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>
        <p:scale>
          <a:sx n="75" d="100"/>
          <a:sy n="75" d="100"/>
        </p:scale>
        <p:origin x="63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SEO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SEO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1005615" y="1918664"/>
            <a:ext cx="461963" cy="550863"/>
            <a:chOff x="11036300" y="1916113"/>
            <a:chExt cx="46196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036300" y="1916113"/>
              <a:ext cx="461963" cy="496888"/>
            </a:xfrm>
            <a:custGeom>
              <a:avLst/>
              <a:gdLst>
                <a:gd name="T0" fmla="*/ 1633 w 2909"/>
                <a:gd name="T1" fmla="*/ 13 h 3125"/>
                <a:gd name="T2" fmla="*/ 1841 w 2909"/>
                <a:gd name="T3" fmla="*/ 100 h 3125"/>
                <a:gd name="T4" fmla="*/ 1998 w 2909"/>
                <a:gd name="T5" fmla="*/ 257 h 3125"/>
                <a:gd name="T6" fmla="*/ 2086 w 2909"/>
                <a:gd name="T7" fmla="*/ 465 h 3125"/>
                <a:gd name="T8" fmla="*/ 2095 w 2909"/>
                <a:gd name="T9" fmla="*/ 1191 h 3125"/>
                <a:gd name="T10" fmla="*/ 2038 w 2909"/>
                <a:gd name="T11" fmla="*/ 1338 h 3125"/>
                <a:gd name="T12" fmla="*/ 2007 w 2909"/>
                <a:gd name="T13" fmla="*/ 1894 h 3125"/>
                <a:gd name="T14" fmla="*/ 2141 w 2909"/>
                <a:gd name="T15" fmla="*/ 1966 h 3125"/>
                <a:gd name="T16" fmla="*/ 2328 w 2909"/>
                <a:gd name="T17" fmla="*/ 2076 h 3125"/>
                <a:gd name="T18" fmla="*/ 2549 w 2909"/>
                <a:gd name="T19" fmla="*/ 2221 h 3125"/>
                <a:gd name="T20" fmla="*/ 2782 w 2909"/>
                <a:gd name="T21" fmla="*/ 2398 h 3125"/>
                <a:gd name="T22" fmla="*/ 2885 w 2909"/>
                <a:gd name="T23" fmla="*/ 2536 h 3125"/>
                <a:gd name="T24" fmla="*/ 2909 w 2909"/>
                <a:gd name="T25" fmla="*/ 3054 h 3125"/>
                <a:gd name="T26" fmla="*/ 2874 w 2909"/>
                <a:gd name="T27" fmla="*/ 3114 h 3125"/>
                <a:gd name="T28" fmla="*/ 2803 w 2909"/>
                <a:gd name="T29" fmla="*/ 3114 h 3125"/>
                <a:gd name="T30" fmla="*/ 2768 w 2909"/>
                <a:gd name="T31" fmla="*/ 3054 h 3125"/>
                <a:gd name="T32" fmla="*/ 2748 w 2909"/>
                <a:gd name="T33" fmla="*/ 2576 h 3125"/>
                <a:gd name="T34" fmla="*/ 2638 w 2909"/>
                <a:gd name="T35" fmla="*/ 2461 h 3125"/>
                <a:gd name="T36" fmla="*/ 2419 w 2909"/>
                <a:gd name="T37" fmla="*/ 2302 h 3125"/>
                <a:gd name="T38" fmla="*/ 2216 w 2909"/>
                <a:gd name="T39" fmla="*/ 2171 h 3125"/>
                <a:gd name="T40" fmla="*/ 2046 w 2909"/>
                <a:gd name="T41" fmla="*/ 2073 h 3125"/>
                <a:gd name="T42" fmla="*/ 1929 w 2909"/>
                <a:gd name="T43" fmla="*/ 2012 h 3125"/>
                <a:gd name="T44" fmla="*/ 1864 w 2909"/>
                <a:gd name="T45" fmla="*/ 1969 h 3125"/>
                <a:gd name="T46" fmla="*/ 1843 w 2909"/>
                <a:gd name="T47" fmla="*/ 1363 h 3125"/>
                <a:gd name="T48" fmla="*/ 1874 w 2909"/>
                <a:gd name="T49" fmla="*/ 1305 h 3125"/>
                <a:gd name="T50" fmla="*/ 1947 w 2909"/>
                <a:gd name="T51" fmla="*/ 1211 h 3125"/>
                <a:gd name="T52" fmla="*/ 1955 w 2909"/>
                <a:gd name="T53" fmla="*/ 530 h 3125"/>
                <a:gd name="T54" fmla="*/ 1888 w 2909"/>
                <a:gd name="T55" fmla="*/ 346 h 3125"/>
                <a:gd name="T56" fmla="*/ 1752 w 2909"/>
                <a:gd name="T57" fmla="*/ 210 h 3125"/>
                <a:gd name="T58" fmla="*/ 1567 w 2909"/>
                <a:gd name="T59" fmla="*/ 143 h 3125"/>
                <a:gd name="T60" fmla="*/ 1291 w 2909"/>
                <a:gd name="T61" fmla="*/ 152 h 3125"/>
                <a:gd name="T62" fmla="*/ 1116 w 2909"/>
                <a:gd name="T63" fmla="*/ 237 h 3125"/>
                <a:gd name="T64" fmla="*/ 995 w 2909"/>
                <a:gd name="T65" fmla="*/ 388 h 3125"/>
                <a:gd name="T66" fmla="*/ 950 w 2909"/>
                <a:gd name="T67" fmla="*/ 582 h 3125"/>
                <a:gd name="T68" fmla="*/ 972 w 2909"/>
                <a:gd name="T69" fmla="*/ 1238 h 3125"/>
                <a:gd name="T70" fmla="*/ 1046 w 2909"/>
                <a:gd name="T71" fmla="*/ 1316 h 3125"/>
                <a:gd name="T72" fmla="*/ 1065 w 2909"/>
                <a:gd name="T73" fmla="*/ 1911 h 3125"/>
                <a:gd name="T74" fmla="*/ 1030 w 2909"/>
                <a:gd name="T75" fmla="*/ 1985 h 3125"/>
                <a:gd name="T76" fmla="*/ 955 w 2909"/>
                <a:gd name="T77" fmla="*/ 2025 h 3125"/>
                <a:gd name="T78" fmla="*/ 824 w 2909"/>
                <a:gd name="T79" fmla="*/ 2095 h 3125"/>
                <a:gd name="T80" fmla="*/ 645 w 2909"/>
                <a:gd name="T81" fmla="*/ 2202 h 3125"/>
                <a:gd name="T82" fmla="*/ 435 w 2909"/>
                <a:gd name="T83" fmla="*/ 2340 h 3125"/>
                <a:gd name="T84" fmla="*/ 214 w 2909"/>
                <a:gd name="T85" fmla="*/ 2507 h 3125"/>
                <a:gd name="T86" fmla="*/ 149 w 2909"/>
                <a:gd name="T87" fmla="*/ 2606 h 3125"/>
                <a:gd name="T88" fmla="*/ 138 w 2909"/>
                <a:gd name="T89" fmla="*/ 3073 h 3125"/>
                <a:gd name="T90" fmla="*/ 89 w 2909"/>
                <a:gd name="T91" fmla="*/ 3122 h 3125"/>
                <a:gd name="T92" fmla="*/ 20 w 2909"/>
                <a:gd name="T93" fmla="*/ 3104 h 3125"/>
                <a:gd name="T94" fmla="*/ 0 w 2909"/>
                <a:gd name="T95" fmla="*/ 2665 h 3125"/>
                <a:gd name="T96" fmla="*/ 42 w 2909"/>
                <a:gd name="T97" fmla="*/ 2498 h 3125"/>
                <a:gd name="T98" fmla="*/ 184 w 2909"/>
                <a:gd name="T99" fmla="*/ 2352 h 3125"/>
                <a:gd name="T100" fmla="*/ 416 w 2909"/>
                <a:gd name="T101" fmla="*/ 2183 h 3125"/>
                <a:gd name="T102" fmla="*/ 631 w 2909"/>
                <a:gd name="T103" fmla="*/ 2046 h 3125"/>
                <a:gd name="T104" fmla="*/ 807 w 2909"/>
                <a:gd name="T105" fmla="*/ 1945 h 3125"/>
                <a:gd name="T106" fmla="*/ 925 w 2909"/>
                <a:gd name="T107" fmla="*/ 1883 h 3125"/>
                <a:gd name="T108" fmla="*/ 848 w 2909"/>
                <a:gd name="T109" fmla="*/ 1305 h 3125"/>
                <a:gd name="T110" fmla="*/ 809 w 2909"/>
                <a:gd name="T111" fmla="*/ 1151 h 3125"/>
                <a:gd name="T112" fmla="*/ 836 w 2909"/>
                <a:gd name="T113" fmla="*/ 409 h 3125"/>
                <a:gd name="T114" fmla="*/ 943 w 2909"/>
                <a:gd name="T115" fmla="*/ 212 h 3125"/>
                <a:gd name="T116" fmla="*/ 1115 w 2909"/>
                <a:gd name="T117" fmla="*/ 71 h 3125"/>
                <a:gd name="T118" fmla="*/ 1333 w 2909"/>
                <a:gd name="T119" fmla="*/ 3 h 3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09" h="3125">
                  <a:moveTo>
                    <a:pt x="1393" y="0"/>
                  </a:moveTo>
                  <a:lnTo>
                    <a:pt x="1515" y="0"/>
                  </a:lnTo>
                  <a:lnTo>
                    <a:pt x="1574" y="3"/>
                  </a:lnTo>
                  <a:lnTo>
                    <a:pt x="1633" y="13"/>
                  </a:lnTo>
                  <a:lnTo>
                    <a:pt x="1689" y="26"/>
                  </a:lnTo>
                  <a:lnTo>
                    <a:pt x="1742" y="46"/>
                  </a:lnTo>
                  <a:lnTo>
                    <a:pt x="1793" y="71"/>
                  </a:lnTo>
                  <a:lnTo>
                    <a:pt x="1841" y="100"/>
                  </a:lnTo>
                  <a:lnTo>
                    <a:pt x="1886" y="133"/>
                  </a:lnTo>
                  <a:lnTo>
                    <a:pt x="1927" y="171"/>
                  </a:lnTo>
                  <a:lnTo>
                    <a:pt x="1965" y="212"/>
                  </a:lnTo>
                  <a:lnTo>
                    <a:pt x="1998" y="257"/>
                  </a:lnTo>
                  <a:lnTo>
                    <a:pt x="2028" y="305"/>
                  </a:lnTo>
                  <a:lnTo>
                    <a:pt x="2052" y="355"/>
                  </a:lnTo>
                  <a:lnTo>
                    <a:pt x="2072" y="409"/>
                  </a:lnTo>
                  <a:lnTo>
                    <a:pt x="2086" y="465"/>
                  </a:lnTo>
                  <a:lnTo>
                    <a:pt x="2095" y="523"/>
                  </a:lnTo>
                  <a:lnTo>
                    <a:pt x="2098" y="582"/>
                  </a:lnTo>
                  <a:lnTo>
                    <a:pt x="2098" y="1150"/>
                  </a:lnTo>
                  <a:lnTo>
                    <a:pt x="2095" y="1191"/>
                  </a:lnTo>
                  <a:lnTo>
                    <a:pt x="2088" y="1230"/>
                  </a:lnTo>
                  <a:lnTo>
                    <a:pt x="2076" y="1268"/>
                  </a:lnTo>
                  <a:lnTo>
                    <a:pt x="2059" y="1305"/>
                  </a:lnTo>
                  <a:lnTo>
                    <a:pt x="2038" y="1338"/>
                  </a:lnTo>
                  <a:lnTo>
                    <a:pt x="2013" y="1369"/>
                  </a:lnTo>
                  <a:lnTo>
                    <a:pt x="1983" y="1397"/>
                  </a:lnTo>
                  <a:lnTo>
                    <a:pt x="1983" y="1882"/>
                  </a:lnTo>
                  <a:lnTo>
                    <a:pt x="2007" y="1894"/>
                  </a:lnTo>
                  <a:lnTo>
                    <a:pt x="2034" y="1908"/>
                  </a:lnTo>
                  <a:lnTo>
                    <a:pt x="2066" y="1925"/>
                  </a:lnTo>
                  <a:lnTo>
                    <a:pt x="2101" y="1945"/>
                  </a:lnTo>
                  <a:lnTo>
                    <a:pt x="2141" y="1966"/>
                  </a:lnTo>
                  <a:lnTo>
                    <a:pt x="2183" y="1990"/>
                  </a:lnTo>
                  <a:lnTo>
                    <a:pt x="2228" y="2016"/>
                  </a:lnTo>
                  <a:lnTo>
                    <a:pt x="2277" y="2045"/>
                  </a:lnTo>
                  <a:lnTo>
                    <a:pt x="2328" y="2076"/>
                  </a:lnTo>
                  <a:lnTo>
                    <a:pt x="2381" y="2109"/>
                  </a:lnTo>
                  <a:lnTo>
                    <a:pt x="2436" y="2145"/>
                  </a:lnTo>
                  <a:lnTo>
                    <a:pt x="2492" y="2182"/>
                  </a:lnTo>
                  <a:lnTo>
                    <a:pt x="2549" y="2221"/>
                  </a:lnTo>
                  <a:lnTo>
                    <a:pt x="2607" y="2263"/>
                  </a:lnTo>
                  <a:lnTo>
                    <a:pt x="2666" y="2306"/>
                  </a:lnTo>
                  <a:lnTo>
                    <a:pt x="2724" y="2351"/>
                  </a:lnTo>
                  <a:lnTo>
                    <a:pt x="2782" y="2398"/>
                  </a:lnTo>
                  <a:lnTo>
                    <a:pt x="2815" y="2428"/>
                  </a:lnTo>
                  <a:lnTo>
                    <a:pt x="2842" y="2461"/>
                  </a:lnTo>
                  <a:lnTo>
                    <a:pt x="2866" y="2497"/>
                  </a:lnTo>
                  <a:lnTo>
                    <a:pt x="2885" y="2536"/>
                  </a:lnTo>
                  <a:lnTo>
                    <a:pt x="2897" y="2577"/>
                  </a:lnTo>
                  <a:lnTo>
                    <a:pt x="2906" y="2621"/>
                  </a:lnTo>
                  <a:lnTo>
                    <a:pt x="2909" y="2665"/>
                  </a:lnTo>
                  <a:lnTo>
                    <a:pt x="2909" y="3054"/>
                  </a:lnTo>
                  <a:lnTo>
                    <a:pt x="2906" y="3072"/>
                  </a:lnTo>
                  <a:lnTo>
                    <a:pt x="2899" y="3089"/>
                  </a:lnTo>
                  <a:lnTo>
                    <a:pt x="2888" y="3104"/>
                  </a:lnTo>
                  <a:lnTo>
                    <a:pt x="2874" y="3114"/>
                  </a:lnTo>
                  <a:lnTo>
                    <a:pt x="2857" y="3122"/>
                  </a:lnTo>
                  <a:lnTo>
                    <a:pt x="2838" y="3124"/>
                  </a:lnTo>
                  <a:lnTo>
                    <a:pt x="2820" y="3122"/>
                  </a:lnTo>
                  <a:lnTo>
                    <a:pt x="2803" y="3114"/>
                  </a:lnTo>
                  <a:lnTo>
                    <a:pt x="2788" y="3104"/>
                  </a:lnTo>
                  <a:lnTo>
                    <a:pt x="2778" y="3089"/>
                  </a:lnTo>
                  <a:lnTo>
                    <a:pt x="2771" y="3072"/>
                  </a:lnTo>
                  <a:lnTo>
                    <a:pt x="2768" y="3054"/>
                  </a:lnTo>
                  <a:lnTo>
                    <a:pt x="2768" y="2665"/>
                  </a:lnTo>
                  <a:lnTo>
                    <a:pt x="2766" y="2634"/>
                  </a:lnTo>
                  <a:lnTo>
                    <a:pt x="2759" y="2605"/>
                  </a:lnTo>
                  <a:lnTo>
                    <a:pt x="2748" y="2576"/>
                  </a:lnTo>
                  <a:lnTo>
                    <a:pt x="2735" y="2551"/>
                  </a:lnTo>
                  <a:lnTo>
                    <a:pt x="2716" y="2527"/>
                  </a:lnTo>
                  <a:lnTo>
                    <a:pt x="2693" y="2506"/>
                  </a:lnTo>
                  <a:lnTo>
                    <a:pt x="2638" y="2461"/>
                  </a:lnTo>
                  <a:lnTo>
                    <a:pt x="2583" y="2419"/>
                  </a:lnTo>
                  <a:lnTo>
                    <a:pt x="2527" y="2378"/>
                  </a:lnTo>
                  <a:lnTo>
                    <a:pt x="2474" y="2339"/>
                  </a:lnTo>
                  <a:lnTo>
                    <a:pt x="2419" y="2302"/>
                  </a:lnTo>
                  <a:lnTo>
                    <a:pt x="2366" y="2266"/>
                  </a:lnTo>
                  <a:lnTo>
                    <a:pt x="2314" y="2233"/>
                  </a:lnTo>
                  <a:lnTo>
                    <a:pt x="2263" y="2201"/>
                  </a:lnTo>
                  <a:lnTo>
                    <a:pt x="2216" y="2171"/>
                  </a:lnTo>
                  <a:lnTo>
                    <a:pt x="2169" y="2144"/>
                  </a:lnTo>
                  <a:lnTo>
                    <a:pt x="2125" y="2119"/>
                  </a:lnTo>
                  <a:lnTo>
                    <a:pt x="2084" y="2094"/>
                  </a:lnTo>
                  <a:lnTo>
                    <a:pt x="2046" y="2073"/>
                  </a:lnTo>
                  <a:lnTo>
                    <a:pt x="2011" y="2054"/>
                  </a:lnTo>
                  <a:lnTo>
                    <a:pt x="1980" y="2038"/>
                  </a:lnTo>
                  <a:lnTo>
                    <a:pt x="1953" y="2024"/>
                  </a:lnTo>
                  <a:lnTo>
                    <a:pt x="1929" y="2012"/>
                  </a:lnTo>
                  <a:lnTo>
                    <a:pt x="1911" y="2003"/>
                  </a:lnTo>
                  <a:lnTo>
                    <a:pt x="1898" y="1996"/>
                  </a:lnTo>
                  <a:lnTo>
                    <a:pt x="1879" y="1985"/>
                  </a:lnTo>
                  <a:lnTo>
                    <a:pt x="1864" y="1969"/>
                  </a:lnTo>
                  <a:lnTo>
                    <a:pt x="1852" y="1952"/>
                  </a:lnTo>
                  <a:lnTo>
                    <a:pt x="1846" y="1932"/>
                  </a:lnTo>
                  <a:lnTo>
                    <a:pt x="1843" y="1910"/>
                  </a:lnTo>
                  <a:lnTo>
                    <a:pt x="1843" y="1363"/>
                  </a:lnTo>
                  <a:lnTo>
                    <a:pt x="1845" y="1346"/>
                  </a:lnTo>
                  <a:lnTo>
                    <a:pt x="1851" y="1330"/>
                  </a:lnTo>
                  <a:lnTo>
                    <a:pt x="1861" y="1316"/>
                  </a:lnTo>
                  <a:lnTo>
                    <a:pt x="1874" y="1305"/>
                  </a:lnTo>
                  <a:lnTo>
                    <a:pt x="1899" y="1286"/>
                  </a:lnTo>
                  <a:lnTo>
                    <a:pt x="1919" y="1263"/>
                  </a:lnTo>
                  <a:lnTo>
                    <a:pt x="1936" y="1238"/>
                  </a:lnTo>
                  <a:lnTo>
                    <a:pt x="1947" y="1211"/>
                  </a:lnTo>
                  <a:lnTo>
                    <a:pt x="1955" y="1181"/>
                  </a:lnTo>
                  <a:lnTo>
                    <a:pt x="1958" y="1151"/>
                  </a:lnTo>
                  <a:lnTo>
                    <a:pt x="1958" y="582"/>
                  </a:lnTo>
                  <a:lnTo>
                    <a:pt x="1955" y="530"/>
                  </a:lnTo>
                  <a:lnTo>
                    <a:pt x="1946" y="481"/>
                  </a:lnTo>
                  <a:lnTo>
                    <a:pt x="1932" y="433"/>
                  </a:lnTo>
                  <a:lnTo>
                    <a:pt x="1913" y="388"/>
                  </a:lnTo>
                  <a:lnTo>
                    <a:pt x="1888" y="346"/>
                  </a:lnTo>
                  <a:lnTo>
                    <a:pt x="1861" y="306"/>
                  </a:lnTo>
                  <a:lnTo>
                    <a:pt x="1828" y="270"/>
                  </a:lnTo>
                  <a:lnTo>
                    <a:pt x="1792" y="238"/>
                  </a:lnTo>
                  <a:lnTo>
                    <a:pt x="1752" y="210"/>
                  </a:lnTo>
                  <a:lnTo>
                    <a:pt x="1710" y="186"/>
                  </a:lnTo>
                  <a:lnTo>
                    <a:pt x="1664" y="167"/>
                  </a:lnTo>
                  <a:lnTo>
                    <a:pt x="1617" y="152"/>
                  </a:lnTo>
                  <a:lnTo>
                    <a:pt x="1567" y="143"/>
                  </a:lnTo>
                  <a:lnTo>
                    <a:pt x="1515" y="140"/>
                  </a:lnTo>
                  <a:lnTo>
                    <a:pt x="1393" y="140"/>
                  </a:lnTo>
                  <a:lnTo>
                    <a:pt x="1341" y="143"/>
                  </a:lnTo>
                  <a:lnTo>
                    <a:pt x="1291" y="152"/>
                  </a:lnTo>
                  <a:lnTo>
                    <a:pt x="1244" y="167"/>
                  </a:lnTo>
                  <a:lnTo>
                    <a:pt x="1198" y="186"/>
                  </a:lnTo>
                  <a:lnTo>
                    <a:pt x="1156" y="210"/>
                  </a:lnTo>
                  <a:lnTo>
                    <a:pt x="1116" y="237"/>
                  </a:lnTo>
                  <a:lnTo>
                    <a:pt x="1080" y="270"/>
                  </a:lnTo>
                  <a:lnTo>
                    <a:pt x="1048" y="306"/>
                  </a:lnTo>
                  <a:lnTo>
                    <a:pt x="1020" y="346"/>
                  </a:lnTo>
                  <a:lnTo>
                    <a:pt x="995" y="388"/>
                  </a:lnTo>
                  <a:lnTo>
                    <a:pt x="976" y="433"/>
                  </a:lnTo>
                  <a:lnTo>
                    <a:pt x="962" y="481"/>
                  </a:lnTo>
                  <a:lnTo>
                    <a:pt x="953" y="530"/>
                  </a:lnTo>
                  <a:lnTo>
                    <a:pt x="950" y="582"/>
                  </a:lnTo>
                  <a:lnTo>
                    <a:pt x="950" y="1151"/>
                  </a:lnTo>
                  <a:lnTo>
                    <a:pt x="953" y="1181"/>
                  </a:lnTo>
                  <a:lnTo>
                    <a:pt x="960" y="1211"/>
                  </a:lnTo>
                  <a:lnTo>
                    <a:pt x="972" y="1238"/>
                  </a:lnTo>
                  <a:lnTo>
                    <a:pt x="989" y="1263"/>
                  </a:lnTo>
                  <a:lnTo>
                    <a:pt x="1009" y="1286"/>
                  </a:lnTo>
                  <a:lnTo>
                    <a:pt x="1033" y="1306"/>
                  </a:lnTo>
                  <a:lnTo>
                    <a:pt x="1046" y="1316"/>
                  </a:lnTo>
                  <a:lnTo>
                    <a:pt x="1057" y="1330"/>
                  </a:lnTo>
                  <a:lnTo>
                    <a:pt x="1062" y="1347"/>
                  </a:lnTo>
                  <a:lnTo>
                    <a:pt x="1065" y="1364"/>
                  </a:lnTo>
                  <a:lnTo>
                    <a:pt x="1065" y="1911"/>
                  </a:lnTo>
                  <a:lnTo>
                    <a:pt x="1062" y="1932"/>
                  </a:lnTo>
                  <a:lnTo>
                    <a:pt x="1056" y="1952"/>
                  </a:lnTo>
                  <a:lnTo>
                    <a:pt x="1045" y="1970"/>
                  </a:lnTo>
                  <a:lnTo>
                    <a:pt x="1030" y="1985"/>
                  </a:lnTo>
                  <a:lnTo>
                    <a:pt x="1011" y="1996"/>
                  </a:lnTo>
                  <a:lnTo>
                    <a:pt x="997" y="2004"/>
                  </a:lnTo>
                  <a:lnTo>
                    <a:pt x="978" y="2013"/>
                  </a:lnTo>
                  <a:lnTo>
                    <a:pt x="955" y="2025"/>
                  </a:lnTo>
                  <a:lnTo>
                    <a:pt x="929" y="2040"/>
                  </a:lnTo>
                  <a:lnTo>
                    <a:pt x="897" y="2055"/>
                  </a:lnTo>
                  <a:lnTo>
                    <a:pt x="862" y="2074"/>
                  </a:lnTo>
                  <a:lnTo>
                    <a:pt x="824" y="2095"/>
                  </a:lnTo>
                  <a:lnTo>
                    <a:pt x="783" y="2119"/>
                  </a:lnTo>
                  <a:lnTo>
                    <a:pt x="740" y="2145"/>
                  </a:lnTo>
                  <a:lnTo>
                    <a:pt x="693" y="2172"/>
                  </a:lnTo>
                  <a:lnTo>
                    <a:pt x="645" y="2202"/>
                  </a:lnTo>
                  <a:lnTo>
                    <a:pt x="594" y="2234"/>
                  </a:lnTo>
                  <a:lnTo>
                    <a:pt x="542" y="2267"/>
                  </a:lnTo>
                  <a:lnTo>
                    <a:pt x="489" y="2303"/>
                  </a:lnTo>
                  <a:lnTo>
                    <a:pt x="435" y="2340"/>
                  </a:lnTo>
                  <a:lnTo>
                    <a:pt x="380" y="2379"/>
                  </a:lnTo>
                  <a:lnTo>
                    <a:pt x="325" y="2420"/>
                  </a:lnTo>
                  <a:lnTo>
                    <a:pt x="271" y="2462"/>
                  </a:lnTo>
                  <a:lnTo>
                    <a:pt x="214" y="2507"/>
                  </a:lnTo>
                  <a:lnTo>
                    <a:pt x="193" y="2528"/>
                  </a:lnTo>
                  <a:lnTo>
                    <a:pt x="174" y="2551"/>
                  </a:lnTo>
                  <a:lnTo>
                    <a:pt x="160" y="2577"/>
                  </a:lnTo>
                  <a:lnTo>
                    <a:pt x="149" y="2606"/>
                  </a:lnTo>
                  <a:lnTo>
                    <a:pt x="143" y="2635"/>
                  </a:lnTo>
                  <a:lnTo>
                    <a:pt x="141" y="2665"/>
                  </a:lnTo>
                  <a:lnTo>
                    <a:pt x="141" y="3054"/>
                  </a:lnTo>
                  <a:lnTo>
                    <a:pt x="138" y="3073"/>
                  </a:lnTo>
                  <a:lnTo>
                    <a:pt x="131" y="3090"/>
                  </a:lnTo>
                  <a:lnTo>
                    <a:pt x="120" y="3104"/>
                  </a:lnTo>
                  <a:lnTo>
                    <a:pt x="106" y="3115"/>
                  </a:lnTo>
                  <a:lnTo>
                    <a:pt x="89" y="3122"/>
                  </a:lnTo>
                  <a:lnTo>
                    <a:pt x="70" y="3125"/>
                  </a:lnTo>
                  <a:lnTo>
                    <a:pt x="52" y="3122"/>
                  </a:lnTo>
                  <a:lnTo>
                    <a:pt x="35" y="3115"/>
                  </a:lnTo>
                  <a:lnTo>
                    <a:pt x="20" y="3104"/>
                  </a:lnTo>
                  <a:lnTo>
                    <a:pt x="10" y="3090"/>
                  </a:lnTo>
                  <a:lnTo>
                    <a:pt x="2" y="3073"/>
                  </a:lnTo>
                  <a:lnTo>
                    <a:pt x="0" y="3054"/>
                  </a:lnTo>
                  <a:lnTo>
                    <a:pt x="0" y="2665"/>
                  </a:lnTo>
                  <a:lnTo>
                    <a:pt x="3" y="2622"/>
                  </a:lnTo>
                  <a:lnTo>
                    <a:pt x="11" y="2578"/>
                  </a:lnTo>
                  <a:lnTo>
                    <a:pt x="24" y="2537"/>
                  </a:lnTo>
                  <a:lnTo>
                    <a:pt x="42" y="2498"/>
                  </a:lnTo>
                  <a:lnTo>
                    <a:pt x="66" y="2461"/>
                  </a:lnTo>
                  <a:lnTo>
                    <a:pt x="93" y="2429"/>
                  </a:lnTo>
                  <a:lnTo>
                    <a:pt x="126" y="2398"/>
                  </a:lnTo>
                  <a:lnTo>
                    <a:pt x="184" y="2352"/>
                  </a:lnTo>
                  <a:lnTo>
                    <a:pt x="242" y="2306"/>
                  </a:lnTo>
                  <a:lnTo>
                    <a:pt x="301" y="2263"/>
                  </a:lnTo>
                  <a:lnTo>
                    <a:pt x="359" y="2222"/>
                  </a:lnTo>
                  <a:lnTo>
                    <a:pt x="416" y="2183"/>
                  </a:lnTo>
                  <a:lnTo>
                    <a:pt x="472" y="2145"/>
                  </a:lnTo>
                  <a:lnTo>
                    <a:pt x="527" y="2110"/>
                  </a:lnTo>
                  <a:lnTo>
                    <a:pt x="580" y="2076"/>
                  </a:lnTo>
                  <a:lnTo>
                    <a:pt x="631" y="2046"/>
                  </a:lnTo>
                  <a:lnTo>
                    <a:pt x="679" y="2017"/>
                  </a:lnTo>
                  <a:lnTo>
                    <a:pt x="725" y="1991"/>
                  </a:lnTo>
                  <a:lnTo>
                    <a:pt x="767" y="1967"/>
                  </a:lnTo>
                  <a:lnTo>
                    <a:pt x="807" y="1945"/>
                  </a:lnTo>
                  <a:lnTo>
                    <a:pt x="842" y="1926"/>
                  </a:lnTo>
                  <a:lnTo>
                    <a:pt x="874" y="1909"/>
                  </a:lnTo>
                  <a:lnTo>
                    <a:pt x="901" y="1895"/>
                  </a:lnTo>
                  <a:lnTo>
                    <a:pt x="925" y="1883"/>
                  </a:lnTo>
                  <a:lnTo>
                    <a:pt x="925" y="1398"/>
                  </a:lnTo>
                  <a:lnTo>
                    <a:pt x="895" y="1370"/>
                  </a:lnTo>
                  <a:lnTo>
                    <a:pt x="870" y="1339"/>
                  </a:lnTo>
                  <a:lnTo>
                    <a:pt x="848" y="1305"/>
                  </a:lnTo>
                  <a:lnTo>
                    <a:pt x="832" y="1269"/>
                  </a:lnTo>
                  <a:lnTo>
                    <a:pt x="820" y="1231"/>
                  </a:lnTo>
                  <a:lnTo>
                    <a:pt x="813" y="1191"/>
                  </a:lnTo>
                  <a:lnTo>
                    <a:pt x="809" y="1151"/>
                  </a:lnTo>
                  <a:lnTo>
                    <a:pt x="809" y="582"/>
                  </a:lnTo>
                  <a:lnTo>
                    <a:pt x="813" y="523"/>
                  </a:lnTo>
                  <a:lnTo>
                    <a:pt x="822" y="465"/>
                  </a:lnTo>
                  <a:lnTo>
                    <a:pt x="836" y="409"/>
                  </a:lnTo>
                  <a:lnTo>
                    <a:pt x="856" y="355"/>
                  </a:lnTo>
                  <a:lnTo>
                    <a:pt x="880" y="305"/>
                  </a:lnTo>
                  <a:lnTo>
                    <a:pt x="910" y="257"/>
                  </a:lnTo>
                  <a:lnTo>
                    <a:pt x="943" y="212"/>
                  </a:lnTo>
                  <a:lnTo>
                    <a:pt x="981" y="171"/>
                  </a:lnTo>
                  <a:lnTo>
                    <a:pt x="1022" y="133"/>
                  </a:lnTo>
                  <a:lnTo>
                    <a:pt x="1067" y="100"/>
                  </a:lnTo>
                  <a:lnTo>
                    <a:pt x="1115" y="71"/>
                  </a:lnTo>
                  <a:lnTo>
                    <a:pt x="1165" y="46"/>
                  </a:lnTo>
                  <a:lnTo>
                    <a:pt x="1219" y="26"/>
                  </a:lnTo>
                  <a:lnTo>
                    <a:pt x="1275" y="13"/>
                  </a:lnTo>
                  <a:lnTo>
                    <a:pt x="1333" y="3"/>
                  </a:lnTo>
                  <a:lnTo>
                    <a:pt x="1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177588" y="2289176"/>
              <a:ext cx="179388" cy="177800"/>
            </a:xfrm>
            <a:custGeom>
              <a:avLst/>
              <a:gdLst>
                <a:gd name="T0" fmla="*/ 560 w 1121"/>
                <a:gd name="T1" fmla="*/ 0 h 1120"/>
                <a:gd name="T2" fmla="*/ 579 w 1121"/>
                <a:gd name="T3" fmla="*/ 3 h 1120"/>
                <a:gd name="T4" fmla="*/ 596 w 1121"/>
                <a:gd name="T5" fmla="*/ 9 h 1120"/>
                <a:gd name="T6" fmla="*/ 610 w 1121"/>
                <a:gd name="T7" fmla="*/ 21 h 1120"/>
                <a:gd name="T8" fmla="*/ 621 w 1121"/>
                <a:gd name="T9" fmla="*/ 34 h 1120"/>
                <a:gd name="T10" fmla="*/ 628 w 1121"/>
                <a:gd name="T11" fmla="*/ 51 h 1120"/>
                <a:gd name="T12" fmla="*/ 631 w 1121"/>
                <a:gd name="T13" fmla="*/ 70 h 1120"/>
                <a:gd name="T14" fmla="*/ 631 w 1121"/>
                <a:gd name="T15" fmla="*/ 489 h 1120"/>
                <a:gd name="T16" fmla="*/ 1051 w 1121"/>
                <a:gd name="T17" fmla="*/ 489 h 1120"/>
                <a:gd name="T18" fmla="*/ 1069 w 1121"/>
                <a:gd name="T19" fmla="*/ 492 h 1120"/>
                <a:gd name="T20" fmla="*/ 1086 w 1121"/>
                <a:gd name="T21" fmla="*/ 498 h 1120"/>
                <a:gd name="T22" fmla="*/ 1101 w 1121"/>
                <a:gd name="T23" fmla="*/ 510 h 1120"/>
                <a:gd name="T24" fmla="*/ 1112 w 1121"/>
                <a:gd name="T25" fmla="*/ 524 h 1120"/>
                <a:gd name="T26" fmla="*/ 1119 w 1121"/>
                <a:gd name="T27" fmla="*/ 541 h 1120"/>
                <a:gd name="T28" fmla="*/ 1121 w 1121"/>
                <a:gd name="T29" fmla="*/ 560 h 1120"/>
                <a:gd name="T30" fmla="*/ 1119 w 1121"/>
                <a:gd name="T31" fmla="*/ 579 h 1120"/>
                <a:gd name="T32" fmla="*/ 1112 w 1121"/>
                <a:gd name="T33" fmla="*/ 595 h 1120"/>
                <a:gd name="T34" fmla="*/ 1101 w 1121"/>
                <a:gd name="T35" fmla="*/ 609 h 1120"/>
                <a:gd name="T36" fmla="*/ 1086 w 1121"/>
                <a:gd name="T37" fmla="*/ 620 h 1120"/>
                <a:gd name="T38" fmla="*/ 1069 w 1121"/>
                <a:gd name="T39" fmla="*/ 627 h 1120"/>
                <a:gd name="T40" fmla="*/ 1051 w 1121"/>
                <a:gd name="T41" fmla="*/ 629 h 1120"/>
                <a:gd name="T42" fmla="*/ 631 w 1121"/>
                <a:gd name="T43" fmla="*/ 629 h 1120"/>
                <a:gd name="T44" fmla="*/ 631 w 1121"/>
                <a:gd name="T45" fmla="*/ 1049 h 1120"/>
                <a:gd name="T46" fmla="*/ 628 w 1121"/>
                <a:gd name="T47" fmla="*/ 1068 h 1120"/>
                <a:gd name="T48" fmla="*/ 621 w 1121"/>
                <a:gd name="T49" fmla="*/ 1085 h 1120"/>
                <a:gd name="T50" fmla="*/ 610 w 1121"/>
                <a:gd name="T51" fmla="*/ 1098 h 1120"/>
                <a:gd name="T52" fmla="*/ 596 w 1121"/>
                <a:gd name="T53" fmla="*/ 1110 h 1120"/>
                <a:gd name="T54" fmla="*/ 579 w 1121"/>
                <a:gd name="T55" fmla="*/ 1116 h 1120"/>
                <a:gd name="T56" fmla="*/ 560 w 1121"/>
                <a:gd name="T57" fmla="*/ 1120 h 1120"/>
                <a:gd name="T58" fmla="*/ 542 w 1121"/>
                <a:gd name="T59" fmla="*/ 1116 h 1120"/>
                <a:gd name="T60" fmla="*/ 525 w 1121"/>
                <a:gd name="T61" fmla="*/ 1110 h 1120"/>
                <a:gd name="T62" fmla="*/ 510 w 1121"/>
                <a:gd name="T63" fmla="*/ 1098 h 1120"/>
                <a:gd name="T64" fmla="*/ 500 w 1121"/>
                <a:gd name="T65" fmla="*/ 1085 h 1120"/>
                <a:gd name="T66" fmla="*/ 492 w 1121"/>
                <a:gd name="T67" fmla="*/ 1068 h 1120"/>
                <a:gd name="T68" fmla="*/ 490 w 1121"/>
                <a:gd name="T69" fmla="*/ 1049 h 1120"/>
                <a:gd name="T70" fmla="*/ 490 w 1121"/>
                <a:gd name="T71" fmla="*/ 629 h 1120"/>
                <a:gd name="T72" fmla="*/ 70 w 1121"/>
                <a:gd name="T73" fmla="*/ 629 h 1120"/>
                <a:gd name="T74" fmla="*/ 51 w 1121"/>
                <a:gd name="T75" fmla="*/ 627 h 1120"/>
                <a:gd name="T76" fmla="*/ 34 w 1121"/>
                <a:gd name="T77" fmla="*/ 620 h 1120"/>
                <a:gd name="T78" fmla="*/ 20 w 1121"/>
                <a:gd name="T79" fmla="*/ 609 h 1120"/>
                <a:gd name="T80" fmla="*/ 9 w 1121"/>
                <a:gd name="T81" fmla="*/ 595 h 1120"/>
                <a:gd name="T82" fmla="*/ 2 w 1121"/>
                <a:gd name="T83" fmla="*/ 579 h 1120"/>
                <a:gd name="T84" fmla="*/ 0 w 1121"/>
                <a:gd name="T85" fmla="*/ 560 h 1120"/>
                <a:gd name="T86" fmla="*/ 2 w 1121"/>
                <a:gd name="T87" fmla="*/ 541 h 1120"/>
                <a:gd name="T88" fmla="*/ 9 w 1121"/>
                <a:gd name="T89" fmla="*/ 524 h 1120"/>
                <a:gd name="T90" fmla="*/ 20 w 1121"/>
                <a:gd name="T91" fmla="*/ 510 h 1120"/>
                <a:gd name="T92" fmla="*/ 34 w 1121"/>
                <a:gd name="T93" fmla="*/ 498 h 1120"/>
                <a:gd name="T94" fmla="*/ 51 w 1121"/>
                <a:gd name="T95" fmla="*/ 492 h 1120"/>
                <a:gd name="T96" fmla="*/ 70 w 1121"/>
                <a:gd name="T97" fmla="*/ 489 h 1120"/>
                <a:gd name="T98" fmla="*/ 490 w 1121"/>
                <a:gd name="T99" fmla="*/ 489 h 1120"/>
                <a:gd name="T100" fmla="*/ 490 w 1121"/>
                <a:gd name="T101" fmla="*/ 70 h 1120"/>
                <a:gd name="T102" fmla="*/ 492 w 1121"/>
                <a:gd name="T103" fmla="*/ 51 h 1120"/>
                <a:gd name="T104" fmla="*/ 500 w 1121"/>
                <a:gd name="T105" fmla="*/ 34 h 1120"/>
                <a:gd name="T106" fmla="*/ 510 w 1121"/>
                <a:gd name="T107" fmla="*/ 21 h 1120"/>
                <a:gd name="T108" fmla="*/ 525 w 1121"/>
                <a:gd name="T109" fmla="*/ 9 h 1120"/>
                <a:gd name="T110" fmla="*/ 542 w 1121"/>
                <a:gd name="T111" fmla="*/ 3 h 1120"/>
                <a:gd name="T112" fmla="*/ 560 w 1121"/>
                <a:gd name="T113" fmla="*/ 0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1" h="1120">
                  <a:moveTo>
                    <a:pt x="560" y="0"/>
                  </a:moveTo>
                  <a:lnTo>
                    <a:pt x="579" y="3"/>
                  </a:lnTo>
                  <a:lnTo>
                    <a:pt x="596" y="9"/>
                  </a:lnTo>
                  <a:lnTo>
                    <a:pt x="610" y="21"/>
                  </a:lnTo>
                  <a:lnTo>
                    <a:pt x="621" y="34"/>
                  </a:lnTo>
                  <a:lnTo>
                    <a:pt x="628" y="51"/>
                  </a:lnTo>
                  <a:lnTo>
                    <a:pt x="631" y="70"/>
                  </a:lnTo>
                  <a:lnTo>
                    <a:pt x="631" y="489"/>
                  </a:lnTo>
                  <a:lnTo>
                    <a:pt x="1051" y="489"/>
                  </a:lnTo>
                  <a:lnTo>
                    <a:pt x="1069" y="492"/>
                  </a:lnTo>
                  <a:lnTo>
                    <a:pt x="1086" y="498"/>
                  </a:lnTo>
                  <a:lnTo>
                    <a:pt x="1101" y="510"/>
                  </a:lnTo>
                  <a:lnTo>
                    <a:pt x="1112" y="524"/>
                  </a:lnTo>
                  <a:lnTo>
                    <a:pt x="1119" y="541"/>
                  </a:lnTo>
                  <a:lnTo>
                    <a:pt x="1121" y="560"/>
                  </a:lnTo>
                  <a:lnTo>
                    <a:pt x="1119" y="579"/>
                  </a:lnTo>
                  <a:lnTo>
                    <a:pt x="1112" y="595"/>
                  </a:lnTo>
                  <a:lnTo>
                    <a:pt x="1101" y="609"/>
                  </a:lnTo>
                  <a:lnTo>
                    <a:pt x="1086" y="620"/>
                  </a:lnTo>
                  <a:lnTo>
                    <a:pt x="1069" y="627"/>
                  </a:lnTo>
                  <a:lnTo>
                    <a:pt x="1051" y="629"/>
                  </a:lnTo>
                  <a:lnTo>
                    <a:pt x="631" y="629"/>
                  </a:lnTo>
                  <a:lnTo>
                    <a:pt x="631" y="1049"/>
                  </a:lnTo>
                  <a:lnTo>
                    <a:pt x="628" y="1068"/>
                  </a:lnTo>
                  <a:lnTo>
                    <a:pt x="621" y="1085"/>
                  </a:lnTo>
                  <a:lnTo>
                    <a:pt x="610" y="1098"/>
                  </a:lnTo>
                  <a:lnTo>
                    <a:pt x="596" y="1110"/>
                  </a:lnTo>
                  <a:lnTo>
                    <a:pt x="579" y="1116"/>
                  </a:lnTo>
                  <a:lnTo>
                    <a:pt x="560" y="1120"/>
                  </a:lnTo>
                  <a:lnTo>
                    <a:pt x="542" y="1116"/>
                  </a:lnTo>
                  <a:lnTo>
                    <a:pt x="525" y="1110"/>
                  </a:lnTo>
                  <a:lnTo>
                    <a:pt x="510" y="1098"/>
                  </a:lnTo>
                  <a:lnTo>
                    <a:pt x="500" y="1085"/>
                  </a:lnTo>
                  <a:lnTo>
                    <a:pt x="492" y="1068"/>
                  </a:lnTo>
                  <a:lnTo>
                    <a:pt x="490" y="1049"/>
                  </a:lnTo>
                  <a:lnTo>
                    <a:pt x="490" y="629"/>
                  </a:lnTo>
                  <a:lnTo>
                    <a:pt x="70" y="629"/>
                  </a:lnTo>
                  <a:lnTo>
                    <a:pt x="51" y="627"/>
                  </a:lnTo>
                  <a:lnTo>
                    <a:pt x="34" y="620"/>
                  </a:lnTo>
                  <a:lnTo>
                    <a:pt x="20" y="609"/>
                  </a:lnTo>
                  <a:lnTo>
                    <a:pt x="9" y="595"/>
                  </a:lnTo>
                  <a:lnTo>
                    <a:pt x="2" y="579"/>
                  </a:lnTo>
                  <a:lnTo>
                    <a:pt x="0" y="560"/>
                  </a:lnTo>
                  <a:lnTo>
                    <a:pt x="2" y="541"/>
                  </a:lnTo>
                  <a:lnTo>
                    <a:pt x="9" y="524"/>
                  </a:lnTo>
                  <a:lnTo>
                    <a:pt x="20" y="510"/>
                  </a:lnTo>
                  <a:lnTo>
                    <a:pt x="34" y="498"/>
                  </a:lnTo>
                  <a:lnTo>
                    <a:pt x="51" y="492"/>
                  </a:lnTo>
                  <a:lnTo>
                    <a:pt x="70" y="489"/>
                  </a:lnTo>
                  <a:lnTo>
                    <a:pt x="490" y="489"/>
                  </a:lnTo>
                  <a:lnTo>
                    <a:pt x="490" y="70"/>
                  </a:lnTo>
                  <a:lnTo>
                    <a:pt x="492" y="51"/>
                  </a:lnTo>
                  <a:lnTo>
                    <a:pt x="500" y="34"/>
                  </a:lnTo>
                  <a:lnTo>
                    <a:pt x="510" y="21"/>
                  </a:lnTo>
                  <a:lnTo>
                    <a:pt x="525" y="9"/>
                  </a:lnTo>
                  <a:lnTo>
                    <a:pt x="542" y="3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0025666" y="1951208"/>
            <a:ext cx="550863" cy="485775"/>
            <a:chOff x="10040938" y="1949450"/>
            <a:chExt cx="550863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" name="Freeform 21"/>
            <p:cNvSpPr>
              <a:spLocks/>
            </p:cNvSpPr>
            <p:nvPr/>
          </p:nvSpPr>
          <p:spPr bwMode="auto">
            <a:xfrm>
              <a:off x="10040938" y="1949450"/>
              <a:ext cx="409575" cy="485775"/>
            </a:xfrm>
            <a:custGeom>
              <a:avLst/>
              <a:gdLst>
                <a:gd name="T0" fmla="*/ 1450 w 2577"/>
                <a:gd name="T1" fmla="*/ 8 h 3058"/>
                <a:gd name="T2" fmla="*/ 1484 w 2577"/>
                <a:gd name="T3" fmla="*/ 49 h 3058"/>
                <a:gd name="T4" fmla="*/ 1478 w 2577"/>
                <a:gd name="T5" fmla="*/ 103 h 3058"/>
                <a:gd name="T6" fmla="*/ 1438 w 2577"/>
                <a:gd name="T7" fmla="*/ 137 h 3058"/>
                <a:gd name="T8" fmla="*/ 1279 w 2577"/>
                <a:gd name="T9" fmla="*/ 155 h 3058"/>
                <a:gd name="T10" fmla="*/ 1077 w 2577"/>
                <a:gd name="T11" fmla="*/ 214 h 3058"/>
                <a:gd name="T12" fmla="*/ 877 w 2577"/>
                <a:gd name="T13" fmla="*/ 316 h 3058"/>
                <a:gd name="T14" fmla="*/ 702 w 2577"/>
                <a:gd name="T15" fmla="*/ 461 h 3058"/>
                <a:gd name="T16" fmla="*/ 563 w 2577"/>
                <a:gd name="T17" fmla="*/ 636 h 3058"/>
                <a:gd name="T18" fmla="*/ 462 w 2577"/>
                <a:gd name="T19" fmla="*/ 837 h 3058"/>
                <a:gd name="T20" fmla="*/ 406 w 2577"/>
                <a:gd name="T21" fmla="*/ 1057 h 3058"/>
                <a:gd name="T22" fmla="*/ 394 w 2577"/>
                <a:gd name="T23" fmla="*/ 1400 h 3058"/>
                <a:gd name="T24" fmla="*/ 155 w 2577"/>
                <a:gd name="T25" fmla="*/ 1876 h 3058"/>
                <a:gd name="T26" fmla="*/ 140 w 2577"/>
                <a:gd name="T27" fmla="*/ 1926 h 3058"/>
                <a:gd name="T28" fmla="*/ 156 w 2577"/>
                <a:gd name="T29" fmla="*/ 1962 h 3058"/>
                <a:gd name="T30" fmla="*/ 216 w 2577"/>
                <a:gd name="T31" fmla="*/ 1976 h 3058"/>
                <a:gd name="T32" fmla="*/ 361 w 2577"/>
                <a:gd name="T33" fmla="*/ 1986 h 3058"/>
                <a:gd name="T34" fmla="*/ 393 w 2577"/>
                <a:gd name="T35" fmla="*/ 2028 h 3058"/>
                <a:gd name="T36" fmla="*/ 399 w 2577"/>
                <a:gd name="T37" fmla="*/ 2497 h 3058"/>
                <a:gd name="T38" fmla="*/ 434 w 2577"/>
                <a:gd name="T39" fmla="*/ 2574 h 3058"/>
                <a:gd name="T40" fmla="*/ 502 w 2577"/>
                <a:gd name="T41" fmla="*/ 2624 h 3058"/>
                <a:gd name="T42" fmla="*/ 882 w 2577"/>
                <a:gd name="T43" fmla="*/ 2588 h 3058"/>
                <a:gd name="T44" fmla="*/ 926 w 2577"/>
                <a:gd name="T45" fmla="*/ 2596 h 3058"/>
                <a:gd name="T46" fmla="*/ 960 w 2577"/>
                <a:gd name="T47" fmla="*/ 2638 h 3058"/>
                <a:gd name="T48" fmla="*/ 2165 w 2577"/>
                <a:gd name="T49" fmla="*/ 2919 h 3058"/>
                <a:gd name="T50" fmla="*/ 2176 w 2577"/>
                <a:gd name="T51" fmla="*/ 2012 h 3058"/>
                <a:gd name="T52" fmla="*/ 2289 w 2577"/>
                <a:gd name="T53" fmla="*/ 1890 h 3058"/>
                <a:gd name="T54" fmla="*/ 2411 w 2577"/>
                <a:gd name="T55" fmla="*/ 1707 h 3058"/>
                <a:gd name="T56" fmla="*/ 2467 w 2577"/>
                <a:gd name="T57" fmla="*/ 1612 h 3058"/>
                <a:gd name="T58" fmla="*/ 2518 w 2577"/>
                <a:gd name="T59" fmla="*/ 1599 h 3058"/>
                <a:gd name="T60" fmla="*/ 2565 w 2577"/>
                <a:gd name="T61" fmla="*/ 1628 h 3058"/>
                <a:gd name="T62" fmla="*/ 2577 w 2577"/>
                <a:gd name="T63" fmla="*/ 1678 h 3058"/>
                <a:gd name="T64" fmla="*/ 2500 w 2577"/>
                <a:gd name="T65" fmla="*/ 1835 h 3058"/>
                <a:gd name="T66" fmla="*/ 2361 w 2577"/>
                <a:gd name="T67" fmla="*/ 2022 h 3058"/>
                <a:gd name="T68" fmla="*/ 2303 w 2577"/>
                <a:gd name="T69" fmla="*/ 3008 h 3058"/>
                <a:gd name="T70" fmla="*/ 2271 w 2577"/>
                <a:gd name="T71" fmla="*/ 3049 h 3058"/>
                <a:gd name="T72" fmla="*/ 892 w 2577"/>
                <a:gd name="T73" fmla="*/ 3058 h 3058"/>
                <a:gd name="T74" fmla="*/ 843 w 2577"/>
                <a:gd name="T75" fmla="*/ 3038 h 3058"/>
                <a:gd name="T76" fmla="*/ 821 w 2577"/>
                <a:gd name="T77" fmla="*/ 2989 h 3058"/>
                <a:gd name="T78" fmla="*/ 569 w 2577"/>
                <a:gd name="T79" fmla="*/ 2776 h 3058"/>
                <a:gd name="T80" fmla="*/ 482 w 2577"/>
                <a:gd name="T81" fmla="*/ 2765 h 3058"/>
                <a:gd name="T82" fmla="*/ 375 w 2577"/>
                <a:gd name="T83" fmla="*/ 2712 h 3058"/>
                <a:gd name="T84" fmla="*/ 297 w 2577"/>
                <a:gd name="T85" fmla="*/ 2623 h 3058"/>
                <a:gd name="T86" fmla="*/ 258 w 2577"/>
                <a:gd name="T87" fmla="*/ 2509 h 3058"/>
                <a:gd name="T88" fmla="*/ 216 w 2577"/>
                <a:gd name="T89" fmla="*/ 2117 h 3058"/>
                <a:gd name="T90" fmla="*/ 117 w 2577"/>
                <a:gd name="T91" fmla="*/ 2099 h 3058"/>
                <a:gd name="T92" fmla="*/ 43 w 2577"/>
                <a:gd name="T93" fmla="*/ 2047 h 3058"/>
                <a:gd name="T94" fmla="*/ 4 w 2577"/>
                <a:gd name="T95" fmla="*/ 1968 h 3058"/>
                <a:gd name="T96" fmla="*/ 6 w 2577"/>
                <a:gd name="T97" fmla="*/ 1875 h 3058"/>
                <a:gd name="T98" fmla="*/ 255 w 2577"/>
                <a:gd name="T99" fmla="*/ 1382 h 3058"/>
                <a:gd name="T100" fmla="*/ 267 w 2577"/>
                <a:gd name="T101" fmla="*/ 1047 h 3058"/>
                <a:gd name="T102" fmla="*/ 323 w 2577"/>
                <a:gd name="T103" fmla="*/ 812 h 3058"/>
                <a:gd name="T104" fmla="*/ 424 w 2577"/>
                <a:gd name="T105" fmla="*/ 595 h 3058"/>
                <a:gd name="T106" fmla="*/ 565 w 2577"/>
                <a:gd name="T107" fmla="*/ 402 h 3058"/>
                <a:gd name="T108" fmla="*/ 742 w 2577"/>
                <a:gd name="T109" fmla="*/ 240 h 3058"/>
                <a:gd name="T110" fmla="*/ 952 w 2577"/>
                <a:gd name="T111" fmla="*/ 114 h 3058"/>
                <a:gd name="T112" fmla="*/ 1177 w 2577"/>
                <a:gd name="T113" fmla="*/ 34 h 3058"/>
                <a:gd name="T114" fmla="*/ 1414 w 2577"/>
                <a:gd name="T115" fmla="*/ 0 h 3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77" h="3058">
                  <a:moveTo>
                    <a:pt x="1414" y="0"/>
                  </a:moveTo>
                  <a:lnTo>
                    <a:pt x="1433" y="1"/>
                  </a:lnTo>
                  <a:lnTo>
                    <a:pt x="1450" y="8"/>
                  </a:lnTo>
                  <a:lnTo>
                    <a:pt x="1465" y="18"/>
                  </a:lnTo>
                  <a:lnTo>
                    <a:pt x="1476" y="32"/>
                  </a:lnTo>
                  <a:lnTo>
                    <a:pt x="1484" y="49"/>
                  </a:lnTo>
                  <a:lnTo>
                    <a:pt x="1487" y="67"/>
                  </a:lnTo>
                  <a:lnTo>
                    <a:pt x="1485" y="86"/>
                  </a:lnTo>
                  <a:lnTo>
                    <a:pt x="1478" y="103"/>
                  </a:lnTo>
                  <a:lnTo>
                    <a:pt x="1469" y="117"/>
                  </a:lnTo>
                  <a:lnTo>
                    <a:pt x="1455" y="129"/>
                  </a:lnTo>
                  <a:lnTo>
                    <a:pt x="1438" y="137"/>
                  </a:lnTo>
                  <a:lnTo>
                    <a:pt x="1419" y="141"/>
                  </a:lnTo>
                  <a:lnTo>
                    <a:pt x="1349" y="146"/>
                  </a:lnTo>
                  <a:lnTo>
                    <a:pt x="1279" y="155"/>
                  </a:lnTo>
                  <a:lnTo>
                    <a:pt x="1211" y="170"/>
                  </a:lnTo>
                  <a:lnTo>
                    <a:pt x="1143" y="190"/>
                  </a:lnTo>
                  <a:lnTo>
                    <a:pt x="1077" y="214"/>
                  </a:lnTo>
                  <a:lnTo>
                    <a:pt x="1011" y="242"/>
                  </a:lnTo>
                  <a:lnTo>
                    <a:pt x="943" y="277"/>
                  </a:lnTo>
                  <a:lnTo>
                    <a:pt x="877" y="316"/>
                  </a:lnTo>
                  <a:lnTo>
                    <a:pt x="815" y="360"/>
                  </a:lnTo>
                  <a:lnTo>
                    <a:pt x="757" y="409"/>
                  </a:lnTo>
                  <a:lnTo>
                    <a:pt x="702" y="461"/>
                  </a:lnTo>
                  <a:lnTo>
                    <a:pt x="652" y="516"/>
                  </a:lnTo>
                  <a:lnTo>
                    <a:pt x="605" y="575"/>
                  </a:lnTo>
                  <a:lnTo>
                    <a:pt x="563" y="636"/>
                  </a:lnTo>
                  <a:lnTo>
                    <a:pt x="525" y="701"/>
                  </a:lnTo>
                  <a:lnTo>
                    <a:pt x="491" y="768"/>
                  </a:lnTo>
                  <a:lnTo>
                    <a:pt x="462" y="837"/>
                  </a:lnTo>
                  <a:lnTo>
                    <a:pt x="439" y="909"/>
                  </a:lnTo>
                  <a:lnTo>
                    <a:pt x="420" y="982"/>
                  </a:lnTo>
                  <a:lnTo>
                    <a:pt x="406" y="1057"/>
                  </a:lnTo>
                  <a:lnTo>
                    <a:pt x="398" y="1133"/>
                  </a:lnTo>
                  <a:lnTo>
                    <a:pt x="394" y="1210"/>
                  </a:lnTo>
                  <a:lnTo>
                    <a:pt x="394" y="1400"/>
                  </a:lnTo>
                  <a:lnTo>
                    <a:pt x="392" y="1417"/>
                  </a:lnTo>
                  <a:lnTo>
                    <a:pt x="387" y="1433"/>
                  </a:lnTo>
                  <a:lnTo>
                    <a:pt x="155" y="1876"/>
                  </a:lnTo>
                  <a:lnTo>
                    <a:pt x="147" y="1894"/>
                  </a:lnTo>
                  <a:lnTo>
                    <a:pt x="142" y="1911"/>
                  </a:lnTo>
                  <a:lnTo>
                    <a:pt x="140" y="1926"/>
                  </a:lnTo>
                  <a:lnTo>
                    <a:pt x="141" y="1939"/>
                  </a:lnTo>
                  <a:lnTo>
                    <a:pt x="146" y="1951"/>
                  </a:lnTo>
                  <a:lnTo>
                    <a:pt x="156" y="1962"/>
                  </a:lnTo>
                  <a:lnTo>
                    <a:pt x="172" y="1969"/>
                  </a:lnTo>
                  <a:lnTo>
                    <a:pt x="192" y="1974"/>
                  </a:lnTo>
                  <a:lnTo>
                    <a:pt x="216" y="1976"/>
                  </a:lnTo>
                  <a:lnTo>
                    <a:pt x="325" y="1976"/>
                  </a:lnTo>
                  <a:lnTo>
                    <a:pt x="344" y="1978"/>
                  </a:lnTo>
                  <a:lnTo>
                    <a:pt x="361" y="1986"/>
                  </a:lnTo>
                  <a:lnTo>
                    <a:pt x="375" y="1996"/>
                  </a:lnTo>
                  <a:lnTo>
                    <a:pt x="386" y="2011"/>
                  </a:lnTo>
                  <a:lnTo>
                    <a:pt x="393" y="2028"/>
                  </a:lnTo>
                  <a:lnTo>
                    <a:pt x="395" y="2046"/>
                  </a:lnTo>
                  <a:lnTo>
                    <a:pt x="395" y="2468"/>
                  </a:lnTo>
                  <a:lnTo>
                    <a:pt x="399" y="2497"/>
                  </a:lnTo>
                  <a:lnTo>
                    <a:pt x="406" y="2526"/>
                  </a:lnTo>
                  <a:lnTo>
                    <a:pt x="418" y="2551"/>
                  </a:lnTo>
                  <a:lnTo>
                    <a:pt x="434" y="2574"/>
                  </a:lnTo>
                  <a:lnTo>
                    <a:pt x="453" y="2595"/>
                  </a:lnTo>
                  <a:lnTo>
                    <a:pt x="477" y="2611"/>
                  </a:lnTo>
                  <a:lnTo>
                    <a:pt x="502" y="2624"/>
                  </a:lnTo>
                  <a:lnTo>
                    <a:pt x="530" y="2633"/>
                  </a:lnTo>
                  <a:lnTo>
                    <a:pt x="560" y="2637"/>
                  </a:lnTo>
                  <a:lnTo>
                    <a:pt x="882" y="2588"/>
                  </a:lnTo>
                  <a:lnTo>
                    <a:pt x="897" y="2587"/>
                  </a:lnTo>
                  <a:lnTo>
                    <a:pt x="912" y="2590"/>
                  </a:lnTo>
                  <a:lnTo>
                    <a:pt x="926" y="2596"/>
                  </a:lnTo>
                  <a:lnTo>
                    <a:pt x="939" y="2604"/>
                  </a:lnTo>
                  <a:lnTo>
                    <a:pt x="951" y="2620"/>
                  </a:lnTo>
                  <a:lnTo>
                    <a:pt x="960" y="2638"/>
                  </a:lnTo>
                  <a:lnTo>
                    <a:pt x="962" y="2658"/>
                  </a:lnTo>
                  <a:lnTo>
                    <a:pt x="962" y="2919"/>
                  </a:lnTo>
                  <a:lnTo>
                    <a:pt x="2165" y="2919"/>
                  </a:lnTo>
                  <a:lnTo>
                    <a:pt x="2165" y="2048"/>
                  </a:lnTo>
                  <a:lnTo>
                    <a:pt x="2168" y="2029"/>
                  </a:lnTo>
                  <a:lnTo>
                    <a:pt x="2176" y="2012"/>
                  </a:lnTo>
                  <a:lnTo>
                    <a:pt x="2188" y="1996"/>
                  </a:lnTo>
                  <a:lnTo>
                    <a:pt x="2241" y="1945"/>
                  </a:lnTo>
                  <a:lnTo>
                    <a:pt x="2289" y="1890"/>
                  </a:lnTo>
                  <a:lnTo>
                    <a:pt x="2334" y="1832"/>
                  </a:lnTo>
                  <a:lnTo>
                    <a:pt x="2375" y="1770"/>
                  </a:lnTo>
                  <a:lnTo>
                    <a:pt x="2411" y="1707"/>
                  </a:lnTo>
                  <a:lnTo>
                    <a:pt x="2443" y="1640"/>
                  </a:lnTo>
                  <a:lnTo>
                    <a:pt x="2454" y="1624"/>
                  </a:lnTo>
                  <a:lnTo>
                    <a:pt x="2467" y="1612"/>
                  </a:lnTo>
                  <a:lnTo>
                    <a:pt x="2482" y="1603"/>
                  </a:lnTo>
                  <a:lnTo>
                    <a:pt x="2500" y="1599"/>
                  </a:lnTo>
                  <a:lnTo>
                    <a:pt x="2518" y="1599"/>
                  </a:lnTo>
                  <a:lnTo>
                    <a:pt x="2536" y="1604"/>
                  </a:lnTo>
                  <a:lnTo>
                    <a:pt x="2552" y="1614"/>
                  </a:lnTo>
                  <a:lnTo>
                    <a:pt x="2565" y="1628"/>
                  </a:lnTo>
                  <a:lnTo>
                    <a:pt x="2573" y="1642"/>
                  </a:lnTo>
                  <a:lnTo>
                    <a:pt x="2577" y="1660"/>
                  </a:lnTo>
                  <a:lnTo>
                    <a:pt x="2577" y="1678"/>
                  </a:lnTo>
                  <a:lnTo>
                    <a:pt x="2572" y="1696"/>
                  </a:lnTo>
                  <a:lnTo>
                    <a:pt x="2538" y="1767"/>
                  </a:lnTo>
                  <a:lnTo>
                    <a:pt x="2500" y="1835"/>
                  </a:lnTo>
                  <a:lnTo>
                    <a:pt x="2458" y="1900"/>
                  </a:lnTo>
                  <a:lnTo>
                    <a:pt x="2412" y="1963"/>
                  </a:lnTo>
                  <a:lnTo>
                    <a:pt x="2361" y="2022"/>
                  </a:lnTo>
                  <a:lnTo>
                    <a:pt x="2306" y="2079"/>
                  </a:lnTo>
                  <a:lnTo>
                    <a:pt x="2306" y="2989"/>
                  </a:lnTo>
                  <a:lnTo>
                    <a:pt x="2303" y="3008"/>
                  </a:lnTo>
                  <a:lnTo>
                    <a:pt x="2297" y="3024"/>
                  </a:lnTo>
                  <a:lnTo>
                    <a:pt x="2285" y="3038"/>
                  </a:lnTo>
                  <a:lnTo>
                    <a:pt x="2271" y="3049"/>
                  </a:lnTo>
                  <a:lnTo>
                    <a:pt x="2255" y="3056"/>
                  </a:lnTo>
                  <a:lnTo>
                    <a:pt x="2236" y="3058"/>
                  </a:lnTo>
                  <a:lnTo>
                    <a:pt x="892" y="3058"/>
                  </a:lnTo>
                  <a:lnTo>
                    <a:pt x="873" y="3056"/>
                  </a:lnTo>
                  <a:lnTo>
                    <a:pt x="856" y="3049"/>
                  </a:lnTo>
                  <a:lnTo>
                    <a:pt x="843" y="3038"/>
                  </a:lnTo>
                  <a:lnTo>
                    <a:pt x="831" y="3024"/>
                  </a:lnTo>
                  <a:lnTo>
                    <a:pt x="825" y="3008"/>
                  </a:lnTo>
                  <a:lnTo>
                    <a:pt x="821" y="2989"/>
                  </a:lnTo>
                  <a:lnTo>
                    <a:pt x="821" y="2738"/>
                  </a:lnTo>
                  <a:lnTo>
                    <a:pt x="575" y="2775"/>
                  </a:lnTo>
                  <a:lnTo>
                    <a:pt x="569" y="2776"/>
                  </a:lnTo>
                  <a:lnTo>
                    <a:pt x="564" y="2776"/>
                  </a:lnTo>
                  <a:lnTo>
                    <a:pt x="522" y="2773"/>
                  </a:lnTo>
                  <a:lnTo>
                    <a:pt x="482" y="2765"/>
                  </a:lnTo>
                  <a:lnTo>
                    <a:pt x="444" y="2752"/>
                  </a:lnTo>
                  <a:lnTo>
                    <a:pt x="408" y="2734"/>
                  </a:lnTo>
                  <a:lnTo>
                    <a:pt x="375" y="2712"/>
                  </a:lnTo>
                  <a:lnTo>
                    <a:pt x="346" y="2685"/>
                  </a:lnTo>
                  <a:lnTo>
                    <a:pt x="320" y="2656"/>
                  </a:lnTo>
                  <a:lnTo>
                    <a:pt x="297" y="2623"/>
                  </a:lnTo>
                  <a:lnTo>
                    <a:pt x="279" y="2587"/>
                  </a:lnTo>
                  <a:lnTo>
                    <a:pt x="266" y="2549"/>
                  </a:lnTo>
                  <a:lnTo>
                    <a:pt x="258" y="2509"/>
                  </a:lnTo>
                  <a:lnTo>
                    <a:pt x="255" y="2467"/>
                  </a:lnTo>
                  <a:lnTo>
                    <a:pt x="255" y="2117"/>
                  </a:lnTo>
                  <a:lnTo>
                    <a:pt x="216" y="2117"/>
                  </a:lnTo>
                  <a:lnTo>
                    <a:pt x="180" y="2115"/>
                  </a:lnTo>
                  <a:lnTo>
                    <a:pt x="148" y="2108"/>
                  </a:lnTo>
                  <a:lnTo>
                    <a:pt x="117" y="2099"/>
                  </a:lnTo>
                  <a:lnTo>
                    <a:pt x="89" y="2085"/>
                  </a:lnTo>
                  <a:lnTo>
                    <a:pt x="64" y="2067"/>
                  </a:lnTo>
                  <a:lnTo>
                    <a:pt x="43" y="2047"/>
                  </a:lnTo>
                  <a:lnTo>
                    <a:pt x="25" y="2023"/>
                  </a:lnTo>
                  <a:lnTo>
                    <a:pt x="13" y="1996"/>
                  </a:lnTo>
                  <a:lnTo>
                    <a:pt x="4" y="1968"/>
                  </a:lnTo>
                  <a:lnTo>
                    <a:pt x="0" y="1938"/>
                  </a:lnTo>
                  <a:lnTo>
                    <a:pt x="1" y="1907"/>
                  </a:lnTo>
                  <a:lnTo>
                    <a:pt x="6" y="1875"/>
                  </a:lnTo>
                  <a:lnTo>
                    <a:pt x="17" y="1842"/>
                  </a:lnTo>
                  <a:lnTo>
                    <a:pt x="32" y="1810"/>
                  </a:lnTo>
                  <a:lnTo>
                    <a:pt x="255" y="1382"/>
                  </a:lnTo>
                  <a:lnTo>
                    <a:pt x="255" y="1210"/>
                  </a:lnTo>
                  <a:lnTo>
                    <a:pt x="258" y="1128"/>
                  </a:lnTo>
                  <a:lnTo>
                    <a:pt x="267" y="1047"/>
                  </a:lnTo>
                  <a:lnTo>
                    <a:pt x="281" y="967"/>
                  </a:lnTo>
                  <a:lnTo>
                    <a:pt x="299" y="889"/>
                  </a:lnTo>
                  <a:lnTo>
                    <a:pt x="323" y="812"/>
                  </a:lnTo>
                  <a:lnTo>
                    <a:pt x="352" y="738"/>
                  </a:lnTo>
                  <a:lnTo>
                    <a:pt x="386" y="665"/>
                  </a:lnTo>
                  <a:lnTo>
                    <a:pt x="424" y="595"/>
                  </a:lnTo>
                  <a:lnTo>
                    <a:pt x="467" y="527"/>
                  </a:lnTo>
                  <a:lnTo>
                    <a:pt x="514" y="463"/>
                  </a:lnTo>
                  <a:lnTo>
                    <a:pt x="565" y="402"/>
                  </a:lnTo>
                  <a:lnTo>
                    <a:pt x="620" y="345"/>
                  </a:lnTo>
                  <a:lnTo>
                    <a:pt x="680" y="290"/>
                  </a:lnTo>
                  <a:lnTo>
                    <a:pt x="742" y="240"/>
                  </a:lnTo>
                  <a:lnTo>
                    <a:pt x="809" y="194"/>
                  </a:lnTo>
                  <a:lnTo>
                    <a:pt x="879" y="151"/>
                  </a:lnTo>
                  <a:lnTo>
                    <a:pt x="952" y="114"/>
                  </a:lnTo>
                  <a:lnTo>
                    <a:pt x="1026" y="83"/>
                  </a:lnTo>
                  <a:lnTo>
                    <a:pt x="1101" y="55"/>
                  </a:lnTo>
                  <a:lnTo>
                    <a:pt x="1177" y="34"/>
                  </a:lnTo>
                  <a:lnTo>
                    <a:pt x="1255" y="17"/>
                  </a:lnTo>
                  <a:lnTo>
                    <a:pt x="1334" y="5"/>
                  </a:lnTo>
                  <a:lnTo>
                    <a:pt x="1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2"/>
            <p:cNvSpPr>
              <a:spLocks noEditPoints="1"/>
            </p:cNvSpPr>
            <p:nvPr/>
          </p:nvSpPr>
          <p:spPr bwMode="auto">
            <a:xfrm>
              <a:off x="10298113" y="1949450"/>
              <a:ext cx="293688" cy="276225"/>
            </a:xfrm>
            <a:custGeom>
              <a:avLst/>
              <a:gdLst>
                <a:gd name="T0" fmla="*/ 254 w 1857"/>
                <a:gd name="T1" fmla="*/ 144 h 1734"/>
                <a:gd name="T2" fmla="*/ 203 w 1857"/>
                <a:gd name="T3" fmla="*/ 165 h 1734"/>
                <a:gd name="T4" fmla="*/ 165 w 1857"/>
                <a:gd name="T5" fmla="*/ 204 h 1734"/>
                <a:gd name="T6" fmla="*/ 143 w 1857"/>
                <a:gd name="T7" fmla="*/ 255 h 1734"/>
                <a:gd name="T8" fmla="*/ 140 w 1857"/>
                <a:gd name="T9" fmla="*/ 1074 h 1734"/>
                <a:gd name="T10" fmla="*/ 152 w 1857"/>
                <a:gd name="T11" fmla="*/ 1130 h 1734"/>
                <a:gd name="T12" fmla="*/ 182 w 1857"/>
                <a:gd name="T13" fmla="*/ 1175 h 1734"/>
                <a:gd name="T14" fmla="*/ 227 w 1857"/>
                <a:gd name="T15" fmla="*/ 1205 h 1734"/>
                <a:gd name="T16" fmla="*/ 282 w 1857"/>
                <a:gd name="T17" fmla="*/ 1216 h 1734"/>
                <a:gd name="T18" fmla="*/ 469 w 1857"/>
                <a:gd name="T19" fmla="*/ 1219 h 1734"/>
                <a:gd name="T20" fmla="*/ 501 w 1857"/>
                <a:gd name="T21" fmla="*/ 1237 h 1734"/>
                <a:gd name="T22" fmla="*/ 519 w 1857"/>
                <a:gd name="T23" fmla="*/ 1268 h 1734"/>
                <a:gd name="T24" fmla="*/ 521 w 1857"/>
                <a:gd name="T25" fmla="*/ 1500 h 1734"/>
                <a:gd name="T26" fmla="*/ 809 w 1857"/>
                <a:gd name="T27" fmla="*/ 1226 h 1734"/>
                <a:gd name="T28" fmla="*/ 843 w 1857"/>
                <a:gd name="T29" fmla="*/ 1216 h 1734"/>
                <a:gd name="T30" fmla="*/ 1604 w 1857"/>
                <a:gd name="T31" fmla="*/ 1213 h 1734"/>
                <a:gd name="T32" fmla="*/ 1654 w 1857"/>
                <a:gd name="T33" fmla="*/ 1192 h 1734"/>
                <a:gd name="T34" fmla="*/ 1693 w 1857"/>
                <a:gd name="T35" fmla="*/ 1154 h 1734"/>
                <a:gd name="T36" fmla="*/ 1714 w 1857"/>
                <a:gd name="T37" fmla="*/ 1102 h 1734"/>
                <a:gd name="T38" fmla="*/ 1716 w 1857"/>
                <a:gd name="T39" fmla="*/ 1074 h 1734"/>
                <a:gd name="T40" fmla="*/ 1713 w 1857"/>
                <a:gd name="T41" fmla="*/ 255 h 1734"/>
                <a:gd name="T42" fmla="*/ 1692 w 1857"/>
                <a:gd name="T43" fmla="*/ 204 h 1734"/>
                <a:gd name="T44" fmla="*/ 1654 w 1857"/>
                <a:gd name="T45" fmla="*/ 165 h 1734"/>
                <a:gd name="T46" fmla="*/ 1603 w 1857"/>
                <a:gd name="T47" fmla="*/ 144 h 1734"/>
                <a:gd name="T48" fmla="*/ 282 w 1857"/>
                <a:gd name="T49" fmla="*/ 141 h 1734"/>
                <a:gd name="T50" fmla="*/ 1575 w 1857"/>
                <a:gd name="T51" fmla="*/ 0 h 1734"/>
                <a:gd name="T52" fmla="*/ 1656 w 1857"/>
                <a:gd name="T53" fmla="*/ 13 h 1734"/>
                <a:gd name="T54" fmla="*/ 1729 w 1857"/>
                <a:gd name="T55" fmla="*/ 47 h 1734"/>
                <a:gd name="T56" fmla="*/ 1788 w 1857"/>
                <a:gd name="T57" fmla="*/ 98 h 1734"/>
                <a:gd name="T58" fmla="*/ 1831 w 1857"/>
                <a:gd name="T59" fmla="*/ 164 h 1734"/>
                <a:gd name="T60" fmla="*/ 1854 w 1857"/>
                <a:gd name="T61" fmla="*/ 242 h 1734"/>
                <a:gd name="T62" fmla="*/ 1857 w 1857"/>
                <a:gd name="T63" fmla="*/ 1073 h 1734"/>
                <a:gd name="T64" fmla="*/ 1845 w 1857"/>
                <a:gd name="T65" fmla="*/ 1155 h 1734"/>
                <a:gd name="T66" fmla="*/ 1811 w 1857"/>
                <a:gd name="T67" fmla="*/ 1227 h 1734"/>
                <a:gd name="T68" fmla="*/ 1760 w 1857"/>
                <a:gd name="T69" fmla="*/ 1287 h 1734"/>
                <a:gd name="T70" fmla="*/ 1693 w 1857"/>
                <a:gd name="T71" fmla="*/ 1330 h 1734"/>
                <a:gd name="T72" fmla="*/ 1616 w 1857"/>
                <a:gd name="T73" fmla="*/ 1354 h 1734"/>
                <a:gd name="T74" fmla="*/ 871 w 1857"/>
                <a:gd name="T75" fmla="*/ 1356 h 1734"/>
                <a:gd name="T76" fmla="*/ 484 w 1857"/>
                <a:gd name="T77" fmla="*/ 1726 h 1734"/>
                <a:gd name="T78" fmla="*/ 449 w 1857"/>
                <a:gd name="T79" fmla="*/ 1734 h 1734"/>
                <a:gd name="T80" fmla="*/ 421 w 1857"/>
                <a:gd name="T81" fmla="*/ 1728 h 1734"/>
                <a:gd name="T82" fmla="*/ 391 w 1857"/>
                <a:gd name="T83" fmla="*/ 1703 h 1734"/>
                <a:gd name="T84" fmla="*/ 379 w 1857"/>
                <a:gd name="T85" fmla="*/ 1664 h 1734"/>
                <a:gd name="T86" fmla="*/ 282 w 1857"/>
                <a:gd name="T87" fmla="*/ 1357 h 1734"/>
                <a:gd name="T88" fmla="*/ 201 w 1857"/>
                <a:gd name="T89" fmla="*/ 1345 h 1734"/>
                <a:gd name="T90" fmla="*/ 129 w 1857"/>
                <a:gd name="T91" fmla="*/ 1312 h 1734"/>
                <a:gd name="T92" fmla="*/ 69 w 1857"/>
                <a:gd name="T93" fmla="*/ 1260 h 1734"/>
                <a:gd name="T94" fmla="*/ 26 w 1857"/>
                <a:gd name="T95" fmla="*/ 1193 h 1734"/>
                <a:gd name="T96" fmla="*/ 3 w 1857"/>
                <a:gd name="T97" fmla="*/ 1116 h 1734"/>
                <a:gd name="T98" fmla="*/ 0 w 1857"/>
                <a:gd name="T99" fmla="*/ 283 h 1734"/>
                <a:gd name="T100" fmla="*/ 12 w 1857"/>
                <a:gd name="T101" fmla="*/ 202 h 1734"/>
                <a:gd name="T102" fmla="*/ 46 w 1857"/>
                <a:gd name="T103" fmla="*/ 130 h 1734"/>
                <a:gd name="T104" fmla="*/ 98 w 1857"/>
                <a:gd name="T105" fmla="*/ 70 h 1734"/>
                <a:gd name="T106" fmla="*/ 164 w 1857"/>
                <a:gd name="T107" fmla="*/ 27 h 1734"/>
                <a:gd name="T108" fmla="*/ 241 w 1857"/>
                <a:gd name="T109" fmla="*/ 3 h 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57" h="1734">
                  <a:moveTo>
                    <a:pt x="282" y="141"/>
                  </a:moveTo>
                  <a:lnTo>
                    <a:pt x="254" y="144"/>
                  </a:lnTo>
                  <a:lnTo>
                    <a:pt x="227" y="152"/>
                  </a:lnTo>
                  <a:lnTo>
                    <a:pt x="203" y="165"/>
                  </a:lnTo>
                  <a:lnTo>
                    <a:pt x="182" y="183"/>
                  </a:lnTo>
                  <a:lnTo>
                    <a:pt x="165" y="204"/>
                  </a:lnTo>
                  <a:lnTo>
                    <a:pt x="152" y="228"/>
                  </a:lnTo>
                  <a:lnTo>
                    <a:pt x="143" y="255"/>
                  </a:lnTo>
                  <a:lnTo>
                    <a:pt x="140" y="283"/>
                  </a:lnTo>
                  <a:lnTo>
                    <a:pt x="140" y="1074"/>
                  </a:lnTo>
                  <a:lnTo>
                    <a:pt x="143" y="1102"/>
                  </a:lnTo>
                  <a:lnTo>
                    <a:pt x="152" y="1130"/>
                  </a:lnTo>
                  <a:lnTo>
                    <a:pt x="165" y="1154"/>
                  </a:lnTo>
                  <a:lnTo>
                    <a:pt x="182" y="1175"/>
                  </a:lnTo>
                  <a:lnTo>
                    <a:pt x="203" y="1192"/>
                  </a:lnTo>
                  <a:lnTo>
                    <a:pt x="227" y="1205"/>
                  </a:lnTo>
                  <a:lnTo>
                    <a:pt x="254" y="1213"/>
                  </a:lnTo>
                  <a:lnTo>
                    <a:pt x="282" y="1216"/>
                  </a:lnTo>
                  <a:lnTo>
                    <a:pt x="451" y="1216"/>
                  </a:lnTo>
                  <a:lnTo>
                    <a:pt x="469" y="1219"/>
                  </a:lnTo>
                  <a:lnTo>
                    <a:pt x="486" y="1226"/>
                  </a:lnTo>
                  <a:lnTo>
                    <a:pt x="501" y="1237"/>
                  </a:lnTo>
                  <a:lnTo>
                    <a:pt x="511" y="1251"/>
                  </a:lnTo>
                  <a:lnTo>
                    <a:pt x="519" y="1268"/>
                  </a:lnTo>
                  <a:lnTo>
                    <a:pt x="521" y="1287"/>
                  </a:lnTo>
                  <a:lnTo>
                    <a:pt x="521" y="1500"/>
                  </a:lnTo>
                  <a:lnTo>
                    <a:pt x="795" y="1237"/>
                  </a:lnTo>
                  <a:lnTo>
                    <a:pt x="809" y="1226"/>
                  </a:lnTo>
                  <a:lnTo>
                    <a:pt x="825" y="1219"/>
                  </a:lnTo>
                  <a:lnTo>
                    <a:pt x="843" y="1216"/>
                  </a:lnTo>
                  <a:lnTo>
                    <a:pt x="1575" y="1216"/>
                  </a:lnTo>
                  <a:lnTo>
                    <a:pt x="1604" y="1213"/>
                  </a:lnTo>
                  <a:lnTo>
                    <a:pt x="1630" y="1205"/>
                  </a:lnTo>
                  <a:lnTo>
                    <a:pt x="1654" y="1192"/>
                  </a:lnTo>
                  <a:lnTo>
                    <a:pt x="1675" y="1175"/>
                  </a:lnTo>
                  <a:lnTo>
                    <a:pt x="1693" y="1154"/>
                  </a:lnTo>
                  <a:lnTo>
                    <a:pt x="1706" y="1130"/>
                  </a:lnTo>
                  <a:lnTo>
                    <a:pt x="1714" y="1102"/>
                  </a:lnTo>
                  <a:lnTo>
                    <a:pt x="1718" y="1074"/>
                  </a:lnTo>
                  <a:lnTo>
                    <a:pt x="1716" y="1074"/>
                  </a:lnTo>
                  <a:lnTo>
                    <a:pt x="1716" y="283"/>
                  </a:lnTo>
                  <a:lnTo>
                    <a:pt x="1713" y="255"/>
                  </a:lnTo>
                  <a:lnTo>
                    <a:pt x="1705" y="228"/>
                  </a:lnTo>
                  <a:lnTo>
                    <a:pt x="1692" y="204"/>
                  </a:lnTo>
                  <a:lnTo>
                    <a:pt x="1675" y="183"/>
                  </a:lnTo>
                  <a:lnTo>
                    <a:pt x="1654" y="165"/>
                  </a:lnTo>
                  <a:lnTo>
                    <a:pt x="1630" y="152"/>
                  </a:lnTo>
                  <a:lnTo>
                    <a:pt x="1603" y="144"/>
                  </a:lnTo>
                  <a:lnTo>
                    <a:pt x="1574" y="141"/>
                  </a:lnTo>
                  <a:lnTo>
                    <a:pt x="282" y="141"/>
                  </a:lnTo>
                  <a:close/>
                  <a:moveTo>
                    <a:pt x="282" y="0"/>
                  </a:moveTo>
                  <a:lnTo>
                    <a:pt x="1575" y="0"/>
                  </a:lnTo>
                  <a:lnTo>
                    <a:pt x="1616" y="3"/>
                  </a:lnTo>
                  <a:lnTo>
                    <a:pt x="1656" y="13"/>
                  </a:lnTo>
                  <a:lnTo>
                    <a:pt x="1694" y="27"/>
                  </a:lnTo>
                  <a:lnTo>
                    <a:pt x="1729" y="47"/>
                  </a:lnTo>
                  <a:lnTo>
                    <a:pt x="1760" y="70"/>
                  </a:lnTo>
                  <a:lnTo>
                    <a:pt x="1788" y="98"/>
                  </a:lnTo>
                  <a:lnTo>
                    <a:pt x="1811" y="130"/>
                  </a:lnTo>
                  <a:lnTo>
                    <a:pt x="1831" y="164"/>
                  </a:lnTo>
                  <a:lnTo>
                    <a:pt x="1845" y="202"/>
                  </a:lnTo>
                  <a:lnTo>
                    <a:pt x="1854" y="242"/>
                  </a:lnTo>
                  <a:lnTo>
                    <a:pt x="1857" y="283"/>
                  </a:lnTo>
                  <a:lnTo>
                    <a:pt x="1857" y="1073"/>
                  </a:lnTo>
                  <a:lnTo>
                    <a:pt x="1854" y="1115"/>
                  </a:lnTo>
                  <a:lnTo>
                    <a:pt x="1845" y="1155"/>
                  </a:lnTo>
                  <a:lnTo>
                    <a:pt x="1830" y="1192"/>
                  </a:lnTo>
                  <a:lnTo>
                    <a:pt x="1811" y="1227"/>
                  </a:lnTo>
                  <a:lnTo>
                    <a:pt x="1787" y="1259"/>
                  </a:lnTo>
                  <a:lnTo>
                    <a:pt x="1760" y="1287"/>
                  </a:lnTo>
                  <a:lnTo>
                    <a:pt x="1728" y="1311"/>
                  </a:lnTo>
                  <a:lnTo>
                    <a:pt x="1693" y="1330"/>
                  </a:lnTo>
                  <a:lnTo>
                    <a:pt x="1655" y="1344"/>
                  </a:lnTo>
                  <a:lnTo>
                    <a:pt x="1616" y="1354"/>
                  </a:lnTo>
                  <a:lnTo>
                    <a:pt x="1574" y="1356"/>
                  </a:lnTo>
                  <a:lnTo>
                    <a:pt x="871" y="1356"/>
                  </a:lnTo>
                  <a:lnTo>
                    <a:pt x="498" y="1714"/>
                  </a:lnTo>
                  <a:lnTo>
                    <a:pt x="484" y="1726"/>
                  </a:lnTo>
                  <a:lnTo>
                    <a:pt x="467" y="1732"/>
                  </a:lnTo>
                  <a:lnTo>
                    <a:pt x="449" y="1734"/>
                  </a:lnTo>
                  <a:lnTo>
                    <a:pt x="435" y="1732"/>
                  </a:lnTo>
                  <a:lnTo>
                    <a:pt x="421" y="1728"/>
                  </a:lnTo>
                  <a:lnTo>
                    <a:pt x="405" y="1717"/>
                  </a:lnTo>
                  <a:lnTo>
                    <a:pt x="391" y="1703"/>
                  </a:lnTo>
                  <a:lnTo>
                    <a:pt x="382" y="1685"/>
                  </a:lnTo>
                  <a:lnTo>
                    <a:pt x="379" y="1664"/>
                  </a:lnTo>
                  <a:lnTo>
                    <a:pt x="379" y="1357"/>
                  </a:lnTo>
                  <a:lnTo>
                    <a:pt x="282" y="1357"/>
                  </a:lnTo>
                  <a:lnTo>
                    <a:pt x="241" y="1354"/>
                  </a:lnTo>
                  <a:lnTo>
                    <a:pt x="201" y="1345"/>
                  </a:lnTo>
                  <a:lnTo>
                    <a:pt x="164" y="1331"/>
                  </a:lnTo>
                  <a:lnTo>
                    <a:pt x="129" y="1312"/>
                  </a:lnTo>
                  <a:lnTo>
                    <a:pt x="98" y="1287"/>
                  </a:lnTo>
                  <a:lnTo>
                    <a:pt x="69" y="1260"/>
                  </a:lnTo>
                  <a:lnTo>
                    <a:pt x="46" y="1228"/>
                  </a:lnTo>
                  <a:lnTo>
                    <a:pt x="26" y="1193"/>
                  </a:lnTo>
                  <a:lnTo>
                    <a:pt x="12" y="1155"/>
                  </a:lnTo>
                  <a:lnTo>
                    <a:pt x="3" y="1116"/>
                  </a:lnTo>
                  <a:lnTo>
                    <a:pt x="0" y="1074"/>
                  </a:lnTo>
                  <a:lnTo>
                    <a:pt x="0" y="283"/>
                  </a:lnTo>
                  <a:lnTo>
                    <a:pt x="3" y="242"/>
                  </a:lnTo>
                  <a:lnTo>
                    <a:pt x="12" y="202"/>
                  </a:lnTo>
                  <a:lnTo>
                    <a:pt x="26" y="164"/>
                  </a:lnTo>
                  <a:lnTo>
                    <a:pt x="46" y="130"/>
                  </a:lnTo>
                  <a:lnTo>
                    <a:pt x="69" y="98"/>
                  </a:lnTo>
                  <a:lnTo>
                    <a:pt x="98" y="70"/>
                  </a:lnTo>
                  <a:lnTo>
                    <a:pt x="129" y="47"/>
                  </a:lnTo>
                  <a:lnTo>
                    <a:pt x="164" y="27"/>
                  </a:lnTo>
                  <a:lnTo>
                    <a:pt x="201" y="13"/>
                  </a:lnTo>
                  <a:lnTo>
                    <a:pt x="241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3"/>
            <p:cNvSpPr>
              <a:spLocks/>
            </p:cNvSpPr>
            <p:nvPr/>
          </p:nvSpPr>
          <p:spPr bwMode="auto">
            <a:xfrm>
              <a:off x="10431463" y="2043113"/>
              <a:ext cx="28575" cy="28575"/>
            </a:xfrm>
            <a:custGeom>
              <a:avLst/>
              <a:gdLst>
                <a:gd name="T0" fmla="*/ 91 w 181"/>
                <a:gd name="T1" fmla="*/ 0 h 181"/>
                <a:gd name="T2" fmla="*/ 115 w 181"/>
                <a:gd name="T3" fmla="*/ 3 h 181"/>
                <a:gd name="T4" fmla="*/ 137 w 181"/>
                <a:gd name="T5" fmla="*/ 12 h 181"/>
                <a:gd name="T6" fmla="*/ 155 w 181"/>
                <a:gd name="T7" fmla="*/ 26 h 181"/>
                <a:gd name="T8" fmla="*/ 169 w 181"/>
                <a:gd name="T9" fmla="*/ 45 h 181"/>
                <a:gd name="T10" fmla="*/ 178 w 181"/>
                <a:gd name="T11" fmla="*/ 66 h 181"/>
                <a:gd name="T12" fmla="*/ 181 w 181"/>
                <a:gd name="T13" fmla="*/ 91 h 181"/>
                <a:gd name="T14" fmla="*/ 178 w 181"/>
                <a:gd name="T15" fmla="*/ 115 h 181"/>
                <a:gd name="T16" fmla="*/ 169 w 181"/>
                <a:gd name="T17" fmla="*/ 137 h 181"/>
                <a:gd name="T18" fmla="*/ 155 w 181"/>
                <a:gd name="T19" fmla="*/ 155 h 181"/>
                <a:gd name="T20" fmla="*/ 137 w 181"/>
                <a:gd name="T21" fmla="*/ 169 h 181"/>
                <a:gd name="T22" fmla="*/ 115 w 181"/>
                <a:gd name="T23" fmla="*/ 178 h 181"/>
                <a:gd name="T24" fmla="*/ 91 w 181"/>
                <a:gd name="T25" fmla="*/ 181 h 181"/>
                <a:gd name="T26" fmla="*/ 66 w 181"/>
                <a:gd name="T27" fmla="*/ 178 h 181"/>
                <a:gd name="T28" fmla="*/ 45 w 181"/>
                <a:gd name="T29" fmla="*/ 169 h 181"/>
                <a:gd name="T30" fmla="*/ 26 w 181"/>
                <a:gd name="T31" fmla="*/ 155 h 181"/>
                <a:gd name="T32" fmla="*/ 13 w 181"/>
                <a:gd name="T33" fmla="*/ 137 h 181"/>
                <a:gd name="T34" fmla="*/ 3 w 181"/>
                <a:gd name="T35" fmla="*/ 115 h 181"/>
                <a:gd name="T36" fmla="*/ 0 w 181"/>
                <a:gd name="T37" fmla="*/ 91 h 181"/>
                <a:gd name="T38" fmla="*/ 3 w 181"/>
                <a:gd name="T39" fmla="*/ 66 h 181"/>
                <a:gd name="T40" fmla="*/ 13 w 181"/>
                <a:gd name="T41" fmla="*/ 45 h 181"/>
                <a:gd name="T42" fmla="*/ 26 w 181"/>
                <a:gd name="T43" fmla="*/ 26 h 181"/>
                <a:gd name="T44" fmla="*/ 45 w 181"/>
                <a:gd name="T45" fmla="*/ 12 h 181"/>
                <a:gd name="T46" fmla="*/ 66 w 181"/>
                <a:gd name="T47" fmla="*/ 3 h 181"/>
                <a:gd name="T48" fmla="*/ 91 w 181"/>
                <a:gd name="T4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1" h="181">
                  <a:moveTo>
                    <a:pt x="91" y="0"/>
                  </a:moveTo>
                  <a:lnTo>
                    <a:pt x="115" y="3"/>
                  </a:lnTo>
                  <a:lnTo>
                    <a:pt x="137" y="12"/>
                  </a:lnTo>
                  <a:lnTo>
                    <a:pt x="155" y="26"/>
                  </a:lnTo>
                  <a:lnTo>
                    <a:pt x="169" y="45"/>
                  </a:lnTo>
                  <a:lnTo>
                    <a:pt x="178" y="66"/>
                  </a:lnTo>
                  <a:lnTo>
                    <a:pt x="181" y="91"/>
                  </a:lnTo>
                  <a:lnTo>
                    <a:pt x="178" y="115"/>
                  </a:lnTo>
                  <a:lnTo>
                    <a:pt x="169" y="137"/>
                  </a:lnTo>
                  <a:lnTo>
                    <a:pt x="155" y="155"/>
                  </a:lnTo>
                  <a:lnTo>
                    <a:pt x="137" y="169"/>
                  </a:lnTo>
                  <a:lnTo>
                    <a:pt x="115" y="178"/>
                  </a:lnTo>
                  <a:lnTo>
                    <a:pt x="91" y="181"/>
                  </a:lnTo>
                  <a:lnTo>
                    <a:pt x="66" y="178"/>
                  </a:lnTo>
                  <a:lnTo>
                    <a:pt x="45" y="169"/>
                  </a:lnTo>
                  <a:lnTo>
                    <a:pt x="26" y="155"/>
                  </a:lnTo>
                  <a:lnTo>
                    <a:pt x="13" y="137"/>
                  </a:lnTo>
                  <a:lnTo>
                    <a:pt x="3" y="115"/>
                  </a:lnTo>
                  <a:lnTo>
                    <a:pt x="0" y="91"/>
                  </a:lnTo>
                  <a:lnTo>
                    <a:pt x="3" y="66"/>
                  </a:lnTo>
                  <a:lnTo>
                    <a:pt x="13" y="45"/>
                  </a:lnTo>
                  <a:lnTo>
                    <a:pt x="26" y="26"/>
                  </a:lnTo>
                  <a:lnTo>
                    <a:pt x="45" y="12"/>
                  </a:lnTo>
                  <a:lnTo>
                    <a:pt x="66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4"/>
            <p:cNvSpPr>
              <a:spLocks/>
            </p:cNvSpPr>
            <p:nvPr/>
          </p:nvSpPr>
          <p:spPr bwMode="auto">
            <a:xfrm>
              <a:off x="10480676" y="2043113"/>
              <a:ext cx="28575" cy="28575"/>
            </a:xfrm>
            <a:custGeom>
              <a:avLst/>
              <a:gdLst>
                <a:gd name="T0" fmla="*/ 91 w 182"/>
                <a:gd name="T1" fmla="*/ 0 h 181"/>
                <a:gd name="T2" fmla="*/ 115 w 182"/>
                <a:gd name="T3" fmla="*/ 3 h 181"/>
                <a:gd name="T4" fmla="*/ 136 w 182"/>
                <a:gd name="T5" fmla="*/ 12 h 181"/>
                <a:gd name="T6" fmla="*/ 155 w 182"/>
                <a:gd name="T7" fmla="*/ 26 h 181"/>
                <a:gd name="T8" fmla="*/ 169 w 182"/>
                <a:gd name="T9" fmla="*/ 45 h 181"/>
                <a:gd name="T10" fmla="*/ 179 w 182"/>
                <a:gd name="T11" fmla="*/ 66 h 181"/>
                <a:gd name="T12" fmla="*/ 182 w 182"/>
                <a:gd name="T13" fmla="*/ 91 h 181"/>
                <a:gd name="T14" fmla="*/ 179 w 182"/>
                <a:gd name="T15" fmla="*/ 115 h 181"/>
                <a:gd name="T16" fmla="*/ 169 w 182"/>
                <a:gd name="T17" fmla="*/ 137 h 181"/>
                <a:gd name="T18" fmla="*/ 155 w 182"/>
                <a:gd name="T19" fmla="*/ 155 h 181"/>
                <a:gd name="T20" fmla="*/ 136 w 182"/>
                <a:gd name="T21" fmla="*/ 169 h 181"/>
                <a:gd name="T22" fmla="*/ 115 w 182"/>
                <a:gd name="T23" fmla="*/ 178 h 181"/>
                <a:gd name="T24" fmla="*/ 91 w 182"/>
                <a:gd name="T25" fmla="*/ 181 h 181"/>
                <a:gd name="T26" fmla="*/ 67 w 182"/>
                <a:gd name="T27" fmla="*/ 178 h 181"/>
                <a:gd name="T28" fmla="*/ 46 w 182"/>
                <a:gd name="T29" fmla="*/ 169 h 181"/>
                <a:gd name="T30" fmla="*/ 27 w 182"/>
                <a:gd name="T31" fmla="*/ 155 h 181"/>
                <a:gd name="T32" fmla="*/ 13 w 182"/>
                <a:gd name="T33" fmla="*/ 137 h 181"/>
                <a:gd name="T34" fmla="*/ 4 w 182"/>
                <a:gd name="T35" fmla="*/ 115 h 181"/>
                <a:gd name="T36" fmla="*/ 0 w 182"/>
                <a:gd name="T37" fmla="*/ 91 h 181"/>
                <a:gd name="T38" fmla="*/ 4 w 182"/>
                <a:gd name="T39" fmla="*/ 66 h 181"/>
                <a:gd name="T40" fmla="*/ 13 w 182"/>
                <a:gd name="T41" fmla="*/ 45 h 181"/>
                <a:gd name="T42" fmla="*/ 27 w 182"/>
                <a:gd name="T43" fmla="*/ 26 h 181"/>
                <a:gd name="T44" fmla="*/ 46 w 182"/>
                <a:gd name="T45" fmla="*/ 12 h 181"/>
                <a:gd name="T46" fmla="*/ 67 w 182"/>
                <a:gd name="T47" fmla="*/ 3 h 181"/>
                <a:gd name="T48" fmla="*/ 91 w 182"/>
                <a:gd name="T4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2" h="181">
                  <a:moveTo>
                    <a:pt x="91" y="0"/>
                  </a:moveTo>
                  <a:lnTo>
                    <a:pt x="115" y="3"/>
                  </a:lnTo>
                  <a:lnTo>
                    <a:pt x="136" y="12"/>
                  </a:lnTo>
                  <a:lnTo>
                    <a:pt x="155" y="26"/>
                  </a:lnTo>
                  <a:lnTo>
                    <a:pt x="169" y="45"/>
                  </a:lnTo>
                  <a:lnTo>
                    <a:pt x="179" y="66"/>
                  </a:lnTo>
                  <a:lnTo>
                    <a:pt x="182" y="91"/>
                  </a:lnTo>
                  <a:lnTo>
                    <a:pt x="179" y="115"/>
                  </a:lnTo>
                  <a:lnTo>
                    <a:pt x="169" y="137"/>
                  </a:lnTo>
                  <a:lnTo>
                    <a:pt x="155" y="155"/>
                  </a:lnTo>
                  <a:lnTo>
                    <a:pt x="136" y="169"/>
                  </a:lnTo>
                  <a:lnTo>
                    <a:pt x="115" y="178"/>
                  </a:lnTo>
                  <a:lnTo>
                    <a:pt x="91" y="181"/>
                  </a:lnTo>
                  <a:lnTo>
                    <a:pt x="67" y="178"/>
                  </a:lnTo>
                  <a:lnTo>
                    <a:pt x="46" y="169"/>
                  </a:lnTo>
                  <a:lnTo>
                    <a:pt x="27" y="155"/>
                  </a:lnTo>
                  <a:lnTo>
                    <a:pt x="13" y="137"/>
                  </a:lnTo>
                  <a:lnTo>
                    <a:pt x="4" y="115"/>
                  </a:lnTo>
                  <a:lnTo>
                    <a:pt x="0" y="91"/>
                  </a:lnTo>
                  <a:lnTo>
                    <a:pt x="4" y="66"/>
                  </a:lnTo>
                  <a:lnTo>
                    <a:pt x="13" y="45"/>
                  </a:lnTo>
                  <a:lnTo>
                    <a:pt x="27" y="26"/>
                  </a:lnTo>
                  <a:lnTo>
                    <a:pt x="46" y="12"/>
                  </a:lnTo>
                  <a:lnTo>
                    <a:pt x="67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5"/>
            <p:cNvSpPr>
              <a:spLocks/>
            </p:cNvSpPr>
            <p:nvPr/>
          </p:nvSpPr>
          <p:spPr bwMode="auto">
            <a:xfrm>
              <a:off x="10380663" y="2043113"/>
              <a:ext cx="28575" cy="28575"/>
            </a:xfrm>
            <a:custGeom>
              <a:avLst/>
              <a:gdLst>
                <a:gd name="T0" fmla="*/ 90 w 181"/>
                <a:gd name="T1" fmla="*/ 0 h 181"/>
                <a:gd name="T2" fmla="*/ 115 w 181"/>
                <a:gd name="T3" fmla="*/ 3 h 181"/>
                <a:gd name="T4" fmla="*/ 136 w 181"/>
                <a:gd name="T5" fmla="*/ 12 h 181"/>
                <a:gd name="T6" fmla="*/ 155 w 181"/>
                <a:gd name="T7" fmla="*/ 26 h 181"/>
                <a:gd name="T8" fmla="*/ 168 w 181"/>
                <a:gd name="T9" fmla="*/ 45 h 181"/>
                <a:gd name="T10" fmla="*/ 178 w 181"/>
                <a:gd name="T11" fmla="*/ 66 h 181"/>
                <a:gd name="T12" fmla="*/ 181 w 181"/>
                <a:gd name="T13" fmla="*/ 91 h 181"/>
                <a:gd name="T14" fmla="*/ 178 w 181"/>
                <a:gd name="T15" fmla="*/ 115 h 181"/>
                <a:gd name="T16" fmla="*/ 168 w 181"/>
                <a:gd name="T17" fmla="*/ 137 h 181"/>
                <a:gd name="T18" fmla="*/ 155 w 181"/>
                <a:gd name="T19" fmla="*/ 155 h 181"/>
                <a:gd name="T20" fmla="*/ 136 w 181"/>
                <a:gd name="T21" fmla="*/ 169 h 181"/>
                <a:gd name="T22" fmla="*/ 115 w 181"/>
                <a:gd name="T23" fmla="*/ 178 h 181"/>
                <a:gd name="T24" fmla="*/ 90 w 181"/>
                <a:gd name="T25" fmla="*/ 181 h 181"/>
                <a:gd name="T26" fmla="*/ 66 w 181"/>
                <a:gd name="T27" fmla="*/ 178 h 181"/>
                <a:gd name="T28" fmla="*/ 44 w 181"/>
                <a:gd name="T29" fmla="*/ 169 h 181"/>
                <a:gd name="T30" fmla="*/ 26 w 181"/>
                <a:gd name="T31" fmla="*/ 155 h 181"/>
                <a:gd name="T32" fmla="*/ 12 w 181"/>
                <a:gd name="T33" fmla="*/ 137 h 181"/>
                <a:gd name="T34" fmla="*/ 3 w 181"/>
                <a:gd name="T35" fmla="*/ 115 h 181"/>
                <a:gd name="T36" fmla="*/ 0 w 181"/>
                <a:gd name="T37" fmla="*/ 91 h 181"/>
                <a:gd name="T38" fmla="*/ 3 w 181"/>
                <a:gd name="T39" fmla="*/ 66 h 181"/>
                <a:gd name="T40" fmla="*/ 12 w 181"/>
                <a:gd name="T41" fmla="*/ 45 h 181"/>
                <a:gd name="T42" fmla="*/ 26 w 181"/>
                <a:gd name="T43" fmla="*/ 26 h 181"/>
                <a:gd name="T44" fmla="*/ 44 w 181"/>
                <a:gd name="T45" fmla="*/ 12 h 181"/>
                <a:gd name="T46" fmla="*/ 66 w 181"/>
                <a:gd name="T47" fmla="*/ 3 h 181"/>
                <a:gd name="T48" fmla="*/ 90 w 181"/>
                <a:gd name="T4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1" h="181">
                  <a:moveTo>
                    <a:pt x="90" y="0"/>
                  </a:moveTo>
                  <a:lnTo>
                    <a:pt x="115" y="3"/>
                  </a:lnTo>
                  <a:lnTo>
                    <a:pt x="136" y="12"/>
                  </a:lnTo>
                  <a:lnTo>
                    <a:pt x="155" y="26"/>
                  </a:lnTo>
                  <a:lnTo>
                    <a:pt x="168" y="45"/>
                  </a:lnTo>
                  <a:lnTo>
                    <a:pt x="178" y="66"/>
                  </a:lnTo>
                  <a:lnTo>
                    <a:pt x="181" y="91"/>
                  </a:lnTo>
                  <a:lnTo>
                    <a:pt x="178" y="115"/>
                  </a:lnTo>
                  <a:lnTo>
                    <a:pt x="168" y="137"/>
                  </a:lnTo>
                  <a:lnTo>
                    <a:pt x="155" y="155"/>
                  </a:lnTo>
                  <a:lnTo>
                    <a:pt x="136" y="169"/>
                  </a:lnTo>
                  <a:lnTo>
                    <a:pt x="115" y="178"/>
                  </a:lnTo>
                  <a:lnTo>
                    <a:pt x="90" y="181"/>
                  </a:lnTo>
                  <a:lnTo>
                    <a:pt x="66" y="178"/>
                  </a:lnTo>
                  <a:lnTo>
                    <a:pt x="44" y="169"/>
                  </a:lnTo>
                  <a:lnTo>
                    <a:pt x="26" y="155"/>
                  </a:lnTo>
                  <a:lnTo>
                    <a:pt x="12" y="137"/>
                  </a:lnTo>
                  <a:lnTo>
                    <a:pt x="3" y="115"/>
                  </a:lnTo>
                  <a:lnTo>
                    <a:pt x="0" y="91"/>
                  </a:lnTo>
                  <a:lnTo>
                    <a:pt x="3" y="66"/>
                  </a:lnTo>
                  <a:lnTo>
                    <a:pt x="12" y="45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6" y="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9148115" y="1917870"/>
            <a:ext cx="434976" cy="552451"/>
            <a:chOff x="9136063" y="1916113"/>
            <a:chExt cx="434976" cy="552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" name="Freeform 30"/>
            <p:cNvSpPr>
              <a:spLocks/>
            </p:cNvSpPr>
            <p:nvPr/>
          </p:nvSpPr>
          <p:spPr bwMode="auto">
            <a:xfrm>
              <a:off x="9136063" y="1916113"/>
              <a:ext cx="425450" cy="455613"/>
            </a:xfrm>
            <a:custGeom>
              <a:avLst/>
              <a:gdLst>
                <a:gd name="T0" fmla="*/ 1511 w 2678"/>
                <a:gd name="T1" fmla="*/ 13 h 2875"/>
                <a:gd name="T2" fmla="*/ 1714 w 2678"/>
                <a:gd name="T3" fmla="*/ 104 h 2875"/>
                <a:gd name="T4" fmla="*/ 1862 w 2678"/>
                <a:gd name="T5" fmla="*/ 267 h 2875"/>
                <a:gd name="T6" fmla="*/ 1932 w 2678"/>
                <a:gd name="T7" fmla="*/ 480 h 2875"/>
                <a:gd name="T8" fmla="*/ 1926 w 2678"/>
                <a:gd name="T9" fmla="*/ 1135 h 2875"/>
                <a:gd name="T10" fmla="*/ 1857 w 2678"/>
                <a:gd name="T11" fmla="*/ 1263 h 2875"/>
                <a:gd name="T12" fmla="*/ 1881 w 2678"/>
                <a:gd name="T13" fmla="*/ 1754 h 2875"/>
                <a:gd name="T14" fmla="*/ 2031 w 2678"/>
                <a:gd name="T15" fmla="*/ 1836 h 2875"/>
                <a:gd name="T16" fmla="*/ 2226 w 2678"/>
                <a:gd name="T17" fmla="*/ 1956 h 2875"/>
                <a:gd name="T18" fmla="*/ 2447 w 2678"/>
                <a:gd name="T19" fmla="*/ 2110 h 2875"/>
                <a:gd name="T20" fmla="*/ 2616 w 2678"/>
                <a:gd name="T21" fmla="*/ 2258 h 2875"/>
                <a:gd name="T22" fmla="*/ 2676 w 2678"/>
                <a:gd name="T23" fmla="*/ 2406 h 2875"/>
                <a:gd name="T24" fmla="*/ 2668 w 2678"/>
                <a:gd name="T25" fmla="*/ 2840 h 2875"/>
                <a:gd name="T26" fmla="*/ 2608 w 2678"/>
                <a:gd name="T27" fmla="*/ 2875 h 2875"/>
                <a:gd name="T28" fmla="*/ 2547 w 2678"/>
                <a:gd name="T29" fmla="*/ 2840 h 2875"/>
                <a:gd name="T30" fmla="*/ 2534 w 2678"/>
                <a:gd name="T31" fmla="*/ 2416 h 2875"/>
                <a:gd name="T32" fmla="*/ 2470 w 2678"/>
                <a:gd name="T33" fmla="*/ 2307 h 2875"/>
                <a:gd name="T34" fmla="*/ 2258 w 2678"/>
                <a:gd name="T35" fmla="*/ 2147 h 2875"/>
                <a:gd name="T36" fmla="*/ 2058 w 2678"/>
                <a:gd name="T37" fmla="*/ 2016 h 2875"/>
                <a:gd name="T38" fmla="*/ 1890 w 2678"/>
                <a:gd name="T39" fmla="*/ 1918 h 2875"/>
                <a:gd name="T40" fmla="*/ 1774 w 2678"/>
                <a:gd name="T41" fmla="*/ 1857 h 2875"/>
                <a:gd name="T42" fmla="*/ 1709 w 2678"/>
                <a:gd name="T43" fmla="*/ 1815 h 2875"/>
                <a:gd name="T44" fmla="*/ 1689 w 2678"/>
                <a:gd name="T45" fmla="*/ 1255 h 2875"/>
                <a:gd name="T46" fmla="*/ 1721 w 2678"/>
                <a:gd name="T47" fmla="*/ 1197 h 2875"/>
                <a:gd name="T48" fmla="*/ 1785 w 2678"/>
                <a:gd name="T49" fmla="*/ 1113 h 2875"/>
                <a:gd name="T50" fmla="*/ 1791 w 2678"/>
                <a:gd name="T51" fmla="*/ 489 h 2875"/>
                <a:gd name="T52" fmla="*/ 1723 w 2678"/>
                <a:gd name="T53" fmla="*/ 312 h 2875"/>
                <a:gd name="T54" fmla="*/ 1582 w 2678"/>
                <a:gd name="T55" fmla="*/ 188 h 2875"/>
                <a:gd name="T56" fmla="*/ 1395 w 2678"/>
                <a:gd name="T57" fmla="*/ 140 h 2875"/>
                <a:gd name="T58" fmla="*/ 1138 w 2678"/>
                <a:gd name="T59" fmla="*/ 168 h 2875"/>
                <a:gd name="T60" fmla="*/ 984 w 2678"/>
                <a:gd name="T61" fmla="*/ 274 h 2875"/>
                <a:gd name="T62" fmla="*/ 895 w 2678"/>
                <a:gd name="T63" fmla="*/ 441 h 2875"/>
                <a:gd name="T64" fmla="*/ 885 w 2678"/>
                <a:gd name="T65" fmla="*/ 1086 h 2875"/>
                <a:gd name="T66" fmla="*/ 934 w 2678"/>
                <a:gd name="T67" fmla="*/ 1179 h 2875"/>
                <a:gd name="T68" fmla="*/ 985 w 2678"/>
                <a:gd name="T69" fmla="*/ 1237 h 2875"/>
                <a:gd name="T70" fmla="*/ 979 w 2678"/>
                <a:gd name="T71" fmla="*/ 1797 h 2875"/>
                <a:gd name="T72" fmla="*/ 922 w 2678"/>
                <a:gd name="T73" fmla="*/ 1847 h 2875"/>
                <a:gd name="T74" fmla="*/ 822 w 2678"/>
                <a:gd name="T75" fmla="*/ 1899 h 2875"/>
                <a:gd name="T76" fmla="*/ 665 w 2678"/>
                <a:gd name="T77" fmla="*/ 1988 h 2875"/>
                <a:gd name="T78" fmla="*/ 470 w 2678"/>
                <a:gd name="T79" fmla="*/ 2111 h 2875"/>
                <a:gd name="T80" fmla="*/ 259 w 2678"/>
                <a:gd name="T81" fmla="*/ 2264 h 2875"/>
                <a:gd name="T82" fmla="*/ 151 w 2678"/>
                <a:gd name="T83" fmla="*/ 2384 h 2875"/>
                <a:gd name="T84" fmla="*/ 137 w 2678"/>
                <a:gd name="T85" fmla="*/ 2823 h 2875"/>
                <a:gd name="T86" fmla="*/ 88 w 2678"/>
                <a:gd name="T87" fmla="*/ 2872 h 2875"/>
                <a:gd name="T88" fmla="*/ 19 w 2678"/>
                <a:gd name="T89" fmla="*/ 2854 h 2875"/>
                <a:gd name="T90" fmla="*/ 0 w 2678"/>
                <a:gd name="T91" fmla="*/ 2448 h 2875"/>
                <a:gd name="T92" fmla="*/ 39 w 2678"/>
                <a:gd name="T93" fmla="*/ 2292 h 2875"/>
                <a:gd name="T94" fmla="*/ 173 w 2678"/>
                <a:gd name="T95" fmla="*/ 2153 h 2875"/>
                <a:gd name="T96" fmla="*/ 397 w 2678"/>
                <a:gd name="T97" fmla="*/ 1992 h 2875"/>
                <a:gd name="T98" fmla="*/ 601 w 2678"/>
                <a:gd name="T99" fmla="*/ 1863 h 2875"/>
                <a:gd name="T100" fmla="*/ 765 w 2678"/>
                <a:gd name="T101" fmla="*/ 1771 h 2875"/>
                <a:gd name="T102" fmla="*/ 847 w 2678"/>
                <a:gd name="T103" fmla="*/ 1290 h 2875"/>
                <a:gd name="T104" fmla="*/ 762 w 2678"/>
                <a:gd name="T105" fmla="*/ 1169 h 2875"/>
                <a:gd name="T106" fmla="*/ 742 w 2678"/>
                <a:gd name="T107" fmla="*/ 539 h 2875"/>
                <a:gd name="T108" fmla="*/ 791 w 2678"/>
                <a:gd name="T109" fmla="*/ 316 h 2875"/>
                <a:gd name="T110" fmla="*/ 921 w 2678"/>
                <a:gd name="T111" fmla="*/ 139 h 2875"/>
                <a:gd name="T112" fmla="*/ 1112 w 2678"/>
                <a:gd name="T113" fmla="*/ 27 h 2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78" h="2875">
                  <a:moveTo>
                    <a:pt x="1282" y="0"/>
                  </a:moveTo>
                  <a:lnTo>
                    <a:pt x="1395" y="0"/>
                  </a:lnTo>
                  <a:lnTo>
                    <a:pt x="1454" y="3"/>
                  </a:lnTo>
                  <a:lnTo>
                    <a:pt x="1511" y="13"/>
                  </a:lnTo>
                  <a:lnTo>
                    <a:pt x="1566" y="27"/>
                  </a:lnTo>
                  <a:lnTo>
                    <a:pt x="1617" y="49"/>
                  </a:lnTo>
                  <a:lnTo>
                    <a:pt x="1667" y="74"/>
                  </a:lnTo>
                  <a:lnTo>
                    <a:pt x="1714" y="104"/>
                  </a:lnTo>
                  <a:lnTo>
                    <a:pt x="1757" y="139"/>
                  </a:lnTo>
                  <a:lnTo>
                    <a:pt x="1796" y="178"/>
                  </a:lnTo>
                  <a:lnTo>
                    <a:pt x="1831" y="220"/>
                  </a:lnTo>
                  <a:lnTo>
                    <a:pt x="1862" y="267"/>
                  </a:lnTo>
                  <a:lnTo>
                    <a:pt x="1887" y="316"/>
                  </a:lnTo>
                  <a:lnTo>
                    <a:pt x="1908" y="369"/>
                  </a:lnTo>
                  <a:lnTo>
                    <a:pt x="1923" y="424"/>
                  </a:lnTo>
                  <a:lnTo>
                    <a:pt x="1932" y="480"/>
                  </a:lnTo>
                  <a:lnTo>
                    <a:pt x="1936" y="539"/>
                  </a:lnTo>
                  <a:lnTo>
                    <a:pt x="1936" y="1060"/>
                  </a:lnTo>
                  <a:lnTo>
                    <a:pt x="1933" y="1098"/>
                  </a:lnTo>
                  <a:lnTo>
                    <a:pt x="1926" y="1135"/>
                  </a:lnTo>
                  <a:lnTo>
                    <a:pt x="1915" y="1169"/>
                  </a:lnTo>
                  <a:lnTo>
                    <a:pt x="1900" y="1203"/>
                  </a:lnTo>
                  <a:lnTo>
                    <a:pt x="1881" y="1235"/>
                  </a:lnTo>
                  <a:lnTo>
                    <a:pt x="1857" y="1263"/>
                  </a:lnTo>
                  <a:lnTo>
                    <a:pt x="1831" y="1290"/>
                  </a:lnTo>
                  <a:lnTo>
                    <a:pt x="1831" y="1728"/>
                  </a:lnTo>
                  <a:lnTo>
                    <a:pt x="1853" y="1739"/>
                  </a:lnTo>
                  <a:lnTo>
                    <a:pt x="1881" y="1754"/>
                  </a:lnTo>
                  <a:lnTo>
                    <a:pt x="1912" y="1771"/>
                  </a:lnTo>
                  <a:lnTo>
                    <a:pt x="1948" y="1791"/>
                  </a:lnTo>
                  <a:lnTo>
                    <a:pt x="1987" y="1812"/>
                  </a:lnTo>
                  <a:lnTo>
                    <a:pt x="2031" y="1836"/>
                  </a:lnTo>
                  <a:lnTo>
                    <a:pt x="2076" y="1863"/>
                  </a:lnTo>
                  <a:lnTo>
                    <a:pt x="2124" y="1892"/>
                  </a:lnTo>
                  <a:lnTo>
                    <a:pt x="2174" y="1923"/>
                  </a:lnTo>
                  <a:lnTo>
                    <a:pt x="2226" y="1956"/>
                  </a:lnTo>
                  <a:lnTo>
                    <a:pt x="2280" y="1992"/>
                  </a:lnTo>
                  <a:lnTo>
                    <a:pt x="2335" y="2030"/>
                  </a:lnTo>
                  <a:lnTo>
                    <a:pt x="2391" y="2069"/>
                  </a:lnTo>
                  <a:lnTo>
                    <a:pt x="2447" y="2110"/>
                  </a:lnTo>
                  <a:lnTo>
                    <a:pt x="2504" y="2153"/>
                  </a:lnTo>
                  <a:lnTo>
                    <a:pt x="2560" y="2199"/>
                  </a:lnTo>
                  <a:lnTo>
                    <a:pt x="2590" y="2227"/>
                  </a:lnTo>
                  <a:lnTo>
                    <a:pt x="2616" y="2258"/>
                  </a:lnTo>
                  <a:lnTo>
                    <a:pt x="2637" y="2292"/>
                  </a:lnTo>
                  <a:lnTo>
                    <a:pt x="2655" y="2328"/>
                  </a:lnTo>
                  <a:lnTo>
                    <a:pt x="2668" y="2366"/>
                  </a:lnTo>
                  <a:lnTo>
                    <a:pt x="2676" y="2406"/>
                  </a:lnTo>
                  <a:lnTo>
                    <a:pt x="2678" y="2448"/>
                  </a:lnTo>
                  <a:lnTo>
                    <a:pt x="2678" y="2805"/>
                  </a:lnTo>
                  <a:lnTo>
                    <a:pt x="2676" y="2823"/>
                  </a:lnTo>
                  <a:lnTo>
                    <a:pt x="2668" y="2840"/>
                  </a:lnTo>
                  <a:lnTo>
                    <a:pt x="2658" y="2855"/>
                  </a:lnTo>
                  <a:lnTo>
                    <a:pt x="2643" y="2865"/>
                  </a:lnTo>
                  <a:lnTo>
                    <a:pt x="2626" y="2873"/>
                  </a:lnTo>
                  <a:lnTo>
                    <a:pt x="2608" y="2875"/>
                  </a:lnTo>
                  <a:lnTo>
                    <a:pt x="2589" y="2873"/>
                  </a:lnTo>
                  <a:lnTo>
                    <a:pt x="2572" y="2865"/>
                  </a:lnTo>
                  <a:lnTo>
                    <a:pt x="2557" y="2855"/>
                  </a:lnTo>
                  <a:lnTo>
                    <a:pt x="2547" y="2840"/>
                  </a:lnTo>
                  <a:lnTo>
                    <a:pt x="2539" y="2823"/>
                  </a:lnTo>
                  <a:lnTo>
                    <a:pt x="2537" y="2805"/>
                  </a:lnTo>
                  <a:lnTo>
                    <a:pt x="2537" y="2448"/>
                  </a:lnTo>
                  <a:lnTo>
                    <a:pt x="2534" y="2416"/>
                  </a:lnTo>
                  <a:lnTo>
                    <a:pt x="2525" y="2385"/>
                  </a:lnTo>
                  <a:lnTo>
                    <a:pt x="2512" y="2356"/>
                  </a:lnTo>
                  <a:lnTo>
                    <a:pt x="2494" y="2331"/>
                  </a:lnTo>
                  <a:lnTo>
                    <a:pt x="2470" y="2307"/>
                  </a:lnTo>
                  <a:lnTo>
                    <a:pt x="2418" y="2265"/>
                  </a:lnTo>
                  <a:lnTo>
                    <a:pt x="2365" y="2224"/>
                  </a:lnTo>
                  <a:lnTo>
                    <a:pt x="2311" y="2185"/>
                  </a:lnTo>
                  <a:lnTo>
                    <a:pt x="2258" y="2147"/>
                  </a:lnTo>
                  <a:lnTo>
                    <a:pt x="2206" y="2111"/>
                  </a:lnTo>
                  <a:lnTo>
                    <a:pt x="2155" y="2077"/>
                  </a:lnTo>
                  <a:lnTo>
                    <a:pt x="2106" y="2046"/>
                  </a:lnTo>
                  <a:lnTo>
                    <a:pt x="2058" y="2016"/>
                  </a:lnTo>
                  <a:lnTo>
                    <a:pt x="2013" y="1989"/>
                  </a:lnTo>
                  <a:lnTo>
                    <a:pt x="1968" y="1963"/>
                  </a:lnTo>
                  <a:lnTo>
                    <a:pt x="1928" y="1939"/>
                  </a:lnTo>
                  <a:lnTo>
                    <a:pt x="1890" y="1918"/>
                  </a:lnTo>
                  <a:lnTo>
                    <a:pt x="1855" y="1899"/>
                  </a:lnTo>
                  <a:lnTo>
                    <a:pt x="1825" y="1882"/>
                  </a:lnTo>
                  <a:lnTo>
                    <a:pt x="1797" y="1869"/>
                  </a:lnTo>
                  <a:lnTo>
                    <a:pt x="1774" y="1857"/>
                  </a:lnTo>
                  <a:lnTo>
                    <a:pt x="1756" y="1848"/>
                  </a:lnTo>
                  <a:lnTo>
                    <a:pt x="1742" y="1841"/>
                  </a:lnTo>
                  <a:lnTo>
                    <a:pt x="1724" y="1830"/>
                  </a:lnTo>
                  <a:lnTo>
                    <a:pt x="1709" y="1815"/>
                  </a:lnTo>
                  <a:lnTo>
                    <a:pt x="1699" y="1798"/>
                  </a:lnTo>
                  <a:lnTo>
                    <a:pt x="1692" y="1778"/>
                  </a:lnTo>
                  <a:lnTo>
                    <a:pt x="1689" y="1757"/>
                  </a:lnTo>
                  <a:lnTo>
                    <a:pt x="1689" y="1255"/>
                  </a:lnTo>
                  <a:lnTo>
                    <a:pt x="1691" y="1238"/>
                  </a:lnTo>
                  <a:lnTo>
                    <a:pt x="1698" y="1222"/>
                  </a:lnTo>
                  <a:lnTo>
                    <a:pt x="1707" y="1207"/>
                  </a:lnTo>
                  <a:lnTo>
                    <a:pt x="1721" y="1197"/>
                  </a:lnTo>
                  <a:lnTo>
                    <a:pt x="1742" y="1179"/>
                  </a:lnTo>
                  <a:lnTo>
                    <a:pt x="1760" y="1159"/>
                  </a:lnTo>
                  <a:lnTo>
                    <a:pt x="1775" y="1137"/>
                  </a:lnTo>
                  <a:lnTo>
                    <a:pt x="1785" y="1113"/>
                  </a:lnTo>
                  <a:lnTo>
                    <a:pt x="1792" y="1086"/>
                  </a:lnTo>
                  <a:lnTo>
                    <a:pt x="1794" y="1060"/>
                  </a:lnTo>
                  <a:lnTo>
                    <a:pt x="1794" y="539"/>
                  </a:lnTo>
                  <a:lnTo>
                    <a:pt x="1791" y="489"/>
                  </a:lnTo>
                  <a:lnTo>
                    <a:pt x="1782" y="441"/>
                  </a:lnTo>
                  <a:lnTo>
                    <a:pt x="1767" y="395"/>
                  </a:lnTo>
                  <a:lnTo>
                    <a:pt x="1747" y="352"/>
                  </a:lnTo>
                  <a:lnTo>
                    <a:pt x="1723" y="312"/>
                  </a:lnTo>
                  <a:lnTo>
                    <a:pt x="1693" y="274"/>
                  </a:lnTo>
                  <a:lnTo>
                    <a:pt x="1660" y="241"/>
                  </a:lnTo>
                  <a:lnTo>
                    <a:pt x="1623" y="212"/>
                  </a:lnTo>
                  <a:lnTo>
                    <a:pt x="1582" y="188"/>
                  </a:lnTo>
                  <a:lnTo>
                    <a:pt x="1539" y="168"/>
                  </a:lnTo>
                  <a:lnTo>
                    <a:pt x="1493" y="153"/>
                  </a:lnTo>
                  <a:lnTo>
                    <a:pt x="1445" y="143"/>
                  </a:lnTo>
                  <a:lnTo>
                    <a:pt x="1395" y="140"/>
                  </a:lnTo>
                  <a:lnTo>
                    <a:pt x="1282" y="140"/>
                  </a:lnTo>
                  <a:lnTo>
                    <a:pt x="1233" y="143"/>
                  </a:lnTo>
                  <a:lnTo>
                    <a:pt x="1184" y="153"/>
                  </a:lnTo>
                  <a:lnTo>
                    <a:pt x="1138" y="168"/>
                  </a:lnTo>
                  <a:lnTo>
                    <a:pt x="1095" y="188"/>
                  </a:lnTo>
                  <a:lnTo>
                    <a:pt x="1055" y="212"/>
                  </a:lnTo>
                  <a:lnTo>
                    <a:pt x="1017" y="241"/>
                  </a:lnTo>
                  <a:lnTo>
                    <a:pt x="984" y="274"/>
                  </a:lnTo>
                  <a:lnTo>
                    <a:pt x="955" y="312"/>
                  </a:lnTo>
                  <a:lnTo>
                    <a:pt x="930" y="352"/>
                  </a:lnTo>
                  <a:lnTo>
                    <a:pt x="910" y="395"/>
                  </a:lnTo>
                  <a:lnTo>
                    <a:pt x="895" y="441"/>
                  </a:lnTo>
                  <a:lnTo>
                    <a:pt x="886" y="489"/>
                  </a:lnTo>
                  <a:lnTo>
                    <a:pt x="883" y="539"/>
                  </a:lnTo>
                  <a:lnTo>
                    <a:pt x="883" y="1059"/>
                  </a:lnTo>
                  <a:lnTo>
                    <a:pt x="885" y="1086"/>
                  </a:lnTo>
                  <a:lnTo>
                    <a:pt x="892" y="1113"/>
                  </a:lnTo>
                  <a:lnTo>
                    <a:pt x="903" y="1137"/>
                  </a:lnTo>
                  <a:lnTo>
                    <a:pt x="917" y="1159"/>
                  </a:lnTo>
                  <a:lnTo>
                    <a:pt x="934" y="1179"/>
                  </a:lnTo>
                  <a:lnTo>
                    <a:pt x="957" y="1196"/>
                  </a:lnTo>
                  <a:lnTo>
                    <a:pt x="969" y="1207"/>
                  </a:lnTo>
                  <a:lnTo>
                    <a:pt x="979" y="1221"/>
                  </a:lnTo>
                  <a:lnTo>
                    <a:pt x="985" y="1237"/>
                  </a:lnTo>
                  <a:lnTo>
                    <a:pt x="987" y="1254"/>
                  </a:lnTo>
                  <a:lnTo>
                    <a:pt x="987" y="1756"/>
                  </a:lnTo>
                  <a:lnTo>
                    <a:pt x="985" y="1777"/>
                  </a:lnTo>
                  <a:lnTo>
                    <a:pt x="979" y="1797"/>
                  </a:lnTo>
                  <a:lnTo>
                    <a:pt x="967" y="1814"/>
                  </a:lnTo>
                  <a:lnTo>
                    <a:pt x="954" y="1829"/>
                  </a:lnTo>
                  <a:lnTo>
                    <a:pt x="936" y="1840"/>
                  </a:lnTo>
                  <a:lnTo>
                    <a:pt x="922" y="1847"/>
                  </a:lnTo>
                  <a:lnTo>
                    <a:pt x="903" y="1856"/>
                  </a:lnTo>
                  <a:lnTo>
                    <a:pt x="881" y="1868"/>
                  </a:lnTo>
                  <a:lnTo>
                    <a:pt x="853" y="1882"/>
                  </a:lnTo>
                  <a:lnTo>
                    <a:pt x="822" y="1899"/>
                  </a:lnTo>
                  <a:lnTo>
                    <a:pt x="788" y="1918"/>
                  </a:lnTo>
                  <a:lnTo>
                    <a:pt x="749" y="1939"/>
                  </a:lnTo>
                  <a:lnTo>
                    <a:pt x="708" y="1963"/>
                  </a:lnTo>
                  <a:lnTo>
                    <a:pt x="665" y="1988"/>
                  </a:lnTo>
                  <a:lnTo>
                    <a:pt x="619" y="2015"/>
                  </a:lnTo>
                  <a:lnTo>
                    <a:pt x="571" y="2046"/>
                  </a:lnTo>
                  <a:lnTo>
                    <a:pt x="522" y="2077"/>
                  </a:lnTo>
                  <a:lnTo>
                    <a:pt x="470" y="2111"/>
                  </a:lnTo>
                  <a:lnTo>
                    <a:pt x="419" y="2146"/>
                  </a:lnTo>
                  <a:lnTo>
                    <a:pt x="366" y="2184"/>
                  </a:lnTo>
                  <a:lnTo>
                    <a:pt x="313" y="2223"/>
                  </a:lnTo>
                  <a:lnTo>
                    <a:pt x="259" y="2264"/>
                  </a:lnTo>
                  <a:lnTo>
                    <a:pt x="206" y="2306"/>
                  </a:lnTo>
                  <a:lnTo>
                    <a:pt x="183" y="2329"/>
                  </a:lnTo>
                  <a:lnTo>
                    <a:pt x="165" y="2356"/>
                  </a:lnTo>
                  <a:lnTo>
                    <a:pt x="151" y="2384"/>
                  </a:lnTo>
                  <a:lnTo>
                    <a:pt x="143" y="2415"/>
                  </a:lnTo>
                  <a:lnTo>
                    <a:pt x="140" y="2448"/>
                  </a:lnTo>
                  <a:lnTo>
                    <a:pt x="140" y="2804"/>
                  </a:lnTo>
                  <a:lnTo>
                    <a:pt x="137" y="2823"/>
                  </a:lnTo>
                  <a:lnTo>
                    <a:pt x="130" y="2840"/>
                  </a:lnTo>
                  <a:lnTo>
                    <a:pt x="119" y="2854"/>
                  </a:lnTo>
                  <a:lnTo>
                    <a:pt x="105" y="2864"/>
                  </a:lnTo>
                  <a:lnTo>
                    <a:pt x="88" y="2872"/>
                  </a:lnTo>
                  <a:lnTo>
                    <a:pt x="70" y="2875"/>
                  </a:lnTo>
                  <a:lnTo>
                    <a:pt x="51" y="2872"/>
                  </a:lnTo>
                  <a:lnTo>
                    <a:pt x="34" y="2865"/>
                  </a:lnTo>
                  <a:lnTo>
                    <a:pt x="19" y="2854"/>
                  </a:lnTo>
                  <a:lnTo>
                    <a:pt x="8" y="2840"/>
                  </a:lnTo>
                  <a:lnTo>
                    <a:pt x="2" y="2823"/>
                  </a:lnTo>
                  <a:lnTo>
                    <a:pt x="0" y="2805"/>
                  </a:lnTo>
                  <a:lnTo>
                    <a:pt x="0" y="2448"/>
                  </a:lnTo>
                  <a:lnTo>
                    <a:pt x="2" y="2406"/>
                  </a:lnTo>
                  <a:lnTo>
                    <a:pt x="10" y="2366"/>
                  </a:lnTo>
                  <a:lnTo>
                    <a:pt x="22" y="2328"/>
                  </a:lnTo>
                  <a:lnTo>
                    <a:pt x="39" y="2292"/>
                  </a:lnTo>
                  <a:lnTo>
                    <a:pt x="61" y="2258"/>
                  </a:lnTo>
                  <a:lnTo>
                    <a:pt x="87" y="2227"/>
                  </a:lnTo>
                  <a:lnTo>
                    <a:pt x="117" y="2199"/>
                  </a:lnTo>
                  <a:lnTo>
                    <a:pt x="173" y="2153"/>
                  </a:lnTo>
                  <a:lnTo>
                    <a:pt x="229" y="2110"/>
                  </a:lnTo>
                  <a:lnTo>
                    <a:pt x="286" y="2069"/>
                  </a:lnTo>
                  <a:lnTo>
                    <a:pt x="343" y="2030"/>
                  </a:lnTo>
                  <a:lnTo>
                    <a:pt x="397" y="1992"/>
                  </a:lnTo>
                  <a:lnTo>
                    <a:pt x="450" y="1956"/>
                  </a:lnTo>
                  <a:lnTo>
                    <a:pt x="503" y="1923"/>
                  </a:lnTo>
                  <a:lnTo>
                    <a:pt x="554" y="1892"/>
                  </a:lnTo>
                  <a:lnTo>
                    <a:pt x="601" y="1863"/>
                  </a:lnTo>
                  <a:lnTo>
                    <a:pt x="647" y="1836"/>
                  </a:lnTo>
                  <a:lnTo>
                    <a:pt x="690" y="1812"/>
                  </a:lnTo>
                  <a:lnTo>
                    <a:pt x="729" y="1791"/>
                  </a:lnTo>
                  <a:lnTo>
                    <a:pt x="765" y="1771"/>
                  </a:lnTo>
                  <a:lnTo>
                    <a:pt x="797" y="1754"/>
                  </a:lnTo>
                  <a:lnTo>
                    <a:pt x="825" y="1739"/>
                  </a:lnTo>
                  <a:lnTo>
                    <a:pt x="847" y="1728"/>
                  </a:lnTo>
                  <a:lnTo>
                    <a:pt x="847" y="1290"/>
                  </a:lnTo>
                  <a:lnTo>
                    <a:pt x="820" y="1263"/>
                  </a:lnTo>
                  <a:lnTo>
                    <a:pt x="797" y="1235"/>
                  </a:lnTo>
                  <a:lnTo>
                    <a:pt x="778" y="1203"/>
                  </a:lnTo>
                  <a:lnTo>
                    <a:pt x="762" y="1169"/>
                  </a:lnTo>
                  <a:lnTo>
                    <a:pt x="752" y="1134"/>
                  </a:lnTo>
                  <a:lnTo>
                    <a:pt x="744" y="1098"/>
                  </a:lnTo>
                  <a:lnTo>
                    <a:pt x="742" y="1060"/>
                  </a:lnTo>
                  <a:lnTo>
                    <a:pt x="742" y="539"/>
                  </a:lnTo>
                  <a:lnTo>
                    <a:pt x="745" y="481"/>
                  </a:lnTo>
                  <a:lnTo>
                    <a:pt x="755" y="424"/>
                  </a:lnTo>
                  <a:lnTo>
                    <a:pt x="770" y="369"/>
                  </a:lnTo>
                  <a:lnTo>
                    <a:pt x="791" y="316"/>
                  </a:lnTo>
                  <a:lnTo>
                    <a:pt x="816" y="268"/>
                  </a:lnTo>
                  <a:lnTo>
                    <a:pt x="847" y="221"/>
                  </a:lnTo>
                  <a:lnTo>
                    <a:pt x="882" y="178"/>
                  </a:lnTo>
                  <a:lnTo>
                    <a:pt x="921" y="139"/>
                  </a:lnTo>
                  <a:lnTo>
                    <a:pt x="963" y="104"/>
                  </a:lnTo>
                  <a:lnTo>
                    <a:pt x="1010" y="74"/>
                  </a:lnTo>
                  <a:lnTo>
                    <a:pt x="1059" y="49"/>
                  </a:lnTo>
                  <a:lnTo>
                    <a:pt x="1112" y="27"/>
                  </a:lnTo>
                  <a:lnTo>
                    <a:pt x="1167" y="13"/>
                  </a:lnTo>
                  <a:lnTo>
                    <a:pt x="1223" y="3"/>
                  </a:lnTo>
                  <a:lnTo>
                    <a:pt x="1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1"/>
            <p:cNvSpPr>
              <a:spLocks noEditPoints="1"/>
            </p:cNvSpPr>
            <p:nvPr/>
          </p:nvSpPr>
          <p:spPr bwMode="auto">
            <a:xfrm>
              <a:off x="9309101" y="2206626"/>
              <a:ext cx="77788" cy="261938"/>
            </a:xfrm>
            <a:custGeom>
              <a:avLst/>
              <a:gdLst>
                <a:gd name="T0" fmla="*/ 144 w 487"/>
                <a:gd name="T1" fmla="*/ 1400 h 1649"/>
                <a:gd name="T2" fmla="*/ 334 w 487"/>
                <a:gd name="T3" fmla="*/ 1398 h 1649"/>
                <a:gd name="T4" fmla="*/ 264 w 487"/>
                <a:gd name="T5" fmla="*/ 312 h 1649"/>
                <a:gd name="T6" fmla="*/ 217 w 487"/>
                <a:gd name="T7" fmla="*/ 311 h 1649"/>
                <a:gd name="T8" fmla="*/ 71 w 487"/>
                <a:gd name="T9" fmla="*/ 0 h 1649"/>
                <a:gd name="T10" fmla="*/ 107 w 487"/>
                <a:gd name="T11" fmla="*/ 9 h 1649"/>
                <a:gd name="T12" fmla="*/ 132 w 487"/>
                <a:gd name="T13" fmla="*/ 33 h 1649"/>
                <a:gd name="T14" fmla="*/ 142 w 487"/>
                <a:gd name="T15" fmla="*/ 69 h 1649"/>
                <a:gd name="T16" fmla="*/ 152 w 487"/>
                <a:gd name="T17" fmla="*/ 115 h 1649"/>
                <a:gd name="T18" fmla="*/ 180 w 487"/>
                <a:gd name="T19" fmla="*/ 149 h 1649"/>
                <a:gd name="T20" fmla="*/ 221 w 487"/>
                <a:gd name="T21" fmla="*/ 169 h 1649"/>
                <a:gd name="T22" fmla="*/ 264 w 487"/>
                <a:gd name="T23" fmla="*/ 169 h 1649"/>
                <a:gd name="T24" fmla="*/ 301 w 487"/>
                <a:gd name="T25" fmla="*/ 154 h 1649"/>
                <a:gd name="T26" fmla="*/ 309 w 487"/>
                <a:gd name="T27" fmla="*/ 147 h 1649"/>
                <a:gd name="T28" fmla="*/ 327 w 487"/>
                <a:gd name="T29" fmla="*/ 128 h 1649"/>
                <a:gd name="T30" fmla="*/ 344 w 487"/>
                <a:gd name="T31" fmla="*/ 91 h 1649"/>
                <a:gd name="T32" fmla="*/ 348 w 487"/>
                <a:gd name="T33" fmla="*/ 50 h 1649"/>
                <a:gd name="T34" fmla="*/ 366 w 487"/>
                <a:gd name="T35" fmla="*/ 20 h 1649"/>
                <a:gd name="T36" fmla="*/ 398 w 487"/>
                <a:gd name="T37" fmla="*/ 2 h 1649"/>
                <a:gd name="T38" fmla="*/ 435 w 487"/>
                <a:gd name="T39" fmla="*/ 2 h 1649"/>
                <a:gd name="T40" fmla="*/ 466 w 487"/>
                <a:gd name="T41" fmla="*/ 20 h 1649"/>
                <a:gd name="T42" fmla="*/ 484 w 487"/>
                <a:gd name="T43" fmla="*/ 50 h 1649"/>
                <a:gd name="T44" fmla="*/ 484 w 487"/>
                <a:gd name="T45" fmla="*/ 106 h 1649"/>
                <a:gd name="T46" fmla="*/ 463 w 487"/>
                <a:gd name="T47" fmla="*/ 175 h 1649"/>
                <a:gd name="T48" fmla="*/ 423 w 487"/>
                <a:gd name="T49" fmla="*/ 233 h 1649"/>
                <a:gd name="T50" fmla="*/ 477 w 487"/>
                <a:gd name="T51" fmla="*/ 1439 h 1649"/>
                <a:gd name="T52" fmla="*/ 464 w 487"/>
                <a:gd name="T53" fmla="*/ 1468 h 1649"/>
                <a:gd name="T54" fmla="*/ 286 w 487"/>
                <a:gd name="T55" fmla="*/ 1631 h 1649"/>
                <a:gd name="T56" fmla="*/ 256 w 487"/>
                <a:gd name="T57" fmla="*/ 1647 h 1649"/>
                <a:gd name="T58" fmla="*/ 222 w 487"/>
                <a:gd name="T59" fmla="*/ 1647 h 1649"/>
                <a:gd name="T60" fmla="*/ 192 w 487"/>
                <a:gd name="T61" fmla="*/ 1631 h 1649"/>
                <a:gd name="T62" fmla="*/ 16 w 487"/>
                <a:gd name="T63" fmla="*/ 1471 h 1649"/>
                <a:gd name="T64" fmla="*/ 4 w 487"/>
                <a:gd name="T65" fmla="*/ 1442 h 1649"/>
                <a:gd name="T66" fmla="*/ 55 w 487"/>
                <a:gd name="T67" fmla="*/ 221 h 1649"/>
                <a:gd name="T68" fmla="*/ 21 w 487"/>
                <a:gd name="T69" fmla="*/ 166 h 1649"/>
                <a:gd name="T70" fmla="*/ 3 w 487"/>
                <a:gd name="T71" fmla="*/ 103 h 1649"/>
                <a:gd name="T72" fmla="*/ 3 w 487"/>
                <a:gd name="T73" fmla="*/ 50 h 1649"/>
                <a:gd name="T74" fmla="*/ 21 w 487"/>
                <a:gd name="T75" fmla="*/ 20 h 1649"/>
                <a:gd name="T76" fmla="*/ 52 w 487"/>
                <a:gd name="T77" fmla="*/ 2 h 1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7" h="1649">
                  <a:moveTo>
                    <a:pt x="191" y="307"/>
                  </a:moveTo>
                  <a:lnTo>
                    <a:pt x="144" y="1400"/>
                  </a:lnTo>
                  <a:lnTo>
                    <a:pt x="238" y="1484"/>
                  </a:lnTo>
                  <a:lnTo>
                    <a:pt x="334" y="1398"/>
                  </a:lnTo>
                  <a:lnTo>
                    <a:pt x="284" y="309"/>
                  </a:lnTo>
                  <a:lnTo>
                    <a:pt x="264" y="312"/>
                  </a:lnTo>
                  <a:lnTo>
                    <a:pt x="243" y="313"/>
                  </a:lnTo>
                  <a:lnTo>
                    <a:pt x="217" y="311"/>
                  </a:lnTo>
                  <a:lnTo>
                    <a:pt x="191" y="307"/>
                  </a:lnTo>
                  <a:close/>
                  <a:moveTo>
                    <a:pt x="71" y="0"/>
                  </a:moveTo>
                  <a:lnTo>
                    <a:pt x="90" y="2"/>
                  </a:lnTo>
                  <a:lnTo>
                    <a:pt x="107" y="9"/>
                  </a:lnTo>
                  <a:lnTo>
                    <a:pt x="121" y="20"/>
                  </a:lnTo>
                  <a:lnTo>
                    <a:pt x="132" y="33"/>
                  </a:lnTo>
                  <a:lnTo>
                    <a:pt x="139" y="50"/>
                  </a:lnTo>
                  <a:lnTo>
                    <a:pt x="142" y="69"/>
                  </a:lnTo>
                  <a:lnTo>
                    <a:pt x="144" y="94"/>
                  </a:lnTo>
                  <a:lnTo>
                    <a:pt x="152" y="115"/>
                  </a:lnTo>
                  <a:lnTo>
                    <a:pt x="164" y="134"/>
                  </a:lnTo>
                  <a:lnTo>
                    <a:pt x="180" y="149"/>
                  </a:lnTo>
                  <a:lnTo>
                    <a:pt x="199" y="161"/>
                  </a:lnTo>
                  <a:lnTo>
                    <a:pt x="221" y="169"/>
                  </a:lnTo>
                  <a:lnTo>
                    <a:pt x="244" y="172"/>
                  </a:lnTo>
                  <a:lnTo>
                    <a:pt x="264" y="169"/>
                  </a:lnTo>
                  <a:lnTo>
                    <a:pt x="283" y="163"/>
                  </a:lnTo>
                  <a:lnTo>
                    <a:pt x="301" y="154"/>
                  </a:lnTo>
                  <a:lnTo>
                    <a:pt x="305" y="150"/>
                  </a:lnTo>
                  <a:lnTo>
                    <a:pt x="309" y="147"/>
                  </a:lnTo>
                  <a:lnTo>
                    <a:pt x="313" y="144"/>
                  </a:lnTo>
                  <a:lnTo>
                    <a:pt x="327" y="128"/>
                  </a:lnTo>
                  <a:lnTo>
                    <a:pt x="337" y="111"/>
                  </a:lnTo>
                  <a:lnTo>
                    <a:pt x="344" y="91"/>
                  </a:lnTo>
                  <a:lnTo>
                    <a:pt x="346" y="69"/>
                  </a:lnTo>
                  <a:lnTo>
                    <a:pt x="348" y="50"/>
                  </a:lnTo>
                  <a:lnTo>
                    <a:pt x="355" y="33"/>
                  </a:lnTo>
                  <a:lnTo>
                    <a:pt x="366" y="20"/>
                  </a:lnTo>
                  <a:lnTo>
                    <a:pt x="381" y="9"/>
                  </a:lnTo>
                  <a:lnTo>
                    <a:pt x="398" y="2"/>
                  </a:lnTo>
                  <a:lnTo>
                    <a:pt x="417" y="0"/>
                  </a:lnTo>
                  <a:lnTo>
                    <a:pt x="435" y="2"/>
                  </a:lnTo>
                  <a:lnTo>
                    <a:pt x="451" y="9"/>
                  </a:lnTo>
                  <a:lnTo>
                    <a:pt x="466" y="20"/>
                  </a:lnTo>
                  <a:lnTo>
                    <a:pt x="477" y="33"/>
                  </a:lnTo>
                  <a:lnTo>
                    <a:pt x="484" y="50"/>
                  </a:lnTo>
                  <a:lnTo>
                    <a:pt x="487" y="69"/>
                  </a:lnTo>
                  <a:lnTo>
                    <a:pt x="484" y="106"/>
                  </a:lnTo>
                  <a:lnTo>
                    <a:pt x="477" y="142"/>
                  </a:lnTo>
                  <a:lnTo>
                    <a:pt x="463" y="175"/>
                  </a:lnTo>
                  <a:lnTo>
                    <a:pt x="445" y="205"/>
                  </a:lnTo>
                  <a:lnTo>
                    <a:pt x="423" y="233"/>
                  </a:lnTo>
                  <a:lnTo>
                    <a:pt x="478" y="1424"/>
                  </a:lnTo>
                  <a:lnTo>
                    <a:pt x="477" y="1439"/>
                  </a:lnTo>
                  <a:lnTo>
                    <a:pt x="472" y="1454"/>
                  </a:lnTo>
                  <a:lnTo>
                    <a:pt x="464" y="1468"/>
                  </a:lnTo>
                  <a:lnTo>
                    <a:pt x="454" y="1479"/>
                  </a:lnTo>
                  <a:lnTo>
                    <a:pt x="286" y="1631"/>
                  </a:lnTo>
                  <a:lnTo>
                    <a:pt x="272" y="1641"/>
                  </a:lnTo>
                  <a:lnTo>
                    <a:pt x="256" y="1647"/>
                  </a:lnTo>
                  <a:lnTo>
                    <a:pt x="239" y="1649"/>
                  </a:lnTo>
                  <a:lnTo>
                    <a:pt x="222" y="1647"/>
                  </a:lnTo>
                  <a:lnTo>
                    <a:pt x="206" y="1642"/>
                  </a:lnTo>
                  <a:lnTo>
                    <a:pt x="192" y="1631"/>
                  </a:lnTo>
                  <a:lnTo>
                    <a:pt x="27" y="1482"/>
                  </a:lnTo>
                  <a:lnTo>
                    <a:pt x="16" y="1471"/>
                  </a:lnTo>
                  <a:lnTo>
                    <a:pt x="9" y="1457"/>
                  </a:lnTo>
                  <a:lnTo>
                    <a:pt x="4" y="1442"/>
                  </a:lnTo>
                  <a:lnTo>
                    <a:pt x="2" y="1426"/>
                  </a:lnTo>
                  <a:lnTo>
                    <a:pt x="55" y="221"/>
                  </a:lnTo>
                  <a:lnTo>
                    <a:pt x="36" y="195"/>
                  </a:lnTo>
                  <a:lnTo>
                    <a:pt x="21" y="166"/>
                  </a:lnTo>
                  <a:lnTo>
                    <a:pt x="10" y="136"/>
                  </a:lnTo>
                  <a:lnTo>
                    <a:pt x="3" y="103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3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32"/>
            <p:cNvSpPr>
              <a:spLocks/>
            </p:cNvSpPr>
            <p:nvPr/>
          </p:nvSpPr>
          <p:spPr bwMode="auto">
            <a:xfrm>
              <a:off x="9474201" y="2038351"/>
              <a:ext cx="96838" cy="174625"/>
            </a:xfrm>
            <a:custGeom>
              <a:avLst/>
              <a:gdLst>
                <a:gd name="T0" fmla="*/ 326 w 612"/>
                <a:gd name="T1" fmla="*/ 2 h 1095"/>
                <a:gd name="T2" fmla="*/ 356 w 612"/>
                <a:gd name="T3" fmla="*/ 20 h 1095"/>
                <a:gd name="T4" fmla="*/ 374 w 612"/>
                <a:gd name="T5" fmla="*/ 51 h 1095"/>
                <a:gd name="T6" fmla="*/ 377 w 612"/>
                <a:gd name="T7" fmla="*/ 154 h 1095"/>
                <a:gd name="T8" fmla="*/ 512 w 612"/>
                <a:gd name="T9" fmla="*/ 157 h 1095"/>
                <a:gd name="T10" fmla="*/ 543 w 612"/>
                <a:gd name="T11" fmla="*/ 175 h 1095"/>
                <a:gd name="T12" fmla="*/ 561 w 612"/>
                <a:gd name="T13" fmla="*/ 205 h 1095"/>
                <a:gd name="T14" fmla="*/ 561 w 612"/>
                <a:gd name="T15" fmla="*/ 243 h 1095"/>
                <a:gd name="T16" fmla="*/ 543 w 612"/>
                <a:gd name="T17" fmla="*/ 274 h 1095"/>
                <a:gd name="T18" fmla="*/ 512 w 612"/>
                <a:gd name="T19" fmla="*/ 292 h 1095"/>
                <a:gd name="T20" fmla="*/ 233 w 612"/>
                <a:gd name="T21" fmla="*/ 295 h 1095"/>
                <a:gd name="T22" fmla="*/ 187 w 612"/>
                <a:gd name="T23" fmla="*/ 307 h 1095"/>
                <a:gd name="T24" fmla="*/ 153 w 612"/>
                <a:gd name="T25" fmla="*/ 339 h 1095"/>
                <a:gd name="T26" fmla="*/ 142 w 612"/>
                <a:gd name="T27" fmla="*/ 386 h 1095"/>
                <a:gd name="T28" fmla="*/ 150 w 612"/>
                <a:gd name="T29" fmla="*/ 425 h 1095"/>
                <a:gd name="T30" fmla="*/ 175 w 612"/>
                <a:gd name="T31" fmla="*/ 456 h 1095"/>
                <a:gd name="T32" fmla="*/ 211 w 612"/>
                <a:gd name="T33" fmla="*/ 474 h 1095"/>
                <a:gd name="T34" fmla="*/ 379 w 612"/>
                <a:gd name="T35" fmla="*/ 476 h 1095"/>
                <a:gd name="T36" fmla="*/ 453 w 612"/>
                <a:gd name="T37" fmla="*/ 488 h 1095"/>
                <a:gd name="T38" fmla="*/ 517 w 612"/>
                <a:gd name="T39" fmla="*/ 521 h 1095"/>
                <a:gd name="T40" fmla="*/ 567 w 612"/>
                <a:gd name="T41" fmla="*/ 571 h 1095"/>
                <a:gd name="T42" fmla="*/ 600 w 612"/>
                <a:gd name="T43" fmla="*/ 635 h 1095"/>
                <a:gd name="T44" fmla="*/ 612 w 612"/>
                <a:gd name="T45" fmla="*/ 707 h 1095"/>
                <a:gd name="T46" fmla="*/ 600 w 612"/>
                <a:gd name="T47" fmla="*/ 781 h 1095"/>
                <a:gd name="T48" fmla="*/ 567 w 612"/>
                <a:gd name="T49" fmla="*/ 845 h 1095"/>
                <a:gd name="T50" fmla="*/ 517 w 612"/>
                <a:gd name="T51" fmla="*/ 895 h 1095"/>
                <a:gd name="T52" fmla="*/ 453 w 612"/>
                <a:gd name="T53" fmla="*/ 928 h 1095"/>
                <a:gd name="T54" fmla="*/ 379 w 612"/>
                <a:gd name="T55" fmla="*/ 939 h 1095"/>
                <a:gd name="T56" fmla="*/ 376 w 612"/>
                <a:gd name="T57" fmla="*/ 1026 h 1095"/>
                <a:gd name="T58" fmla="*/ 367 w 612"/>
                <a:gd name="T59" fmla="*/ 1061 h 1095"/>
                <a:gd name="T60" fmla="*/ 341 w 612"/>
                <a:gd name="T61" fmla="*/ 1086 h 1095"/>
                <a:gd name="T62" fmla="*/ 305 w 612"/>
                <a:gd name="T63" fmla="*/ 1095 h 1095"/>
                <a:gd name="T64" fmla="*/ 270 w 612"/>
                <a:gd name="T65" fmla="*/ 1086 h 1095"/>
                <a:gd name="T66" fmla="*/ 245 w 612"/>
                <a:gd name="T67" fmla="*/ 1061 h 1095"/>
                <a:gd name="T68" fmla="*/ 236 w 612"/>
                <a:gd name="T69" fmla="*/ 1026 h 1095"/>
                <a:gd name="T70" fmla="*/ 114 w 612"/>
                <a:gd name="T71" fmla="*/ 939 h 1095"/>
                <a:gd name="T72" fmla="*/ 78 w 612"/>
                <a:gd name="T73" fmla="*/ 930 h 1095"/>
                <a:gd name="T74" fmla="*/ 53 w 612"/>
                <a:gd name="T75" fmla="*/ 905 h 1095"/>
                <a:gd name="T76" fmla="*/ 43 w 612"/>
                <a:gd name="T77" fmla="*/ 869 h 1095"/>
                <a:gd name="T78" fmla="*/ 53 w 612"/>
                <a:gd name="T79" fmla="*/ 834 h 1095"/>
                <a:gd name="T80" fmla="*/ 78 w 612"/>
                <a:gd name="T81" fmla="*/ 809 h 1095"/>
                <a:gd name="T82" fmla="*/ 114 w 612"/>
                <a:gd name="T83" fmla="*/ 799 h 1095"/>
                <a:gd name="T84" fmla="*/ 404 w 612"/>
                <a:gd name="T85" fmla="*/ 796 h 1095"/>
                <a:gd name="T86" fmla="*/ 444 w 612"/>
                <a:gd name="T87" fmla="*/ 772 h 1095"/>
                <a:gd name="T88" fmla="*/ 467 w 612"/>
                <a:gd name="T89" fmla="*/ 732 h 1095"/>
                <a:gd name="T90" fmla="*/ 468 w 612"/>
                <a:gd name="T91" fmla="*/ 687 h 1095"/>
                <a:gd name="T92" fmla="*/ 451 w 612"/>
                <a:gd name="T93" fmla="*/ 652 h 1095"/>
                <a:gd name="T94" fmla="*/ 420 w 612"/>
                <a:gd name="T95" fmla="*/ 626 h 1095"/>
                <a:gd name="T96" fmla="*/ 379 w 612"/>
                <a:gd name="T97" fmla="*/ 617 h 1095"/>
                <a:gd name="T98" fmla="*/ 194 w 612"/>
                <a:gd name="T99" fmla="*/ 614 h 1095"/>
                <a:gd name="T100" fmla="*/ 126 w 612"/>
                <a:gd name="T101" fmla="*/ 591 h 1095"/>
                <a:gd name="T102" fmla="*/ 69 w 612"/>
                <a:gd name="T103" fmla="*/ 549 h 1095"/>
                <a:gd name="T104" fmla="*/ 26 w 612"/>
                <a:gd name="T105" fmla="*/ 492 h 1095"/>
                <a:gd name="T106" fmla="*/ 3 w 612"/>
                <a:gd name="T107" fmla="*/ 423 h 1095"/>
                <a:gd name="T108" fmla="*/ 3 w 612"/>
                <a:gd name="T109" fmla="*/ 348 h 1095"/>
                <a:gd name="T110" fmla="*/ 26 w 612"/>
                <a:gd name="T111" fmla="*/ 279 h 1095"/>
                <a:gd name="T112" fmla="*/ 69 w 612"/>
                <a:gd name="T113" fmla="*/ 221 h 1095"/>
                <a:gd name="T114" fmla="*/ 126 w 612"/>
                <a:gd name="T115" fmla="*/ 180 h 1095"/>
                <a:gd name="T116" fmla="*/ 194 w 612"/>
                <a:gd name="T117" fmla="*/ 157 h 1095"/>
                <a:gd name="T118" fmla="*/ 236 w 612"/>
                <a:gd name="T119" fmla="*/ 154 h 1095"/>
                <a:gd name="T120" fmla="*/ 239 w 612"/>
                <a:gd name="T121" fmla="*/ 51 h 1095"/>
                <a:gd name="T122" fmla="*/ 257 w 612"/>
                <a:gd name="T123" fmla="*/ 20 h 1095"/>
                <a:gd name="T124" fmla="*/ 287 w 612"/>
                <a:gd name="T125" fmla="*/ 2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2" h="1095">
                  <a:moveTo>
                    <a:pt x="306" y="0"/>
                  </a:moveTo>
                  <a:lnTo>
                    <a:pt x="326" y="2"/>
                  </a:lnTo>
                  <a:lnTo>
                    <a:pt x="342" y="9"/>
                  </a:lnTo>
                  <a:lnTo>
                    <a:pt x="356" y="20"/>
                  </a:lnTo>
                  <a:lnTo>
                    <a:pt x="367" y="35"/>
                  </a:lnTo>
                  <a:lnTo>
                    <a:pt x="374" y="51"/>
                  </a:lnTo>
                  <a:lnTo>
                    <a:pt x="377" y="70"/>
                  </a:lnTo>
                  <a:lnTo>
                    <a:pt x="377" y="154"/>
                  </a:lnTo>
                  <a:lnTo>
                    <a:pt x="493" y="154"/>
                  </a:lnTo>
                  <a:lnTo>
                    <a:pt x="512" y="157"/>
                  </a:lnTo>
                  <a:lnTo>
                    <a:pt x="528" y="163"/>
                  </a:lnTo>
                  <a:lnTo>
                    <a:pt x="543" y="175"/>
                  </a:lnTo>
                  <a:lnTo>
                    <a:pt x="554" y="189"/>
                  </a:lnTo>
                  <a:lnTo>
                    <a:pt x="561" y="205"/>
                  </a:lnTo>
                  <a:lnTo>
                    <a:pt x="563" y="224"/>
                  </a:lnTo>
                  <a:lnTo>
                    <a:pt x="561" y="243"/>
                  </a:lnTo>
                  <a:lnTo>
                    <a:pt x="554" y="260"/>
                  </a:lnTo>
                  <a:lnTo>
                    <a:pt x="543" y="274"/>
                  </a:lnTo>
                  <a:lnTo>
                    <a:pt x="528" y="285"/>
                  </a:lnTo>
                  <a:lnTo>
                    <a:pt x="512" y="292"/>
                  </a:lnTo>
                  <a:lnTo>
                    <a:pt x="493" y="295"/>
                  </a:lnTo>
                  <a:lnTo>
                    <a:pt x="233" y="295"/>
                  </a:lnTo>
                  <a:lnTo>
                    <a:pt x="208" y="298"/>
                  </a:lnTo>
                  <a:lnTo>
                    <a:pt x="187" y="307"/>
                  </a:lnTo>
                  <a:lnTo>
                    <a:pt x="168" y="321"/>
                  </a:lnTo>
                  <a:lnTo>
                    <a:pt x="153" y="339"/>
                  </a:lnTo>
                  <a:lnTo>
                    <a:pt x="145" y="362"/>
                  </a:lnTo>
                  <a:lnTo>
                    <a:pt x="142" y="386"/>
                  </a:lnTo>
                  <a:lnTo>
                    <a:pt x="144" y="406"/>
                  </a:lnTo>
                  <a:lnTo>
                    <a:pt x="150" y="425"/>
                  </a:lnTo>
                  <a:lnTo>
                    <a:pt x="161" y="442"/>
                  </a:lnTo>
                  <a:lnTo>
                    <a:pt x="175" y="456"/>
                  </a:lnTo>
                  <a:lnTo>
                    <a:pt x="192" y="467"/>
                  </a:lnTo>
                  <a:lnTo>
                    <a:pt x="211" y="474"/>
                  </a:lnTo>
                  <a:lnTo>
                    <a:pt x="233" y="476"/>
                  </a:lnTo>
                  <a:lnTo>
                    <a:pt x="379" y="476"/>
                  </a:lnTo>
                  <a:lnTo>
                    <a:pt x="417" y="480"/>
                  </a:lnTo>
                  <a:lnTo>
                    <a:pt x="453" y="488"/>
                  </a:lnTo>
                  <a:lnTo>
                    <a:pt x="486" y="502"/>
                  </a:lnTo>
                  <a:lnTo>
                    <a:pt x="517" y="521"/>
                  </a:lnTo>
                  <a:lnTo>
                    <a:pt x="543" y="544"/>
                  </a:lnTo>
                  <a:lnTo>
                    <a:pt x="567" y="571"/>
                  </a:lnTo>
                  <a:lnTo>
                    <a:pt x="586" y="602"/>
                  </a:lnTo>
                  <a:lnTo>
                    <a:pt x="600" y="635"/>
                  </a:lnTo>
                  <a:lnTo>
                    <a:pt x="609" y="671"/>
                  </a:lnTo>
                  <a:lnTo>
                    <a:pt x="612" y="707"/>
                  </a:lnTo>
                  <a:lnTo>
                    <a:pt x="609" y="745"/>
                  </a:lnTo>
                  <a:lnTo>
                    <a:pt x="600" y="781"/>
                  </a:lnTo>
                  <a:lnTo>
                    <a:pt x="586" y="814"/>
                  </a:lnTo>
                  <a:lnTo>
                    <a:pt x="567" y="845"/>
                  </a:lnTo>
                  <a:lnTo>
                    <a:pt x="543" y="872"/>
                  </a:lnTo>
                  <a:lnTo>
                    <a:pt x="517" y="895"/>
                  </a:lnTo>
                  <a:lnTo>
                    <a:pt x="486" y="914"/>
                  </a:lnTo>
                  <a:lnTo>
                    <a:pt x="453" y="928"/>
                  </a:lnTo>
                  <a:lnTo>
                    <a:pt x="417" y="936"/>
                  </a:lnTo>
                  <a:lnTo>
                    <a:pt x="379" y="939"/>
                  </a:lnTo>
                  <a:lnTo>
                    <a:pt x="376" y="939"/>
                  </a:lnTo>
                  <a:lnTo>
                    <a:pt x="376" y="1026"/>
                  </a:lnTo>
                  <a:lnTo>
                    <a:pt x="373" y="1044"/>
                  </a:lnTo>
                  <a:lnTo>
                    <a:pt x="367" y="1061"/>
                  </a:lnTo>
                  <a:lnTo>
                    <a:pt x="355" y="1075"/>
                  </a:lnTo>
                  <a:lnTo>
                    <a:pt x="341" y="1086"/>
                  </a:lnTo>
                  <a:lnTo>
                    <a:pt x="324" y="1093"/>
                  </a:lnTo>
                  <a:lnTo>
                    <a:pt x="305" y="1095"/>
                  </a:lnTo>
                  <a:lnTo>
                    <a:pt x="286" y="1093"/>
                  </a:lnTo>
                  <a:lnTo>
                    <a:pt x="270" y="1086"/>
                  </a:lnTo>
                  <a:lnTo>
                    <a:pt x="256" y="1075"/>
                  </a:lnTo>
                  <a:lnTo>
                    <a:pt x="245" y="1061"/>
                  </a:lnTo>
                  <a:lnTo>
                    <a:pt x="238" y="1044"/>
                  </a:lnTo>
                  <a:lnTo>
                    <a:pt x="236" y="1026"/>
                  </a:lnTo>
                  <a:lnTo>
                    <a:pt x="236" y="939"/>
                  </a:lnTo>
                  <a:lnTo>
                    <a:pt x="114" y="939"/>
                  </a:lnTo>
                  <a:lnTo>
                    <a:pt x="95" y="937"/>
                  </a:lnTo>
                  <a:lnTo>
                    <a:pt x="78" y="930"/>
                  </a:lnTo>
                  <a:lnTo>
                    <a:pt x="64" y="919"/>
                  </a:lnTo>
                  <a:lnTo>
                    <a:pt x="53" y="905"/>
                  </a:lnTo>
                  <a:lnTo>
                    <a:pt x="46" y="888"/>
                  </a:lnTo>
                  <a:lnTo>
                    <a:pt x="43" y="869"/>
                  </a:lnTo>
                  <a:lnTo>
                    <a:pt x="46" y="851"/>
                  </a:lnTo>
                  <a:lnTo>
                    <a:pt x="53" y="834"/>
                  </a:lnTo>
                  <a:lnTo>
                    <a:pt x="64" y="819"/>
                  </a:lnTo>
                  <a:lnTo>
                    <a:pt x="78" y="809"/>
                  </a:lnTo>
                  <a:lnTo>
                    <a:pt x="95" y="801"/>
                  </a:lnTo>
                  <a:lnTo>
                    <a:pt x="114" y="799"/>
                  </a:lnTo>
                  <a:lnTo>
                    <a:pt x="379" y="799"/>
                  </a:lnTo>
                  <a:lnTo>
                    <a:pt x="404" y="796"/>
                  </a:lnTo>
                  <a:lnTo>
                    <a:pt x="426" y="787"/>
                  </a:lnTo>
                  <a:lnTo>
                    <a:pt x="444" y="772"/>
                  </a:lnTo>
                  <a:lnTo>
                    <a:pt x="459" y="754"/>
                  </a:lnTo>
                  <a:lnTo>
                    <a:pt x="467" y="732"/>
                  </a:lnTo>
                  <a:lnTo>
                    <a:pt x="470" y="707"/>
                  </a:lnTo>
                  <a:lnTo>
                    <a:pt x="468" y="687"/>
                  </a:lnTo>
                  <a:lnTo>
                    <a:pt x="462" y="668"/>
                  </a:lnTo>
                  <a:lnTo>
                    <a:pt x="451" y="652"/>
                  </a:lnTo>
                  <a:lnTo>
                    <a:pt x="437" y="637"/>
                  </a:lnTo>
                  <a:lnTo>
                    <a:pt x="420" y="626"/>
                  </a:lnTo>
                  <a:lnTo>
                    <a:pt x="401" y="620"/>
                  </a:lnTo>
                  <a:lnTo>
                    <a:pt x="379" y="617"/>
                  </a:lnTo>
                  <a:lnTo>
                    <a:pt x="233" y="617"/>
                  </a:lnTo>
                  <a:lnTo>
                    <a:pt x="194" y="614"/>
                  </a:lnTo>
                  <a:lnTo>
                    <a:pt x="159" y="605"/>
                  </a:lnTo>
                  <a:lnTo>
                    <a:pt x="126" y="591"/>
                  </a:lnTo>
                  <a:lnTo>
                    <a:pt x="95" y="572"/>
                  </a:lnTo>
                  <a:lnTo>
                    <a:pt x="69" y="549"/>
                  </a:lnTo>
                  <a:lnTo>
                    <a:pt x="45" y="522"/>
                  </a:lnTo>
                  <a:lnTo>
                    <a:pt x="26" y="492"/>
                  </a:lnTo>
                  <a:lnTo>
                    <a:pt x="12" y="459"/>
                  </a:lnTo>
                  <a:lnTo>
                    <a:pt x="3" y="423"/>
                  </a:lnTo>
                  <a:lnTo>
                    <a:pt x="0" y="386"/>
                  </a:lnTo>
                  <a:lnTo>
                    <a:pt x="3" y="348"/>
                  </a:lnTo>
                  <a:lnTo>
                    <a:pt x="12" y="312"/>
                  </a:lnTo>
                  <a:lnTo>
                    <a:pt x="26" y="279"/>
                  </a:lnTo>
                  <a:lnTo>
                    <a:pt x="45" y="249"/>
                  </a:lnTo>
                  <a:lnTo>
                    <a:pt x="69" y="221"/>
                  </a:lnTo>
                  <a:lnTo>
                    <a:pt x="95" y="199"/>
                  </a:lnTo>
                  <a:lnTo>
                    <a:pt x="126" y="180"/>
                  </a:lnTo>
                  <a:lnTo>
                    <a:pt x="159" y="165"/>
                  </a:lnTo>
                  <a:lnTo>
                    <a:pt x="194" y="157"/>
                  </a:lnTo>
                  <a:lnTo>
                    <a:pt x="233" y="154"/>
                  </a:lnTo>
                  <a:lnTo>
                    <a:pt x="236" y="154"/>
                  </a:lnTo>
                  <a:lnTo>
                    <a:pt x="236" y="70"/>
                  </a:lnTo>
                  <a:lnTo>
                    <a:pt x="239" y="51"/>
                  </a:lnTo>
                  <a:lnTo>
                    <a:pt x="245" y="35"/>
                  </a:lnTo>
                  <a:lnTo>
                    <a:pt x="257" y="20"/>
                  </a:lnTo>
                  <a:lnTo>
                    <a:pt x="271" y="9"/>
                  </a:lnTo>
                  <a:lnTo>
                    <a:pt x="287" y="2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8236434" y="1917870"/>
            <a:ext cx="387350" cy="552450"/>
            <a:chOff x="8256588" y="1916113"/>
            <a:chExt cx="387350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" name="Freeform 37"/>
            <p:cNvSpPr>
              <a:spLocks noEditPoints="1"/>
            </p:cNvSpPr>
            <p:nvPr/>
          </p:nvSpPr>
          <p:spPr bwMode="auto">
            <a:xfrm>
              <a:off x="8256588" y="1916113"/>
              <a:ext cx="387350" cy="387350"/>
            </a:xfrm>
            <a:custGeom>
              <a:avLst/>
              <a:gdLst>
                <a:gd name="T0" fmla="*/ 1203 w 2444"/>
                <a:gd name="T1" fmla="*/ 1770 h 2443"/>
                <a:gd name="T2" fmla="*/ 958 w 2444"/>
                <a:gd name="T3" fmla="*/ 1793 h 2443"/>
                <a:gd name="T4" fmla="*/ 713 w 2444"/>
                <a:gd name="T5" fmla="*/ 1971 h 2443"/>
                <a:gd name="T6" fmla="*/ 774 w 2444"/>
                <a:gd name="T7" fmla="*/ 2205 h 2443"/>
                <a:gd name="T8" fmla="*/ 1301 w 2444"/>
                <a:gd name="T9" fmla="*/ 2300 h 2443"/>
                <a:gd name="T10" fmla="*/ 1799 w 2444"/>
                <a:gd name="T11" fmla="*/ 2134 h 2443"/>
                <a:gd name="T12" fmla="*/ 1628 w 2444"/>
                <a:gd name="T13" fmla="*/ 1915 h 2443"/>
                <a:gd name="T14" fmla="*/ 1448 w 2444"/>
                <a:gd name="T15" fmla="*/ 1741 h 2443"/>
                <a:gd name="T16" fmla="*/ 1115 w 2444"/>
                <a:gd name="T17" fmla="*/ 601 h 2443"/>
                <a:gd name="T18" fmla="*/ 954 w 2444"/>
                <a:gd name="T19" fmla="*/ 679 h 2443"/>
                <a:gd name="T20" fmla="*/ 838 w 2444"/>
                <a:gd name="T21" fmla="*/ 894 h 2443"/>
                <a:gd name="T22" fmla="*/ 824 w 2444"/>
                <a:gd name="T23" fmla="*/ 1048 h 2443"/>
                <a:gd name="T24" fmla="*/ 846 w 2444"/>
                <a:gd name="T25" fmla="*/ 1293 h 2443"/>
                <a:gd name="T26" fmla="*/ 981 w 2444"/>
                <a:gd name="T27" fmla="*/ 1549 h 2443"/>
                <a:gd name="T28" fmla="*/ 1215 w 2444"/>
                <a:gd name="T29" fmla="*/ 1628 h 2443"/>
                <a:gd name="T30" fmla="*/ 1472 w 2444"/>
                <a:gd name="T31" fmla="*/ 1522 h 2443"/>
                <a:gd name="T32" fmla="*/ 1587 w 2444"/>
                <a:gd name="T33" fmla="*/ 1252 h 2443"/>
                <a:gd name="T34" fmla="*/ 1599 w 2444"/>
                <a:gd name="T35" fmla="*/ 1026 h 2443"/>
                <a:gd name="T36" fmla="*/ 1576 w 2444"/>
                <a:gd name="T37" fmla="*/ 853 h 2443"/>
                <a:gd name="T38" fmla="*/ 1446 w 2444"/>
                <a:gd name="T39" fmla="*/ 661 h 2443"/>
                <a:gd name="T40" fmla="*/ 1289 w 2444"/>
                <a:gd name="T41" fmla="*/ 598 h 2443"/>
                <a:gd name="T42" fmla="*/ 1138 w 2444"/>
                <a:gd name="T43" fmla="*/ 143 h 2443"/>
                <a:gd name="T44" fmla="*/ 610 w 2444"/>
                <a:gd name="T45" fmla="*/ 331 h 2443"/>
                <a:gd name="T46" fmla="*/ 251 w 2444"/>
                <a:gd name="T47" fmla="*/ 747 h 2443"/>
                <a:gd name="T48" fmla="*/ 143 w 2444"/>
                <a:gd name="T49" fmla="*/ 1302 h 2443"/>
                <a:gd name="T50" fmla="*/ 317 w 2444"/>
                <a:gd name="T51" fmla="*/ 1813 h 2443"/>
                <a:gd name="T52" fmla="*/ 685 w 2444"/>
                <a:gd name="T53" fmla="*/ 1828 h 2443"/>
                <a:gd name="T54" fmla="*/ 855 w 2444"/>
                <a:gd name="T55" fmla="*/ 1697 h 2443"/>
                <a:gd name="T56" fmla="*/ 814 w 2444"/>
                <a:gd name="T57" fmla="*/ 1574 h 2443"/>
                <a:gd name="T58" fmla="*/ 695 w 2444"/>
                <a:gd name="T59" fmla="*/ 1252 h 2443"/>
                <a:gd name="T60" fmla="*/ 685 w 2444"/>
                <a:gd name="T61" fmla="*/ 1008 h 2443"/>
                <a:gd name="T62" fmla="*/ 749 w 2444"/>
                <a:gd name="T63" fmla="*/ 723 h 2443"/>
                <a:gd name="T64" fmla="*/ 948 w 2444"/>
                <a:gd name="T65" fmla="*/ 514 h 2443"/>
                <a:gd name="T66" fmla="*/ 1200 w 2444"/>
                <a:gd name="T67" fmla="*/ 451 h 2443"/>
                <a:gd name="T68" fmla="*/ 1441 w 2444"/>
                <a:gd name="T69" fmla="*/ 497 h 2443"/>
                <a:gd name="T70" fmla="*/ 1654 w 2444"/>
                <a:gd name="T71" fmla="*/ 683 h 2443"/>
                <a:gd name="T72" fmla="*/ 1738 w 2444"/>
                <a:gd name="T73" fmla="*/ 992 h 2443"/>
                <a:gd name="T74" fmla="*/ 1735 w 2444"/>
                <a:gd name="T75" fmla="*/ 1207 h 2443"/>
                <a:gd name="T76" fmla="*/ 1638 w 2444"/>
                <a:gd name="T77" fmla="*/ 1531 h 2443"/>
                <a:gd name="T78" fmla="*/ 1559 w 2444"/>
                <a:gd name="T79" fmla="*/ 1643 h 2443"/>
                <a:gd name="T80" fmla="*/ 1614 w 2444"/>
                <a:gd name="T81" fmla="*/ 1727 h 2443"/>
                <a:gd name="T82" fmla="*/ 1848 w 2444"/>
                <a:gd name="T83" fmla="*/ 1870 h 2443"/>
                <a:gd name="T84" fmla="*/ 2201 w 2444"/>
                <a:gd name="T85" fmla="*/ 1680 h 2443"/>
                <a:gd name="T86" fmla="*/ 2300 w 2444"/>
                <a:gd name="T87" fmla="*/ 1137 h 2443"/>
                <a:gd name="T88" fmla="*/ 2112 w 2444"/>
                <a:gd name="T89" fmla="*/ 610 h 2443"/>
                <a:gd name="T90" fmla="*/ 1697 w 2444"/>
                <a:gd name="T91" fmla="*/ 251 h 2443"/>
                <a:gd name="T92" fmla="*/ 1222 w 2444"/>
                <a:gd name="T93" fmla="*/ 0 h 2443"/>
                <a:gd name="T94" fmla="*/ 1813 w 2444"/>
                <a:gd name="T95" fmla="*/ 153 h 2443"/>
                <a:gd name="T96" fmla="*/ 2246 w 2444"/>
                <a:gd name="T97" fmla="*/ 557 h 2443"/>
                <a:gd name="T98" fmla="*/ 2440 w 2444"/>
                <a:gd name="T99" fmla="*/ 1130 h 2443"/>
                <a:gd name="T100" fmla="*/ 2330 w 2444"/>
                <a:gd name="T101" fmla="*/ 1736 h 2443"/>
                <a:gd name="T102" fmla="*/ 1956 w 2444"/>
                <a:gd name="T103" fmla="*/ 2197 h 2443"/>
                <a:gd name="T104" fmla="*/ 1403 w 2444"/>
                <a:gd name="T105" fmla="*/ 2430 h 2443"/>
                <a:gd name="T106" fmla="*/ 813 w 2444"/>
                <a:gd name="T107" fmla="*/ 2373 h 2443"/>
                <a:gd name="T108" fmla="*/ 344 w 2444"/>
                <a:gd name="T109" fmla="*/ 2070 h 2443"/>
                <a:gd name="T110" fmla="*/ 104 w 2444"/>
                <a:gd name="T111" fmla="*/ 1714 h 2443"/>
                <a:gd name="T112" fmla="*/ 3 w 2444"/>
                <a:gd name="T113" fmla="*/ 1130 h 2443"/>
                <a:gd name="T114" fmla="*/ 197 w 2444"/>
                <a:gd name="T115" fmla="*/ 557 h 2443"/>
                <a:gd name="T116" fmla="*/ 631 w 2444"/>
                <a:gd name="T117" fmla="*/ 153 h 2443"/>
                <a:gd name="T118" fmla="*/ 1222 w 2444"/>
                <a:gd name="T119" fmla="*/ 0 h 2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44" h="2443">
                  <a:moveTo>
                    <a:pt x="1437" y="1721"/>
                  </a:moveTo>
                  <a:lnTo>
                    <a:pt x="1398" y="1738"/>
                  </a:lnTo>
                  <a:lnTo>
                    <a:pt x="1356" y="1751"/>
                  </a:lnTo>
                  <a:lnTo>
                    <a:pt x="1313" y="1760"/>
                  </a:lnTo>
                  <a:lnTo>
                    <a:pt x="1268" y="1766"/>
                  </a:lnTo>
                  <a:lnTo>
                    <a:pt x="1220" y="1770"/>
                  </a:lnTo>
                  <a:lnTo>
                    <a:pt x="1203" y="1770"/>
                  </a:lnTo>
                  <a:lnTo>
                    <a:pt x="1148" y="1766"/>
                  </a:lnTo>
                  <a:lnTo>
                    <a:pt x="1097" y="1758"/>
                  </a:lnTo>
                  <a:lnTo>
                    <a:pt x="1047" y="1745"/>
                  </a:lnTo>
                  <a:lnTo>
                    <a:pt x="1001" y="1728"/>
                  </a:lnTo>
                  <a:lnTo>
                    <a:pt x="989" y="1748"/>
                  </a:lnTo>
                  <a:lnTo>
                    <a:pt x="976" y="1770"/>
                  </a:lnTo>
                  <a:lnTo>
                    <a:pt x="958" y="1793"/>
                  </a:lnTo>
                  <a:lnTo>
                    <a:pt x="936" y="1817"/>
                  </a:lnTo>
                  <a:lnTo>
                    <a:pt x="911" y="1841"/>
                  </a:lnTo>
                  <a:lnTo>
                    <a:pt x="882" y="1867"/>
                  </a:lnTo>
                  <a:lnTo>
                    <a:pt x="847" y="1893"/>
                  </a:lnTo>
                  <a:lnTo>
                    <a:pt x="808" y="1918"/>
                  </a:lnTo>
                  <a:lnTo>
                    <a:pt x="764" y="1945"/>
                  </a:lnTo>
                  <a:lnTo>
                    <a:pt x="713" y="1971"/>
                  </a:lnTo>
                  <a:lnTo>
                    <a:pt x="656" y="1996"/>
                  </a:lnTo>
                  <a:lnTo>
                    <a:pt x="594" y="2022"/>
                  </a:lnTo>
                  <a:lnTo>
                    <a:pt x="524" y="2046"/>
                  </a:lnTo>
                  <a:lnTo>
                    <a:pt x="582" y="2092"/>
                  </a:lnTo>
                  <a:lnTo>
                    <a:pt x="643" y="2134"/>
                  </a:lnTo>
                  <a:lnTo>
                    <a:pt x="708" y="2172"/>
                  </a:lnTo>
                  <a:lnTo>
                    <a:pt x="774" y="2205"/>
                  </a:lnTo>
                  <a:lnTo>
                    <a:pt x="844" y="2235"/>
                  </a:lnTo>
                  <a:lnTo>
                    <a:pt x="915" y="2258"/>
                  </a:lnTo>
                  <a:lnTo>
                    <a:pt x="989" y="2278"/>
                  </a:lnTo>
                  <a:lnTo>
                    <a:pt x="1065" y="2292"/>
                  </a:lnTo>
                  <a:lnTo>
                    <a:pt x="1143" y="2300"/>
                  </a:lnTo>
                  <a:lnTo>
                    <a:pt x="1222" y="2302"/>
                  </a:lnTo>
                  <a:lnTo>
                    <a:pt x="1301" y="2300"/>
                  </a:lnTo>
                  <a:lnTo>
                    <a:pt x="1378" y="2292"/>
                  </a:lnTo>
                  <a:lnTo>
                    <a:pt x="1454" y="2278"/>
                  </a:lnTo>
                  <a:lnTo>
                    <a:pt x="1528" y="2258"/>
                  </a:lnTo>
                  <a:lnTo>
                    <a:pt x="1600" y="2235"/>
                  </a:lnTo>
                  <a:lnTo>
                    <a:pt x="1668" y="2205"/>
                  </a:lnTo>
                  <a:lnTo>
                    <a:pt x="1736" y="2172"/>
                  </a:lnTo>
                  <a:lnTo>
                    <a:pt x="1799" y="2134"/>
                  </a:lnTo>
                  <a:lnTo>
                    <a:pt x="1860" y="2092"/>
                  </a:lnTo>
                  <a:lnTo>
                    <a:pt x="1918" y="2046"/>
                  </a:lnTo>
                  <a:lnTo>
                    <a:pt x="1847" y="2021"/>
                  </a:lnTo>
                  <a:lnTo>
                    <a:pt x="1782" y="1995"/>
                  </a:lnTo>
                  <a:lnTo>
                    <a:pt x="1725" y="1969"/>
                  </a:lnTo>
                  <a:lnTo>
                    <a:pt x="1674" y="1941"/>
                  </a:lnTo>
                  <a:lnTo>
                    <a:pt x="1628" y="1915"/>
                  </a:lnTo>
                  <a:lnTo>
                    <a:pt x="1588" y="1889"/>
                  </a:lnTo>
                  <a:lnTo>
                    <a:pt x="1555" y="1862"/>
                  </a:lnTo>
                  <a:lnTo>
                    <a:pt x="1525" y="1836"/>
                  </a:lnTo>
                  <a:lnTo>
                    <a:pt x="1500" y="1811"/>
                  </a:lnTo>
                  <a:lnTo>
                    <a:pt x="1479" y="1786"/>
                  </a:lnTo>
                  <a:lnTo>
                    <a:pt x="1462" y="1763"/>
                  </a:lnTo>
                  <a:lnTo>
                    <a:pt x="1448" y="1741"/>
                  </a:lnTo>
                  <a:lnTo>
                    <a:pt x="1437" y="1721"/>
                  </a:lnTo>
                  <a:close/>
                  <a:moveTo>
                    <a:pt x="1200" y="593"/>
                  </a:moveTo>
                  <a:lnTo>
                    <a:pt x="1188" y="593"/>
                  </a:lnTo>
                  <a:lnTo>
                    <a:pt x="1172" y="594"/>
                  </a:lnTo>
                  <a:lnTo>
                    <a:pt x="1155" y="595"/>
                  </a:lnTo>
                  <a:lnTo>
                    <a:pt x="1135" y="598"/>
                  </a:lnTo>
                  <a:lnTo>
                    <a:pt x="1115" y="601"/>
                  </a:lnTo>
                  <a:lnTo>
                    <a:pt x="1093" y="606"/>
                  </a:lnTo>
                  <a:lnTo>
                    <a:pt x="1070" y="614"/>
                  </a:lnTo>
                  <a:lnTo>
                    <a:pt x="1047" y="622"/>
                  </a:lnTo>
                  <a:lnTo>
                    <a:pt x="1024" y="633"/>
                  </a:lnTo>
                  <a:lnTo>
                    <a:pt x="1001" y="645"/>
                  </a:lnTo>
                  <a:lnTo>
                    <a:pt x="978" y="661"/>
                  </a:lnTo>
                  <a:lnTo>
                    <a:pt x="954" y="679"/>
                  </a:lnTo>
                  <a:lnTo>
                    <a:pt x="933" y="700"/>
                  </a:lnTo>
                  <a:lnTo>
                    <a:pt x="913" y="723"/>
                  </a:lnTo>
                  <a:lnTo>
                    <a:pt x="894" y="751"/>
                  </a:lnTo>
                  <a:lnTo>
                    <a:pt x="876" y="781"/>
                  </a:lnTo>
                  <a:lnTo>
                    <a:pt x="862" y="815"/>
                  </a:lnTo>
                  <a:lnTo>
                    <a:pt x="849" y="853"/>
                  </a:lnTo>
                  <a:lnTo>
                    <a:pt x="838" y="894"/>
                  </a:lnTo>
                  <a:lnTo>
                    <a:pt x="831" y="941"/>
                  </a:lnTo>
                  <a:lnTo>
                    <a:pt x="827" y="991"/>
                  </a:lnTo>
                  <a:lnTo>
                    <a:pt x="827" y="995"/>
                  </a:lnTo>
                  <a:lnTo>
                    <a:pt x="827" y="1000"/>
                  </a:lnTo>
                  <a:lnTo>
                    <a:pt x="826" y="1010"/>
                  </a:lnTo>
                  <a:lnTo>
                    <a:pt x="825" y="1026"/>
                  </a:lnTo>
                  <a:lnTo>
                    <a:pt x="824" y="1048"/>
                  </a:lnTo>
                  <a:lnTo>
                    <a:pt x="824" y="1075"/>
                  </a:lnTo>
                  <a:lnTo>
                    <a:pt x="824" y="1104"/>
                  </a:lnTo>
                  <a:lnTo>
                    <a:pt x="825" y="1138"/>
                  </a:lnTo>
                  <a:lnTo>
                    <a:pt x="828" y="1174"/>
                  </a:lnTo>
                  <a:lnTo>
                    <a:pt x="832" y="1213"/>
                  </a:lnTo>
                  <a:lnTo>
                    <a:pt x="837" y="1252"/>
                  </a:lnTo>
                  <a:lnTo>
                    <a:pt x="846" y="1293"/>
                  </a:lnTo>
                  <a:lnTo>
                    <a:pt x="855" y="1334"/>
                  </a:lnTo>
                  <a:lnTo>
                    <a:pt x="869" y="1374"/>
                  </a:lnTo>
                  <a:lnTo>
                    <a:pt x="885" y="1414"/>
                  </a:lnTo>
                  <a:lnTo>
                    <a:pt x="904" y="1452"/>
                  </a:lnTo>
                  <a:lnTo>
                    <a:pt x="926" y="1488"/>
                  </a:lnTo>
                  <a:lnTo>
                    <a:pt x="952" y="1522"/>
                  </a:lnTo>
                  <a:lnTo>
                    <a:pt x="981" y="1549"/>
                  </a:lnTo>
                  <a:lnTo>
                    <a:pt x="1012" y="1573"/>
                  </a:lnTo>
                  <a:lnTo>
                    <a:pt x="1046" y="1592"/>
                  </a:lnTo>
                  <a:lnTo>
                    <a:pt x="1082" y="1608"/>
                  </a:lnTo>
                  <a:lnTo>
                    <a:pt x="1122" y="1619"/>
                  </a:lnTo>
                  <a:lnTo>
                    <a:pt x="1164" y="1626"/>
                  </a:lnTo>
                  <a:lnTo>
                    <a:pt x="1211" y="1628"/>
                  </a:lnTo>
                  <a:lnTo>
                    <a:pt x="1215" y="1628"/>
                  </a:lnTo>
                  <a:lnTo>
                    <a:pt x="1260" y="1626"/>
                  </a:lnTo>
                  <a:lnTo>
                    <a:pt x="1304" y="1620"/>
                  </a:lnTo>
                  <a:lnTo>
                    <a:pt x="1343" y="1608"/>
                  </a:lnTo>
                  <a:lnTo>
                    <a:pt x="1379" y="1593"/>
                  </a:lnTo>
                  <a:lnTo>
                    <a:pt x="1413" y="1573"/>
                  </a:lnTo>
                  <a:lnTo>
                    <a:pt x="1444" y="1549"/>
                  </a:lnTo>
                  <a:lnTo>
                    <a:pt x="1472" y="1522"/>
                  </a:lnTo>
                  <a:lnTo>
                    <a:pt x="1499" y="1488"/>
                  </a:lnTo>
                  <a:lnTo>
                    <a:pt x="1522" y="1452"/>
                  </a:lnTo>
                  <a:lnTo>
                    <a:pt x="1541" y="1414"/>
                  </a:lnTo>
                  <a:lnTo>
                    <a:pt x="1557" y="1374"/>
                  </a:lnTo>
                  <a:lnTo>
                    <a:pt x="1569" y="1333"/>
                  </a:lnTo>
                  <a:lnTo>
                    <a:pt x="1579" y="1292"/>
                  </a:lnTo>
                  <a:lnTo>
                    <a:pt x="1587" y="1252"/>
                  </a:lnTo>
                  <a:lnTo>
                    <a:pt x="1592" y="1212"/>
                  </a:lnTo>
                  <a:lnTo>
                    <a:pt x="1597" y="1174"/>
                  </a:lnTo>
                  <a:lnTo>
                    <a:pt x="1599" y="1138"/>
                  </a:lnTo>
                  <a:lnTo>
                    <a:pt x="1600" y="1104"/>
                  </a:lnTo>
                  <a:lnTo>
                    <a:pt x="1601" y="1074"/>
                  </a:lnTo>
                  <a:lnTo>
                    <a:pt x="1600" y="1048"/>
                  </a:lnTo>
                  <a:lnTo>
                    <a:pt x="1599" y="1026"/>
                  </a:lnTo>
                  <a:lnTo>
                    <a:pt x="1598" y="1010"/>
                  </a:lnTo>
                  <a:lnTo>
                    <a:pt x="1598" y="1000"/>
                  </a:lnTo>
                  <a:lnTo>
                    <a:pt x="1597" y="995"/>
                  </a:lnTo>
                  <a:lnTo>
                    <a:pt x="1597" y="991"/>
                  </a:lnTo>
                  <a:lnTo>
                    <a:pt x="1592" y="941"/>
                  </a:lnTo>
                  <a:lnTo>
                    <a:pt x="1585" y="894"/>
                  </a:lnTo>
                  <a:lnTo>
                    <a:pt x="1576" y="853"/>
                  </a:lnTo>
                  <a:lnTo>
                    <a:pt x="1562" y="815"/>
                  </a:lnTo>
                  <a:lnTo>
                    <a:pt x="1547" y="781"/>
                  </a:lnTo>
                  <a:lnTo>
                    <a:pt x="1530" y="751"/>
                  </a:lnTo>
                  <a:lnTo>
                    <a:pt x="1511" y="723"/>
                  </a:lnTo>
                  <a:lnTo>
                    <a:pt x="1490" y="700"/>
                  </a:lnTo>
                  <a:lnTo>
                    <a:pt x="1469" y="679"/>
                  </a:lnTo>
                  <a:lnTo>
                    <a:pt x="1446" y="661"/>
                  </a:lnTo>
                  <a:lnTo>
                    <a:pt x="1424" y="645"/>
                  </a:lnTo>
                  <a:lnTo>
                    <a:pt x="1399" y="633"/>
                  </a:lnTo>
                  <a:lnTo>
                    <a:pt x="1376" y="622"/>
                  </a:lnTo>
                  <a:lnTo>
                    <a:pt x="1353" y="614"/>
                  </a:lnTo>
                  <a:lnTo>
                    <a:pt x="1331" y="606"/>
                  </a:lnTo>
                  <a:lnTo>
                    <a:pt x="1309" y="601"/>
                  </a:lnTo>
                  <a:lnTo>
                    <a:pt x="1289" y="598"/>
                  </a:lnTo>
                  <a:lnTo>
                    <a:pt x="1270" y="595"/>
                  </a:lnTo>
                  <a:lnTo>
                    <a:pt x="1252" y="594"/>
                  </a:lnTo>
                  <a:lnTo>
                    <a:pt x="1236" y="593"/>
                  </a:lnTo>
                  <a:lnTo>
                    <a:pt x="1223" y="593"/>
                  </a:lnTo>
                  <a:lnTo>
                    <a:pt x="1200" y="593"/>
                  </a:lnTo>
                  <a:close/>
                  <a:moveTo>
                    <a:pt x="1222" y="140"/>
                  </a:moveTo>
                  <a:lnTo>
                    <a:pt x="1138" y="143"/>
                  </a:lnTo>
                  <a:lnTo>
                    <a:pt x="1055" y="154"/>
                  </a:lnTo>
                  <a:lnTo>
                    <a:pt x="974" y="169"/>
                  </a:lnTo>
                  <a:lnTo>
                    <a:pt x="896" y="191"/>
                  </a:lnTo>
                  <a:lnTo>
                    <a:pt x="820" y="218"/>
                  </a:lnTo>
                  <a:lnTo>
                    <a:pt x="747" y="251"/>
                  </a:lnTo>
                  <a:lnTo>
                    <a:pt x="677" y="289"/>
                  </a:lnTo>
                  <a:lnTo>
                    <a:pt x="610" y="331"/>
                  </a:lnTo>
                  <a:lnTo>
                    <a:pt x="546" y="379"/>
                  </a:lnTo>
                  <a:lnTo>
                    <a:pt x="486" y="430"/>
                  </a:lnTo>
                  <a:lnTo>
                    <a:pt x="430" y="486"/>
                  </a:lnTo>
                  <a:lnTo>
                    <a:pt x="379" y="546"/>
                  </a:lnTo>
                  <a:lnTo>
                    <a:pt x="331" y="610"/>
                  </a:lnTo>
                  <a:lnTo>
                    <a:pt x="289" y="676"/>
                  </a:lnTo>
                  <a:lnTo>
                    <a:pt x="251" y="747"/>
                  </a:lnTo>
                  <a:lnTo>
                    <a:pt x="218" y="819"/>
                  </a:lnTo>
                  <a:lnTo>
                    <a:pt x="191" y="895"/>
                  </a:lnTo>
                  <a:lnTo>
                    <a:pt x="170" y="974"/>
                  </a:lnTo>
                  <a:lnTo>
                    <a:pt x="154" y="1055"/>
                  </a:lnTo>
                  <a:lnTo>
                    <a:pt x="144" y="1137"/>
                  </a:lnTo>
                  <a:lnTo>
                    <a:pt x="141" y="1221"/>
                  </a:lnTo>
                  <a:lnTo>
                    <a:pt x="143" y="1302"/>
                  </a:lnTo>
                  <a:lnTo>
                    <a:pt x="153" y="1383"/>
                  </a:lnTo>
                  <a:lnTo>
                    <a:pt x="168" y="1459"/>
                  </a:lnTo>
                  <a:lnTo>
                    <a:pt x="188" y="1535"/>
                  </a:lnTo>
                  <a:lnTo>
                    <a:pt x="213" y="1608"/>
                  </a:lnTo>
                  <a:lnTo>
                    <a:pt x="243" y="1680"/>
                  </a:lnTo>
                  <a:lnTo>
                    <a:pt x="278" y="1747"/>
                  </a:lnTo>
                  <a:lnTo>
                    <a:pt x="317" y="1813"/>
                  </a:lnTo>
                  <a:lnTo>
                    <a:pt x="362" y="1875"/>
                  </a:lnTo>
                  <a:lnTo>
                    <a:pt x="410" y="1934"/>
                  </a:lnTo>
                  <a:lnTo>
                    <a:pt x="478" y="1913"/>
                  </a:lnTo>
                  <a:lnTo>
                    <a:pt x="539" y="1892"/>
                  </a:lnTo>
                  <a:lnTo>
                    <a:pt x="594" y="1870"/>
                  </a:lnTo>
                  <a:lnTo>
                    <a:pt x="642" y="1849"/>
                  </a:lnTo>
                  <a:lnTo>
                    <a:pt x="685" y="1828"/>
                  </a:lnTo>
                  <a:lnTo>
                    <a:pt x="723" y="1806"/>
                  </a:lnTo>
                  <a:lnTo>
                    <a:pt x="755" y="1785"/>
                  </a:lnTo>
                  <a:lnTo>
                    <a:pt x="784" y="1765"/>
                  </a:lnTo>
                  <a:lnTo>
                    <a:pt x="807" y="1747"/>
                  </a:lnTo>
                  <a:lnTo>
                    <a:pt x="827" y="1728"/>
                  </a:lnTo>
                  <a:lnTo>
                    <a:pt x="843" y="1712"/>
                  </a:lnTo>
                  <a:lnTo>
                    <a:pt x="855" y="1697"/>
                  </a:lnTo>
                  <a:lnTo>
                    <a:pt x="866" y="1682"/>
                  </a:lnTo>
                  <a:lnTo>
                    <a:pt x="873" y="1670"/>
                  </a:lnTo>
                  <a:lnTo>
                    <a:pt x="878" y="1659"/>
                  </a:lnTo>
                  <a:lnTo>
                    <a:pt x="882" y="1650"/>
                  </a:lnTo>
                  <a:lnTo>
                    <a:pt x="864" y="1632"/>
                  </a:lnTo>
                  <a:lnTo>
                    <a:pt x="846" y="1615"/>
                  </a:lnTo>
                  <a:lnTo>
                    <a:pt x="814" y="1574"/>
                  </a:lnTo>
                  <a:lnTo>
                    <a:pt x="787" y="1531"/>
                  </a:lnTo>
                  <a:lnTo>
                    <a:pt x="762" y="1486"/>
                  </a:lnTo>
                  <a:lnTo>
                    <a:pt x="743" y="1439"/>
                  </a:lnTo>
                  <a:lnTo>
                    <a:pt x="727" y="1392"/>
                  </a:lnTo>
                  <a:lnTo>
                    <a:pt x="714" y="1345"/>
                  </a:lnTo>
                  <a:lnTo>
                    <a:pt x="703" y="1298"/>
                  </a:lnTo>
                  <a:lnTo>
                    <a:pt x="695" y="1252"/>
                  </a:lnTo>
                  <a:lnTo>
                    <a:pt x="690" y="1207"/>
                  </a:lnTo>
                  <a:lnTo>
                    <a:pt x="687" y="1165"/>
                  </a:lnTo>
                  <a:lnTo>
                    <a:pt x="684" y="1125"/>
                  </a:lnTo>
                  <a:lnTo>
                    <a:pt x="683" y="1089"/>
                  </a:lnTo>
                  <a:lnTo>
                    <a:pt x="683" y="1058"/>
                  </a:lnTo>
                  <a:lnTo>
                    <a:pt x="684" y="1030"/>
                  </a:lnTo>
                  <a:lnTo>
                    <a:pt x="685" y="1008"/>
                  </a:lnTo>
                  <a:lnTo>
                    <a:pt x="687" y="992"/>
                  </a:lnTo>
                  <a:lnTo>
                    <a:pt x="688" y="982"/>
                  </a:lnTo>
                  <a:lnTo>
                    <a:pt x="692" y="923"/>
                  </a:lnTo>
                  <a:lnTo>
                    <a:pt x="701" y="867"/>
                  </a:lnTo>
                  <a:lnTo>
                    <a:pt x="714" y="815"/>
                  </a:lnTo>
                  <a:lnTo>
                    <a:pt x="730" y="767"/>
                  </a:lnTo>
                  <a:lnTo>
                    <a:pt x="749" y="723"/>
                  </a:lnTo>
                  <a:lnTo>
                    <a:pt x="771" y="683"/>
                  </a:lnTo>
                  <a:lnTo>
                    <a:pt x="795" y="646"/>
                  </a:lnTo>
                  <a:lnTo>
                    <a:pt x="822" y="613"/>
                  </a:lnTo>
                  <a:lnTo>
                    <a:pt x="851" y="583"/>
                  </a:lnTo>
                  <a:lnTo>
                    <a:pt x="882" y="557"/>
                  </a:lnTo>
                  <a:lnTo>
                    <a:pt x="914" y="534"/>
                  </a:lnTo>
                  <a:lnTo>
                    <a:pt x="948" y="514"/>
                  </a:lnTo>
                  <a:lnTo>
                    <a:pt x="983" y="497"/>
                  </a:lnTo>
                  <a:lnTo>
                    <a:pt x="1019" y="482"/>
                  </a:lnTo>
                  <a:lnTo>
                    <a:pt x="1056" y="470"/>
                  </a:lnTo>
                  <a:lnTo>
                    <a:pt x="1092" y="462"/>
                  </a:lnTo>
                  <a:lnTo>
                    <a:pt x="1128" y="456"/>
                  </a:lnTo>
                  <a:lnTo>
                    <a:pt x="1164" y="452"/>
                  </a:lnTo>
                  <a:lnTo>
                    <a:pt x="1200" y="451"/>
                  </a:lnTo>
                  <a:lnTo>
                    <a:pt x="1223" y="451"/>
                  </a:lnTo>
                  <a:lnTo>
                    <a:pt x="1259" y="452"/>
                  </a:lnTo>
                  <a:lnTo>
                    <a:pt x="1295" y="456"/>
                  </a:lnTo>
                  <a:lnTo>
                    <a:pt x="1332" y="462"/>
                  </a:lnTo>
                  <a:lnTo>
                    <a:pt x="1369" y="470"/>
                  </a:lnTo>
                  <a:lnTo>
                    <a:pt x="1405" y="482"/>
                  </a:lnTo>
                  <a:lnTo>
                    <a:pt x="1441" y="497"/>
                  </a:lnTo>
                  <a:lnTo>
                    <a:pt x="1475" y="514"/>
                  </a:lnTo>
                  <a:lnTo>
                    <a:pt x="1509" y="534"/>
                  </a:lnTo>
                  <a:lnTo>
                    <a:pt x="1542" y="557"/>
                  </a:lnTo>
                  <a:lnTo>
                    <a:pt x="1572" y="583"/>
                  </a:lnTo>
                  <a:lnTo>
                    <a:pt x="1602" y="613"/>
                  </a:lnTo>
                  <a:lnTo>
                    <a:pt x="1628" y="646"/>
                  </a:lnTo>
                  <a:lnTo>
                    <a:pt x="1654" y="683"/>
                  </a:lnTo>
                  <a:lnTo>
                    <a:pt x="1675" y="723"/>
                  </a:lnTo>
                  <a:lnTo>
                    <a:pt x="1695" y="767"/>
                  </a:lnTo>
                  <a:lnTo>
                    <a:pt x="1711" y="815"/>
                  </a:lnTo>
                  <a:lnTo>
                    <a:pt x="1723" y="867"/>
                  </a:lnTo>
                  <a:lnTo>
                    <a:pt x="1732" y="923"/>
                  </a:lnTo>
                  <a:lnTo>
                    <a:pt x="1737" y="982"/>
                  </a:lnTo>
                  <a:lnTo>
                    <a:pt x="1738" y="992"/>
                  </a:lnTo>
                  <a:lnTo>
                    <a:pt x="1739" y="1008"/>
                  </a:lnTo>
                  <a:lnTo>
                    <a:pt x="1740" y="1030"/>
                  </a:lnTo>
                  <a:lnTo>
                    <a:pt x="1741" y="1058"/>
                  </a:lnTo>
                  <a:lnTo>
                    <a:pt x="1741" y="1090"/>
                  </a:lnTo>
                  <a:lnTo>
                    <a:pt x="1740" y="1126"/>
                  </a:lnTo>
                  <a:lnTo>
                    <a:pt x="1738" y="1165"/>
                  </a:lnTo>
                  <a:lnTo>
                    <a:pt x="1735" y="1207"/>
                  </a:lnTo>
                  <a:lnTo>
                    <a:pt x="1729" y="1252"/>
                  </a:lnTo>
                  <a:lnTo>
                    <a:pt x="1721" y="1298"/>
                  </a:lnTo>
                  <a:lnTo>
                    <a:pt x="1711" y="1346"/>
                  </a:lnTo>
                  <a:lnTo>
                    <a:pt x="1698" y="1393"/>
                  </a:lnTo>
                  <a:lnTo>
                    <a:pt x="1681" y="1439"/>
                  </a:lnTo>
                  <a:lnTo>
                    <a:pt x="1661" y="1486"/>
                  </a:lnTo>
                  <a:lnTo>
                    <a:pt x="1638" y="1531"/>
                  </a:lnTo>
                  <a:lnTo>
                    <a:pt x="1610" y="1574"/>
                  </a:lnTo>
                  <a:lnTo>
                    <a:pt x="1578" y="1615"/>
                  </a:lnTo>
                  <a:lnTo>
                    <a:pt x="1552" y="1641"/>
                  </a:lnTo>
                  <a:lnTo>
                    <a:pt x="1558" y="1641"/>
                  </a:lnTo>
                  <a:lnTo>
                    <a:pt x="1558" y="1637"/>
                  </a:lnTo>
                  <a:lnTo>
                    <a:pt x="1558" y="1639"/>
                  </a:lnTo>
                  <a:lnTo>
                    <a:pt x="1559" y="1643"/>
                  </a:lnTo>
                  <a:lnTo>
                    <a:pt x="1560" y="1649"/>
                  </a:lnTo>
                  <a:lnTo>
                    <a:pt x="1563" y="1658"/>
                  </a:lnTo>
                  <a:lnTo>
                    <a:pt x="1568" y="1668"/>
                  </a:lnTo>
                  <a:lnTo>
                    <a:pt x="1576" y="1681"/>
                  </a:lnTo>
                  <a:lnTo>
                    <a:pt x="1585" y="1695"/>
                  </a:lnTo>
                  <a:lnTo>
                    <a:pt x="1598" y="1710"/>
                  </a:lnTo>
                  <a:lnTo>
                    <a:pt x="1614" y="1727"/>
                  </a:lnTo>
                  <a:lnTo>
                    <a:pt x="1634" y="1745"/>
                  </a:lnTo>
                  <a:lnTo>
                    <a:pt x="1657" y="1765"/>
                  </a:lnTo>
                  <a:lnTo>
                    <a:pt x="1685" y="1785"/>
                  </a:lnTo>
                  <a:lnTo>
                    <a:pt x="1718" y="1805"/>
                  </a:lnTo>
                  <a:lnTo>
                    <a:pt x="1756" y="1826"/>
                  </a:lnTo>
                  <a:lnTo>
                    <a:pt x="1798" y="1849"/>
                  </a:lnTo>
                  <a:lnTo>
                    <a:pt x="1848" y="1870"/>
                  </a:lnTo>
                  <a:lnTo>
                    <a:pt x="1903" y="1892"/>
                  </a:lnTo>
                  <a:lnTo>
                    <a:pt x="1965" y="1913"/>
                  </a:lnTo>
                  <a:lnTo>
                    <a:pt x="2033" y="1935"/>
                  </a:lnTo>
                  <a:lnTo>
                    <a:pt x="2082" y="1876"/>
                  </a:lnTo>
                  <a:lnTo>
                    <a:pt x="2126" y="1814"/>
                  </a:lnTo>
                  <a:lnTo>
                    <a:pt x="2165" y="1748"/>
                  </a:lnTo>
                  <a:lnTo>
                    <a:pt x="2201" y="1680"/>
                  </a:lnTo>
                  <a:lnTo>
                    <a:pt x="2231" y="1609"/>
                  </a:lnTo>
                  <a:lnTo>
                    <a:pt x="2256" y="1535"/>
                  </a:lnTo>
                  <a:lnTo>
                    <a:pt x="2276" y="1459"/>
                  </a:lnTo>
                  <a:lnTo>
                    <a:pt x="2291" y="1383"/>
                  </a:lnTo>
                  <a:lnTo>
                    <a:pt x="2300" y="1302"/>
                  </a:lnTo>
                  <a:lnTo>
                    <a:pt x="2303" y="1221"/>
                  </a:lnTo>
                  <a:lnTo>
                    <a:pt x="2300" y="1137"/>
                  </a:lnTo>
                  <a:lnTo>
                    <a:pt x="2290" y="1055"/>
                  </a:lnTo>
                  <a:lnTo>
                    <a:pt x="2275" y="974"/>
                  </a:lnTo>
                  <a:lnTo>
                    <a:pt x="2253" y="895"/>
                  </a:lnTo>
                  <a:lnTo>
                    <a:pt x="2225" y="819"/>
                  </a:lnTo>
                  <a:lnTo>
                    <a:pt x="2193" y="747"/>
                  </a:lnTo>
                  <a:lnTo>
                    <a:pt x="2155" y="676"/>
                  </a:lnTo>
                  <a:lnTo>
                    <a:pt x="2112" y="610"/>
                  </a:lnTo>
                  <a:lnTo>
                    <a:pt x="2065" y="546"/>
                  </a:lnTo>
                  <a:lnTo>
                    <a:pt x="2013" y="486"/>
                  </a:lnTo>
                  <a:lnTo>
                    <a:pt x="1957" y="430"/>
                  </a:lnTo>
                  <a:lnTo>
                    <a:pt x="1897" y="379"/>
                  </a:lnTo>
                  <a:lnTo>
                    <a:pt x="1834" y="331"/>
                  </a:lnTo>
                  <a:lnTo>
                    <a:pt x="1768" y="289"/>
                  </a:lnTo>
                  <a:lnTo>
                    <a:pt x="1697" y="251"/>
                  </a:lnTo>
                  <a:lnTo>
                    <a:pt x="1624" y="218"/>
                  </a:lnTo>
                  <a:lnTo>
                    <a:pt x="1548" y="191"/>
                  </a:lnTo>
                  <a:lnTo>
                    <a:pt x="1469" y="169"/>
                  </a:lnTo>
                  <a:lnTo>
                    <a:pt x="1389" y="154"/>
                  </a:lnTo>
                  <a:lnTo>
                    <a:pt x="1307" y="143"/>
                  </a:lnTo>
                  <a:lnTo>
                    <a:pt x="1222" y="140"/>
                  </a:lnTo>
                  <a:close/>
                  <a:moveTo>
                    <a:pt x="1222" y="0"/>
                  </a:moveTo>
                  <a:lnTo>
                    <a:pt x="1313" y="3"/>
                  </a:lnTo>
                  <a:lnTo>
                    <a:pt x="1403" y="14"/>
                  </a:lnTo>
                  <a:lnTo>
                    <a:pt x="1489" y="30"/>
                  </a:lnTo>
                  <a:lnTo>
                    <a:pt x="1575" y="52"/>
                  </a:lnTo>
                  <a:lnTo>
                    <a:pt x="1657" y="80"/>
                  </a:lnTo>
                  <a:lnTo>
                    <a:pt x="1736" y="114"/>
                  </a:lnTo>
                  <a:lnTo>
                    <a:pt x="1813" y="153"/>
                  </a:lnTo>
                  <a:lnTo>
                    <a:pt x="1887" y="197"/>
                  </a:lnTo>
                  <a:lnTo>
                    <a:pt x="1956" y="247"/>
                  </a:lnTo>
                  <a:lnTo>
                    <a:pt x="2023" y="301"/>
                  </a:lnTo>
                  <a:lnTo>
                    <a:pt x="2085" y="359"/>
                  </a:lnTo>
                  <a:lnTo>
                    <a:pt x="2143" y="421"/>
                  </a:lnTo>
                  <a:lnTo>
                    <a:pt x="2197" y="487"/>
                  </a:lnTo>
                  <a:lnTo>
                    <a:pt x="2246" y="557"/>
                  </a:lnTo>
                  <a:lnTo>
                    <a:pt x="2291" y="631"/>
                  </a:lnTo>
                  <a:lnTo>
                    <a:pt x="2330" y="708"/>
                  </a:lnTo>
                  <a:lnTo>
                    <a:pt x="2363" y="787"/>
                  </a:lnTo>
                  <a:lnTo>
                    <a:pt x="2392" y="869"/>
                  </a:lnTo>
                  <a:lnTo>
                    <a:pt x="2414" y="954"/>
                  </a:lnTo>
                  <a:lnTo>
                    <a:pt x="2430" y="1042"/>
                  </a:lnTo>
                  <a:lnTo>
                    <a:pt x="2440" y="1130"/>
                  </a:lnTo>
                  <a:lnTo>
                    <a:pt x="2444" y="1221"/>
                  </a:lnTo>
                  <a:lnTo>
                    <a:pt x="2440" y="1313"/>
                  </a:lnTo>
                  <a:lnTo>
                    <a:pt x="2430" y="1401"/>
                  </a:lnTo>
                  <a:lnTo>
                    <a:pt x="2414" y="1489"/>
                  </a:lnTo>
                  <a:lnTo>
                    <a:pt x="2392" y="1573"/>
                  </a:lnTo>
                  <a:lnTo>
                    <a:pt x="2363" y="1657"/>
                  </a:lnTo>
                  <a:lnTo>
                    <a:pt x="2330" y="1736"/>
                  </a:lnTo>
                  <a:lnTo>
                    <a:pt x="2291" y="1813"/>
                  </a:lnTo>
                  <a:lnTo>
                    <a:pt x="2246" y="1887"/>
                  </a:lnTo>
                  <a:lnTo>
                    <a:pt x="2197" y="1956"/>
                  </a:lnTo>
                  <a:lnTo>
                    <a:pt x="2143" y="2023"/>
                  </a:lnTo>
                  <a:lnTo>
                    <a:pt x="2085" y="2085"/>
                  </a:lnTo>
                  <a:lnTo>
                    <a:pt x="2023" y="2143"/>
                  </a:lnTo>
                  <a:lnTo>
                    <a:pt x="1956" y="2197"/>
                  </a:lnTo>
                  <a:lnTo>
                    <a:pt x="1887" y="2246"/>
                  </a:lnTo>
                  <a:lnTo>
                    <a:pt x="1813" y="2290"/>
                  </a:lnTo>
                  <a:lnTo>
                    <a:pt x="1736" y="2329"/>
                  </a:lnTo>
                  <a:lnTo>
                    <a:pt x="1657" y="2363"/>
                  </a:lnTo>
                  <a:lnTo>
                    <a:pt x="1575" y="2392"/>
                  </a:lnTo>
                  <a:lnTo>
                    <a:pt x="1489" y="2414"/>
                  </a:lnTo>
                  <a:lnTo>
                    <a:pt x="1403" y="2430"/>
                  </a:lnTo>
                  <a:lnTo>
                    <a:pt x="1313" y="2440"/>
                  </a:lnTo>
                  <a:lnTo>
                    <a:pt x="1222" y="2443"/>
                  </a:lnTo>
                  <a:lnTo>
                    <a:pt x="1137" y="2440"/>
                  </a:lnTo>
                  <a:lnTo>
                    <a:pt x="1053" y="2432"/>
                  </a:lnTo>
                  <a:lnTo>
                    <a:pt x="970" y="2417"/>
                  </a:lnTo>
                  <a:lnTo>
                    <a:pt x="891" y="2397"/>
                  </a:lnTo>
                  <a:lnTo>
                    <a:pt x="813" y="2373"/>
                  </a:lnTo>
                  <a:lnTo>
                    <a:pt x="737" y="2343"/>
                  </a:lnTo>
                  <a:lnTo>
                    <a:pt x="664" y="2308"/>
                  </a:lnTo>
                  <a:lnTo>
                    <a:pt x="594" y="2269"/>
                  </a:lnTo>
                  <a:lnTo>
                    <a:pt x="526" y="2225"/>
                  </a:lnTo>
                  <a:lnTo>
                    <a:pt x="462" y="2178"/>
                  </a:lnTo>
                  <a:lnTo>
                    <a:pt x="402" y="2126"/>
                  </a:lnTo>
                  <a:lnTo>
                    <a:pt x="344" y="2070"/>
                  </a:lnTo>
                  <a:lnTo>
                    <a:pt x="335" y="2063"/>
                  </a:lnTo>
                  <a:lnTo>
                    <a:pt x="328" y="2053"/>
                  </a:lnTo>
                  <a:lnTo>
                    <a:pt x="275" y="1992"/>
                  </a:lnTo>
                  <a:lnTo>
                    <a:pt x="226" y="1927"/>
                  </a:lnTo>
                  <a:lnTo>
                    <a:pt x="180" y="1859"/>
                  </a:lnTo>
                  <a:lnTo>
                    <a:pt x="140" y="1789"/>
                  </a:lnTo>
                  <a:lnTo>
                    <a:pt x="104" y="1714"/>
                  </a:lnTo>
                  <a:lnTo>
                    <a:pt x="74" y="1638"/>
                  </a:lnTo>
                  <a:lnTo>
                    <a:pt x="47" y="1559"/>
                  </a:lnTo>
                  <a:lnTo>
                    <a:pt x="27" y="1477"/>
                  </a:lnTo>
                  <a:lnTo>
                    <a:pt x="13" y="1393"/>
                  </a:lnTo>
                  <a:lnTo>
                    <a:pt x="3" y="1309"/>
                  </a:lnTo>
                  <a:lnTo>
                    <a:pt x="0" y="1221"/>
                  </a:lnTo>
                  <a:lnTo>
                    <a:pt x="3" y="1130"/>
                  </a:lnTo>
                  <a:lnTo>
                    <a:pt x="14" y="1042"/>
                  </a:lnTo>
                  <a:lnTo>
                    <a:pt x="29" y="954"/>
                  </a:lnTo>
                  <a:lnTo>
                    <a:pt x="52" y="869"/>
                  </a:lnTo>
                  <a:lnTo>
                    <a:pt x="80" y="787"/>
                  </a:lnTo>
                  <a:lnTo>
                    <a:pt x="114" y="708"/>
                  </a:lnTo>
                  <a:lnTo>
                    <a:pt x="153" y="631"/>
                  </a:lnTo>
                  <a:lnTo>
                    <a:pt x="197" y="557"/>
                  </a:lnTo>
                  <a:lnTo>
                    <a:pt x="247" y="487"/>
                  </a:lnTo>
                  <a:lnTo>
                    <a:pt x="301" y="421"/>
                  </a:lnTo>
                  <a:lnTo>
                    <a:pt x="359" y="359"/>
                  </a:lnTo>
                  <a:lnTo>
                    <a:pt x="421" y="301"/>
                  </a:lnTo>
                  <a:lnTo>
                    <a:pt x="487" y="247"/>
                  </a:lnTo>
                  <a:lnTo>
                    <a:pt x="557" y="197"/>
                  </a:lnTo>
                  <a:lnTo>
                    <a:pt x="631" y="153"/>
                  </a:lnTo>
                  <a:lnTo>
                    <a:pt x="708" y="114"/>
                  </a:lnTo>
                  <a:lnTo>
                    <a:pt x="787" y="80"/>
                  </a:lnTo>
                  <a:lnTo>
                    <a:pt x="870" y="52"/>
                  </a:lnTo>
                  <a:lnTo>
                    <a:pt x="954" y="30"/>
                  </a:lnTo>
                  <a:lnTo>
                    <a:pt x="1042" y="14"/>
                  </a:lnTo>
                  <a:lnTo>
                    <a:pt x="1131" y="3"/>
                  </a:lnTo>
                  <a:lnTo>
                    <a:pt x="1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38"/>
            <p:cNvSpPr>
              <a:spLocks/>
            </p:cNvSpPr>
            <p:nvPr/>
          </p:nvSpPr>
          <p:spPr bwMode="auto">
            <a:xfrm>
              <a:off x="8297863" y="2368551"/>
              <a:ext cx="304800" cy="22225"/>
            </a:xfrm>
            <a:custGeom>
              <a:avLst/>
              <a:gdLst>
                <a:gd name="T0" fmla="*/ 71 w 1925"/>
                <a:gd name="T1" fmla="*/ 0 h 140"/>
                <a:gd name="T2" fmla="*/ 1855 w 1925"/>
                <a:gd name="T3" fmla="*/ 0 h 140"/>
                <a:gd name="T4" fmla="*/ 1873 w 1925"/>
                <a:gd name="T5" fmla="*/ 2 h 140"/>
                <a:gd name="T6" fmla="*/ 1890 w 1925"/>
                <a:gd name="T7" fmla="*/ 10 h 140"/>
                <a:gd name="T8" fmla="*/ 1904 w 1925"/>
                <a:gd name="T9" fmla="*/ 20 h 140"/>
                <a:gd name="T10" fmla="*/ 1915 w 1925"/>
                <a:gd name="T11" fmla="*/ 35 h 140"/>
                <a:gd name="T12" fmla="*/ 1922 w 1925"/>
                <a:gd name="T13" fmla="*/ 51 h 140"/>
                <a:gd name="T14" fmla="*/ 1925 w 1925"/>
                <a:gd name="T15" fmla="*/ 70 h 140"/>
                <a:gd name="T16" fmla="*/ 1922 w 1925"/>
                <a:gd name="T17" fmla="*/ 89 h 140"/>
                <a:gd name="T18" fmla="*/ 1915 w 1925"/>
                <a:gd name="T19" fmla="*/ 106 h 140"/>
                <a:gd name="T20" fmla="*/ 1904 w 1925"/>
                <a:gd name="T21" fmla="*/ 119 h 140"/>
                <a:gd name="T22" fmla="*/ 1890 w 1925"/>
                <a:gd name="T23" fmla="*/ 131 h 140"/>
                <a:gd name="T24" fmla="*/ 1873 w 1925"/>
                <a:gd name="T25" fmla="*/ 138 h 140"/>
                <a:gd name="T26" fmla="*/ 1855 w 1925"/>
                <a:gd name="T27" fmla="*/ 140 h 140"/>
                <a:gd name="T28" fmla="*/ 71 w 1925"/>
                <a:gd name="T29" fmla="*/ 140 h 140"/>
                <a:gd name="T30" fmla="*/ 52 w 1925"/>
                <a:gd name="T31" fmla="*/ 138 h 140"/>
                <a:gd name="T32" fmla="*/ 35 w 1925"/>
                <a:gd name="T33" fmla="*/ 131 h 140"/>
                <a:gd name="T34" fmla="*/ 21 w 1925"/>
                <a:gd name="T35" fmla="*/ 119 h 140"/>
                <a:gd name="T36" fmla="*/ 10 w 1925"/>
                <a:gd name="T37" fmla="*/ 106 h 140"/>
                <a:gd name="T38" fmla="*/ 3 w 1925"/>
                <a:gd name="T39" fmla="*/ 89 h 140"/>
                <a:gd name="T40" fmla="*/ 0 w 1925"/>
                <a:gd name="T41" fmla="*/ 70 h 140"/>
                <a:gd name="T42" fmla="*/ 3 w 1925"/>
                <a:gd name="T43" fmla="*/ 51 h 140"/>
                <a:gd name="T44" fmla="*/ 10 w 1925"/>
                <a:gd name="T45" fmla="*/ 35 h 140"/>
                <a:gd name="T46" fmla="*/ 21 w 1925"/>
                <a:gd name="T47" fmla="*/ 20 h 140"/>
                <a:gd name="T48" fmla="*/ 35 w 1925"/>
                <a:gd name="T49" fmla="*/ 10 h 140"/>
                <a:gd name="T50" fmla="*/ 52 w 1925"/>
                <a:gd name="T51" fmla="*/ 2 h 140"/>
                <a:gd name="T52" fmla="*/ 71 w 1925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5" h="140">
                  <a:moveTo>
                    <a:pt x="71" y="0"/>
                  </a:moveTo>
                  <a:lnTo>
                    <a:pt x="1855" y="0"/>
                  </a:lnTo>
                  <a:lnTo>
                    <a:pt x="1873" y="2"/>
                  </a:lnTo>
                  <a:lnTo>
                    <a:pt x="1890" y="10"/>
                  </a:lnTo>
                  <a:lnTo>
                    <a:pt x="1904" y="20"/>
                  </a:lnTo>
                  <a:lnTo>
                    <a:pt x="1915" y="35"/>
                  </a:lnTo>
                  <a:lnTo>
                    <a:pt x="1922" y="51"/>
                  </a:lnTo>
                  <a:lnTo>
                    <a:pt x="1925" y="70"/>
                  </a:lnTo>
                  <a:lnTo>
                    <a:pt x="1922" y="89"/>
                  </a:lnTo>
                  <a:lnTo>
                    <a:pt x="1915" y="106"/>
                  </a:lnTo>
                  <a:lnTo>
                    <a:pt x="1904" y="119"/>
                  </a:lnTo>
                  <a:lnTo>
                    <a:pt x="1890" y="131"/>
                  </a:lnTo>
                  <a:lnTo>
                    <a:pt x="1873" y="138"/>
                  </a:lnTo>
                  <a:lnTo>
                    <a:pt x="1855" y="140"/>
                  </a:lnTo>
                  <a:lnTo>
                    <a:pt x="71" y="140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19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39"/>
            <p:cNvSpPr>
              <a:spLocks/>
            </p:cNvSpPr>
            <p:nvPr/>
          </p:nvSpPr>
          <p:spPr bwMode="auto">
            <a:xfrm>
              <a:off x="8347075" y="2446338"/>
              <a:ext cx="206375" cy="22225"/>
            </a:xfrm>
            <a:custGeom>
              <a:avLst/>
              <a:gdLst>
                <a:gd name="T0" fmla="*/ 69 w 1297"/>
                <a:gd name="T1" fmla="*/ 0 h 140"/>
                <a:gd name="T2" fmla="*/ 1226 w 1297"/>
                <a:gd name="T3" fmla="*/ 0 h 140"/>
                <a:gd name="T4" fmla="*/ 1245 w 1297"/>
                <a:gd name="T5" fmla="*/ 2 h 140"/>
                <a:gd name="T6" fmla="*/ 1262 w 1297"/>
                <a:gd name="T7" fmla="*/ 9 h 140"/>
                <a:gd name="T8" fmla="*/ 1276 w 1297"/>
                <a:gd name="T9" fmla="*/ 20 h 140"/>
                <a:gd name="T10" fmla="*/ 1286 w 1297"/>
                <a:gd name="T11" fmla="*/ 35 h 140"/>
                <a:gd name="T12" fmla="*/ 1294 w 1297"/>
                <a:gd name="T13" fmla="*/ 51 h 140"/>
                <a:gd name="T14" fmla="*/ 1297 w 1297"/>
                <a:gd name="T15" fmla="*/ 69 h 140"/>
                <a:gd name="T16" fmla="*/ 1294 w 1297"/>
                <a:gd name="T17" fmla="*/ 88 h 140"/>
                <a:gd name="T18" fmla="*/ 1286 w 1297"/>
                <a:gd name="T19" fmla="*/ 105 h 140"/>
                <a:gd name="T20" fmla="*/ 1276 w 1297"/>
                <a:gd name="T21" fmla="*/ 119 h 140"/>
                <a:gd name="T22" fmla="*/ 1262 w 1297"/>
                <a:gd name="T23" fmla="*/ 131 h 140"/>
                <a:gd name="T24" fmla="*/ 1245 w 1297"/>
                <a:gd name="T25" fmla="*/ 138 h 140"/>
                <a:gd name="T26" fmla="*/ 1227 w 1297"/>
                <a:gd name="T27" fmla="*/ 140 h 140"/>
                <a:gd name="T28" fmla="*/ 69 w 1297"/>
                <a:gd name="T29" fmla="*/ 140 h 140"/>
                <a:gd name="T30" fmla="*/ 51 w 1297"/>
                <a:gd name="T31" fmla="*/ 138 h 140"/>
                <a:gd name="T32" fmla="*/ 34 w 1297"/>
                <a:gd name="T33" fmla="*/ 131 h 140"/>
                <a:gd name="T34" fmla="*/ 20 w 1297"/>
                <a:gd name="T35" fmla="*/ 120 h 140"/>
                <a:gd name="T36" fmla="*/ 9 w 1297"/>
                <a:gd name="T37" fmla="*/ 105 h 140"/>
                <a:gd name="T38" fmla="*/ 2 w 1297"/>
                <a:gd name="T39" fmla="*/ 88 h 140"/>
                <a:gd name="T40" fmla="*/ 0 w 1297"/>
                <a:gd name="T41" fmla="*/ 69 h 140"/>
                <a:gd name="T42" fmla="*/ 2 w 1297"/>
                <a:gd name="T43" fmla="*/ 51 h 140"/>
                <a:gd name="T44" fmla="*/ 9 w 1297"/>
                <a:gd name="T45" fmla="*/ 35 h 140"/>
                <a:gd name="T46" fmla="*/ 20 w 1297"/>
                <a:gd name="T47" fmla="*/ 20 h 140"/>
                <a:gd name="T48" fmla="*/ 34 w 1297"/>
                <a:gd name="T49" fmla="*/ 9 h 140"/>
                <a:gd name="T50" fmla="*/ 51 w 1297"/>
                <a:gd name="T51" fmla="*/ 2 h 140"/>
                <a:gd name="T52" fmla="*/ 69 w 129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97" h="140">
                  <a:moveTo>
                    <a:pt x="69" y="0"/>
                  </a:moveTo>
                  <a:lnTo>
                    <a:pt x="1226" y="0"/>
                  </a:lnTo>
                  <a:lnTo>
                    <a:pt x="1245" y="2"/>
                  </a:lnTo>
                  <a:lnTo>
                    <a:pt x="1262" y="9"/>
                  </a:lnTo>
                  <a:lnTo>
                    <a:pt x="1276" y="20"/>
                  </a:lnTo>
                  <a:lnTo>
                    <a:pt x="1286" y="35"/>
                  </a:lnTo>
                  <a:lnTo>
                    <a:pt x="1294" y="51"/>
                  </a:lnTo>
                  <a:lnTo>
                    <a:pt x="1297" y="69"/>
                  </a:lnTo>
                  <a:lnTo>
                    <a:pt x="1294" y="88"/>
                  </a:lnTo>
                  <a:lnTo>
                    <a:pt x="1286" y="105"/>
                  </a:lnTo>
                  <a:lnTo>
                    <a:pt x="1276" y="119"/>
                  </a:lnTo>
                  <a:lnTo>
                    <a:pt x="1262" y="131"/>
                  </a:lnTo>
                  <a:lnTo>
                    <a:pt x="1245" y="138"/>
                  </a:lnTo>
                  <a:lnTo>
                    <a:pt x="1227" y="140"/>
                  </a:lnTo>
                  <a:lnTo>
                    <a:pt x="69" y="140"/>
                  </a:lnTo>
                  <a:lnTo>
                    <a:pt x="51" y="138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7274746" y="1917870"/>
            <a:ext cx="439738" cy="552451"/>
            <a:chOff x="7273925" y="1916113"/>
            <a:chExt cx="439738" cy="552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Freeform 44"/>
            <p:cNvSpPr>
              <a:spLocks/>
            </p:cNvSpPr>
            <p:nvPr/>
          </p:nvSpPr>
          <p:spPr bwMode="auto">
            <a:xfrm>
              <a:off x="7273925" y="1916113"/>
              <a:ext cx="439738" cy="473075"/>
            </a:xfrm>
            <a:custGeom>
              <a:avLst/>
              <a:gdLst>
                <a:gd name="T0" fmla="*/ 1564 w 2775"/>
                <a:gd name="T1" fmla="*/ 13 h 2983"/>
                <a:gd name="T2" fmla="*/ 1774 w 2775"/>
                <a:gd name="T3" fmla="*/ 108 h 2983"/>
                <a:gd name="T4" fmla="*/ 1926 w 2775"/>
                <a:gd name="T5" fmla="*/ 276 h 2983"/>
                <a:gd name="T6" fmla="*/ 1999 w 2775"/>
                <a:gd name="T7" fmla="*/ 497 h 2983"/>
                <a:gd name="T8" fmla="*/ 1993 w 2775"/>
                <a:gd name="T9" fmla="*/ 1175 h 2983"/>
                <a:gd name="T10" fmla="*/ 1922 w 2775"/>
                <a:gd name="T11" fmla="*/ 1309 h 2983"/>
                <a:gd name="T12" fmla="*/ 1945 w 2775"/>
                <a:gd name="T13" fmla="*/ 1821 h 2983"/>
                <a:gd name="T14" fmla="*/ 2100 w 2775"/>
                <a:gd name="T15" fmla="*/ 1907 h 2983"/>
                <a:gd name="T16" fmla="*/ 2304 w 2775"/>
                <a:gd name="T17" fmla="*/ 2032 h 2983"/>
                <a:gd name="T18" fmla="*/ 2534 w 2775"/>
                <a:gd name="T19" fmla="*/ 2192 h 2983"/>
                <a:gd name="T20" fmla="*/ 2710 w 2775"/>
                <a:gd name="T21" fmla="*/ 2345 h 2983"/>
                <a:gd name="T22" fmla="*/ 2772 w 2775"/>
                <a:gd name="T23" fmla="*/ 2499 h 2983"/>
                <a:gd name="T24" fmla="*/ 2765 w 2775"/>
                <a:gd name="T25" fmla="*/ 2947 h 2983"/>
                <a:gd name="T26" fmla="*/ 2704 w 2775"/>
                <a:gd name="T27" fmla="*/ 2982 h 2983"/>
                <a:gd name="T28" fmla="*/ 2643 w 2775"/>
                <a:gd name="T29" fmla="*/ 2947 h 2983"/>
                <a:gd name="T30" fmla="*/ 2631 w 2775"/>
                <a:gd name="T31" fmla="*/ 2512 h 2983"/>
                <a:gd name="T32" fmla="*/ 2585 w 2775"/>
                <a:gd name="T33" fmla="*/ 2412 h 2983"/>
                <a:gd name="T34" fmla="*/ 2398 w 2775"/>
                <a:gd name="T35" fmla="*/ 2265 h 2983"/>
                <a:gd name="T36" fmla="*/ 2185 w 2775"/>
                <a:gd name="T37" fmla="*/ 2121 h 2983"/>
                <a:gd name="T38" fmla="*/ 2000 w 2775"/>
                <a:gd name="T39" fmla="*/ 2010 h 2983"/>
                <a:gd name="T40" fmla="*/ 1864 w 2775"/>
                <a:gd name="T41" fmla="*/ 1936 h 2983"/>
                <a:gd name="T42" fmla="*/ 1789 w 2775"/>
                <a:gd name="T43" fmla="*/ 1896 h 2983"/>
                <a:gd name="T44" fmla="*/ 1754 w 2775"/>
                <a:gd name="T45" fmla="*/ 1823 h 2983"/>
                <a:gd name="T46" fmla="*/ 1772 w 2775"/>
                <a:gd name="T47" fmla="*/ 1254 h 2983"/>
                <a:gd name="T48" fmla="*/ 1842 w 2775"/>
                <a:gd name="T49" fmla="*/ 1181 h 2983"/>
                <a:gd name="T50" fmla="*/ 1863 w 2775"/>
                <a:gd name="T51" fmla="*/ 558 h 2983"/>
                <a:gd name="T52" fmla="*/ 1813 w 2775"/>
                <a:gd name="T53" fmla="*/ 362 h 2983"/>
                <a:gd name="T54" fmla="*/ 1683 w 2775"/>
                <a:gd name="T55" fmla="*/ 215 h 2983"/>
                <a:gd name="T56" fmla="*/ 1498 w 2775"/>
                <a:gd name="T57" fmla="*/ 143 h 2983"/>
                <a:gd name="T58" fmla="*/ 1226 w 2775"/>
                <a:gd name="T59" fmla="*/ 153 h 2983"/>
                <a:gd name="T60" fmla="*/ 1051 w 2775"/>
                <a:gd name="T61" fmla="*/ 246 h 2983"/>
                <a:gd name="T62" fmla="*/ 939 w 2775"/>
                <a:gd name="T63" fmla="*/ 407 h 2983"/>
                <a:gd name="T64" fmla="*/ 912 w 2775"/>
                <a:gd name="T65" fmla="*/ 1100 h 2983"/>
                <a:gd name="T66" fmla="*/ 948 w 2775"/>
                <a:gd name="T67" fmla="*/ 1205 h 2983"/>
                <a:gd name="T68" fmla="*/ 1012 w 2775"/>
                <a:gd name="T69" fmla="*/ 1270 h 2983"/>
                <a:gd name="T70" fmla="*/ 1017 w 2775"/>
                <a:gd name="T71" fmla="*/ 1845 h 2983"/>
                <a:gd name="T72" fmla="*/ 967 w 2775"/>
                <a:gd name="T73" fmla="*/ 1909 h 2983"/>
                <a:gd name="T74" fmla="*/ 882 w 2775"/>
                <a:gd name="T75" fmla="*/ 1952 h 2983"/>
                <a:gd name="T76" fmla="*/ 732 w 2775"/>
                <a:gd name="T77" fmla="*/ 2035 h 2983"/>
                <a:gd name="T78" fmla="*/ 538 w 2775"/>
                <a:gd name="T79" fmla="*/ 2155 h 2983"/>
                <a:gd name="T80" fmla="*/ 321 w 2775"/>
                <a:gd name="T81" fmla="*/ 2307 h 2983"/>
                <a:gd name="T82" fmla="*/ 172 w 2775"/>
                <a:gd name="T83" fmla="*/ 2436 h 2983"/>
                <a:gd name="T84" fmla="*/ 140 w 2775"/>
                <a:gd name="T85" fmla="*/ 2543 h 2983"/>
                <a:gd name="T86" fmla="*/ 119 w 2775"/>
                <a:gd name="T87" fmla="*/ 2963 h 2983"/>
                <a:gd name="T88" fmla="*/ 51 w 2775"/>
                <a:gd name="T89" fmla="*/ 2981 h 2983"/>
                <a:gd name="T90" fmla="*/ 2 w 2775"/>
                <a:gd name="T91" fmla="*/ 2932 h 2983"/>
                <a:gd name="T92" fmla="*/ 11 w 2775"/>
                <a:gd name="T93" fmla="*/ 2459 h 2983"/>
                <a:gd name="T94" fmla="*/ 90 w 2775"/>
                <a:gd name="T95" fmla="*/ 2315 h 2983"/>
                <a:gd name="T96" fmla="*/ 297 w 2775"/>
                <a:gd name="T97" fmla="*/ 2150 h 2983"/>
                <a:gd name="T98" fmla="*/ 522 w 2775"/>
                <a:gd name="T99" fmla="*/ 1998 h 2983"/>
                <a:gd name="T100" fmla="*/ 717 w 2775"/>
                <a:gd name="T101" fmla="*/ 1882 h 2983"/>
                <a:gd name="T102" fmla="*/ 855 w 2775"/>
                <a:gd name="T103" fmla="*/ 1807 h 2983"/>
                <a:gd name="T104" fmla="*/ 827 w 2775"/>
                <a:gd name="T105" fmla="*/ 1279 h 2983"/>
                <a:gd name="T106" fmla="*/ 773 w 2775"/>
                <a:gd name="T107" fmla="*/ 1138 h 2983"/>
                <a:gd name="T108" fmla="*/ 783 w 2775"/>
                <a:gd name="T109" fmla="*/ 438 h 2983"/>
                <a:gd name="T110" fmla="*/ 878 w 2775"/>
                <a:gd name="T111" fmla="*/ 229 h 2983"/>
                <a:gd name="T112" fmla="*/ 1047 w 2775"/>
                <a:gd name="T113" fmla="*/ 76 h 2983"/>
                <a:gd name="T114" fmla="*/ 1268 w 2775"/>
                <a:gd name="T115" fmla="*/ 3 h 2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75" h="2983">
                  <a:moveTo>
                    <a:pt x="1328" y="0"/>
                  </a:moveTo>
                  <a:lnTo>
                    <a:pt x="1445" y="0"/>
                  </a:lnTo>
                  <a:lnTo>
                    <a:pt x="1505" y="3"/>
                  </a:lnTo>
                  <a:lnTo>
                    <a:pt x="1564" y="13"/>
                  </a:lnTo>
                  <a:lnTo>
                    <a:pt x="1621" y="28"/>
                  </a:lnTo>
                  <a:lnTo>
                    <a:pt x="1675" y="50"/>
                  </a:lnTo>
                  <a:lnTo>
                    <a:pt x="1726" y="76"/>
                  </a:lnTo>
                  <a:lnTo>
                    <a:pt x="1774" y="108"/>
                  </a:lnTo>
                  <a:lnTo>
                    <a:pt x="1819" y="143"/>
                  </a:lnTo>
                  <a:lnTo>
                    <a:pt x="1859" y="185"/>
                  </a:lnTo>
                  <a:lnTo>
                    <a:pt x="1894" y="229"/>
                  </a:lnTo>
                  <a:lnTo>
                    <a:pt x="1926" y="276"/>
                  </a:lnTo>
                  <a:lnTo>
                    <a:pt x="1953" y="327"/>
                  </a:lnTo>
                  <a:lnTo>
                    <a:pt x="1974" y="382"/>
                  </a:lnTo>
                  <a:lnTo>
                    <a:pt x="1989" y="438"/>
                  </a:lnTo>
                  <a:lnTo>
                    <a:pt x="1999" y="497"/>
                  </a:lnTo>
                  <a:lnTo>
                    <a:pt x="2002" y="558"/>
                  </a:lnTo>
                  <a:lnTo>
                    <a:pt x="2002" y="1098"/>
                  </a:lnTo>
                  <a:lnTo>
                    <a:pt x="2000" y="1137"/>
                  </a:lnTo>
                  <a:lnTo>
                    <a:pt x="1993" y="1175"/>
                  </a:lnTo>
                  <a:lnTo>
                    <a:pt x="1981" y="1212"/>
                  </a:lnTo>
                  <a:lnTo>
                    <a:pt x="1965" y="1246"/>
                  </a:lnTo>
                  <a:lnTo>
                    <a:pt x="1945" y="1279"/>
                  </a:lnTo>
                  <a:lnTo>
                    <a:pt x="1922" y="1309"/>
                  </a:lnTo>
                  <a:lnTo>
                    <a:pt x="1893" y="1336"/>
                  </a:lnTo>
                  <a:lnTo>
                    <a:pt x="1893" y="1795"/>
                  </a:lnTo>
                  <a:lnTo>
                    <a:pt x="1917" y="1806"/>
                  </a:lnTo>
                  <a:lnTo>
                    <a:pt x="1945" y="1821"/>
                  </a:lnTo>
                  <a:lnTo>
                    <a:pt x="1978" y="1839"/>
                  </a:lnTo>
                  <a:lnTo>
                    <a:pt x="2015" y="1859"/>
                  </a:lnTo>
                  <a:lnTo>
                    <a:pt x="2056" y="1881"/>
                  </a:lnTo>
                  <a:lnTo>
                    <a:pt x="2100" y="1907"/>
                  </a:lnTo>
                  <a:lnTo>
                    <a:pt x="2148" y="1935"/>
                  </a:lnTo>
                  <a:lnTo>
                    <a:pt x="2197" y="1965"/>
                  </a:lnTo>
                  <a:lnTo>
                    <a:pt x="2250" y="1997"/>
                  </a:lnTo>
                  <a:lnTo>
                    <a:pt x="2304" y="2032"/>
                  </a:lnTo>
                  <a:lnTo>
                    <a:pt x="2360" y="2069"/>
                  </a:lnTo>
                  <a:lnTo>
                    <a:pt x="2418" y="2108"/>
                  </a:lnTo>
                  <a:lnTo>
                    <a:pt x="2476" y="2149"/>
                  </a:lnTo>
                  <a:lnTo>
                    <a:pt x="2534" y="2192"/>
                  </a:lnTo>
                  <a:lnTo>
                    <a:pt x="2593" y="2238"/>
                  </a:lnTo>
                  <a:lnTo>
                    <a:pt x="2652" y="2285"/>
                  </a:lnTo>
                  <a:lnTo>
                    <a:pt x="2683" y="2314"/>
                  </a:lnTo>
                  <a:lnTo>
                    <a:pt x="2710" y="2345"/>
                  </a:lnTo>
                  <a:lnTo>
                    <a:pt x="2733" y="2381"/>
                  </a:lnTo>
                  <a:lnTo>
                    <a:pt x="2750" y="2418"/>
                  </a:lnTo>
                  <a:lnTo>
                    <a:pt x="2763" y="2458"/>
                  </a:lnTo>
                  <a:lnTo>
                    <a:pt x="2772" y="2499"/>
                  </a:lnTo>
                  <a:lnTo>
                    <a:pt x="2775" y="2541"/>
                  </a:lnTo>
                  <a:lnTo>
                    <a:pt x="2775" y="2912"/>
                  </a:lnTo>
                  <a:lnTo>
                    <a:pt x="2772" y="2931"/>
                  </a:lnTo>
                  <a:lnTo>
                    <a:pt x="2765" y="2947"/>
                  </a:lnTo>
                  <a:lnTo>
                    <a:pt x="2754" y="2961"/>
                  </a:lnTo>
                  <a:lnTo>
                    <a:pt x="2740" y="2973"/>
                  </a:lnTo>
                  <a:lnTo>
                    <a:pt x="2723" y="2980"/>
                  </a:lnTo>
                  <a:lnTo>
                    <a:pt x="2704" y="2982"/>
                  </a:lnTo>
                  <a:lnTo>
                    <a:pt x="2685" y="2980"/>
                  </a:lnTo>
                  <a:lnTo>
                    <a:pt x="2668" y="2973"/>
                  </a:lnTo>
                  <a:lnTo>
                    <a:pt x="2654" y="2961"/>
                  </a:lnTo>
                  <a:lnTo>
                    <a:pt x="2643" y="2947"/>
                  </a:lnTo>
                  <a:lnTo>
                    <a:pt x="2636" y="2931"/>
                  </a:lnTo>
                  <a:lnTo>
                    <a:pt x="2633" y="2912"/>
                  </a:lnTo>
                  <a:lnTo>
                    <a:pt x="2633" y="2541"/>
                  </a:lnTo>
                  <a:lnTo>
                    <a:pt x="2631" y="2512"/>
                  </a:lnTo>
                  <a:lnTo>
                    <a:pt x="2626" y="2485"/>
                  </a:lnTo>
                  <a:lnTo>
                    <a:pt x="2615" y="2458"/>
                  </a:lnTo>
                  <a:lnTo>
                    <a:pt x="2602" y="2434"/>
                  </a:lnTo>
                  <a:lnTo>
                    <a:pt x="2585" y="2412"/>
                  </a:lnTo>
                  <a:lnTo>
                    <a:pt x="2564" y="2393"/>
                  </a:lnTo>
                  <a:lnTo>
                    <a:pt x="2509" y="2348"/>
                  </a:lnTo>
                  <a:lnTo>
                    <a:pt x="2453" y="2306"/>
                  </a:lnTo>
                  <a:lnTo>
                    <a:pt x="2398" y="2265"/>
                  </a:lnTo>
                  <a:lnTo>
                    <a:pt x="2343" y="2226"/>
                  </a:lnTo>
                  <a:lnTo>
                    <a:pt x="2289" y="2189"/>
                  </a:lnTo>
                  <a:lnTo>
                    <a:pt x="2236" y="2154"/>
                  </a:lnTo>
                  <a:lnTo>
                    <a:pt x="2185" y="2121"/>
                  </a:lnTo>
                  <a:lnTo>
                    <a:pt x="2135" y="2090"/>
                  </a:lnTo>
                  <a:lnTo>
                    <a:pt x="2088" y="2062"/>
                  </a:lnTo>
                  <a:lnTo>
                    <a:pt x="2042" y="2034"/>
                  </a:lnTo>
                  <a:lnTo>
                    <a:pt x="2000" y="2010"/>
                  </a:lnTo>
                  <a:lnTo>
                    <a:pt x="1960" y="1988"/>
                  </a:lnTo>
                  <a:lnTo>
                    <a:pt x="1924" y="1969"/>
                  </a:lnTo>
                  <a:lnTo>
                    <a:pt x="1892" y="1951"/>
                  </a:lnTo>
                  <a:lnTo>
                    <a:pt x="1864" y="1936"/>
                  </a:lnTo>
                  <a:lnTo>
                    <a:pt x="1840" y="1925"/>
                  </a:lnTo>
                  <a:lnTo>
                    <a:pt x="1821" y="1914"/>
                  </a:lnTo>
                  <a:lnTo>
                    <a:pt x="1807" y="1908"/>
                  </a:lnTo>
                  <a:lnTo>
                    <a:pt x="1789" y="1896"/>
                  </a:lnTo>
                  <a:lnTo>
                    <a:pt x="1774" y="1881"/>
                  </a:lnTo>
                  <a:lnTo>
                    <a:pt x="1764" y="1863"/>
                  </a:lnTo>
                  <a:lnTo>
                    <a:pt x="1756" y="1844"/>
                  </a:lnTo>
                  <a:lnTo>
                    <a:pt x="1754" y="1823"/>
                  </a:lnTo>
                  <a:lnTo>
                    <a:pt x="1754" y="1301"/>
                  </a:lnTo>
                  <a:lnTo>
                    <a:pt x="1756" y="1284"/>
                  </a:lnTo>
                  <a:lnTo>
                    <a:pt x="1762" y="1268"/>
                  </a:lnTo>
                  <a:lnTo>
                    <a:pt x="1772" y="1254"/>
                  </a:lnTo>
                  <a:lnTo>
                    <a:pt x="1785" y="1243"/>
                  </a:lnTo>
                  <a:lnTo>
                    <a:pt x="1808" y="1225"/>
                  </a:lnTo>
                  <a:lnTo>
                    <a:pt x="1827" y="1204"/>
                  </a:lnTo>
                  <a:lnTo>
                    <a:pt x="1842" y="1181"/>
                  </a:lnTo>
                  <a:lnTo>
                    <a:pt x="1853" y="1155"/>
                  </a:lnTo>
                  <a:lnTo>
                    <a:pt x="1860" y="1127"/>
                  </a:lnTo>
                  <a:lnTo>
                    <a:pt x="1863" y="1099"/>
                  </a:lnTo>
                  <a:lnTo>
                    <a:pt x="1863" y="558"/>
                  </a:lnTo>
                  <a:lnTo>
                    <a:pt x="1860" y="505"/>
                  </a:lnTo>
                  <a:lnTo>
                    <a:pt x="1850" y="455"/>
                  </a:lnTo>
                  <a:lnTo>
                    <a:pt x="1834" y="407"/>
                  </a:lnTo>
                  <a:lnTo>
                    <a:pt x="1813" y="362"/>
                  </a:lnTo>
                  <a:lnTo>
                    <a:pt x="1788" y="320"/>
                  </a:lnTo>
                  <a:lnTo>
                    <a:pt x="1757" y="281"/>
                  </a:lnTo>
                  <a:lnTo>
                    <a:pt x="1722" y="246"/>
                  </a:lnTo>
                  <a:lnTo>
                    <a:pt x="1683" y="215"/>
                  </a:lnTo>
                  <a:lnTo>
                    <a:pt x="1641" y="190"/>
                  </a:lnTo>
                  <a:lnTo>
                    <a:pt x="1596" y="169"/>
                  </a:lnTo>
                  <a:lnTo>
                    <a:pt x="1548" y="153"/>
                  </a:lnTo>
                  <a:lnTo>
                    <a:pt x="1498" y="143"/>
                  </a:lnTo>
                  <a:lnTo>
                    <a:pt x="1445" y="140"/>
                  </a:lnTo>
                  <a:lnTo>
                    <a:pt x="1329" y="140"/>
                  </a:lnTo>
                  <a:lnTo>
                    <a:pt x="1276" y="143"/>
                  </a:lnTo>
                  <a:lnTo>
                    <a:pt x="1226" y="153"/>
                  </a:lnTo>
                  <a:lnTo>
                    <a:pt x="1178" y="169"/>
                  </a:lnTo>
                  <a:lnTo>
                    <a:pt x="1132" y="190"/>
                  </a:lnTo>
                  <a:lnTo>
                    <a:pt x="1090" y="215"/>
                  </a:lnTo>
                  <a:lnTo>
                    <a:pt x="1051" y="246"/>
                  </a:lnTo>
                  <a:lnTo>
                    <a:pt x="1016" y="281"/>
                  </a:lnTo>
                  <a:lnTo>
                    <a:pt x="986" y="320"/>
                  </a:lnTo>
                  <a:lnTo>
                    <a:pt x="960" y="362"/>
                  </a:lnTo>
                  <a:lnTo>
                    <a:pt x="939" y="407"/>
                  </a:lnTo>
                  <a:lnTo>
                    <a:pt x="925" y="455"/>
                  </a:lnTo>
                  <a:lnTo>
                    <a:pt x="915" y="505"/>
                  </a:lnTo>
                  <a:lnTo>
                    <a:pt x="912" y="558"/>
                  </a:lnTo>
                  <a:lnTo>
                    <a:pt x="912" y="1100"/>
                  </a:lnTo>
                  <a:lnTo>
                    <a:pt x="914" y="1128"/>
                  </a:lnTo>
                  <a:lnTo>
                    <a:pt x="920" y="1156"/>
                  </a:lnTo>
                  <a:lnTo>
                    <a:pt x="932" y="1181"/>
                  </a:lnTo>
                  <a:lnTo>
                    <a:pt x="948" y="1205"/>
                  </a:lnTo>
                  <a:lnTo>
                    <a:pt x="967" y="1226"/>
                  </a:lnTo>
                  <a:lnTo>
                    <a:pt x="989" y="1244"/>
                  </a:lnTo>
                  <a:lnTo>
                    <a:pt x="1002" y="1256"/>
                  </a:lnTo>
                  <a:lnTo>
                    <a:pt x="1012" y="1270"/>
                  </a:lnTo>
                  <a:lnTo>
                    <a:pt x="1018" y="1285"/>
                  </a:lnTo>
                  <a:lnTo>
                    <a:pt x="1021" y="1302"/>
                  </a:lnTo>
                  <a:lnTo>
                    <a:pt x="1021" y="1824"/>
                  </a:lnTo>
                  <a:lnTo>
                    <a:pt x="1017" y="1845"/>
                  </a:lnTo>
                  <a:lnTo>
                    <a:pt x="1011" y="1865"/>
                  </a:lnTo>
                  <a:lnTo>
                    <a:pt x="999" y="1882"/>
                  </a:lnTo>
                  <a:lnTo>
                    <a:pt x="985" y="1897"/>
                  </a:lnTo>
                  <a:lnTo>
                    <a:pt x="967" y="1909"/>
                  </a:lnTo>
                  <a:lnTo>
                    <a:pt x="953" y="1916"/>
                  </a:lnTo>
                  <a:lnTo>
                    <a:pt x="934" y="1926"/>
                  </a:lnTo>
                  <a:lnTo>
                    <a:pt x="910" y="1937"/>
                  </a:lnTo>
                  <a:lnTo>
                    <a:pt x="882" y="1952"/>
                  </a:lnTo>
                  <a:lnTo>
                    <a:pt x="850" y="1970"/>
                  </a:lnTo>
                  <a:lnTo>
                    <a:pt x="814" y="1989"/>
                  </a:lnTo>
                  <a:lnTo>
                    <a:pt x="775" y="2011"/>
                  </a:lnTo>
                  <a:lnTo>
                    <a:pt x="732" y="2035"/>
                  </a:lnTo>
                  <a:lnTo>
                    <a:pt x="687" y="2063"/>
                  </a:lnTo>
                  <a:lnTo>
                    <a:pt x="640" y="2091"/>
                  </a:lnTo>
                  <a:lnTo>
                    <a:pt x="589" y="2122"/>
                  </a:lnTo>
                  <a:lnTo>
                    <a:pt x="538" y="2155"/>
                  </a:lnTo>
                  <a:lnTo>
                    <a:pt x="484" y="2190"/>
                  </a:lnTo>
                  <a:lnTo>
                    <a:pt x="431" y="2227"/>
                  </a:lnTo>
                  <a:lnTo>
                    <a:pt x="376" y="2266"/>
                  </a:lnTo>
                  <a:lnTo>
                    <a:pt x="321" y="2307"/>
                  </a:lnTo>
                  <a:lnTo>
                    <a:pt x="265" y="2350"/>
                  </a:lnTo>
                  <a:lnTo>
                    <a:pt x="210" y="2394"/>
                  </a:lnTo>
                  <a:lnTo>
                    <a:pt x="189" y="2414"/>
                  </a:lnTo>
                  <a:lnTo>
                    <a:pt x="172" y="2436"/>
                  </a:lnTo>
                  <a:lnTo>
                    <a:pt x="158" y="2460"/>
                  </a:lnTo>
                  <a:lnTo>
                    <a:pt x="149" y="2487"/>
                  </a:lnTo>
                  <a:lnTo>
                    <a:pt x="142" y="2514"/>
                  </a:lnTo>
                  <a:lnTo>
                    <a:pt x="140" y="2543"/>
                  </a:lnTo>
                  <a:lnTo>
                    <a:pt x="140" y="2914"/>
                  </a:lnTo>
                  <a:lnTo>
                    <a:pt x="138" y="2932"/>
                  </a:lnTo>
                  <a:lnTo>
                    <a:pt x="131" y="2949"/>
                  </a:lnTo>
                  <a:lnTo>
                    <a:pt x="119" y="2963"/>
                  </a:lnTo>
                  <a:lnTo>
                    <a:pt x="106" y="2974"/>
                  </a:lnTo>
                  <a:lnTo>
                    <a:pt x="89" y="2981"/>
                  </a:lnTo>
                  <a:lnTo>
                    <a:pt x="70" y="2983"/>
                  </a:lnTo>
                  <a:lnTo>
                    <a:pt x="51" y="2981"/>
                  </a:lnTo>
                  <a:lnTo>
                    <a:pt x="34" y="2974"/>
                  </a:lnTo>
                  <a:lnTo>
                    <a:pt x="20" y="2963"/>
                  </a:lnTo>
                  <a:lnTo>
                    <a:pt x="9" y="2949"/>
                  </a:lnTo>
                  <a:lnTo>
                    <a:pt x="2" y="2932"/>
                  </a:lnTo>
                  <a:lnTo>
                    <a:pt x="0" y="2914"/>
                  </a:lnTo>
                  <a:lnTo>
                    <a:pt x="0" y="2543"/>
                  </a:lnTo>
                  <a:lnTo>
                    <a:pt x="2" y="2500"/>
                  </a:lnTo>
                  <a:lnTo>
                    <a:pt x="11" y="2459"/>
                  </a:lnTo>
                  <a:lnTo>
                    <a:pt x="23" y="2419"/>
                  </a:lnTo>
                  <a:lnTo>
                    <a:pt x="40" y="2381"/>
                  </a:lnTo>
                  <a:lnTo>
                    <a:pt x="63" y="2346"/>
                  </a:lnTo>
                  <a:lnTo>
                    <a:pt x="90" y="2315"/>
                  </a:lnTo>
                  <a:lnTo>
                    <a:pt x="120" y="2285"/>
                  </a:lnTo>
                  <a:lnTo>
                    <a:pt x="179" y="2239"/>
                  </a:lnTo>
                  <a:lnTo>
                    <a:pt x="237" y="2193"/>
                  </a:lnTo>
                  <a:lnTo>
                    <a:pt x="297" y="2150"/>
                  </a:lnTo>
                  <a:lnTo>
                    <a:pt x="355" y="2109"/>
                  </a:lnTo>
                  <a:lnTo>
                    <a:pt x="412" y="2070"/>
                  </a:lnTo>
                  <a:lnTo>
                    <a:pt x="468" y="2033"/>
                  </a:lnTo>
                  <a:lnTo>
                    <a:pt x="522" y="1998"/>
                  </a:lnTo>
                  <a:lnTo>
                    <a:pt x="575" y="1966"/>
                  </a:lnTo>
                  <a:lnTo>
                    <a:pt x="625" y="1935"/>
                  </a:lnTo>
                  <a:lnTo>
                    <a:pt x="672" y="1908"/>
                  </a:lnTo>
                  <a:lnTo>
                    <a:pt x="717" y="1882"/>
                  </a:lnTo>
                  <a:lnTo>
                    <a:pt x="757" y="1859"/>
                  </a:lnTo>
                  <a:lnTo>
                    <a:pt x="795" y="1839"/>
                  </a:lnTo>
                  <a:lnTo>
                    <a:pt x="827" y="1822"/>
                  </a:lnTo>
                  <a:lnTo>
                    <a:pt x="855" y="1807"/>
                  </a:lnTo>
                  <a:lnTo>
                    <a:pt x="879" y="1796"/>
                  </a:lnTo>
                  <a:lnTo>
                    <a:pt x="879" y="1336"/>
                  </a:lnTo>
                  <a:lnTo>
                    <a:pt x="851" y="1310"/>
                  </a:lnTo>
                  <a:lnTo>
                    <a:pt x="827" y="1279"/>
                  </a:lnTo>
                  <a:lnTo>
                    <a:pt x="807" y="1246"/>
                  </a:lnTo>
                  <a:lnTo>
                    <a:pt x="792" y="1213"/>
                  </a:lnTo>
                  <a:lnTo>
                    <a:pt x="780" y="1176"/>
                  </a:lnTo>
                  <a:lnTo>
                    <a:pt x="773" y="1138"/>
                  </a:lnTo>
                  <a:lnTo>
                    <a:pt x="770" y="1099"/>
                  </a:lnTo>
                  <a:lnTo>
                    <a:pt x="770" y="558"/>
                  </a:lnTo>
                  <a:lnTo>
                    <a:pt x="774" y="497"/>
                  </a:lnTo>
                  <a:lnTo>
                    <a:pt x="783" y="438"/>
                  </a:lnTo>
                  <a:lnTo>
                    <a:pt x="799" y="382"/>
                  </a:lnTo>
                  <a:lnTo>
                    <a:pt x="820" y="327"/>
                  </a:lnTo>
                  <a:lnTo>
                    <a:pt x="846" y="276"/>
                  </a:lnTo>
                  <a:lnTo>
                    <a:pt x="878" y="229"/>
                  </a:lnTo>
                  <a:lnTo>
                    <a:pt x="914" y="185"/>
                  </a:lnTo>
                  <a:lnTo>
                    <a:pt x="954" y="143"/>
                  </a:lnTo>
                  <a:lnTo>
                    <a:pt x="998" y="108"/>
                  </a:lnTo>
                  <a:lnTo>
                    <a:pt x="1047" y="76"/>
                  </a:lnTo>
                  <a:lnTo>
                    <a:pt x="1098" y="50"/>
                  </a:lnTo>
                  <a:lnTo>
                    <a:pt x="1151" y="28"/>
                  </a:lnTo>
                  <a:lnTo>
                    <a:pt x="1208" y="13"/>
                  </a:lnTo>
                  <a:lnTo>
                    <a:pt x="1268" y="3"/>
                  </a:lnTo>
                  <a:lnTo>
                    <a:pt x="1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45"/>
            <p:cNvSpPr>
              <a:spLocks noEditPoints="1"/>
            </p:cNvSpPr>
            <p:nvPr/>
          </p:nvSpPr>
          <p:spPr bwMode="auto">
            <a:xfrm>
              <a:off x="7418388" y="2289176"/>
              <a:ext cx="152400" cy="179388"/>
            </a:xfrm>
            <a:custGeom>
              <a:avLst/>
              <a:gdLst>
                <a:gd name="T0" fmla="*/ 139 w 963"/>
                <a:gd name="T1" fmla="*/ 995 h 1135"/>
                <a:gd name="T2" fmla="*/ 822 w 963"/>
                <a:gd name="T3" fmla="*/ 606 h 1135"/>
                <a:gd name="T4" fmla="*/ 480 w 963"/>
                <a:gd name="T5" fmla="*/ 141 h 1135"/>
                <a:gd name="T6" fmla="*/ 414 w 963"/>
                <a:gd name="T7" fmla="*/ 152 h 1135"/>
                <a:gd name="T8" fmla="*/ 358 w 963"/>
                <a:gd name="T9" fmla="*/ 186 h 1135"/>
                <a:gd name="T10" fmla="*/ 316 w 963"/>
                <a:gd name="T11" fmla="*/ 234 h 1135"/>
                <a:gd name="T12" fmla="*/ 294 w 963"/>
                <a:gd name="T13" fmla="*/ 297 h 1135"/>
                <a:gd name="T14" fmla="*/ 291 w 963"/>
                <a:gd name="T15" fmla="*/ 464 h 1135"/>
                <a:gd name="T16" fmla="*/ 670 w 963"/>
                <a:gd name="T17" fmla="*/ 330 h 1135"/>
                <a:gd name="T18" fmla="*/ 658 w 963"/>
                <a:gd name="T19" fmla="*/ 264 h 1135"/>
                <a:gd name="T20" fmla="*/ 625 w 963"/>
                <a:gd name="T21" fmla="*/ 208 h 1135"/>
                <a:gd name="T22" fmla="*/ 576 w 963"/>
                <a:gd name="T23" fmla="*/ 167 h 1135"/>
                <a:gd name="T24" fmla="*/ 515 w 963"/>
                <a:gd name="T25" fmla="*/ 144 h 1135"/>
                <a:gd name="T26" fmla="*/ 481 w 963"/>
                <a:gd name="T27" fmla="*/ 0 h 1135"/>
                <a:gd name="T28" fmla="*/ 568 w 963"/>
                <a:gd name="T29" fmla="*/ 12 h 1135"/>
                <a:gd name="T30" fmla="*/ 648 w 963"/>
                <a:gd name="T31" fmla="*/ 46 h 1135"/>
                <a:gd name="T32" fmla="*/ 714 w 963"/>
                <a:gd name="T33" fmla="*/ 96 h 1135"/>
                <a:gd name="T34" fmla="*/ 766 w 963"/>
                <a:gd name="T35" fmla="*/ 164 h 1135"/>
                <a:gd name="T36" fmla="*/ 800 w 963"/>
                <a:gd name="T37" fmla="*/ 243 h 1135"/>
                <a:gd name="T38" fmla="*/ 811 w 963"/>
                <a:gd name="T39" fmla="*/ 330 h 1135"/>
                <a:gd name="T40" fmla="*/ 891 w 963"/>
                <a:gd name="T41" fmla="*/ 464 h 1135"/>
                <a:gd name="T42" fmla="*/ 927 w 963"/>
                <a:gd name="T43" fmla="*/ 474 h 1135"/>
                <a:gd name="T44" fmla="*/ 953 w 963"/>
                <a:gd name="T45" fmla="*/ 499 h 1135"/>
                <a:gd name="T46" fmla="*/ 963 w 963"/>
                <a:gd name="T47" fmla="*/ 535 h 1135"/>
                <a:gd name="T48" fmla="*/ 960 w 963"/>
                <a:gd name="T49" fmla="*/ 1083 h 1135"/>
                <a:gd name="T50" fmla="*/ 942 w 963"/>
                <a:gd name="T51" fmla="*/ 1115 h 1135"/>
                <a:gd name="T52" fmla="*/ 911 w 963"/>
                <a:gd name="T53" fmla="*/ 1133 h 1135"/>
                <a:gd name="T54" fmla="*/ 70 w 963"/>
                <a:gd name="T55" fmla="*/ 1135 h 1135"/>
                <a:gd name="T56" fmla="*/ 34 w 963"/>
                <a:gd name="T57" fmla="*/ 1126 h 1135"/>
                <a:gd name="T58" fmla="*/ 9 w 963"/>
                <a:gd name="T59" fmla="*/ 1100 h 1135"/>
                <a:gd name="T60" fmla="*/ 0 w 963"/>
                <a:gd name="T61" fmla="*/ 1064 h 1135"/>
                <a:gd name="T62" fmla="*/ 3 w 963"/>
                <a:gd name="T63" fmla="*/ 516 h 1135"/>
                <a:gd name="T64" fmla="*/ 21 w 963"/>
                <a:gd name="T65" fmla="*/ 485 h 1135"/>
                <a:gd name="T66" fmla="*/ 51 w 963"/>
                <a:gd name="T67" fmla="*/ 467 h 1135"/>
                <a:gd name="T68" fmla="*/ 150 w 963"/>
                <a:gd name="T69" fmla="*/ 464 h 1135"/>
                <a:gd name="T70" fmla="*/ 154 w 963"/>
                <a:gd name="T71" fmla="*/ 286 h 1135"/>
                <a:gd name="T72" fmla="*/ 177 w 963"/>
                <a:gd name="T73" fmla="*/ 202 h 1135"/>
                <a:gd name="T74" fmla="*/ 219 w 963"/>
                <a:gd name="T75" fmla="*/ 129 h 1135"/>
                <a:gd name="T76" fmla="*/ 279 w 963"/>
                <a:gd name="T77" fmla="*/ 69 h 1135"/>
                <a:gd name="T78" fmla="*/ 352 w 963"/>
                <a:gd name="T79" fmla="*/ 26 h 1135"/>
                <a:gd name="T80" fmla="*/ 437 w 963"/>
                <a:gd name="T81" fmla="*/ 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63" h="1135">
                  <a:moveTo>
                    <a:pt x="139" y="606"/>
                  </a:moveTo>
                  <a:lnTo>
                    <a:pt x="139" y="995"/>
                  </a:lnTo>
                  <a:lnTo>
                    <a:pt x="822" y="995"/>
                  </a:lnTo>
                  <a:lnTo>
                    <a:pt x="822" y="606"/>
                  </a:lnTo>
                  <a:lnTo>
                    <a:pt x="139" y="606"/>
                  </a:lnTo>
                  <a:close/>
                  <a:moveTo>
                    <a:pt x="480" y="141"/>
                  </a:moveTo>
                  <a:lnTo>
                    <a:pt x="446" y="144"/>
                  </a:lnTo>
                  <a:lnTo>
                    <a:pt x="414" y="152"/>
                  </a:lnTo>
                  <a:lnTo>
                    <a:pt x="385" y="167"/>
                  </a:lnTo>
                  <a:lnTo>
                    <a:pt x="358" y="186"/>
                  </a:lnTo>
                  <a:lnTo>
                    <a:pt x="335" y="208"/>
                  </a:lnTo>
                  <a:lnTo>
                    <a:pt x="316" y="234"/>
                  </a:lnTo>
                  <a:lnTo>
                    <a:pt x="302" y="264"/>
                  </a:lnTo>
                  <a:lnTo>
                    <a:pt x="294" y="297"/>
                  </a:lnTo>
                  <a:lnTo>
                    <a:pt x="291" y="330"/>
                  </a:lnTo>
                  <a:lnTo>
                    <a:pt x="291" y="464"/>
                  </a:lnTo>
                  <a:lnTo>
                    <a:pt x="670" y="464"/>
                  </a:lnTo>
                  <a:lnTo>
                    <a:pt x="670" y="330"/>
                  </a:lnTo>
                  <a:lnTo>
                    <a:pt x="667" y="297"/>
                  </a:lnTo>
                  <a:lnTo>
                    <a:pt x="658" y="264"/>
                  </a:lnTo>
                  <a:lnTo>
                    <a:pt x="644" y="234"/>
                  </a:lnTo>
                  <a:lnTo>
                    <a:pt x="625" y="208"/>
                  </a:lnTo>
                  <a:lnTo>
                    <a:pt x="602" y="186"/>
                  </a:lnTo>
                  <a:lnTo>
                    <a:pt x="576" y="167"/>
                  </a:lnTo>
                  <a:lnTo>
                    <a:pt x="546" y="152"/>
                  </a:lnTo>
                  <a:lnTo>
                    <a:pt x="515" y="144"/>
                  </a:lnTo>
                  <a:lnTo>
                    <a:pt x="480" y="141"/>
                  </a:lnTo>
                  <a:close/>
                  <a:moveTo>
                    <a:pt x="481" y="0"/>
                  </a:moveTo>
                  <a:lnTo>
                    <a:pt x="526" y="3"/>
                  </a:lnTo>
                  <a:lnTo>
                    <a:pt x="568" y="12"/>
                  </a:lnTo>
                  <a:lnTo>
                    <a:pt x="610" y="26"/>
                  </a:lnTo>
                  <a:lnTo>
                    <a:pt x="648" y="46"/>
                  </a:lnTo>
                  <a:lnTo>
                    <a:pt x="682" y="69"/>
                  </a:lnTo>
                  <a:lnTo>
                    <a:pt x="714" y="96"/>
                  </a:lnTo>
                  <a:lnTo>
                    <a:pt x="743" y="129"/>
                  </a:lnTo>
                  <a:lnTo>
                    <a:pt x="766" y="164"/>
                  </a:lnTo>
                  <a:lnTo>
                    <a:pt x="786" y="202"/>
                  </a:lnTo>
                  <a:lnTo>
                    <a:pt x="800" y="243"/>
                  </a:lnTo>
                  <a:lnTo>
                    <a:pt x="808" y="285"/>
                  </a:lnTo>
                  <a:lnTo>
                    <a:pt x="811" y="330"/>
                  </a:lnTo>
                  <a:lnTo>
                    <a:pt x="811" y="464"/>
                  </a:lnTo>
                  <a:lnTo>
                    <a:pt x="891" y="464"/>
                  </a:lnTo>
                  <a:lnTo>
                    <a:pt x="910" y="467"/>
                  </a:lnTo>
                  <a:lnTo>
                    <a:pt x="927" y="474"/>
                  </a:lnTo>
                  <a:lnTo>
                    <a:pt x="941" y="485"/>
                  </a:lnTo>
                  <a:lnTo>
                    <a:pt x="953" y="499"/>
                  </a:lnTo>
                  <a:lnTo>
                    <a:pt x="960" y="516"/>
                  </a:lnTo>
                  <a:lnTo>
                    <a:pt x="963" y="535"/>
                  </a:lnTo>
                  <a:lnTo>
                    <a:pt x="963" y="1064"/>
                  </a:lnTo>
                  <a:lnTo>
                    <a:pt x="960" y="1083"/>
                  </a:lnTo>
                  <a:lnTo>
                    <a:pt x="954" y="1100"/>
                  </a:lnTo>
                  <a:lnTo>
                    <a:pt x="942" y="1115"/>
                  </a:lnTo>
                  <a:lnTo>
                    <a:pt x="928" y="1126"/>
                  </a:lnTo>
                  <a:lnTo>
                    <a:pt x="911" y="1133"/>
                  </a:lnTo>
                  <a:lnTo>
                    <a:pt x="892" y="1135"/>
                  </a:lnTo>
                  <a:lnTo>
                    <a:pt x="70" y="1135"/>
                  </a:lnTo>
                  <a:lnTo>
                    <a:pt x="51" y="1133"/>
                  </a:lnTo>
                  <a:lnTo>
                    <a:pt x="34" y="1126"/>
                  </a:lnTo>
                  <a:lnTo>
                    <a:pt x="21" y="1115"/>
                  </a:lnTo>
                  <a:lnTo>
                    <a:pt x="9" y="1100"/>
                  </a:lnTo>
                  <a:lnTo>
                    <a:pt x="3" y="1083"/>
                  </a:lnTo>
                  <a:lnTo>
                    <a:pt x="0" y="1064"/>
                  </a:lnTo>
                  <a:lnTo>
                    <a:pt x="0" y="535"/>
                  </a:lnTo>
                  <a:lnTo>
                    <a:pt x="3" y="516"/>
                  </a:lnTo>
                  <a:lnTo>
                    <a:pt x="9" y="499"/>
                  </a:lnTo>
                  <a:lnTo>
                    <a:pt x="21" y="485"/>
                  </a:lnTo>
                  <a:lnTo>
                    <a:pt x="34" y="474"/>
                  </a:lnTo>
                  <a:lnTo>
                    <a:pt x="51" y="467"/>
                  </a:lnTo>
                  <a:lnTo>
                    <a:pt x="70" y="464"/>
                  </a:lnTo>
                  <a:lnTo>
                    <a:pt x="150" y="464"/>
                  </a:lnTo>
                  <a:lnTo>
                    <a:pt x="150" y="330"/>
                  </a:lnTo>
                  <a:lnTo>
                    <a:pt x="154" y="286"/>
                  </a:lnTo>
                  <a:lnTo>
                    <a:pt x="162" y="243"/>
                  </a:lnTo>
                  <a:lnTo>
                    <a:pt x="177" y="202"/>
                  </a:lnTo>
                  <a:lnTo>
                    <a:pt x="196" y="164"/>
                  </a:lnTo>
                  <a:lnTo>
                    <a:pt x="219" y="129"/>
                  </a:lnTo>
                  <a:lnTo>
                    <a:pt x="248" y="97"/>
                  </a:lnTo>
                  <a:lnTo>
                    <a:pt x="279" y="69"/>
                  </a:lnTo>
                  <a:lnTo>
                    <a:pt x="314" y="46"/>
                  </a:lnTo>
                  <a:lnTo>
                    <a:pt x="352" y="26"/>
                  </a:lnTo>
                  <a:lnTo>
                    <a:pt x="393" y="12"/>
                  </a:lnTo>
                  <a:lnTo>
                    <a:pt x="437" y="3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6328140" y="1918664"/>
            <a:ext cx="461963" cy="550862"/>
            <a:chOff x="6327775" y="1917700"/>
            <a:chExt cx="461963" cy="550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" name="Freeform 50"/>
            <p:cNvSpPr>
              <a:spLocks/>
            </p:cNvSpPr>
            <p:nvPr/>
          </p:nvSpPr>
          <p:spPr bwMode="auto">
            <a:xfrm>
              <a:off x="6327775" y="1917700"/>
              <a:ext cx="461963" cy="496887"/>
            </a:xfrm>
            <a:custGeom>
              <a:avLst/>
              <a:gdLst>
                <a:gd name="T0" fmla="*/ 1636 w 2911"/>
                <a:gd name="T1" fmla="*/ 12 h 3129"/>
                <a:gd name="T2" fmla="*/ 1844 w 2911"/>
                <a:gd name="T3" fmla="*/ 100 h 3129"/>
                <a:gd name="T4" fmla="*/ 2002 w 2911"/>
                <a:gd name="T5" fmla="*/ 257 h 3129"/>
                <a:gd name="T6" fmla="*/ 2090 w 2911"/>
                <a:gd name="T7" fmla="*/ 466 h 3129"/>
                <a:gd name="T8" fmla="*/ 2100 w 2911"/>
                <a:gd name="T9" fmla="*/ 1193 h 3129"/>
                <a:gd name="T10" fmla="*/ 2042 w 2911"/>
                <a:gd name="T11" fmla="*/ 1341 h 3129"/>
                <a:gd name="T12" fmla="*/ 2011 w 2911"/>
                <a:gd name="T13" fmla="*/ 1897 h 3129"/>
                <a:gd name="T14" fmla="*/ 2145 w 2911"/>
                <a:gd name="T15" fmla="*/ 1969 h 3129"/>
                <a:gd name="T16" fmla="*/ 2333 w 2911"/>
                <a:gd name="T17" fmla="*/ 2079 h 3129"/>
                <a:gd name="T18" fmla="*/ 2554 w 2911"/>
                <a:gd name="T19" fmla="*/ 2225 h 3129"/>
                <a:gd name="T20" fmla="*/ 2787 w 2911"/>
                <a:gd name="T21" fmla="*/ 2402 h 3129"/>
                <a:gd name="T22" fmla="*/ 2889 w 2911"/>
                <a:gd name="T23" fmla="*/ 2540 h 3129"/>
                <a:gd name="T24" fmla="*/ 2911 w 2911"/>
                <a:gd name="T25" fmla="*/ 3059 h 3129"/>
                <a:gd name="T26" fmla="*/ 2878 w 2911"/>
                <a:gd name="T27" fmla="*/ 3119 h 3129"/>
                <a:gd name="T28" fmla="*/ 2805 w 2911"/>
                <a:gd name="T29" fmla="*/ 3119 h 3129"/>
                <a:gd name="T30" fmla="*/ 2772 w 2911"/>
                <a:gd name="T31" fmla="*/ 3059 h 3129"/>
                <a:gd name="T32" fmla="*/ 2751 w 2911"/>
                <a:gd name="T33" fmla="*/ 2581 h 3129"/>
                <a:gd name="T34" fmla="*/ 2641 w 2911"/>
                <a:gd name="T35" fmla="*/ 2465 h 3129"/>
                <a:gd name="T36" fmla="*/ 2423 w 2911"/>
                <a:gd name="T37" fmla="*/ 2306 h 3129"/>
                <a:gd name="T38" fmla="*/ 2218 w 2911"/>
                <a:gd name="T39" fmla="*/ 2175 h 3129"/>
                <a:gd name="T40" fmla="*/ 2049 w 2911"/>
                <a:gd name="T41" fmla="*/ 2077 h 3129"/>
                <a:gd name="T42" fmla="*/ 1932 w 2911"/>
                <a:gd name="T43" fmla="*/ 2016 h 3129"/>
                <a:gd name="T44" fmla="*/ 1866 w 2911"/>
                <a:gd name="T45" fmla="*/ 1972 h 3129"/>
                <a:gd name="T46" fmla="*/ 1846 w 2911"/>
                <a:gd name="T47" fmla="*/ 1365 h 3129"/>
                <a:gd name="T48" fmla="*/ 1877 w 2911"/>
                <a:gd name="T49" fmla="*/ 1307 h 3129"/>
                <a:gd name="T50" fmla="*/ 1950 w 2911"/>
                <a:gd name="T51" fmla="*/ 1212 h 3129"/>
                <a:gd name="T52" fmla="*/ 1958 w 2911"/>
                <a:gd name="T53" fmla="*/ 531 h 3129"/>
                <a:gd name="T54" fmla="*/ 1891 w 2911"/>
                <a:gd name="T55" fmla="*/ 346 h 3129"/>
                <a:gd name="T56" fmla="*/ 1754 w 2911"/>
                <a:gd name="T57" fmla="*/ 210 h 3129"/>
                <a:gd name="T58" fmla="*/ 1569 w 2911"/>
                <a:gd name="T59" fmla="*/ 144 h 3129"/>
                <a:gd name="T60" fmla="*/ 1293 w 2911"/>
                <a:gd name="T61" fmla="*/ 153 h 3129"/>
                <a:gd name="T62" fmla="*/ 1117 w 2911"/>
                <a:gd name="T63" fmla="*/ 238 h 3129"/>
                <a:gd name="T64" fmla="*/ 996 w 2911"/>
                <a:gd name="T65" fmla="*/ 389 h 3129"/>
                <a:gd name="T66" fmla="*/ 951 w 2911"/>
                <a:gd name="T67" fmla="*/ 583 h 3129"/>
                <a:gd name="T68" fmla="*/ 973 w 2911"/>
                <a:gd name="T69" fmla="*/ 1239 h 3129"/>
                <a:gd name="T70" fmla="*/ 1047 w 2911"/>
                <a:gd name="T71" fmla="*/ 1317 h 3129"/>
                <a:gd name="T72" fmla="*/ 1065 w 2911"/>
                <a:gd name="T73" fmla="*/ 1913 h 3129"/>
                <a:gd name="T74" fmla="*/ 1030 w 2911"/>
                <a:gd name="T75" fmla="*/ 1987 h 3129"/>
                <a:gd name="T76" fmla="*/ 957 w 2911"/>
                <a:gd name="T77" fmla="*/ 2026 h 3129"/>
                <a:gd name="T78" fmla="*/ 826 w 2911"/>
                <a:gd name="T79" fmla="*/ 2098 h 3129"/>
                <a:gd name="T80" fmla="*/ 645 w 2911"/>
                <a:gd name="T81" fmla="*/ 2204 h 3129"/>
                <a:gd name="T82" fmla="*/ 436 w 2911"/>
                <a:gd name="T83" fmla="*/ 2343 h 3129"/>
                <a:gd name="T84" fmla="*/ 215 w 2911"/>
                <a:gd name="T85" fmla="*/ 2509 h 3129"/>
                <a:gd name="T86" fmla="*/ 149 w 2911"/>
                <a:gd name="T87" fmla="*/ 2608 h 3129"/>
                <a:gd name="T88" fmla="*/ 139 w 2911"/>
                <a:gd name="T89" fmla="*/ 3077 h 3129"/>
                <a:gd name="T90" fmla="*/ 89 w 2911"/>
                <a:gd name="T91" fmla="*/ 3125 h 3129"/>
                <a:gd name="T92" fmla="*/ 21 w 2911"/>
                <a:gd name="T93" fmla="*/ 3107 h 3129"/>
                <a:gd name="T94" fmla="*/ 0 w 2911"/>
                <a:gd name="T95" fmla="*/ 2667 h 3129"/>
                <a:gd name="T96" fmla="*/ 43 w 2911"/>
                <a:gd name="T97" fmla="*/ 2500 h 3129"/>
                <a:gd name="T98" fmla="*/ 185 w 2911"/>
                <a:gd name="T99" fmla="*/ 2354 h 3129"/>
                <a:gd name="T100" fmla="*/ 418 w 2911"/>
                <a:gd name="T101" fmla="*/ 2185 h 3129"/>
                <a:gd name="T102" fmla="*/ 633 w 2911"/>
                <a:gd name="T103" fmla="*/ 2047 h 3129"/>
                <a:gd name="T104" fmla="*/ 809 w 2911"/>
                <a:gd name="T105" fmla="*/ 1947 h 3129"/>
                <a:gd name="T106" fmla="*/ 926 w 2911"/>
                <a:gd name="T107" fmla="*/ 1886 h 3129"/>
                <a:gd name="T108" fmla="*/ 851 w 2911"/>
                <a:gd name="T109" fmla="*/ 1307 h 3129"/>
                <a:gd name="T110" fmla="*/ 812 w 2911"/>
                <a:gd name="T111" fmla="*/ 1151 h 3129"/>
                <a:gd name="T112" fmla="*/ 838 w 2911"/>
                <a:gd name="T113" fmla="*/ 410 h 3129"/>
                <a:gd name="T114" fmla="*/ 945 w 2911"/>
                <a:gd name="T115" fmla="*/ 213 h 3129"/>
                <a:gd name="T116" fmla="*/ 1118 w 2911"/>
                <a:gd name="T117" fmla="*/ 71 h 3129"/>
                <a:gd name="T118" fmla="*/ 1336 w 2911"/>
                <a:gd name="T119" fmla="*/ 4 h 3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1" h="3129">
                  <a:moveTo>
                    <a:pt x="1396" y="0"/>
                  </a:moveTo>
                  <a:lnTo>
                    <a:pt x="1519" y="0"/>
                  </a:lnTo>
                  <a:lnTo>
                    <a:pt x="1578" y="4"/>
                  </a:lnTo>
                  <a:lnTo>
                    <a:pt x="1636" y="12"/>
                  </a:lnTo>
                  <a:lnTo>
                    <a:pt x="1692" y="27"/>
                  </a:lnTo>
                  <a:lnTo>
                    <a:pt x="1746" y="46"/>
                  </a:lnTo>
                  <a:lnTo>
                    <a:pt x="1796" y="71"/>
                  </a:lnTo>
                  <a:lnTo>
                    <a:pt x="1844" y="100"/>
                  </a:lnTo>
                  <a:lnTo>
                    <a:pt x="1890" y="134"/>
                  </a:lnTo>
                  <a:lnTo>
                    <a:pt x="1931" y="172"/>
                  </a:lnTo>
                  <a:lnTo>
                    <a:pt x="1969" y="213"/>
                  </a:lnTo>
                  <a:lnTo>
                    <a:pt x="2002" y="257"/>
                  </a:lnTo>
                  <a:lnTo>
                    <a:pt x="2032" y="306"/>
                  </a:lnTo>
                  <a:lnTo>
                    <a:pt x="2056" y="357"/>
                  </a:lnTo>
                  <a:lnTo>
                    <a:pt x="2076" y="410"/>
                  </a:lnTo>
                  <a:lnTo>
                    <a:pt x="2090" y="466"/>
                  </a:lnTo>
                  <a:lnTo>
                    <a:pt x="2100" y="524"/>
                  </a:lnTo>
                  <a:lnTo>
                    <a:pt x="2103" y="583"/>
                  </a:lnTo>
                  <a:lnTo>
                    <a:pt x="2103" y="1152"/>
                  </a:lnTo>
                  <a:lnTo>
                    <a:pt x="2100" y="1193"/>
                  </a:lnTo>
                  <a:lnTo>
                    <a:pt x="2092" y="1233"/>
                  </a:lnTo>
                  <a:lnTo>
                    <a:pt x="2081" y="1271"/>
                  </a:lnTo>
                  <a:lnTo>
                    <a:pt x="2064" y="1307"/>
                  </a:lnTo>
                  <a:lnTo>
                    <a:pt x="2042" y="1341"/>
                  </a:lnTo>
                  <a:lnTo>
                    <a:pt x="2017" y="1372"/>
                  </a:lnTo>
                  <a:lnTo>
                    <a:pt x="1988" y="1400"/>
                  </a:lnTo>
                  <a:lnTo>
                    <a:pt x="1988" y="1886"/>
                  </a:lnTo>
                  <a:lnTo>
                    <a:pt x="2011" y="1897"/>
                  </a:lnTo>
                  <a:lnTo>
                    <a:pt x="2038" y="1912"/>
                  </a:lnTo>
                  <a:lnTo>
                    <a:pt x="2070" y="1928"/>
                  </a:lnTo>
                  <a:lnTo>
                    <a:pt x="2106" y="1948"/>
                  </a:lnTo>
                  <a:lnTo>
                    <a:pt x="2145" y="1969"/>
                  </a:lnTo>
                  <a:lnTo>
                    <a:pt x="2188" y="1993"/>
                  </a:lnTo>
                  <a:lnTo>
                    <a:pt x="2233" y="2020"/>
                  </a:lnTo>
                  <a:lnTo>
                    <a:pt x="2282" y="2048"/>
                  </a:lnTo>
                  <a:lnTo>
                    <a:pt x="2333" y="2079"/>
                  </a:lnTo>
                  <a:lnTo>
                    <a:pt x="2386" y="2113"/>
                  </a:lnTo>
                  <a:lnTo>
                    <a:pt x="2441" y="2148"/>
                  </a:lnTo>
                  <a:lnTo>
                    <a:pt x="2497" y="2186"/>
                  </a:lnTo>
                  <a:lnTo>
                    <a:pt x="2554" y="2225"/>
                  </a:lnTo>
                  <a:lnTo>
                    <a:pt x="2613" y="2266"/>
                  </a:lnTo>
                  <a:lnTo>
                    <a:pt x="2671" y="2310"/>
                  </a:lnTo>
                  <a:lnTo>
                    <a:pt x="2729" y="2354"/>
                  </a:lnTo>
                  <a:lnTo>
                    <a:pt x="2787" y="2402"/>
                  </a:lnTo>
                  <a:lnTo>
                    <a:pt x="2820" y="2431"/>
                  </a:lnTo>
                  <a:lnTo>
                    <a:pt x="2848" y="2465"/>
                  </a:lnTo>
                  <a:lnTo>
                    <a:pt x="2871" y="2501"/>
                  </a:lnTo>
                  <a:lnTo>
                    <a:pt x="2889" y="2540"/>
                  </a:lnTo>
                  <a:lnTo>
                    <a:pt x="2902" y="2582"/>
                  </a:lnTo>
                  <a:lnTo>
                    <a:pt x="2910" y="2624"/>
                  </a:lnTo>
                  <a:lnTo>
                    <a:pt x="2911" y="2668"/>
                  </a:lnTo>
                  <a:lnTo>
                    <a:pt x="2911" y="3059"/>
                  </a:lnTo>
                  <a:lnTo>
                    <a:pt x="2909" y="3077"/>
                  </a:lnTo>
                  <a:lnTo>
                    <a:pt x="2902" y="3094"/>
                  </a:lnTo>
                  <a:lnTo>
                    <a:pt x="2891" y="3109"/>
                  </a:lnTo>
                  <a:lnTo>
                    <a:pt x="2878" y="3119"/>
                  </a:lnTo>
                  <a:lnTo>
                    <a:pt x="2861" y="3126"/>
                  </a:lnTo>
                  <a:lnTo>
                    <a:pt x="2842" y="3129"/>
                  </a:lnTo>
                  <a:lnTo>
                    <a:pt x="2822" y="3126"/>
                  </a:lnTo>
                  <a:lnTo>
                    <a:pt x="2805" y="3119"/>
                  </a:lnTo>
                  <a:lnTo>
                    <a:pt x="2792" y="3109"/>
                  </a:lnTo>
                  <a:lnTo>
                    <a:pt x="2781" y="3094"/>
                  </a:lnTo>
                  <a:lnTo>
                    <a:pt x="2774" y="3077"/>
                  </a:lnTo>
                  <a:lnTo>
                    <a:pt x="2772" y="3059"/>
                  </a:lnTo>
                  <a:lnTo>
                    <a:pt x="2772" y="2668"/>
                  </a:lnTo>
                  <a:lnTo>
                    <a:pt x="2769" y="2638"/>
                  </a:lnTo>
                  <a:lnTo>
                    <a:pt x="2762" y="2608"/>
                  </a:lnTo>
                  <a:lnTo>
                    <a:pt x="2751" y="2581"/>
                  </a:lnTo>
                  <a:lnTo>
                    <a:pt x="2738" y="2554"/>
                  </a:lnTo>
                  <a:lnTo>
                    <a:pt x="2719" y="2531"/>
                  </a:lnTo>
                  <a:lnTo>
                    <a:pt x="2696" y="2510"/>
                  </a:lnTo>
                  <a:lnTo>
                    <a:pt x="2641" y="2465"/>
                  </a:lnTo>
                  <a:lnTo>
                    <a:pt x="2586" y="2423"/>
                  </a:lnTo>
                  <a:lnTo>
                    <a:pt x="2531" y="2382"/>
                  </a:lnTo>
                  <a:lnTo>
                    <a:pt x="2477" y="2343"/>
                  </a:lnTo>
                  <a:lnTo>
                    <a:pt x="2423" y="2306"/>
                  </a:lnTo>
                  <a:lnTo>
                    <a:pt x="2370" y="2270"/>
                  </a:lnTo>
                  <a:lnTo>
                    <a:pt x="2318" y="2237"/>
                  </a:lnTo>
                  <a:lnTo>
                    <a:pt x="2267" y="2205"/>
                  </a:lnTo>
                  <a:lnTo>
                    <a:pt x="2218" y="2175"/>
                  </a:lnTo>
                  <a:lnTo>
                    <a:pt x="2173" y="2148"/>
                  </a:lnTo>
                  <a:lnTo>
                    <a:pt x="2128" y="2121"/>
                  </a:lnTo>
                  <a:lnTo>
                    <a:pt x="2087" y="2098"/>
                  </a:lnTo>
                  <a:lnTo>
                    <a:pt x="2049" y="2077"/>
                  </a:lnTo>
                  <a:lnTo>
                    <a:pt x="2015" y="2058"/>
                  </a:lnTo>
                  <a:lnTo>
                    <a:pt x="1983" y="2042"/>
                  </a:lnTo>
                  <a:lnTo>
                    <a:pt x="1955" y="2027"/>
                  </a:lnTo>
                  <a:lnTo>
                    <a:pt x="1932" y="2016"/>
                  </a:lnTo>
                  <a:lnTo>
                    <a:pt x="1914" y="2006"/>
                  </a:lnTo>
                  <a:lnTo>
                    <a:pt x="1900" y="2000"/>
                  </a:lnTo>
                  <a:lnTo>
                    <a:pt x="1881" y="1988"/>
                  </a:lnTo>
                  <a:lnTo>
                    <a:pt x="1866" y="1972"/>
                  </a:lnTo>
                  <a:lnTo>
                    <a:pt x="1856" y="1955"/>
                  </a:lnTo>
                  <a:lnTo>
                    <a:pt x="1848" y="1935"/>
                  </a:lnTo>
                  <a:lnTo>
                    <a:pt x="1846" y="1914"/>
                  </a:lnTo>
                  <a:lnTo>
                    <a:pt x="1846" y="1365"/>
                  </a:lnTo>
                  <a:lnTo>
                    <a:pt x="1848" y="1348"/>
                  </a:lnTo>
                  <a:lnTo>
                    <a:pt x="1854" y="1332"/>
                  </a:lnTo>
                  <a:lnTo>
                    <a:pt x="1864" y="1319"/>
                  </a:lnTo>
                  <a:lnTo>
                    <a:pt x="1877" y="1307"/>
                  </a:lnTo>
                  <a:lnTo>
                    <a:pt x="1901" y="1288"/>
                  </a:lnTo>
                  <a:lnTo>
                    <a:pt x="1922" y="1265"/>
                  </a:lnTo>
                  <a:lnTo>
                    <a:pt x="1938" y="1239"/>
                  </a:lnTo>
                  <a:lnTo>
                    <a:pt x="1950" y="1212"/>
                  </a:lnTo>
                  <a:lnTo>
                    <a:pt x="1958" y="1182"/>
                  </a:lnTo>
                  <a:lnTo>
                    <a:pt x="1961" y="1151"/>
                  </a:lnTo>
                  <a:lnTo>
                    <a:pt x="1961" y="583"/>
                  </a:lnTo>
                  <a:lnTo>
                    <a:pt x="1958" y="531"/>
                  </a:lnTo>
                  <a:lnTo>
                    <a:pt x="1948" y="482"/>
                  </a:lnTo>
                  <a:lnTo>
                    <a:pt x="1934" y="434"/>
                  </a:lnTo>
                  <a:lnTo>
                    <a:pt x="1915" y="389"/>
                  </a:lnTo>
                  <a:lnTo>
                    <a:pt x="1891" y="346"/>
                  </a:lnTo>
                  <a:lnTo>
                    <a:pt x="1863" y="306"/>
                  </a:lnTo>
                  <a:lnTo>
                    <a:pt x="1830" y="270"/>
                  </a:lnTo>
                  <a:lnTo>
                    <a:pt x="1794" y="238"/>
                  </a:lnTo>
                  <a:lnTo>
                    <a:pt x="1754" y="210"/>
                  </a:lnTo>
                  <a:lnTo>
                    <a:pt x="1712" y="186"/>
                  </a:lnTo>
                  <a:lnTo>
                    <a:pt x="1666" y="166"/>
                  </a:lnTo>
                  <a:lnTo>
                    <a:pt x="1618" y="153"/>
                  </a:lnTo>
                  <a:lnTo>
                    <a:pt x="1569" y="144"/>
                  </a:lnTo>
                  <a:lnTo>
                    <a:pt x="1517" y="141"/>
                  </a:lnTo>
                  <a:lnTo>
                    <a:pt x="1395" y="141"/>
                  </a:lnTo>
                  <a:lnTo>
                    <a:pt x="1343" y="144"/>
                  </a:lnTo>
                  <a:lnTo>
                    <a:pt x="1293" y="153"/>
                  </a:lnTo>
                  <a:lnTo>
                    <a:pt x="1245" y="166"/>
                  </a:lnTo>
                  <a:lnTo>
                    <a:pt x="1200" y="186"/>
                  </a:lnTo>
                  <a:lnTo>
                    <a:pt x="1157" y="210"/>
                  </a:lnTo>
                  <a:lnTo>
                    <a:pt x="1117" y="238"/>
                  </a:lnTo>
                  <a:lnTo>
                    <a:pt x="1081" y="270"/>
                  </a:lnTo>
                  <a:lnTo>
                    <a:pt x="1048" y="306"/>
                  </a:lnTo>
                  <a:lnTo>
                    <a:pt x="1021" y="346"/>
                  </a:lnTo>
                  <a:lnTo>
                    <a:pt x="996" y="389"/>
                  </a:lnTo>
                  <a:lnTo>
                    <a:pt x="977" y="434"/>
                  </a:lnTo>
                  <a:lnTo>
                    <a:pt x="962" y="482"/>
                  </a:lnTo>
                  <a:lnTo>
                    <a:pt x="954" y="531"/>
                  </a:lnTo>
                  <a:lnTo>
                    <a:pt x="951" y="583"/>
                  </a:lnTo>
                  <a:lnTo>
                    <a:pt x="951" y="1151"/>
                  </a:lnTo>
                  <a:lnTo>
                    <a:pt x="954" y="1182"/>
                  </a:lnTo>
                  <a:lnTo>
                    <a:pt x="961" y="1211"/>
                  </a:lnTo>
                  <a:lnTo>
                    <a:pt x="973" y="1239"/>
                  </a:lnTo>
                  <a:lnTo>
                    <a:pt x="990" y="1265"/>
                  </a:lnTo>
                  <a:lnTo>
                    <a:pt x="1010" y="1287"/>
                  </a:lnTo>
                  <a:lnTo>
                    <a:pt x="1034" y="1306"/>
                  </a:lnTo>
                  <a:lnTo>
                    <a:pt x="1047" y="1317"/>
                  </a:lnTo>
                  <a:lnTo>
                    <a:pt x="1057" y="1331"/>
                  </a:lnTo>
                  <a:lnTo>
                    <a:pt x="1063" y="1347"/>
                  </a:lnTo>
                  <a:lnTo>
                    <a:pt x="1065" y="1364"/>
                  </a:lnTo>
                  <a:lnTo>
                    <a:pt x="1065" y="1913"/>
                  </a:lnTo>
                  <a:lnTo>
                    <a:pt x="1063" y="1934"/>
                  </a:lnTo>
                  <a:lnTo>
                    <a:pt x="1057" y="1954"/>
                  </a:lnTo>
                  <a:lnTo>
                    <a:pt x="1045" y="1972"/>
                  </a:lnTo>
                  <a:lnTo>
                    <a:pt x="1030" y="1987"/>
                  </a:lnTo>
                  <a:lnTo>
                    <a:pt x="1012" y="1999"/>
                  </a:lnTo>
                  <a:lnTo>
                    <a:pt x="998" y="2005"/>
                  </a:lnTo>
                  <a:lnTo>
                    <a:pt x="979" y="2015"/>
                  </a:lnTo>
                  <a:lnTo>
                    <a:pt x="957" y="2026"/>
                  </a:lnTo>
                  <a:lnTo>
                    <a:pt x="929" y="2041"/>
                  </a:lnTo>
                  <a:lnTo>
                    <a:pt x="899" y="2058"/>
                  </a:lnTo>
                  <a:lnTo>
                    <a:pt x="864" y="2077"/>
                  </a:lnTo>
                  <a:lnTo>
                    <a:pt x="826" y="2098"/>
                  </a:lnTo>
                  <a:lnTo>
                    <a:pt x="784" y="2121"/>
                  </a:lnTo>
                  <a:lnTo>
                    <a:pt x="740" y="2147"/>
                  </a:lnTo>
                  <a:lnTo>
                    <a:pt x="694" y="2174"/>
                  </a:lnTo>
                  <a:lnTo>
                    <a:pt x="645" y="2204"/>
                  </a:lnTo>
                  <a:lnTo>
                    <a:pt x="596" y="2236"/>
                  </a:lnTo>
                  <a:lnTo>
                    <a:pt x="544" y="2270"/>
                  </a:lnTo>
                  <a:lnTo>
                    <a:pt x="490" y="2305"/>
                  </a:lnTo>
                  <a:lnTo>
                    <a:pt x="436" y="2343"/>
                  </a:lnTo>
                  <a:lnTo>
                    <a:pt x="382" y="2382"/>
                  </a:lnTo>
                  <a:lnTo>
                    <a:pt x="325" y="2422"/>
                  </a:lnTo>
                  <a:lnTo>
                    <a:pt x="270" y="2465"/>
                  </a:lnTo>
                  <a:lnTo>
                    <a:pt x="215" y="2509"/>
                  </a:lnTo>
                  <a:lnTo>
                    <a:pt x="193" y="2530"/>
                  </a:lnTo>
                  <a:lnTo>
                    <a:pt x="175" y="2554"/>
                  </a:lnTo>
                  <a:lnTo>
                    <a:pt x="160" y="2580"/>
                  </a:lnTo>
                  <a:lnTo>
                    <a:pt x="149" y="2608"/>
                  </a:lnTo>
                  <a:lnTo>
                    <a:pt x="143" y="2638"/>
                  </a:lnTo>
                  <a:lnTo>
                    <a:pt x="141" y="2667"/>
                  </a:lnTo>
                  <a:lnTo>
                    <a:pt x="141" y="3058"/>
                  </a:lnTo>
                  <a:lnTo>
                    <a:pt x="139" y="3077"/>
                  </a:lnTo>
                  <a:lnTo>
                    <a:pt x="131" y="3094"/>
                  </a:lnTo>
                  <a:lnTo>
                    <a:pt x="121" y="3107"/>
                  </a:lnTo>
                  <a:lnTo>
                    <a:pt x="106" y="3118"/>
                  </a:lnTo>
                  <a:lnTo>
                    <a:pt x="89" y="3125"/>
                  </a:lnTo>
                  <a:lnTo>
                    <a:pt x="71" y="3128"/>
                  </a:lnTo>
                  <a:lnTo>
                    <a:pt x="52" y="3125"/>
                  </a:lnTo>
                  <a:lnTo>
                    <a:pt x="35" y="3118"/>
                  </a:lnTo>
                  <a:lnTo>
                    <a:pt x="21" y="3107"/>
                  </a:lnTo>
                  <a:lnTo>
                    <a:pt x="9" y="3094"/>
                  </a:lnTo>
                  <a:lnTo>
                    <a:pt x="3" y="3077"/>
                  </a:lnTo>
                  <a:lnTo>
                    <a:pt x="0" y="3058"/>
                  </a:lnTo>
                  <a:lnTo>
                    <a:pt x="0" y="2667"/>
                  </a:lnTo>
                  <a:lnTo>
                    <a:pt x="3" y="2624"/>
                  </a:lnTo>
                  <a:lnTo>
                    <a:pt x="12" y="2581"/>
                  </a:lnTo>
                  <a:lnTo>
                    <a:pt x="24" y="2539"/>
                  </a:lnTo>
                  <a:lnTo>
                    <a:pt x="43" y="2500"/>
                  </a:lnTo>
                  <a:lnTo>
                    <a:pt x="67" y="2464"/>
                  </a:lnTo>
                  <a:lnTo>
                    <a:pt x="94" y="2430"/>
                  </a:lnTo>
                  <a:lnTo>
                    <a:pt x="126" y="2401"/>
                  </a:lnTo>
                  <a:lnTo>
                    <a:pt x="185" y="2354"/>
                  </a:lnTo>
                  <a:lnTo>
                    <a:pt x="244" y="2309"/>
                  </a:lnTo>
                  <a:lnTo>
                    <a:pt x="302" y="2265"/>
                  </a:lnTo>
                  <a:lnTo>
                    <a:pt x="360" y="2224"/>
                  </a:lnTo>
                  <a:lnTo>
                    <a:pt x="418" y="2185"/>
                  </a:lnTo>
                  <a:lnTo>
                    <a:pt x="474" y="2148"/>
                  </a:lnTo>
                  <a:lnTo>
                    <a:pt x="529" y="2112"/>
                  </a:lnTo>
                  <a:lnTo>
                    <a:pt x="582" y="2079"/>
                  </a:lnTo>
                  <a:lnTo>
                    <a:pt x="633" y="2047"/>
                  </a:lnTo>
                  <a:lnTo>
                    <a:pt x="681" y="2019"/>
                  </a:lnTo>
                  <a:lnTo>
                    <a:pt x="727" y="1992"/>
                  </a:lnTo>
                  <a:lnTo>
                    <a:pt x="769" y="1968"/>
                  </a:lnTo>
                  <a:lnTo>
                    <a:pt x="809" y="1947"/>
                  </a:lnTo>
                  <a:lnTo>
                    <a:pt x="845" y="1928"/>
                  </a:lnTo>
                  <a:lnTo>
                    <a:pt x="876" y="1911"/>
                  </a:lnTo>
                  <a:lnTo>
                    <a:pt x="904" y="1897"/>
                  </a:lnTo>
                  <a:lnTo>
                    <a:pt x="926" y="1886"/>
                  </a:lnTo>
                  <a:lnTo>
                    <a:pt x="926" y="1400"/>
                  </a:lnTo>
                  <a:lnTo>
                    <a:pt x="897" y="1371"/>
                  </a:lnTo>
                  <a:lnTo>
                    <a:pt x="872" y="1341"/>
                  </a:lnTo>
                  <a:lnTo>
                    <a:pt x="851" y="1307"/>
                  </a:lnTo>
                  <a:lnTo>
                    <a:pt x="834" y="1270"/>
                  </a:lnTo>
                  <a:lnTo>
                    <a:pt x="822" y="1232"/>
                  </a:lnTo>
                  <a:lnTo>
                    <a:pt x="814" y="1193"/>
                  </a:lnTo>
                  <a:lnTo>
                    <a:pt x="812" y="1151"/>
                  </a:lnTo>
                  <a:lnTo>
                    <a:pt x="812" y="583"/>
                  </a:lnTo>
                  <a:lnTo>
                    <a:pt x="815" y="524"/>
                  </a:lnTo>
                  <a:lnTo>
                    <a:pt x="823" y="466"/>
                  </a:lnTo>
                  <a:lnTo>
                    <a:pt x="838" y="410"/>
                  </a:lnTo>
                  <a:lnTo>
                    <a:pt x="857" y="357"/>
                  </a:lnTo>
                  <a:lnTo>
                    <a:pt x="883" y="306"/>
                  </a:lnTo>
                  <a:lnTo>
                    <a:pt x="911" y="257"/>
                  </a:lnTo>
                  <a:lnTo>
                    <a:pt x="945" y="213"/>
                  </a:lnTo>
                  <a:lnTo>
                    <a:pt x="984" y="172"/>
                  </a:lnTo>
                  <a:lnTo>
                    <a:pt x="1025" y="134"/>
                  </a:lnTo>
                  <a:lnTo>
                    <a:pt x="1069" y="100"/>
                  </a:lnTo>
                  <a:lnTo>
                    <a:pt x="1118" y="71"/>
                  </a:lnTo>
                  <a:lnTo>
                    <a:pt x="1169" y="46"/>
                  </a:lnTo>
                  <a:lnTo>
                    <a:pt x="1222" y="27"/>
                  </a:lnTo>
                  <a:lnTo>
                    <a:pt x="1278" y="12"/>
                  </a:lnTo>
                  <a:lnTo>
                    <a:pt x="1336" y="4"/>
                  </a:lnTo>
                  <a:lnTo>
                    <a:pt x="1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1"/>
            <p:cNvSpPr>
              <a:spLocks/>
            </p:cNvSpPr>
            <p:nvPr/>
          </p:nvSpPr>
          <p:spPr bwMode="auto">
            <a:xfrm>
              <a:off x="6492875" y="2336800"/>
              <a:ext cx="131763" cy="131762"/>
            </a:xfrm>
            <a:custGeom>
              <a:avLst/>
              <a:gdLst>
                <a:gd name="T0" fmla="*/ 764 w 835"/>
                <a:gd name="T1" fmla="*/ 0 h 835"/>
                <a:gd name="T2" fmla="*/ 782 w 835"/>
                <a:gd name="T3" fmla="*/ 2 h 835"/>
                <a:gd name="T4" fmla="*/ 799 w 835"/>
                <a:gd name="T5" fmla="*/ 9 h 835"/>
                <a:gd name="T6" fmla="*/ 814 w 835"/>
                <a:gd name="T7" fmla="*/ 20 h 835"/>
                <a:gd name="T8" fmla="*/ 825 w 835"/>
                <a:gd name="T9" fmla="*/ 36 h 835"/>
                <a:gd name="T10" fmla="*/ 833 w 835"/>
                <a:gd name="T11" fmla="*/ 53 h 835"/>
                <a:gd name="T12" fmla="*/ 835 w 835"/>
                <a:gd name="T13" fmla="*/ 71 h 835"/>
                <a:gd name="T14" fmla="*/ 833 w 835"/>
                <a:gd name="T15" fmla="*/ 89 h 835"/>
                <a:gd name="T16" fmla="*/ 825 w 835"/>
                <a:gd name="T17" fmla="*/ 106 h 835"/>
                <a:gd name="T18" fmla="*/ 814 w 835"/>
                <a:gd name="T19" fmla="*/ 121 h 835"/>
                <a:gd name="T20" fmla="*/ 517 w 835"/>
                <a:gd name="T21" fmla="*/ 418 h 835"/>
                <a:gd name="T22" fmla="*/ 814 w 835"/>
                <a:gd name="T23" fmla="*/ 714 h 835"/>
                <a:gd name="T24" fmla="*/ 825 w 835"/>
                <a:gd name="T25" fmla="*/ 730 h 835"/>
                <a:gd name="T26" fmla="*/ 833 w 835"/>
                <a:gd name="T27" fmla="*/ 747 h 835"/>
                <a:gd name="T28" fmla="*/ 835 w 835"/>
                <a:gd name="T29" fmla="*/ 764 h 835"/>
                <a:gd name="T30" fmla="*/ 833 w 835"/>
                <a:gd name="T31" fmla="*/ 782 h 835"/>
                <a:gd name="T32" fmla="*/ 825 w 835"/>
                <a:gd name="T33" fmla="*/ 799 h 835"/>
                <a:gd name="T34" fmla="*/ 814 w 835"/>
                <a:gd name="T35" fmla="*/ 813 h 835"/>
                <a:gd name="T36" fmla="*/ 799 w 835"/>
                <a:gd name="T37" fmla="*/ 825 h 835"/>
                <a:gd name="T38" fmla="*/ 782 w 835"/>
                <a:gd name="T39" fmla="*/ 831 h 835"/>
                <a:gd name="T40" fmla="*/ 764 w 835"/>
                <a:gd name="T41" fmla="*/ 835 h 835"/>
                <a:gd name="T42" fmla="*/ 747 w 835"/>
                <a:gd name="T43" fmla="*/ 831 h 835"/>
                <a:gd name="T44" fmla="*/ 730 w 835"/>
                <a:gd name="T45" fmla="*/ 825 h 835"/>
                <a:gd name="T46" fmla="*/ 715 w 835"/>
                <a:gd name="T47" fmla="*/ 813 h 835"/>
                <a:gd name="T48" fmla="*/ 417 w 835"/>
                <a:gd name="T49" fmla="*/ 516 h 835"/>
                <a:gd name="T50" fmla="*/ 120 w 835"/>
                <a:gd name="T51" fmla="*/ 813 h 835"/>
                <a:gd name="T52" fmla="*/ 105 w 835"/>
                <a:gd name="T53" fmla="*/ 825 h 835"/>
                <a:gd name="T54" fmla="*/ 88 w 835"/>
                <a:gd name="T55" fmla="*/ 831 h 835"/>
                <a:gd name="T56" fmla="*/ 70 w 835"/>
                <a:gd name="T57" fmla="*/ 835 h 835"/>
                <a:gd name="T58" fmla="*/ 52 w 835"/>
                <a:gd name="T59" fmla="*/ 831 h 835"/>
                <a:gd name="T60" fmla="*/ 35 w 835"/>
                <a:gd name="T61" fmla="*/ 825 h 835"/>
                <a:gd name="T62" fmla="*/ 20 w 835"/>
                <a:gd name="T63" fmla="*/ 813 h 835"/>
                <a:gd name="T64" fmla="*/ 8 w 835"/>
                <a:gd name="T65" fmla="*/ 799 h 835"/>
                <a:gd name="T66" fmla="*/ 2 w 835"/>
                <a:gd name="T67" fmla="*/ 782 h 835"/>
                <a:gd name="T68" fmla="*/ 0 w 835"/>
                <a:gd name="T69" fmla="*/ 764 h 835"/>
                <a:gd name="T70" fmla="*/ 2 w 835"/>
                <a:gd name="T71" fmla="*/ 747 h 835"/>
                <a:gd name="T72" fmla="*/ 8 w 835"/>
                <a:gd name="T73" fmla="*/ 730 h 835"/>
                <a:gd name="T74" fmla="*/ 20 w 835"/>
                <a:gd name="T75" fmla="*/ 714 h 835"/>
                <a:gd name="T76" fmla="*/ 318 w 835"/>
                <a:gd name="T77" fmla="*/ 418 h 835"/>
                <a:gd name="T78" fmla="*/ 20 w 835"/>
                <a:gd name="T79" fmla="*/ 121 h 835"/>
                <a:gd name="T80" fmla="*/ 8 w 835"/>
                <a:gd name="T81" fmla="*/ 106 h 835"/>
                <a:gd name="T82" fmla="*/ 2 w 835"/>
                <a:gd name="T83" fmla="*/ 89 h 835"/>
                <a:gd name="T84" fmla="*/ 0 w 835"/>
                <a:gd name="T85" fmla="*/ 71 h 835"/>
                <a:gd name="T86" fmla="*/ 2 w 835"/>
                <a:gd name="T87" fmla="*/ 53 h 835"/>
                <a:gd name="T88" fmla="*/ 8 w 835"/>
                <a:gd name="T89" fmla="*/ 36 h 835"/>
                <a:gd name="T90" fmla="*/ 20 w 835"/>
                <a:gd name="T91" fmla="*/ 21 h 835"/>
                <a:gd name="T92" fmla="*/ 35 w 835"/>
                <a:gd name="T93" fmla="*/ 9 h 835"/>
                <a:gd name="T94" fmla="*/ 52 w 835"/>
                <a:gd name="T95" fmla="*/ 3 h 835"/>
                <a:gd name="T96" fmla="*/ 70 w 835"/>
                <a:gd name="T97" fmla="*/ 0 h 835"/>
                <a:gd name="T98" fmla="*/ 88 w 835"/>
                <a:gd name="T99" fmla="*/ 3 h 835"/>
                <a:gd name="T100" fmla="*/ 105 w 835"/>
                <a:gd name="T101" fmla="*/ 9 h 835"/>
                <a:gd name="T102" fmla="*/ 120 w 835"/>
                <a:gd name="T103" fmla="*/ 21 h 835"/>
                <a:gd name="T104" fmla="*/ 417 w 835"/>
                <a:gd name="T105" fmla="*/ 318 h 835"/>
                <a:gd name="T106" fmla="*/ 715 w 835"/>
                <a:gd name="T107" fmla="*/ 20 h 835"/>
                <a:gd name="T108" fmla="*/ 730 w 835"/>
                <a:gd name="T109" fmla="*/ 9 h 835"/>
                <a:gd name="T110" fmla="*/ 747 w 835"/>
                <a:gd name="T111" fmla="*/ 2 h 835"/>
                <a:gd name="T112" fmla="*/ 764 w 835"/>
                <a:gd name="T113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5" h="835">
                  <a:moveTo>
                    <a:pt x="764" y="0"/>
                  </a:moveTo>
                  <a:lnTo>
                    <a:pt x="782" y="2"/>
                  </a:lnTo>
                  <a:lnTo>
                    <a:pt x="799" y="9"/>
                  </a:lnTo>
                  <a:lnTo>
                    <a:pt x="814" y="20"/>
                  </a:lnTo>
                  <a:lnTo>
                    <a:pt x="825" y="36"/>
                  </a:lnTo>
                  <a:lnTo>
                    <a:pt x="833" y="53"/>
                  </a:lnTo>
                  <a:lnTo>
                    <a:pt x="835" y="71"/>
                  </a:lnTo>
                  <a:lnTo>
                    <a:pt x="833" y="89"/>
                  </a:lnTo>
                  <a:lnTo>
                    <a:pt x="825" y="106"/>
                  </a:lnTo>
                  <a:lnTo>
                    <a:pt x="814" y="121"/>
                  </a:lnTo>
                  <a:lnTo>
                    <a:pt x="517" y="418"/>
                  </a:lnTo>
                  <a:lnTo>
                    <a:pt x="814" y="714"/>
                  </a:lnTo>
                  <a:lnTo>
                    <a:pt x="825" y="730"/>
                  </a:lnTo>
                  <a:lnTo>
                    <a:pt x="833" y="747"/>
                  </a:lnTo>
                  <a:lnTo>
                    <a:pt x="835" y="764"/>
                  </a:lnTo>
                  <a:lnTo>
                    <a:pt x="833" y="782"/>
                  </a:lnTo>
                  <a:lnTo>
                    <a:pt x="825" y="799"/>
                  </a:lnTo>
                  <a:lnTo>
                    <a:pt x="814" y="813"/>
                  </a:lnTo>
                  <a:lnTo>
                    <a:pt x="799" y="825"/>
                  </a:lnTo>
                  <a:lnTo>
                    <a:pt x="782" y="831"/>
                  </a:lnTo>
                  <a:lnTo>
                    <a:pt x="764" y="835"/>
                  </a:lnTo>
                  <a:lnTo>
                    <a:pt x="747" y="831"/>
                  </a:lnTo>
                  <a:lnTo>
                    <a:pt x="730" y="825"/>
                  </a:lnTo>
                  <a:lnTo>
                    <a:pt x="715" y="813"/>
                  </a:lnTo>
                  <a:lnTo>
                    <a:pt x="417" y="516"/>
                  </a:lnTo>
                  <a:lnTo>
                    <a:pt x="120" y="813"/>
                  </a:lnTo>
                  <a:lnTo>
                    <a:pt x="105" y="825"/>
                  </a:lnTo>
                  <a:lnTo>
                    <a:pt x="88" y="831"/>
                  </a:lnTo>
                  <a:lnTo>
                    <a:pt x="70" y="835"/>
                  </a:lnTo>
                  <a:lnTo>
                    <a:pt x="52" y="831"/>
                  </a:lnTo>
                  <a:lnTo>
                    <a:pt x="35" y="825"/>
                  </a:lnTo>
                  <a:lnTo>
                    <a:pt x="20" y="813"/>
                  </a:lnTo>
                  <a:lnTo>
                    <a:pt x="8" y="799"/>
                  </a:lnTo>
                  <a:lnTo>
                    <a:pt x="2" y="782"/>
                  </a:lnTo>
                  <a:lnTo>
                    <a:pt x="0" y="764"/>
                  </a:lnTo>
                  <a:lnTo>
                    <a:pt x="2" y="747"/>
                  </a:lnTo>
                  <a:lnTo>
                    <a:pt x="8" y="730"/>
                  </a:lnTo>
                  <a:lnTo>
                    <a:pt x="20" y="714"/>
                  </a:lnTo>
                  <a:lnTo>
                    <a:pt x="318" y="418"/>
                  </a:lnTo>
                  <a:lnTo>
                    <a:pt x="20" y="121"/>
                  </a:lnTo>
                  <a:lnTo>
                    <a:pt x="8" y="106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8" y="36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lnTo>
                    <a:pt x="88" y="3"/>
                  </a:lnTo>
                  <a:lnTo>
                    <a:pt x="105" y="9"/>
                  </a:lnTo>
                  <a:lnTo>
                    <a:pt x="120" y="21"/>
                  </a:lnTo>
                  <a:lnTo>
                    <a:pt x="417" y="318"/>
                  </a:lnTo>
                  <a:lnTo>
                    <a:pt x="715" y="20"/>
                  </a:lnTo>
                  <a:lnTo>
                    <a:pt x="730" y="9"/>
                  </a:lnTo>
                  <a:lnTo>
                    <a:pt x="747" y="2"/>
                  </a:lnTo>
                  <a:lnTo>
                    <a:pt x="7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5393440" y="1917870"/>
            <a:ext cx="460375" cy="552451"/>
            <a:chOff x="5378450" y="1916113"/>
            <a:chExt cx="460375" cy="552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" name="Freeform 56"/>
            <p:cNvSpPr>
              <a:spLocks/>
            </p:cNvSpPr>
            <p:nvPr/>
          </p:nvSpPr>
          <p:spPr bwMode="auto">
            <a:xfrm>
              <a:off x="5378450" y="1916113"/>
              <a:ext cx="460375" cy="495300"/>
            </a:xfrm>
            <a:custGeom>
              <a:avLst/>
              <a:gdLst>
                <a:gd name="T0" fmla="*/ 1627 w 2899"/>
                <a:gd name="T1" fmla="*/ 12 h 3125"/>
                <a:gd name="T2" fmla="*/ 1835 w 2899"/>
                <a:gd name="T3" fmla="*/ 99 h 3125"/>
                <a:gd name="T4" fmla="*/ 1993 w 2899"/>
                <a:gd name="T5" fmla="*/ 256 h 3125"/>
                <a:gd name="T6" fmla="*/ 2080 w 2899"/>
                <a:gd name="T7" fmla="*/ 464 h 3125"/>
                <a:gd name="T8" fmla="*/ 2090 w 2899"/>
                <a:gd name="T9" fmla="*/ 1191 h 3125"/>
                <a:gd name="T10" fmla="*/ 2032 w 2899"/>
                <a:gd name="T11" fmla="*/ 1338 h 3125"/>
                <a:gd name="T12" fmla="*/ 2000 w 2899"/>
                <a:gd name="T13" fmla="*/ 1894 h 3125"/>
                <a:gd name="T14" fmla="*/ 2134 w 2899"/>
                <a:gd name="T15" fmla="*/ 1966 h 3125"/>
                <a:gd name="T16" fmla="*/ 2320 w 2899"/>
                <a:gd name="T17" fmla="*/ 2076 h 3125"/>
                <a:gd name="T18" fmla="*/ 2541 w 2899"/>
                <a:gd name="T19" fmla="*/ 2222 h 3125"/>
                <a:gd name="T20" fmla="*/ 2774 w 2899"/>
                <a:gd name="T21" fmla="*/ 2398 h 3125"/>
                <a:gd name="T22" fmla="*/ 2875 w 2899"/>
                <a:gd name="T23" fmla="*/ 2537 h 3125"/>
                <a:gd name="T24" fmla="*/ 2899 w 2899"/>
                <a:gd name="T25" fmla="*/ 3054 h 3125"/>
                <a:gd name="T26" fmla="*/ 2864 w 2899"/>
                <a:gd name="T27" fmla="*/ 3115 h 3125"/>
                <a:gd name="T28" fmla="*/ 2794 w 2899"/>
                <a:gd name="T29" fmla="*/ 3115 h 3125"/>
                <a:gd name="T30" fmla="*/ 2759 w 2899"/>
                <a:gd name="T31" fmla="*/ 3054 h 3125"/>
                <a:gd name="T32" fmla="*/ 2740 w 2899"/>
                <a:gd name="T33" fmla="*/ 2577 h 3125"/>
                <a:gd name="T34" fmla="*/ 2629 w 2899"/>
                <a:gd name="T35" fmla="*/ 2462 h 3125"/>
                <a:gd name="T36" fmla="*/ 2411 w 2899"/>
                <a:gd name="T37" fmla="*/ 2302 h 3125"/>
                <a:gd name="T38" fmla="*/ 2208 w 2899"/>
                <a:gd name="T39" fmla="*/ 2171 h 3125"/>
                <a:gd name="T40" fmla="*/ 2039 w 2899"/>
                <a:gd name="T41" fmla="*/ 2074 h 3125"/>
                <a:gd name="T42" fmla="*/ 1922 w 2899"/>
                <a:gd name="T43" fmla="*/ 2012 h 3125"/>
                <a:gd name="T44" fmla="*/ 1858 w 2899"/>
                <a:gd name="T45" fmla="*/ 1970 h 3125"/>
                <a:gd name="T46" fmla="*/ 1837 w 2899"/>
                <a:gd name="T47" fmla="*/ 1362 h 3125"/>
                <a:gd name="T48" fmla="*/ 1868 w 2899"/>
                <a:gd name="T49" fmla="*/ 1304 h 3125"/>
                <a:gd name="T50" fmla="*/ 1941 w 2899"/>
                <a:gd name="T51" fmla="*/ 1210 h 3125"/>
                <a:gd name="T52" fmla="*/ 1948 w 2899"/>
                <a:gd name="T53" fmla="*/ 530 h 3125"/>
                <a:gd name="T54" fmla="*/ 1883 w 2899"/>
                <a:gd name="T55" fmla="*/ 346 h 3125"/>
                <a:gd name="T56" fmla="*/ 1747 w 2899"/>
                <a:gd name="T57" fmla="*/ 210 h 3125"/>
                <a:gd name="T58" fmla="*/ 1562 w 2899"/>
                <a:gd name="T59" fmla="*/ 143 h 3125"/>
                <a:gd name="T60" fmla="*/ 1288 w 2899"/>
                <a:gd name="T61" fmla="*/ 152 h 3125"/>
                <a:gd name="T62" fmla="*/ 1113 w 2899"/>
                <a:gd name="T63" fmla="*/ 237 h 3125"/>
                <a:gd name="T64" fmla="*/ 993 w 2899"/>
                <a:gd name="T65" fmla="*/ 388 h 3125"/>
                <a:gd name="T66" fmla="*/ 947 w 2899"/>
                <a:gd name="T67" fmla="*/ 582 h 3125"/>
                <a:gd name="T68" fmla="*/ 969 w 2899"/>
                <a:gd name="T69" fmla="*/ 1238 h 3125"/>
                <a:gd name="T70" fmla="*/ 1043 w 2899"/>
                <a:gd name="T71" fmla="*/ 1316 h 3125"/>
                <a:gd name="T72" fmla="*/ 1062 w 2899"/>
                <a:gd name="T73" fmla="*/ 1911 h 3125"/>
                <a:gd name="T74" fmla="*/ 1026 w 2899"/>
                <a:gd name="T75" fmla="*/ 1985 h 3125"/>
                <a:gd name="T76" fmla="*/ 954 w 2899"/>
                <a:gd name="T77" fmla="*/ 2025 h 3125"/>
                <a:gd name="T78" fmla="*/ 822 w 2899"/>
                <a:gd name="T79" fmla="*/ 2095 h 3125"/>
                <a:gd name="T80" fmla="*/ 643 w 2899"/>
                <a:gd name="T81" fmla="*/ 2202 h 3125"/>
                <a:gd name="T82" fmla="*/ 434 w 2899"/>
                <a:gd name="T83" fmla="*/ 2340 h 3125"/>
                <a:gd name="T84" fmla="*/ 215 w 2899"/>
                <a:gd name="T85" fmla="*/ 2507 h 3125"/>
                <a:gd name="T86" fmla="*/ 149 w 2899"/>
                <a:gd name="T87" fmla="*/ 2605 h 3125"/>
                <a:gd name="T88" fmla="*/ 138 w 2899"/>
                <a:gd name="T89" fmla="*/ 3073 h 3125"/>
                <a:gd name="T90" fmla="*/ 89 w 2899"/>
                <a:gd name="T91" fmla="*/ 3121 h 3125"/>
                <a:gd name="T92" fmla="*/ 20 w 2899"/>
                <a:gd name="T93" fmla="*/ 3104 h 3125"/>
                <a:gd name="T94" fmla="*/ 0 w 2899"/>
                <a:gd name="T95" fmla="*/ 2665 h 3125"/>
                <a:gd name="T96" fmla="*/ 42 w 2899"/>
                <a:gd name="T97" fmla="*/ 2497 h 3125"/>
                <a:gd name="T98" fmla="*/ 183 w 2899"/>
                <a:gd name="T99" fmla="*/ 2351 h 3125"/>
                <a:gd name="T100" fmla="*/ 415 w 2899"/>
                <a:gd name="T101" fmla="*/ 2182 h 3125"/>
                <a:gd name="T102" fmla="*/ 629 w 2899"/>
                <a:gd name="T103" fmla="*/ 2046 h 3125"/>
                <a:gd name="T104" fmla="*/ 804 w 2899"/>
                <a:gd name="T105" fmla="*/ 1945 h 3125"/>
                <a:gd name="T106" fmla="*/ 921 w 2899"/>
                <a:gd name="T107" fmla="*/ 1882 h 3125"/>
                <a:gd name="T108" fmla="*/ 846 w 2899"/>
                <a:gd name="T109" fmla="*/ 1304 h 3125"/>
                <a:gd name="T110" fmla="*/ 807 w 2899"/>
                <a:gd name="T111" fmla="*/ 1149 h 3125"/>
                <a:gd name="T112" fmla="*/ 834 w 2899"/>
                <a:gd name="T113" fmla="*/ 409 h 3125"/>
                <a:gd name="T114" fmla="*/ 940 w 2899"/>
                <a:gd name="T115" fmla="*/ 212 h 3125"/>
                <a:gd name="T116" fmla="*/ 1112 w 2899"/>
                <a:gd name="T117" fmla="*/ 71 h 3125"/>
                <a:gd name="T118" fmla="*/ 1329 w 2899"/>
                <a:gd name="T119" fmla="*/ 3 h 3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99" h="3125">
                  <a:moveTo>
                    <a:pt x="1389" y="0"/>
                  </a:moveTo>
                  <a:lnTo>
                    <a:pt x="1510" y="0"/>
                  </a:lnTo>
                  <a:lnTo>
                    <a:pt x="1570" y="3"/>
                  </a:lnTo>
                  <a:lnTo>
                    <a:pt x="1627" y="12"/>
                  </a:lnTo>
                  <a:lnTo>
                    <a:pt x="1683" y="26"/>
                  </a:lnTo>
                  <a:lnTo>
                    <a:pt x="1737" y="45"/>
                  </a:lnTo>
                  <a:lnTo>
                    <a:pt x="1787" y="71"/>
                  </a:lnTo>
                  <a:lnTo>
                    <a:pt x="1835" y="99"/>
                  </a:lnTo>
                  <a:lnTo>
                    <a:pt x="1880" y="133"/>
                  </a:lnTo>
                  <a:lnTo>
                    <a:pt x="1921" y="171"/>
                  </a:lnTo>
                  <a:lnTo>
                    <a:pt x="1959" y="212"/>
                  </a:lnTo>
                  <a:lnTo>
                    <a:pt x="1993" y="256"/>
                  </a:lnTo>
                  <a:lnTo>
                    <a:pt x="2021" y="305"/>
                  </a:lnTo>
                  <a:lnTo>
                    <a:pt x="2046" y="355"/>
                  </a:lnTo>
                  <a:lnTo>
                    <a:pt x="2065" y="409"/>
                  </a:lnTo>
                  <a:lnTo>
                    <a:pt x="2080" y="464"/>
                  </a:lnTo>
                  <a:lnTo>
                    <a:pt x="2089" y="522"/>
                  </a:lnTo>
                  <a:lnTo>
                    <a:pt x="2092" y="582"/>
                  </a:lnTo>
                  <a:lnTo>
                    <a:pt x="2092" y="1149"/>
                  </a:lnTo>
                  <a:lnTo>
                    <a:pt x="2090" y="1191"/>
                  </a:lnTo>
                  <a:lnTo>
                    <a:pt x="2082" y="1230"/>
                  </a:lnTo>
                  <a:lnTo>
                    <a:pt x="2070" y="1269"/>
                  </a:lnTo>
                  <a:lnTo>
                    <a:pt x="2053" y="1304"/>
                  </a:lnTo>
                  <a:lnTo>
                    <a:pt x="2032" y="1338"/>
                  </a:lnTo>
                  <a:lnTo>
                    <a:pt x="2006" y="1370"/>
                  </a:lnTo>
                  <a:lnTo>
                    <a:pt x="1978" y="1397"/>
                  </a:lnTo>
                  <a:lnTo>
                    <a:pt x="1978" y="1882"/>
                  </a:lnTo>
                  <a:lnTo>
                    <a:pt x="2000" y="1894"/>
                  </a:lnTo>
                  <a:lnTo>
                    <a:pt x="2027" y="1909"/>
                  </a:lnTo>
                  <a:lnTo>
                    <a:pt x="2059" y="1926"/>
                  </a:lnTo>
                  <a:lnTo>
                    <a:pt x="2095" y="1945"/>
                  </a:lnTo>
                  <a:lnTo>
                    <a:pt x="2134" y="1966"/>
                  </a:lnTo>
                  <a:lnTo>
                    <a:pt x="2176" y="1990"/>
                  </a:lnTo>
                  <a:lnTo>
                    <a:pt x="2221" y="2016"/>
                  </a:lnTo>
                  <a:lnTo>
                    <a:pt x="2270" y="2046"/>
                  </a:lnTo>
                  <a:lnTo>
                    <a:pt x="2320" y="2076"/>
                  </a:lnTo>
                  <a:lnTo>
                    <a:pt x="2374" y="2109"/>
                  </a:lnTo>
                  <a:lnTo>
                    <a:pt x="2428" y="2145"/>
                  </a:lnTo>
                  <a:lnTo>
                    <a:pt x="2484" y="2182"/>
                  </a:lnTo>
                  <a:lnTo>
                    <a:pt x="2541" y="2222"/>
                  </a:lnTo>
                  <a:lnTo>
                    <a:pt x="2599" y="2263"/>
                  </a:lnTo>
                  <a:lnTo>
                    <a:pt x="2658" y="2306"/>
                  </a:lnTo>
                  <a:lnTo>
                    <a:pt x="2716" y="2351"/>
                  </a:lnTo>
                  <a:lnTo>
                    <a:pt x="2774" y="2398"/>
                  </a:lnTo>
                  <a:lnTo>
                    <a:pt x="2806" y="2428"/>
                  </a:lnTo>
                  <a:lnTo>
                    <a:pt x="2834" y="2461"/>
                  </a:lnTo>
                  <a:lnTo>
                    <a:pt x="2857" y="2498"/>
                  </a:lnTo>
                  <a:lnTo>
                    <a:pt x="2875" y="2537"/>
                  </a:lnTo>
                  <a:lnTo>
                    <a:pt x="2888" y="2578"/>
                  </a:lnTo>
                  <a:lnTo>
                    <a:pt x="2897" y="2621"/>
                  </a:lnTo>
                  <a:lnTo>
                    <a:pt x="2899" y="2665"/>
                  </a:lnTo>
                  <a:lnTo>
                    <a:pt x="2899" y="3054"/>
                  </a:lnTo>
                  <a:lnTo>
                    <a:pt x="2897" y="3073"/>
                  </a:lnTo>
                  <a:lnTo>
                    <a:pt x="2889" y="3090"/>
                  </a:lnTo>
                  <a:lnTo>
                    <a:pt x="2879" y="3104"/>
                  </a:lnTo>
                  <a:lnTo>
                    <a:pt x="2864" y="3115"/>
                  </a:lnTo>
                  <a:lnTo>
                    <a:pt x="2848" y="3121"/>
                  </a:lnTo>
                  <a:lnTo>
                    <a:pt x="2829" y="3125"/>
                  </a:lnTo>
                  <a:lnTo>
                    <a:pt x="2810" y="3121"/>
                  </a:lnTo>
                  <a:lnTo>
                    <a:pt x="2794" y="3115"/>
                  </a:lnTo>
                  <a:lnTo>
                    <a:pt x="2779" y="3104"/>
                  </a:lnTo>
                  <a:lnTo>
                    <a:pt x="2768" y="3090"/>
                  </a:lnTo>
                  <a:lnTo>
                    <a:pt x="2761" y="3073"/>
                  </a:lnTo>
                  <a:lnTo>
                    <a:pt x="2759" y="3054"/>
                  </a:lnTo>
                  <a:lnTo>
                    <a:pt x="2759" y="2665"/>
                  </a:lnTo>
                  <a:lnTo>
                    <a:pt x="2757" y="2634"/>
                  </a:lnTo>
                  <a:lnTo>
                    <a:pt x="2750" y="2605"/>
                  </a:lnTo>
                  <a:lnTo>
                    <a:pt x="2740" y="2577"/>
                  </a:lnTo>
                  <a:lnTo>
                    <a:pt x="2725" y="2551"/>
                  </a:lnTo>
                  <a:lnTo>
                    <a:pt x="2706" y="2528"/>
                  </a:lnTo>
                  <a:lnTo>
                    <a:pt x="2684" y="2507"/>
                  </a:lnTo>
                  <a:lnTo>
                    <a:pt x="2629" y="2462"/>
                  </a:lnTo>
                  <a:lnTo>
                    <a:pt x="2574" y="2419"/>
                  </a:lnTo>
                  <a:lnTo>
                    <a:pt x="2520" y="2379"/>
                  </a:lnTo>
                  <a:lnTo>
                    <a:pt x="2465" y="2340"/>
                  </a:lnTo>
                  <a:lnTo>
                    <a:pt x="2411" y="2302"/>
                  </a:lnTo>
                  <a:lnTo>
                    <a:pt x="2358" y="2266"/>
                  </a:lnTo>
                  <a:lnTo>
                    <a:pt x="2306" y="2234"/>
                  </a:lnTo>
                  <a:lnTo>
                    <a:pt x="2256" y="2202"/>
                  </a:lnTo>
                  <a:lnTo>
                    <a:pt x="2208" y="2171"/>
                  </a:lnTo>
                  <a:lnTo>
                    <a:pt x="2161" y="2144"/>
                  </a:lnTo>
                  <a:lnTo>
                    <a:pt x="2118" y="2119"/>
                  </a:lnTo>
                  <a:lnTo>
                    <a:pt x="2077" y="2095"/>
                  </a:lnTo>
                  <a:lnTo>
                    <a:pt x="2039" y="2074"/>
                  </a:lnTo>
                  <a:lnTo>
                    <a:pt x="2004" y="2055"/>
                  </a:lnTo>
                  <a:lnTo>
                    <a:pt x="1973" y="2038"/>
                  </a:lnTo>
                  <a:lnTo>
                    <a:pt x="1945" y="2025"/>
                  </a:lnTo>
                  <a:lnTo>
                    <a:pt x="1922" y="2012"/>
                  </a:lnTo>
                  <a:lnTo>
                    <a:pt x="1904" y="2004"/>
                  </a:lnTo>
                  <a:lnTo>
                    <a:pt x="1890" y="1996"/>
                  </a:lnTo>
                  <a:lnTo>
                    <a:pt x="1873" y="1985"/>
                  </a:lnTo>
                  <a:lnTo>
                    <a:pt x="1858" y="1970"/>
                  </a:lnTo>
                  <a:lnTo>
                    <a:pt x="1846" y="1952"/>
                  </a:lnTo>
                  <a:lnTo>
                    <a:pt x="1839" y="1932"/>
                  </a:lnTo>
                  <a:lnTo>
                    <a:pt x="1837" y="1911"/>
                  </a:lnTo>
                  <a:lnTo>
                    <a:pt x="1837" y="1362"/>
                  </a:lnTo>
                  <a:lnTo>
                    <a:pt x="1839" y="1346"/>
                  </a:lnTo>
                  <a:lnTo>
                    <a:pt x="1845" y="1330"/>
                  </a:lnTo>
                  <a:lnTo>
                    <a:pt x="1855" y="1316"/>
                  </a:lnTo>
                  <a:lnTo>
                    <a:pt x="1868" y="1304"/>
                  </a:lnTo>
                  <a:lnTo>
                    <a:pt x="1893" y="1285"/>
                  </a:lnTo>
                  <a:lnTo>
                    <a:pt x="1913" y="1263"/>
                  </a:lnTo>
                  <a:lnTo>
                    <a:pt x="1929" y="1238"/>
                  </a:lnTo>
                  <a:lnTo>
                    <a:pt x="1941" y="1210"/>
                  </a:lnTo>
                  <a:lnTo>
                    <a:pt x="1948" y="1181"/>
                  </a:lnTo>
                  <a:lnTo>
                    <a:pt x="1952" y="1149"/>
                  </a:lnTo>
                  <a:lnTo>
                    <a:pt x="1952" y="582"/>
                  </a:lnTo>
                  <a:lnTo>
                    <a:pt x="1948" y="530"/>
                  </a:lnTo>
                  <a:lnTo>
                    <a:pt x="1940" y="481"/>
                  </a:lnTo>
                  <a:lnTo>
                    <a:pt x="1925" y="433"/>
                  </a:lnTo>
                  <a:lnTo>
                    <a:pt x="1906" y="388"/>
                  </a:lnTo>
                  <a:lnTo>
                    <a:pt x="1883" y="346"/>
                  </a:lnTo>
                  <a:lnTo>
                    <a:pt x="1855" y="306"/>
                  </a:lnTo>
                  <a:lnTo>
                    <a:pt x="1822" y="270"/>
                  </a:lnTo>
                  <a:lnTo>
                    <a:pt x="1786" y="237"/>
                  </a:lnTo>
                  <a:lnTo>
                    <a:pt x="1747" y="210"/>
                  </a:lnTo>
                  <a:lnTo>
                    <a:pt x="1704" y="186"/>
                  </a:lnTo>
                  <a:lnTo>
                    <a:pt x="1659" y="167"/>
                  </a:lnTo>
                  <a:lnTo>
                    <a:pt x="1611" y="152"/>
                  </a:lnTo>
                  <a:lnTo>
                    <a:pt x="1562" y="143"/>
                  </a:lnTo>
                  <a:lnTo>
                    <a:pt x="1510" y="140"/>
                  </a:lnTo>
                  <a:lnTo>
                    <a:pt x="1389" y="140"/>
                  </a:lnTo>
                  <a:lnTo>
                    <a:pt x="1337" y="143"/>
                  </a:lnTo>
                  <a:lnTo>
                    <a:pt x="1288" y="152"/>
                  </a:lnTo>
                  <a:lnTo>
                    <a:pt x="1240" y="167"/>
                  </a:lnTo>
                  <a:lnTo>
                    <a:pt x="1195" y="186"/>
                  </a:lnTo>
                  <a:lnTo>
                    <a:pt x="1153" y="209"/>
                  </a:lnTo>
                  <a:lnTo>
                    <a:pt x="1113" y="237"/>
                  </a:lnTo>
                  <a:lnTo>
                    <a:pt x="1077" y="270"/>
                  </a:lnTo>
                  <a:lnTo>
                    <a:pt x="1044" y="306"/>
                  </a:lnTo>
                  <a:lnTo>
                    <a:pt x="1017" y="345"/>
                  </a:lnTo>
                  <a:lnTo>
                    <a:pt x="993" y="388"/>
                  </a:lnTo>
                  <a:lnTo>
                    <a:pt x="974" y="433"/>
                  </a:lnTo>
                  <a:lnTo>
                    <a:pt x="959" y="481"/>
                  </a:lnTo>
                  <a:lnTo>
                    <a:pt x="951" y="530"/>
                  </a:lnTo>
                  <a:lnTo>
                    <a:pt x="947" y="582"/>
                  </a:lnTo>
                  <a:lnTo>
                    <a:pt x="947" y="1149"/>
                  </a:lnTo>
                  <a:lnTo>
                    <a:pt x="951" y="1181"/>
                  </a:lnTo>
                  <a:lnTo>
                    <a:pt x="958" y="1210"/>
                  </a:lnTo>
                  <a:lnTo>
                    <a:pt x="969" y="1238"/>
                  </a:lnTo>
                  <a:lnTo>
                    <a:pt x="986" y="1263"/>
                  </a:lnTo>
                  <a:lnTo>
                    <a:pt x="1006" y="1285"/>
                  </a:lnTo>
                  <a:lnTo>
                    <a:pt x="1031" y="1304"/>
                  </a:lnTo>
                  <a:lnTo>
                    <a:pt x="1043" y="1316"/>
                  </a:lnTo>
                  <a:lnTo>
                    <a:pt x="1054" y="1330"/>
                  </a:lnTo>
                  <a:lnTo>
                    <a:pt x="1060" y="1346"/>
                  </a:lnTo>
                  <a:lnTo>
                    <a:pt x="1062" y="1362"/>
                  </a:lnTo>
                  <a:lnTo>
                    <a:pt x="1062" y="1911"/>
                  </a:lnTo>
                  <a:lnTo>
                    <a:pt x="1060" y="1932"/>
                  </a:lnTo>
                  <a:lnTo>
                    <a:pt x="1053" y="1952"/>
                  </a:lnTo>
                  <a:lnTo>
                    <a:pt x="1041" y="1970"/>
                  </a:lnTo>
                  <a:lnTo>
                    <a:pt x="1026" y="1985"/>
                  </a:lnTo>
                  <a:lnTo>
                    <a:pt x="1008" y="1996"/>
                  </a:lnTo>
                  <a:lnTo>
                    <a:pt x="995" y="2004"/>
                  </a:lnTo>
                  <a:lnTo>
                    <a:pt x="977" y="2013"/>
                  </a:lnTo>
                  <a:lnTo>
                    <a:pt x="954" y="2025"/>
                  </a:lnTo>
                  <a:lnTo>
                    <a:pt x="926" y="2038"/>
                  </a:lnTo>
                  <a:lnTo>
                    <a:pt x="895" y="2055"/>
                  </a:lnTo>
                  <a:lnTo>
                    <a:pt x="860" y="2074"/>
                  </a:lnTo>
                  <a:lnTo>
                    <a:pt x="822" y="2095"/>
                  </a:lnTo>
                  <a:lnTo>
                    <a:pt x="781" y="2119"/>
                  </a:lnTo>
                  <a:lnTo>
                    <a:pt x="738" y="2144"/>
                  </a:lnTo>
                  <a:lnTo>
                    <a:pt x="691" y="2172"/>
                  </a:lnTo>
                  <a:lnTo>
                    <a:pt x="643" y="2202"/>
                  </a:lnTo>
                  <a:lnTo>
                    <a:pt x="593" y="2234"/>
                  </a:lnTo>
                  <a:lnTo>
                    <a:pt x="541" y="2267"/>
                  </a:lnTo>
                  <a:lnTo>
                    <a:pt x="488" y="2302"/>
                  </a:lnTo>
                  <a:lnTo>
                    <a:pt x="434" y="2340"/>
                  </a:lnTo>
                  <a:lnTo>
                    <a:pt x="379" y="2379"/>
                  </a:lnTo>
                  <a:lnTo>
                    <a:pt x="325" y="2419"/>
                  </a:lnTo>
                  <a:lnTo>
                    <a:pt x="270" y="2462"/>
                  </a:lnTo>
                  <a:lnTo>
                    <a:pt x="215" y="2507"/>
                  </a:lnTo>
                  <a:lnTo>
                    <a:pt x="193" y="2528"/>
                  </a:lnTo>
                  <a:lnTo>
                    <a:pt x="174" y="2551"/>
                  </a:lnTo>
                  <a:lnTo>
                    <a:pt x="159" y="2577"/>
                  </a:lnTo>
                  <a:lnTo>
                    <a:pt x="149" y="2605"/>
                  </a:lnTo>
                  <a:lnTo>
                    <a:pt x="142" y="2634"/>
                  </a:lnTo>
                  <a:lnTo>
                    <a:pt x="140" y="2665"/>
                  </a:lnTo>
                  <a:lnTo>
                    <a:pt x="140" y="3054"/>
                  </a:lnTo>
                  <a:lnTo>
                    <a:pt x="138" y="3073"/>
                  </a:lnTo>
                  <a:lnTo>
                    <a:pt x="131" y="3090"/>
                  </a:lnTo>
                  <a:lnTo>
                    <a:pt x="119" y="3104"/>
                  </a:lnTo>
                  <a:lnTo>
                    <a:pt x="105" y="3115"/>
                  </a:lnTo>
                  <a:lnTo>
                    <a:pt x="89" y="3121"/>
                  </a:lnTo>
                  <a:lnTo>
                    <a:pt x="70" y="3125"/>
                  </a:lnTo>
                  <a:lnTo>
                    <a:pt x="51" y="3121"/>
                  </a:lnTo>
                  <a:lnTo>
                    <a:pt x="35" y="3115"/>
                  </a:lnTo>
                  <a:lnTo>
                    <a:pt x="20" y="3104"/>
                  </a:lnTo>
                  <a:lnTo>
                    <a:pt x="9" y="3090"/>
                  </a:lnTo>
                  <a:lnTo>
                    <a:pt x="2" y="3073"/>
                  </a:lnTo>
                  <a:lnTo>
                    <a:pt x="0" y="3054"/>
                  </a:lnTo>
                  <a:lnTo>
                    <a:pt x="0" y="2665"/>
                  </a:lnTo>
                  <a:lnTo>
                    <a:pt x="2" y="2621"/>
                  </a:lnTo>
                  <a:lnTo>
                    <a:pt x="11" y="2577"/>
                  </a:lnTo>
                  <a:lnTo>
                    <a:pt x="24" y="2536"/>
                  </a:lnTo>
                  <a:lnTo>
                    <a:pt x="42" y="2497"/>
                  </a:lnTo>
                  <a:lnTo>
                    <a:pt x="65" y="2461"/>
                  </a:lnTo>
                  <a:lnTo>
                    <a:pt x="93" y="2428"/>
                  </a:lnTo>
                  <a:lnTo>
                    <a:pt x="125" y="2398"/>
                  </a:lnTo>
                  <a:lnTo>
                    <a:pt x="183" y="2351"/>
                  </a:lnTo>
                  <a:lnTo>
                    <a:pt x="241" y="2306"/>
                  </a:lnTo>
                  <a:lnTo>
                    <a:pt x="300" y="2263"/>
                  </a:lnTo>
                  <a:lnTo>
                    <a:pt x="358" y="2222"/>
                  </a:lnTo>
                  <a:lnTo>
                    <a:pt x="415" y="2182"/>
                  </a:lnTo>
                  <a:lnTo>
                    <a:pt x="471" y="2145"/>
                  </a:lnTo>
                  <a:lnTo>
                    <a:pt x="525" y="2109"/>
                  </a:lnTo>
                  <a:lnTo>
                    <a:pt x="579" y="2076"/>
                  </a:lnTo>
                  <a:lnTo>
                    <a:pt x="629" y="2046"/>
                  </a:lnTo>
                  <a:lnTo>
                    <a:pt x="678" y="2016"/>
                  </a:lnTo>
                  <a:lnTo>
                    <a:pt x="723" y="1990"/>
                  </a:lnTo>
                  <a:lnTo>
                    <a:pt x="765" y="1966"/>
                  </a:lnTo>
                  <a:lnTo>
                    <a:pt x="804" y="1945"/>
                  </a:lnTo>
                  <a:lnTo>
                    <a:pt x="840" y="1926"/>
                  </a:lnTo>
                  <a:lnTo>
                    <a:pt x="871" y="1909"/>
                  </a:lnTo>
                  <a:lnTo>
                    <a:pt x="899" y="1894"/>
                  </a:lnTo>
                  <a:lnTo>
                    <a:pt x="921" y="1882"/>
                  </a:lnTo>
                  <a:lnTo>
                    <a:pt x="921" y="1397"/>
                  </a:lnTo>
                  <a:lnTo>
                    <a:pt x="893" y="1370"/>
                  </a:lnTo>
                  <a:lnTo>
                    <a:pt x="867" y="1338"/>
                  </a:lnTo>
                  <a:lnTo>
                    <a:pt x="846" y="1304"/>
                  </a:lnTo>
                  <a:lnTo>
                    <a:pt x="829" y="1269"/>
                  </a:lnTo>
                  <a:lnTo>
                    <a:pt x="817" y="1230"/>
                  </a:lnTo>
                  <a:lnTo>
                    <a:pt x="809" y="1191"/>
                  </a:lnTo>
                  <a:lnTo>
                    <a:pt x="807" y="1149"/>
                  </a:lnTo>
                  <a:lnTo>
                    <a:pt x="807" y="582"/>
                  </a:lnTo>
                  <a:lnTo>
                    <a:pt x="810" y="522"/>
                  </a:lnTo>
                  <a:lnTo>
                    <a:pt x="819" y="465"/>
                  </a:lnTo>
                  <a:lnTo>
                    <a:pt x="834" y="409"/>
                  </a:lnTo>
                  <a:lnTo>
                    <a:pt x="853" y="355"/>
                  </a:lnTo>
                  <a:lnTo>
                    <a:pt x="878" y="305"/>
                  </a:lnTo>
                  <a:lnTo>
                    <a:pt x="906" y="257"/>
                  </a:lnTo>
                  <a:lnTo>
                    <a:pt x="940" y="212"/>
                  </a:lnTo>
                  <a:lnTo>
                    <a:pt x="978" y="171"/>
                  </a:lnTo>
                  <a:lnTo>
                    <a:pt x="1019" y="133"/>
                  </a:lnTo>
                  <a:lnTo>
                    <a:pt x="1063" y="99"/>
                  </a:lnTo>
                  <a:lnTo>
                    <a:pt x="1112" y="71"/>
                  </a:lnTo>
                  <a:lnTo>
                    <a:pt x="1162" y="45"/>
                  </a:lnTo>
                  <a:lnTo>
                    <a:pt x="1216" y="26"/>
                  </a:lnTo>
                  <a:lnTo>
                    <a:pt x="1271" y="12"/>
                  </a:lnTo>
                  <a:lnTo>
                    <a:pt x="1329" y="3"/>
                  </a:lnTo>
                  <a:lnTo>
                    <a:pt x="13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57"/>
            <p:cNvSpPr>
              <a:spLocks/>
            </p:cNvSpPr>
            <p:nvPr/>
          </p:nvSpPr>
          <p:spPr bwMode="auto">
            <a:xfrm>
              <a:off x="5524500" y="2343151"/>
              <a:ext cx="168275" cy="125413"/>
            </a:xfrm>
            <a:custGeom>
              <a:avLst/>
              <a:gdLst>
                <a:gd name="T0" fmla="*/ 988 w 1059"/>
                <a:gd name="T1" fmla="*/ 0 h 786"/>
                <a:gd name="T2" fmla="*/ 1006 w 1059"/>
                <a:gd name="T3" fmla="*/ 2 h 786"/>
                <a:gd name="T4" fmla="*/ 1023 w 1059"/>
                <a:gd name="T5" fmla="*/ 9 h 786"/>
                <a:gd name="T6" fmla="*/ 1038 w 1059"/>
                <a:gd name="T7" fmla="*/ 20 h 786"/>
                <a:gd name="T8" fmla="*/ 1050 w 1059"/>
                <a:gd name="T9" fmla="*/ 35 h 786"/>
                <a:gd name="T10" fmla="*/ 1057 w 1059"/>
                <a:gd name="T11" fmla="*/ 52 h 786"/>
                <a:gd name="T12" fmla="*/ 1059 w 1059"/>
                <a:gd name="T13" fmla="*/ 70 h 786"/>
                <a:gd name="T14" fmla="*/ 1057 w 1059"/>
                <a:gd name="T15" fmla="*/ 88 h 786"/>
                <a:gd name="T16" fmla="*/ 1050 w 1059"/>
                <a:gd name="T17" fmla="*/ 105 h 786"/>
                <a:gd name="T18" fmla="*/ 1038 w 1059"/>
                <a:gd name="T19" fmla="*/ 120 h 786"/>
                <a:gd name="T20" fmla="*/ 393 w 1059"/>
                <a:gd name="T21" fmla="*/ 765 h 786"/>
                <a:gd name="T22" fmla="*/ 378 w 1059"/>
                <a:gd name="T23" fmla="*/ 777 h 786"/>
                <a:gd name="T24" fmla="*/ 361 w 1059"/>
                <a:gd name="T25" fmla="*/ 784 h 786"/>
                <a:gd name="T26" fmla="*/ 343 w 1059"/>
                <a:gd name="T27" fmla="*/ 786 h 786"/>
                <a:gd name="T28" fmla="*/ 326 w 1059"/>
                <a:gd name="T29" fmla="*/ 784 h 786"/>
                <a:gd name="T30" fmla="*/ 309 w 1059"/>
                <a:gd name="T31" fmla="*/ 777 h 786"/>
                <a:gd name="T32" fmla="*/ 294 w 1059"/>
                <a:gd name="T33" fmla="*/ 765 h 786"/>
                <a:gd name="T34" fmla="*/ 21 w 1059"/>
                <a:gd name="T35" fmla="*/ 492 h 786"/>
                <a:gd name="T36" fmla="*/ 9 w 1059"/>
                <a:gd name="T37" fmla="*/ 477 h 786"/>
                <a:gd name="T38" fmla="*/ 2 w 1059"/>
                <a:gd name="T39" fmla="*/ 460 h 786"/>
                <a:gd name="T40" fmla="*/ 0 w 1059"/>
                <a:gd name="T41" fmla="*/ 442 h 786"/>
                <a:gd name="T42" fmla="*/ 2 w 1059"/>
                <a:gd name="T43" fmla="*/ 424 h 786"/>
                <a:gd name="T44" fmla="*/ 9 w 1059"/>
                <a:gd name="T45" fmla="*/ 407 h 786"/>
                <a:gd name="T46" fmla="*/ 21 w 1059"/>
                <a:gd name="T47" fmla="*/ 393 h 786"/>
                <a:gd name="T48" fmla="*/ 36 w 1059"/>
                <a:gd name="T49" fmla="*/ 381 h 786"/>
                <a:gd name="T50" fmla="*/ 53 w 1059"/>
                <a:gd name="T51" fmla="*/ 374 h 786"/>
                <a:gd name="T52" fmla="*/ 71 w 1059"/>
                <a:gd name="T53" fmla="*/ 372 h 786"/>
                <a:gd name="T54" fmla="*/ 88 w 1059"/>
                <a:gd name="T55" fmla="*/ 374 h 786"/>
                <a:gd name="T56" fmla="*/ 105 w 1059"/>
                <a:gd name="T57" fmla="*/ 381 h 786"/>
                <a:gd name="T58" fmla="*/ 120 w 1059"/>
                <a:gd name="T59" fmla="*/ 393 h 786"/>
                <a:gd name="T60" fmla="*/ 343 w 1059"/>
                <a:gd name="T61" fmla="*/ 616 h 786"/>
                <a:gd name="T62" fmla="*/ 939 w 1059"/>
                <a:gd name="T63" fmla="*/ 20 h 786"/>
                <a:gd name="T64" fmla="*/ 954 w 1059"/>
                <a:gd name="T65" fmla="*/ 9 h 786"/>
                <a:gd name="T66" fmla="*/ 970 w 1059"/>
                <a:gd name="T67" fmla="*/ 2 h 786"/>
                <a:gd name="T68" fmla="*/ 988 w 1059"/>
                <a:gd name="T69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59" h="786">
                  <a:moveTo>
                    <a:pt x="988" y="0"/>
                  </a:moveTo>
                  <a:lnTo>
                    <a:pt x="1006" y="2"/>
                  </a:lnTo>
                  <a:lnTo>
                    <a:pt x="1023" y="9"/>
                  </a:lnTo>
                  <a:lnTo>
                    <a:pt x="1038" y="20"/>
                  </a:lnTo>
                  <a:lnTo>
                    <a:pt x="1050" y="35"/>
                  </a:lnTo>
                  <a:lnTo>
                    <a:pt x="1057" y="52"/>
                  </a:lnTo>
                  <a:lnTo>
                    <a:pt x="1059" y="70"/>
                  </a:lnTo>
                  <a:lnTo>
                    <a:pt x="1057" y="88"/>
                  </a:lnTo>
                  <a:lnTo>
                    <a:pt x="1050" y="105"/>
                  </a:lnTo>
                  <a:lnTo>
                    <a:pt x="1038" y="120"/>
                  </a:lnTo>
                  <a:lnTo>
                    <a:pt x="393" y="765"/>
                  </a:lnTo>
                  <a:lnTo>
                    <a:pt x="378" y="777"/>
                  </a:lnTo>
                  <a:lnTo>
                    <a:pt x="361" y="784"/>
                  </a:lnTo>
                  <a:lnTo>
                    <a:pt x="343" y="786"/>
                  </a:lnTo>
                  <a:lnTo>
                    <a:pt x="326" y="784"/>
                  </a:lnTo>
                  <a:lnTo>
                    <a:pt x="309" y="777"/>
                  </a:lnTo>
                  <a:lnTo>
                    <a:pt x="294" y="765"/>
                  </a:lnTo>
                  <a:lnTo>
                    <a:pt x="21" y="492"/>
                  </a:lnTo>
                  <a:lnTo>
                    <a:pt x="9" y="477"/>
                  </a:lnTo>
                  <a:lnTo>
                    <a:pt x="2" y="460"/>
                  </a:lnTo>
                  <a:lnTo>
                    <a:pt x="0" y="442"/>
                  </a:lnTo>
                  <a:lnTo>
                    <a:pt x="2" y="424"/>
                  </a:lnTo>
                  <a:lnTo>
                    <a:pt x="9" y="407"/>
                  </a:lnTo>
                  <a:lnTo>
                    <a:pt x="21" y="393"/>
                  </a:lnTo>
                  <a:lnTo>
                    <a:pt x="36" y="381"/>
                  </a:lnTo>
                  <a:lnTo>
                    <a:pt x="53" y="374"/>
                  </a:lnTo>
                  <a:lnTo>
                    <a:pt x="71" y="372"/>
                  </a:lnTo>
                  <a:lnTo>
                    <a:pt x="88" y="374"/>
                  </a:lnTo>
                  <a:lnTo>
                    <a:pt x="105" y="381"/>
                  </a:lnTo>
                  <a:lnTo>
                    <a:pt x="120" y="393"/>
                  </a:lnTo>
                  <a:lnTo>
                    <a:pt x="343" y="616"/>
                  </a:lnTo>
                  <a:lnTo>
                    <a:pt x="939" y="20"/>
                  </a:lnTo>
                  <a:lnTo>
                    <a:pt x="954" y="9"/>
                  </a:lnTo>
                  <a:lnTo>
                    <a:pt x="970" y="2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4412702" y="1994864"/>
            <a:ext cx="550863" cy="398462"/>
            <a:chOff x="4451350" y="1993900"/>
            <a:chExt cx="550863" cy="398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8" name="Freeform 62"/>
            <p:cNvSpPr>
              <a:spLocks noEditPoints="1"/>
            </p:cNvSpPr>
            <p:nvPr/>
          </p:nvSpPr>
          <p:spPr bwMode="auto">
            <a:xfrm>
              <a:off x="4451350" y="1993900"/>
              <a:ext cx="369888" cy="398462"/>
            </a:xfrm>
            <a:custGeom>
              <a:avLst/>
              <a:gdLst>
                <a:gd name="T0" fmla="*/ 987 w 2332"/>
                <a:gd name="T1" fmla="*/ 170 h 2514"/>
                <a:gd name="T2" fmla="*/ 851 w 2332"/>
                <a:gd name="T3" fmla="*/ 274 h 2514"/>
                <a:gd name="T4" fmla="*/ 785 w 2332"/>
                <a:gd name="T5" fmla="*/ 434 h 2514"/>
                <a:gd name="T6" fmla="*/ 792 w 2332"/>
                <a:gd name="T7" fmla="*/ 983 h 2514"/>
                <a:gd name="T8" fmla="*/ 854 w 2332"/>
                <a:gd name="T9" fmla="*/ 1053 h 2514"/>
                <a:gd name="T10" fmla="*/ 872 w 2332"/>
                <a:gd name="T11" fmla="*/ 1535 h 2514"/>
                <a:gd name="T12" fmla="*/ 839 w 2332"/>
                <a:gd name="T13" fmla="*/ 1605 h 2514"/>
                <a:gd name="T14" fmla="*/ 771 w 2332"/>
                <a:gd name="T15" fmla="*/ 1642 h 2514"/>
                <a:gd name="T16" fmla="*/ 647 w 2332"/>
                <a:gd name="T17" fmla="*/ 1709 h 2514"/>
                <a:gd name="T18" fmla="*/ 481 w 2332"/>
                <a:gd name="T19" fmla="*/ 1811 h 2514"/>
                <a:gd name="T20" fmla="*/ 291 w 2332"/>
                <a:gd name="T21" fmla="*/ 1944 h 2514"/>
                <a:gd name="T22" fmla="*/ 160 w 2332"/>
                <a:gd name="T23" fmla="*/ 2060 h 2514"/>
                <a:gd name="T24" fmla="*/ 140 w 2332"/>
                <a:gd name="T25" fmla="*/ 2374 h 2514"/>
                <a:gd name="T26" fmla="*/ 2182 w 2332"/>
                <a:gd name="T27" fmla="*/ 2082 h 2514"/>
                <a:gd name="T28" fmla="*/ 2089 w 2332"/>
                <a:gd name="T29" fmla="*/ 1980 h 2514"/>
                <a:gd name="T30" fmla="*/ 1896 w 2332"/>
                <a:gd name="T31" fmla="*/ 1841 h 2514"/>
                <a:gd name="T32" fmla="*/ 1722 w 2332"/>
                <a:gd name="T33" fmla="*/ 1731 h 2514"/>
                <a:gd name="T34" fmla="*/ 1586 w 2332"/>
                <a:gd name="T35" fmla="*/ 1655 h 2514"/>
                <a:gd name="T36" fmla="*/ 1510 w 2332"/>
                <a:gd name="T37" fmla="*/ 1616 h 2514"/>
                <a:gd name="T38" fmla="*/ 1462 w 2332"/>
                <a:gd name="T39" fmla="*/ 1555 h 2514"/>
                <a:gd name="T40" fmla="*/ 1468 w 2332"/>
                <a:gd name="T41" fmla="*/ 1067 h 2514"/>
                <a:gd name="T42" fmla="*/ 1528 w 2332"/>
                <a:gd name="T43" fmla="*/ 1005 h 2514"/>
                <a:gd name="T44" fmla="*/ 1550 w 2332"/>
                <a:gd name="T45" fmla="*/ 479 h 2514"/>
                <a:gd name="T46" fmla="*/ 1504 w 2332"/>
                <a:gd name="T47" fmla="*/ 309 h 2514"/>
                <a:gd name="T48" fmla="*/ 1384 w 2332"/>
                <a:gd name="T49" fmla="*/ 189 h 2514"/>
                <a:gd name="T50" fmla="*/ 1214 w 2332"/>
                <a:gd name="T51" fmla="*/ 143 h 2514"/>
                <a:gd name="T52" fmla="*/ 1270 w 2332"/>
                <a:gd name="T53" fmla="*/ 4 h 2514"/>
                <a:gd name="T54" fmla="*/ 1469 w 2332"/>
                <a:gd name="T55" fmla="*/ 74 h 2514"/>
                <a:gd name="T56" fmla="*/ 1617 w 2332"/>
                <a:gd name="T57" fmla="*/ 222 h 2514"/>
                <a:gd name="T58" fmla="*/ 1687 w 2332"/>
                <a:gd name="T59" fmla="*/ 422 h 2514"/>
                <a:gd name="T60" fmla="*/ 1680 w 2332"/>
                <a:gd name="T61" fmla="*/ 1006 h 2514"/>
                <a:gd name="T62" fmla="*/ 1600 w 2332"/>
                <a:gd name="T63" fmla="*/ 1134 h 2514"/>
                <a:gd name="T64" fmla="*/ 1685 w 2332"/>
                <a:gd name="T65" fmla="*/ 1549 h 2514"/>
                <a:gd name="T66" fmla="*/ 1854 w 2332"/>
                <a:gd name="T67" fmla="*/ 1648 h 2514"/>
                <a:gd name="T68" fmla="*/ 2062 w 2332"/>
                <a:gd name="T69" fmla="*/ 1785 h 2514"/>
                <a:gd name="T70" fmla="*/ 2254 w 2332"/>
                <a:gd name="T71" fmla="*/ 1936 h 2514"/>
                <a:gd name="T72" fmla="*/ 2322 w 2332"/>
                <a:gd name="T73" fmla="*/ 2062 h 2514"/>
                <a:gd name="T74" fmla="*/ 2328 w 2332"/>
                <a:gd name="T75" fmla="*/ 2463 h 2514"/>
                <a:gd name="T76" fmla="*/ 2280 w 2332"/>
                <a:gd name="T77" fmla="*/ 2512 h 2514"/>
                <a:gd name="T78" fmla="*/ 35 w 2332"/>
                <a:gd name="T79" fmla="*/ 2505 h 2514"/>
                <a:gd name="T80" fmla="*/ 0 w 2332"/>
                <a:gd name="T81" fmla="*/ 2445 h 2514"/>
                <a:gd name="T82" fmla="*/ 20 w 2332"/>
                <a:gd name="T83" fmla="*/ 2027 h 2514"/>
                <a:gd name="T84" fmla="*/ 104 w 2332"/>
                <a:gd name="T85" fmla="*/ 1911 h 2514"/>
                <a:gd name="T86" fmla="*/ 324 w 2332"/>
                <a:gd name="T87" fmla="*/ 1748 h 2514"/>
                <a:gd name="T88" fmla="*/ 524 w 2332"/>
                <a:gd name="T89" fmla="*/ 1619 h 2514"/>
                <a:gd name="T90" fmla="*/ 679 w 2332"/>
                <a:gd name="T91" fmla="*/ 1531 h 2514"/>
                <a:gd name="T92" fmla="*/ 705 w 2332"/>
                <a:gd name="T93" fmla="*/ 1105 h 2514"/>
                <a:gd name="T94" fmla="*/ 644 w 2332"/>
                <a:gd name="T95" fmla="*/ 968 h 2514"/>
                <a:gd name="T96" fmla="*/ 654 w 2332"/>
                <a:gd name="T97" fmla="*/ 368 h 2514"/>
                <a:gd name="T98" fmla="*/ 746 w 2332"/>
                <a:gd name="T99" fmla="*/ 179 h 2514"/>
                <a:gd name="T100" fmla="*/ 908 w 2332"/>
                <a:gd name="T101" fmla="*/ 49 h 2514"/>
                <a:gd name="T102" fmla="*/ 1117 w 2332"/>
                <a:gd name="T103" fmla="*/ 0 h 2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2514">
                  <a:moveTo>
                    <a:pt x="1117" y="143"/>
                  </a:moveTo>
                  <a:lnTo>
                    <a:pt x="1071" y="145"/>
                  </a:lnTo>
                  <a:lnTo>
                    <a:pt x="1028" y="155"/>
                  </a:lnTo>
                  <a:lnTo>
                    <a:pt x="987" y="170"/>
                  </a:lnTo>
                  <a:lnTo>
                    <a:pt x="948" y="189"/>
                  </a:lnTo>
                  <a:lnTo>
                    <a:pt x="912" y="213"/>
                  </a:lnTo>
                  <a:lnTo>
                    <a:pt x="879" y="241"/>
                  </a:lnTo>
                  <a:lnTo>
                    <a:pt x="851" y="274"/>
                  </a:lnTo>
                  <a:lnTo>
                    <a:pt x="828" y="309"/>
                  </a:lnTo>
                  <a:lnTo>
                    <a:pt x="808" y="348"/>
                  </a:lnTo>
                  <a:lnTo>
                    <a:pt x="793" y="389"/>
                  </a:lnTo>
                  <a:lnTo>
                    <a:pt x="785" y="434"/>
                  </a:lnTo>
                  <a:lnTo>
                    <a:pt x="781" y="479"/>
                  </a:lnTo>
                  <a:lnTo>
                    <a:pt x="781" y="931"/>
                  </a:lnTo>
                  <a:lnTo>
                    <a:pt x="784" y="957"/>
                  </a:lnTo>
                  <a:lnTo>
                    <a:pt x="792" y="983"/>
                  </a:lnTo>
                  <a:lnTo>
                    <a:pt x="804" y="1005"/>
                  </a:lnTo>
                  <a:lnTo>
                    <a:pt x="820" y="1025"/>
                  </a:lnTo>
                  <a:lnTo>
                    <a:pt x="840" y="1042"/>
                  </a:lnTo>
                  <a:lnTo>
                    <a:pt x="854" y="1053"/>
                  </a:lnTo>
                  <a:lnTo>
                    <a:pt x="864" y="1067"/>
                  </a:lnTo>
                  <a:lnTo>
                    <a:pt x="870" y="1083"/>
                  </a:lnTo>
                  <a:lnTo>
                    <a:pt x="872" y="1100"/>
                  </a:lnTo>
                  <a:lnTo>
                    <a:pt x="872" y="1535"/>
                  </a:lnTo>
                  <a:lnTo>
                    <a:pt x="870" y="1556"/>
                  </a:lnTo>
                  <a:lnTo>
                    <a:pt x="864" y="1575"/>
                  </a:lnTo>
                  <a:lnTo>
                    <a:pt x="853" y="1592"/>
                  </a:lnTo>
                  <a:lnTo>
                    <a:pt x="839" y="1605"/>
                  </a:lnTo>
                  <a:lnTo>
                    <a:pt x="821" y="1616"/>
                  </a:lnTo>
                  <a:lnTo>
                    <a:pt x="809" y="1622"/>
                  </a:lnTo>
                  <a:lnTo>
                    <a:pt x="792" y="1631"/>
                  </a:lnTo>
                  <a:lnTo>
                    <a:pt x="771" y="1642"/>
                  </a:lnTo>
                  <a:lnTo>
                    <a:pt x="746" y="1656"/>
                  </a:lnTo>
                  <a:lnTo>
                    <a:pt x="716" y="1671"/>
                  </a:lnTo>
                  <a:lnTo>
                    <a:pt x="683" y="1689"/>
                  </a:lnTo>
                  <a:lnTo>
                    <a:pt x="647" y="1709"/>
                  </a:lnTo>
                  <a:lnTo>
                    <a:pt x="610" y="1732"/>
                  </a:lnTo>
                  <a:lnTo>
                    <a:pt x="568" y="1756"/>
                  </a:lnTo>
                  <a:lnTo>
                    <a:pt x="526" y="1783"/>
                  </a:lnTo>
                  <a:lnTo>
                    <a:pt x="481" y="1811"/>
                  </a:lnTo>
                  <a:lnTo>
                    <a:pt x="436" y="1841"/>
                  </a:lnTo>
                  <a:lnTo>
                    <a:pt x="388" y="1874"/>
                  </a:lnTo>
                  <a:lnTo>
                    <a:pt x="340" y="1908"/>
                  </a:lnTo>
                  <a:lnTo>
                    <a:pt x="291" y="1944"/>
                  </a:lnTo>
                  <a:lnTo>
                    <a:pt x="243" y="1981"/>
                  </a:lnTo>
                  <a:lnTo>
                    <a:pt x="194" y="2020"/>
                  </a:lnTo>
                  <a:lnTo>
                    <a:pt x="175" y="2039"/>
                  </a:lnTo>
                  <a:lnTo>
                    <a:pt x="160" y="2060"/>
                  </a:lnTo>
                  <a:lnTo>
                    <a:pt x="150" y="2083"/>
                  </a:lnTo>
                  <a:lnTo>
                    <a:pt x="142" y="2109"/>
                  </a:lnTo>
                  <a:lnTo>
                    <a:pt x="140" y="2135"/>
                  </a:lnTo>
                  <a:lnTo>
                    <a:pt x="140" y="2374"/>
                  </a:lnTo>
                  <a:lnTo>
                    <a:pt x="2191" y="2374"/>
                  </a:lnTo>
                  <a:lnTo>
                    <a:pt x="2191" y="2134"/>
                  </a:lnTo>
                  <a:lnTo>
                    <a:pt x="2189" y="2107"/>
                  </a:lnTo>
                  <a:lnTo>
                    <a:pt x="2182" y="2082"/>
                  </a:lnTo>
                  <a:lnTo>
                    <a:pt x="2171" y="2059"/>
                  </a:lnTo>
                  <a:lnTo>
                    <a:pt x="2155" y="2038"/>
                  </a:lnTo>
                  <a:lnTo>
                    <a:pt x="2138" y="2019"/>
                  </a:lnTo>
                  <a:lnTo>
                    <a:pt x="2089" y="1980"/>
                  </a:lnTo>
                  <a:lnTo>
                    <a:pt x="2039" y="1943"/>
                  </a:lnTo>
                  <a:lnTo>
                    <a:pt x="1991" y="1907"/>
                  </a:lnTo>
                  <a:lnTo>
                    <a:pt x="1944" y="1873"/>
                  </a:lnTo>
                  <a:lnTo>
                    <a:pt x="1896" y="1841"/>
                  </a:lnTo>
                  <a:lnTo>
                    <a:pt x="1850" y="1810"/>
                  </a:lnTo>
                  <a:lnTo>
                    <a:pt x="1805" y="1782"/>
                  </a:lnTo>
                  <a:lnTo>
                    <a:pt x="1762" y="1755"/>
                  </a:lnTo>
                  <a:lnTo>
                    <a:pt x="1722" y="1731"/>
                  </a:lnTo>
                  <a:lnTo>
                    <a:pt x="1683" y="1709"/>
                  </a:lnTo>
                  <a:lnTo>
                    <a:pt x="1648" y="1689"/>
                  </a:lnTo>
                  <a:lnTo>
                    <a:pt x="1616" y="1671"/>
                  </a:lnTo>
                  <a:lnTo>
                    <a:pt x="1586" y="1655"/>
                  </a:lnTo>
                  <a:lnTo>
                    <a:pt x="1561" y="1641"/>
                  </a:lnTo>
                  <a:lnTo>
                    <a:pt x="1540" y="1631"/>
                  </a:lnTo>
                  <a:lnTo>
                    <a:pt x="1522" y="1622"/>
                  </a:lnTo>
                  <a:lnTo>
                    <a:pt x="1510" y="1616"/>
                  </a:lnTo>
                  <a:lnTo>
                    <a:pt x="1492" y="1605"/>
                  </a:lnTo>
                  <a:lnTo>
                    <a:pt x="1478" y="1590"/>
                  </a:lnTo>
                  <a:lnTo>
                    <a:pt x="1468" y="1574"/>
                  </a:lnTo>
                  <a:lnTo>
                    <a:pt x="1462" y="1555"/>
                  </a:lnTo>
                  <a:lnTo>
                    <a:pt x="1459" y="1534"/>
                  </a:lnTo>
                  <a:lnTo>
                    <a:pt x="1459" y="1100"/>
                  </a:lnTo>
                  <a:lnTo>
                    <a:pt x="1462" y="1083"/>
                  </a:lnTo>
                  <a:lnTo>
                    <a:pt x="1468" y="1067"/>
                  </a:lnTo>
                  <a:lnTo>
                    <a:pt x="1477" y="1053"/>
                  </a:lnTo>
                  <a:lnTo>
                    <a:pt x="1490" y="1042"/>
                  </a:lnTo>
                  <a:lnTo>
                    <a:pt x="1511" y="1025"/>
                  </a:lnTo>
                  <a:lnTo>
                    <a:pt x="1528" y="1005"/>
                  </a:lnTo>
                  <a:lnTo>
                    <a:pt x="1540" y="983"/>
                  </a:lnTo>
                  <a:lnTo>
                    <a:pt x="1547" y="957"/>
                  </a:lnTo>
                  <a:lnTo>
                    <a:pt x="1550" y="931"/>
                  </a:lnTo>
                  <a:lnTo>
                    <a:pt x="1550" y="479"/>
                  </a:lnTo>
                  <a:lnTo>
                    <a:pt x="1547" y="434"/>
                  </a:lnTo>
                  <a:lnTo>
                    <a:pt x="1538" y="389"/>
                  </a:lnTo>
                  <a:lnTo>
                    <a:pt x="1524" y="348"/>
                  </a:lnTo>
                  <a:lnTo>
                    <a:pt x="1504" y="309"/>
                  </a:lnTo>
                  <a:lnTo>
                    <a:pt x="1480" y="274"/>
                  </a:lnTo>
                  <a:lnTo>
                    <a:pt x="1451" y="241"/>
                  </a:lnTo>
                  <a:lnTo>
                    <a:pt x="1419" y="213"/>
                  </a:lnTo>
                  <a:lnTo>
                    <a:pt x="1384" y="189"/>
                  </a:lnTo>
                  <a:lnTo>
                    <a:pt x="1345" y="170"/>
                  </a:lnTo>
                  <a:lnTo>
                    <a:pt x="1303" y="155"/>
                  </a:lnTo>
                  <a:lnTo>
                    <a:pt x="1259" y="145"/>
                  </a:lnTo>
                  <a:lnTo>
                    <a:pt x="1214" y="143"/>
                  </a:lnTo>
                  <a:lnTo>
                    <a:pt x="1117" y="143"/>
                  </a:lnTo>
                  <a:close/>
                  <a:moveTo>
                    <a:pt x="1117" y="0"/>
                  </a:moveTo>
                  <a:lnTo>
                    <a:pt x="1214" y="0"/>
                  </a:lnTo>
                  <a:lnTo>
                    <a:pt x="1270" y="4"/>
                  </a:lnTo>
                  <a:lnTo>
                    <a:pt x="1323" y="13"/>
                  </a:lnTo>
                  <a:lnTo>
                    <a:pt x="1375" y="28"/>
                  </a:lnTo>
                  <a:lnTo>
                    <a:pt x="1424" y="49"/>
                  </a:lnTo>
                  <a:lnTo>
                    <a:pt x="1469" y="74"/>
                  </a:lnTo>
                  <a:lnTo>
                    <a:pt x="1512" y="105"/>
                  </a:lnTo>
                  <a:lnTo>
                    <a:pt x="1551" y="140"/>
                  </a:lnTo>
                  <a:lnTo>
                    <a:pt x="1586" y="179"/>
                  </a:lnTo>
                  <a:lnTo>
                    <a:pt x="1617" y="222"/>
                  </a:lnTo>
                  <a:lnTo>
                    <a:pt x="1642" y="268"/>
                  </a:lnTo>
                  <a:lnTo>
                    <a:pt x="1662" y="316"/>
                  </a:lnTo>
                  <a:lnTo>
                    <a:pt x="1678" y="368"/>
                  </a:lnTo>
                  <a:lnTo>
                    <a:pt x="1687" y="422"/>
                  </a:lnTo>
                  <a:lnTo>
                    <a:pt x="1690" y="478"/>
                  </a:lnTo>
                  <a:lnTo>
                    <a:pt x="1690" y="930"/>
                  </a:lnTo>
                  <a:lnTo>
                    <a:pt x="1687" y="969"/>
                  </a:lnTo>
                  <a:lnTo>
                    <a:pt x="1680" y="1006"/>
                  </a:lnTo>
                  <a:lnTo>
                    <a:pt x="1666" y="1042"/>
                  </a:lnTo>
                  <a:lnTo>
                    <a:pt x="1648" y="1075"/>
                  </a:lnTo>
                  <a:lnTo>
                    <a:pt x="1626" y="1105"/>
                  </a:lnTo>
                  <a:lnTo>
                    <a:pt x="1600" y="1134"/>
                  </a:lnTo>
                  <a:lnTo>
                    <a:pt x="1600" y="1504"/>
                  </a:lnTo>
                  <a:lnTo>
                    <a:pt x="1623" y="1516"/>
                  </a:lnTo>
                  <a:lnTo>
                    <a:pt x="1651" y="1531"/>
                  </a:lnTo>
                  <a:lnTo>
                    <a:pt x="1685" y="1549"/>
                  </a:lnTo>
                  <a:lnTo>
                    <a:pt x="1722" y="1569"/>
                  </a:lnTo>
                  <a:lnTo>
                    <a:pt x="1763" y="1594"/>
                  </a:lnTo>
                  <a:lnTo>
                    <a:pt x="1807" y="1619"/>
                  </a:lnTo>
                  <a:lnTo>
                    <a:pt x="1854" y="1648"/>
                  </a:lnTo>
                  <a:lnTo>
                    <a:pt x="1903" y="1678"/>
                  </a:lnTo>
                  <a:lnTo>
                    <a:pt x="1955" y="1712"/>
                  </a:lnTo>
                  <a:lnTo>
                    <a:pt x="2008" y="1747"/>
                  </a:lnTo>
                  <a:lnTo>
                    <a:pt x="2062" y="1785"/>
                  </a:lnTo>
                  <a:lnTo>
                    <a:pt x="2116" y="1825"/>
                  </a:lnTo>
                  <a:lnTo>
                    <a:pt x="2171" y="1867"/>
                  </a:lnTo>
                  <a:lnTo>
                    <a:pt x="2226" y="1911"/>
                  </a:lnTo>
                  <a:lnTo>
                    <a:pt x="2254" y="1936"/>
                  </a:lnTo>
                  <a:lnTo>
                    <a:pt x="2277" y="1965"/>
                  </a:lnTo>
                  <a:lnTo>
                    <a:pt x="2296" y="1994"/>
                  </a:lnTo>
                  <a:lnTo>
                    <a:pt x="2312" y="2027"/>
                  </a:lnTo>
                  <a:lnTo>
                    <a:pt x="2322" y="2062"/>
                  </a:lnTo>
                  <a:lnTo>
                    <a:pt x="2329" y="2098"/>
                  </a:lnTo>
                  <a:lnTo>
                    <a:pt x="2332" y="2135"/>
                  </a:lnTo>
                  <a:lnTo>
                    <a:pt x="2332" y="2445"/>
                  </a:lnTo>
                  <a:lnTo>
                    <a:pt x="2328" y="2463"/>
                  </a:lnTo>
                  <a:lnTo>
                    <a:pt x="2322" y="2480"/>
                  </a:lnTo>
                  <a:lnTo>
                    <a:pt x="2311" y="2494"/>
                  </a:lnTo>
                  <a:lnTo>
                    <a:pt x="2297" y="2505"/>
                  </a:lnTo>
                  <a:lnTo>
                    <a:pt x="2280" y="2512"/>
                  </a:lnTo>
                  <a:lnTo>
                    <a:pt x="2261" y="2514"/>
                  </a:lnTo>
                  <a:lnTo>
                    <a:pt x="71" y="2514"/>
                  </a:lnTo>
                  <a:lnTo>
                    <a:pt x="52" y="2512"/>
                  </a:lnTo>
                  <a:lnTo>
                    <a:pt x="35" y="2505"/>
                  </a:lnTo>
                  <a:lnTo>
                    <a:pt x="20" y="2494"/>
                  </a:lnTo>
                  <a:lnTo>
                    <a:pt x="9" y="2480"/>
                  </a:lnTo>
                  <a:lnTo>
                    <a:pt x="2" y="2463"/>
                  </a:lnTo>
                  <a:lnTo>
                    <a:pt x="0" y="2445"/>
                  </a:lnTo>
                  <a:lnTo>
                    <a:pt x="0" y="2135"/>
                  </a:lnTo>
                  <a:lnTo>
                    <a:pt x="2" y="2098"/>
                  </a:lnTo>
                  <a:lnTo>
                    <a:pt x="9" y="2062"/>
                  </a:lnTo>
                  <a:lnTo>
                    <a:pt x="20" y="2027"/>
                  </a:lnTo>
                  <a:lnTo>
                    <a:pt x="36" y="1994"/>
                  </a:lnTo>
                  <a:lnTo>
                    <a:pt x="55" y="1964"/>
                  </a:lnTo>
                  <a:lnTo>
                    <a:pt x="78" y="1936"/>
                  </a:lnTo>
                  <a:lnTo>
                    <a:pt x="104" y="1911"/>
                  </a:lnTo>
                  <a:lnTo>
                    <a:pt x="159" y="1867"/>
                  </a:lnTo>
                  <a:lnTo>
                    <a:pt x="215" y="1825"/>
                  </a:lnTo>
                  <a:lnTo>
                    <a:pt x="269" y="1785"/>
                  </a:lnTo>
                  <a:lnTo>
                    <a:pt x="324" y="1748"/>
                  </a:lnTo>
                  <a:lnTo>
                    <a:pt x="376" y="1712"/>
                  </a:lnTo>
                  <a:lnTo>
                    <a:pt x="428" y="1679"/>
                  </a:lnTo>
                  <a:lnTo>
                    <a:pt x="477" y="1648"/>
                  </a:lnTo>
                  <a:lnTo>
                    <a:pt x="524" y="1619"/>
                  </a:lnTo>
                  <a:lnTo>
                    <a:pt x="568" y="1594"/>
                  </a:lnTo>
                  <a:lnTo>
                    <a:pt x="610" y="1570"/>
                  </a:lnTo>
                  <a:lnTo>
                    <a:pt x="646" y="1549"/>
                  </a:lnTo>
                  <a:lnTo>
                    <a:pt x="679" y="1531"/>
                  </a:lnTo>
                  <a:lnTo>
                    <a:pt x="708" y="1516"/>
                  </a:lnTo>
                  <a:lnTo>
                    <a:pt x="732" y="1504"/>
                  </a:lnTo>
                  <a:lnTo>
                    <a:pt x="732" y="1134"/>
                  </a:lnTo>
                  <a:lnTo>
                    <a:pt x="705" y="1105"/>
                  </a:lnTo>
                  <a:lnTo>
                    <a:pt x="682" y="1075"/>
                  </a:lnTo>
                  <a:lnTo>
                    <a:pt x="665" y="1042"/>
                  </a:lnTo>
                  <a:lnTo>
                    <a:pt x="652" y="1006"/>
                  </a:lnTo>
                  <a:lnTo>
                    <a:pt x="644" y="968"/>
                  </a:lnTo>
                  <a:lnTo>
                    <a:pt x="641" y="930"/>
                  </a:lnTo>
                  <a:lnTo>
                    <a:pt x="641" y="478"/>
                  </a:lnTo>
                  <a:lnTo>
                    <a:pt x="644" y="422"/>
                  </a:lnTo>
                  <a:lnTo>
                    <a:pt x="654" y="368"/>
                  </a:lnTo>
                  <a:lnTo>
                    <a:pt x="669" y="316"/>
                  </a:lnTo>
                  <a:lnTo>
                    <a:pt x="690" y="268"/>
                  </a:lnTo>
                  <a:lnTo>
                    <a:pt x="715" y="222"/>
                  </a:lnTo>
                  <a:lnTo>
                    <a:pt x="746" y="179"/>
                  </a:lnTo>
                  <a:lnTo>
                    <a:pt x="780" y="140"/>
                  </a:lnTo>
                  <a:lnTo>
                    <a:pt x="819" y="105"/>
                  </a:lnTo>
                  <a:lnTo>
                    <a:pt x="862" y="74"/>
                  </a:lnTo>
                  <a:lnTo>
                    <a:pt x="908" y="49"/>
                  </a:lnTo>
                  <a:lnTo>
                    <a:pt x="956" y="28"/>
                  </a:lnTo>
                  <a:lnTo>
                    <a:pt x="1008" y="13"/>
                  </a:lnTo>
                  <a:lnTo>
                    <a:pt x="1062" y="4"/>
                  </a:lnTo>
                  <a:lnTo>
                    <a:pt x="1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63"/>
            <p:cNvSpPr>
              <a:spLocks noEditPoints="1"/>
            </p:cNvSpPr>
            <p:nvPr/>
          </p:nvSpPr>
          <p:spPr bwMode="auto">
            <a:xfrm>
              <a:off x="4764088" y="2005013"/>
              <a:ext cx="238125" cy="222250"/>
            </a:xfrm>
            <a:custGeom>
              <a:avLst/>
              <a:gdLst>
                <a:gd name="T0" fmla="*/ 215 w 1498"/>
                <a:gd name="T1" fmla="*/ 144 h 1402"/>
                <a:gd name="T2" fmla="*/ 176 w 1498"/>
                <a:gd name="T3" fmla="*/ 163 h 1402"/>
                <a:gd name="T4" fmla="*/ 150 w 1498"/>
                <a:gd name="T5" fmla="*/ 196 h 1402"/>
                <a:gd name="T6" fmla="*/ 140 w 1498"/>
                <a:gd name="T7" fmla="*/ 239 h 1402"/>
                <a:gd name="T8" fmla="*/ 142 w 1498"/>
                <a:gd name="T9" fmla="*/ 887 h 1402"/>
                <a:gd name="T10" fmla="*/ 161 w 1498"/>
                <a:gd name="T11" fmla="*/ 926 h 1402"/>
                <a:gd name="T12" fmla="*/ 195 w 1498"/>
                <a:gd name="T13" fmla="*/ 953 h 1402"/>
                <a:gd name="T14" fmla="*/ 237 w 1498"/>
                <a:gd name="T15" fmla="*/ 963 h 1402"/>
                <a:gd name="T16" fmla="*/ 388 w 1498"/>
                <a:gd name="T17" fmla="*/ 965 h 1402"/>
                <a:gd name="T18" fmla="*/ 419 w 1498"/>
                <a:gd name="T19" fmla="*/ 983 h 1402"/>
                <a:gd name="T20" fmla="*/ 437 w 1498"/>
                <a:gd name="T21" fmla="*/ 1014 h 1402"/>
                <a:gd name="T22" fmla="*/ 440 w 1498"/>
                <a:gd name="T23" fmla="*/ 1167 h 1402"/>
                <a:gd name="T24" fmla="*/ 647 w 1498"/>
                <a:gd name="T25" fmla="*/ 972 h 1402"/>
                <a:gd name="T26" fmla="*/ 680 w 1498"/>
                <a:gd name="T27" fmla="*/ 963 h 1402"/>
                <a:gd name="T28" fmla="*/ 1282 w 1498"/>
                <a:gd name="T29" fmla="*/ 960 h 1402"/>
                <a:gd name="T30" fmla="*/ 1320 w 1498"/>
                <a:gd name="T31" fmla="*/ 941 h 1402"/>
                <a:gd name="T32" fmla="*/ 1348 w 1498"/>
                <a:gd name="T33" fmla="*/ 908 h 1402"/>
                <a:gd name="T34" fmla="*/ 1357 w 1498"/>
                <a:gd name="T35" fmla="*/ 865 h 1402"/>
                <a:gd name="T36" fmla="*/ 1355 w 1498"/>
                <a:gd name="T37" fmla="*/ 217 h 1402"/>
                <a:gd name="T38" fmla="*/ 1336 w 1498"/>
                <a:gd name="T39" fmla="*/ 178 h 1402"/>
                <a:gd name="T40" fmla="*/ 1302 w 1498"/>
                <a:gd name="T41" fmla="*/ 151 h 1402"/>
                <a:gd name="T42" fmla="*/ 1260 w 1498"/>
                <a:gd name="T43" fmla="*/ 141 h 1402"/>
                <a:gd name="T44" fmla="*/ 237 w 1498"/>
                <a:gd name="T45" fmla="*/ 0 h 1402"/>
                <a:gd name="T46" fmla="*/ 1298 w 1498"/>
                <a:gd name="T47" fmla="*/ 3 h 1402"/>
                <a:gd name="T48" fmla="*/ 1369 w 1498"/>
                <a:gd name="T49" fmla="*/ 26 h 1402"/>
                <a:gd name="T50" fmla="*/ 1428 w 1498"/>
                <a:gd name="T51" fmla="*/ 70 h 1402"/>
                <a:gd name="T52" fmla="*/ 1471 w 1498"/>
                <a:gd name="T53" fmla="*/ 129 h 1402"/>
                <a:gd name="T54" fmla="*/ 1494 w 1498"/>
                <a:gd name="T55" fmla="*/ 200 h 1402"/>
                <a:gd name="T56" fmla="*/ 1498 w 1498"/>
                <a:gd name="T57" fmla="*/ 865 h 1402"/>
                <a:gd name="T58" fmla="*/ 1486 w 1498"/>
                <a:gd name="T59" fmla="*/ 940 h 1402"/>
                <a:gd name="T60" fmla="*/ 1452 w 1498"/>
                <a:gd name="T61" fmla="*/ 1006 h 1402"/>
                <a:gd name="T62" fmla="*/ 1401 w 1498"/>
                <a:gd name="T63" fmla="*/ 1057 h 1402"/>
                <a:gd name="T64" fmla="*/ 1335 w 1498"/>
                <a:gd name="T65" fmla="*/ 1091 h 1402"/>
                <a:gd name="T66" fmla="*/ 1260 w 1498"/>
                <a:gd name="T67" fmla="*/ 1104 h 1402"/>
                <a:gd name="T68" fmla="*/ 419 w 1498"/>
                <a:gd name="T69" fmla="*/ 1383 h 1402"/>
                <a:gd name="T70" fmla="*/ 387 w 1498"/>
                <a:gd name="T71" fmla="*/ 1400 h 1402"/>
                <a:gd name="T72" fmla="*/ 355 w 1498"/>
                <a:gd name="T73" fmla="*/ 1401 h 1402"/>
                <a:gd name="T74" fmla="*/ 324 w 1498"/>
                <a:gd name="T75" fmla="*/ 1386 h 1402"/>
                <a:gd name="T76" fmla="*/ 303 w 1498"/>
                <a:gd name="T77" fmla="*/ 1352 h 1402"/>
                <a:gd name="T78" fmla="*/ 300 w 1498"/>
                <a:gd name="T79" fmla="*/ 1104 h 1402"/>
                <a:gd name="T80" fmla="*/ 199 w 1498"/>
                <a:gd name="T81" fmla="*/ 1101 h 1402"/>
                <a:gd name="T82" fmla="*/ 129 w 1498"/>
                <a:gd name="T83" fmla="*/ 1076 h 1402"/>
                <a:gd name="T84" fmla="*/ 70 w 1498"/>
                <a:gd name="T85" fmla="*/ 1034 h 1402"/>
                <a:gd name="T86" fmla="*/ 26 w 1498"/>
                <a:gd name="T87" fmla="*/ 975 h 1402"/>
                <a:gd name="T88" fmla="*/ 2 w 1498"/>
                <a:gd name="T89" fmla="*/ 904 h 1402"/>
                <a:gd name="T90" fmla="*/ 0 w 1498"/>
                <a:gd name="T91" fmla="*/ 239 h 1402"/>
                <a:gd name="T92" fmla="*/ 12 w 1498"/>
                <a:gd name="T93" fmla="*/ 164 h 1402"/>
                <a:gd name="T94" fmla="*/ 45 w 1498"/>
                <a:gd name="T95" fmla="*/ 98 h 1402"/>
                <a:gd name="T96" fmla="*/ 97 w 1498"/>
                <a:gd name="T97" fmla="*/ 47 h 1402"/>
                <a:gd name="T98" fmla="*/ 163 w 1498"/>
                <a:gd name="T99" fmla="*/ 13 h 1402"/>
                <a:gd name="T100" fmla="*/ 237 w 1498"/>
                <a:gd name="T101" fmla="*/ 0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8" h="1402">
                  <a:moveTo>
                    <a:pt x="237" y="141"/>
                  </a:moveTo>
                  <a:lnTo>
                    <a:pt x="215" y="144"/>
                  </a:lnTo>
                  <a:lnTo>
                    <a:pt x="195" y="151"/>
                  </a:lnTo>
                  <a:lnTo>
                    <a:pt x="176" y="163"/>
                  </a:lnTo>
                  <a:lnTo>
                    <a:pt x="161" y="178"/>
                  </a:lnTo>
                  <a:lnTo>
                    <a:pt x="150" y="196"/>
                  </a:lnTo>
                  <a:lnTo>
                    <a:pt x="142" y="217"/>
                  </a:lnTo>
                  <a:lnTo>
                    <a:pt x="140" y="239"/>
                  </a:lnTo>
                  <a:lnTo>
                    <a:pt x="140" y="865"/>
                  </a:lnTo>
                  <a:lnTo>
                    <a:pt x="142" y="887"/>
                  </a:lnTo>
                  <a:lnTo>
                    <a:pt x="150" y="908"/>
                  </a:lnTo>
                  <a:lnTo>
                    <a:pt x="161" y="926"/>
                  </a:lnTo>
                  <a:lnTo>
                    <a:pt x="176" y="941"/>
                  </a:lnTo>
                  <a:lnTo>
                    <a:pt x="195" y="953"/>
                  </a:lnTo>
                  <a:lnTo>
                    <a:pt x="215" y="960"/>
                  </a:lnTo>
                  <a:lnTo>
                    <a:pt x="237" y="963"/>
                  </a:lnTo>
                  <a:lnTo>
                    <a:pt x="369" y="963"/>
                  </a:lnTo>
                  <a:lnTo>
                    <a:pt x="388" y="965"/>
                  </a:lnTo>
                  <a:lnTo>
                    <a:pt x="405" y="973"/>
                  </a:lnTo>
                  <a:lnTo>
                    <a:pt x="419" y="983"/>
                  </a:lnTo>
                  <a:lnTo>
                    <a:pt x="430" y="997"/>
                  </a:lnTo>
                  <a:lnTo>
                    <a:pt x="437" y="1014"/>
                  </a:lnTo>
                  <a:lnTo>
                    <a:pt x="440" y="1033"/>
                  </a:lnTo>
                  <a:lnTo>
                    <a:pt x="440" y="1167"/>
                  </a:lnTo>
                  <a:lnTo>
                    <a:pt x="632" y="982"/>
                  </a:lnTo>
                  <a:lnTo>
                    <a:pt x="647" y="972"/>
                  </a:lnTo>
                  <a:lnTo>
                    <a:pt x="662" y="965"/>
                  </a:lnTo>
                  <a:lnTo>
                    <a:pt x="680" y="963"/>
                  </a:lnTo>
                  <a:lnTo>
                    <a:pt x="1260" y="963"/>
                  </a:lnTo>
                  <a:lnTo>
                    <a:pt x="1282" y="960"/>
                  </a:lnTo>
                  <a:lnTo>
                    <a:pt x="1302" y="953"/>
                  </a:lnTo>
                  <a:lnTo>
                    <a:pt x="1320" y="941"/>
                  </a:lnTo>
                  <a:lnTo>
                    <a:pt x="1336" y="926"/>
                  </a:lnTo>
                  <a:lnTo>
                    <a:pt x="1348" y="908"/>
                  </a:lnTo>
                  <a:lnTo>
                    <a:pt x="1355" y="887"/>
                  </a:lnTo>
                  <a:lnTo>
                    <a:pt x="1357" y="865"/>
                  </a:lnTo>
                  <a:lnTo>
                    <a:pt x="1357" y="239"/>
                  </a:lnTo>
                  <a:lnTo>
                    <a:pt x="1355" y="217"/>
                  </a:lnTo>
                  <a:lnTo>
                    <a:pt x="1348" y="196"/>
                  </a:lnTo>
                  <a:lnTo>
                    <a:pt x="1336" y="178"/>
                  </a:lnTo>
                  <a:lnTo>
                    <a:pt x="1320" y="163"/>
                  </a:lnTo>
                  <a:lnTo>
                    <a:pt x="1302" y="151"/>
                  </a:lnTo>
                  <a:lnTo>
                    <a:pt x="1282" y="144"/>
                  </a:lnTo>
                  <a:lnTo>
                    <a:pt x="1260" y="141"/>
                  </a:lnTo>
                  <a:lnTo>
                    <a:pt x="237" y="141"/>
                  </a:lnTo>
                  <a:close/>
                  <a:moveTo>
                    <a:pt x="237" y="0"/>
                  </a:moveTo>
                  <a:lnTo>
                    <a:pt x="1260" y="0"/>
                  </a:lnTo>
                  <a:lnTo>
                    <a:pt x="1298" y="3"/>
                  </a:lnTo>
                  <a:lnTo>
                    <a:pt x="1335" y="13"/>
                  </a:lnTo>
                  <a:lnTo>
                    <a:pt x="1369" y="26"/>
                  </a:lnTo>
                  <a:lnTo>
                    <a:pt x="1401" y="47"/>
                  </a:lnTo>
                  <a:lnTo>
                    <a:pt x="1428" y="70"/>
                  </a:lnTo>
                  <a:lnTo>
                    <a:pt x="1452" y="98"/>
                  </a:lnTo>
                  <a:lnTo>
                    <a:pt x="1471" y="129"/>
                  </a:lnTo>
                  <a:lnTo>
                    <a:pt x="1486" y="164"/>
                  </a:lnTo>
                  <a:lnTo>
                    <a:pt x="1494" y="200"/>
                  </a:lnTo>
                  <a:lnTo>
                    <a:pt x="1498" y="239"/>
                  </a:lnTo>
                  <a:lnTo>
                    <a:pt x="1498" y="865"/>
                  </a:lnTo>
                  <a:lnTo>
                    <a:pt x="1494" y="903"/>
                  </a:lnTo>
                  <a:lnTo>
                    <a:pt x="1486" y="940"/>
                  </a:lnTo>
                  <a:lnTo>
                    <a:pt x="1471" y="974"/>
                  </a:lnTo>
                  <a:lnTo>
                    <a:pt x="1452" y="1006"/>
                  </a:lnTo>
                  <a:lnTo>
                    <a:pt x="1428" y="1033"/>
                  </a:lnTo>
                  <a:lnTo>
                    <a:pt x="1401" y="1057"/>
                  </a:lnTo>
                  <a:lnTo>
                    <a:pt x="1369" y="1076"/>
                  </a:lnTo>
                  <a:lnTo>
                    <a:pt x="1335" y="1091"/>
                  </a:lnTo>
                  <a:lnTo>
                    <a:pt x="1298" y="1101"/>
                  </a:lnTo>
                  <a:lnTo>
                    <a:pt x="1260" y="1104"/>
                  </a:lnTo>
                  <a:lnTo>
                    <a:pt x="709" y="1104"/>
                  </a:lnTo>
                  <a:lnTo>
                    <a:pt x="419" y="1383"/>
                  </a:lnTo>
                  <a:lnTo>
                    <a:pt x="404" y="1394"/>
                  </a:lnTo>
                  <a:lnTo>
                    <a:pt x="387" y="1400"/>
                  </a:lnTo>
                  <a:lnTo>
                    <a:pt x="369" y="1402"/>
                  </a:lnTo>
                  <a:lnTo>
                    <a:pt x="355" y="1401"/>
                  </a:lnTo>
                  <a:lnTo>
                    <a:pt x="342" y="1397"/>
                  </a:lnTo>
                  <a:lnTo>
                    <a:pt x="324" y="1386"/>
                  </a:lnTo>
                  <a:lnTo>
                    <a:pt x="311" y="1370"/>
                  </a:lnTo>
                  <a:lnTo>
                    <a:pt x="303" y="1352"/>
                  </a:lnTo>
                  <a:lnTo>
                    <a:pt x="300" y="1332"/>
                  </a:lnTo>
                  <a:lnTo>
                    <a:pt x="300" y="1104"/>
                  </a:lnTo>
                  <a:lnTo>
                    <a:pt x="237" y="1104"/>
                  </a:lnTo>
                  <a:lnTo>
                    <a:pt x="199" y="1101"/>
                  </a:lnTo>
                  <a:lnTo>
                    <a:pt x="163" y="1091"/>
                  </a:lnTo>
                  <a:lnTo>
                    <a:pt x="129" y="1076"/>
                  </a:lnTo>
                  <a:lnTo>
                    <a:pt x="97" y="1057"/>
                  </a:lnTo>
                  <a:lnTo>
                    <a:pt x="70" y="1034"/>
                  </a:lnTo>
                  <a:lnTo>
                    <a:pt x="45" y="1006"/>
                  </a:lnTo>
                  <a:lnTo>
                    <a:pt x="26" y="975"/>
                  </a:lnTo>
                  <a:lnTo>
                    <a:pt x="12" y="940"/>
                  </a:lnTo>
                  <a:lnTo>
                    <a:pt x="2" y="904"/>
                  </a:lnTo>
                  <a:lnTo>
                    <a:pt x="0" y="865"/>
                  </a:lnTo>
                  <a:lnTo>
                    <a:pt x="0" y="239"/>
                  </a:lnTo>
                  <a:lnTo>
                    <a:pt x="2" y="201"/>
                  </a:lnTo>
                  <a:lnTo>
                    <a:pt x="12" y="164"/>
                  </a:lnTo>
                  <a:lnTo>
                    <a:pt x="26" y="129"/>
                  </a:lnTo>
                  <a:lnTo>
                    <a:pt x="45" y="98"/>
                  </a:lnTo>
                  <a:lnTo>
                    <a:pt x="70" y="71"/>
                  </a:lnTo>
                  <a:lnTo>
                    <a:pt x="97" y="47"/>
                  </a:lnTo>
                  <a:lnTo>
                    <a:pt x="128" y="28"/>
                  </a:lnTo>
                  <a:lnTo>
                    <a:pt x="163" y="13"/>
                  </a:lnTo>
                  <a:lnTo>
                    <a:pt x="199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64"/>
            <p:cNvSpPr>
              <a:spLocks/>
            </p:cNvSpPr>
            <p:nvPr/>
          </p:nvSpPr>
          <p:spPr bwMode="auto">
            <a:xfrm>
              <a:off x="4814888" y="2060575"/>
              <a:ext cx="136525" cy="22225"/>
            </a:xfrm>
            <a:custGeom>
              <a:avLst/>
              <a:gdLst>
                <a:gd name="T0" fmla="*/ 69 w 856"/>
                <a:gd name="T1" fmla="*/ 0 h 141"/>
                <a:gd name="T2" fmla="*/ 785 w 856"/>
                <a:gd name="T3" fmla="*/ 0 h 141"/>
                <a:gd name="T4" fmla="*/ 804 w 856"/>
                <a:gd name="T5" fmla="*/ 3 h 141"/>
                <a:gd name="T6" fmla="*/ 821 w 856"/>
                <a:gd name="T7" fmla="*/ 10 h 141"/>
                <a:gd name="T8" fmla="*/ 836 w 856"/>
                <a:gd name="T9" fmla="*/ 21 h 141"/>
                <a:gd name="T10" fmla="*/ 846 w 856"/>
                <a:gd name="T11" fmla="*/ 35 h 141"/>
                <a:gd name="T12" fmla="*/ 854 w 856"/>
                <a:gd name="T13" fmla="*/ 52 h 141"/>
                <a:gd name="T14" fmla="*/ 856 w 856"/>
                <a:gd name="T15" fmla="*/ 70 h 141"/>
                <a:gd name="T16" fmla="*/ 854 w 856"/>
                <a:gd name="T17" fmla="*/ 89 h 141"/>
                <a:gd name="T18" fmla="*/ 846 w 856"/>
                <a:gd name="T19" fmla="*/ 106 h 141"/>
                <a:gd name="T20" fmla="*/ 836 w 856"/>
                <a:gd name="T21" fmla="*/ 120 h 141"/>
                <a:gd name="T22" fmla="*/ 821 w 856"/>
                <a:gd name="T23" fmla="*/ 132 h 141"/>
                <a:gd name="T24" fmla="*/ 804 w 856"/>
                <a:gd name="T25" fmla="*/ 139 h 141"/>
                <a:gd name="T26" fmla="*/ 785 w 856"/>
                <a:gd name="T27" fmla="*/ 141 h 141"/>
                <a:gd name="T28" fmla="*/ 69 w 856"/>
                <a:gd name="T29" fmla="*/ 141 h 141"/>
                <a:gd name="T30" fmla="*/ 51 w 856"/>
                <a:gd name="T31" fmla="*/ 138 h 141"/>
                <a:gd name="T32" fmla="*/ 34 w 856"/>
                <a:gd name="T33" fmla="*/ 132 h 141"/>
                <a:gd name="T34" fmla="*/ 20 w 856"/>
                <a:gd name="T35" fmla="*/ 120 h 141"/>
                <a:gd name="T36" fmla="*/ 9 w 856"/>
                <a:gd name="T37" fmla="*/ 106 h 141"/>
                <a:gd name="T38" fmla="*/ 2 w 856"/>
                <a:gd name="T39" fmla="*/ 89 h 141"/>
                <a:gd name="T40" fmla="*/ 0 w 856"/>
                <a:gd name="T41" fmla="*/ 70 h 141"/>
                <a:gd name="T42" fmla="*/ 2 w 856"/>
                <a:gd name="T43" fmla="*/ 52 h 141"/>
                <a:gd name="T44" fmla="*/ 9 w 856"/>
                <a:gd name="T45" fmla="*/ 35 h 141"/>
                <a:gd name="T46" fmla="*/ 20 w 856"/>
                <a:gd name="T47" fmla="*/ 21 h 141"/>
                <a:gd name="T48" fmla="*/ 34 w 856"/>
                <a:gd name="T49" fmla="*/ 10 h 141"/>
                <a:gd name="T50" fmla="*/ 51 w 856"/>
                <a:gd name="T51" fmla="*/ 3 h 141"/>
                <a:gd name="T52" fmla="*/ 69 w 85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6" h="141">
                  <a:moveTo>
                    <a:pt x="69" y="0"/>
                  </a:moveTo>
                  <a:lnTo>
                    <a:pt x="785" y="0"/>
                  </a:lnTo>
                  <a:lnTo>
                    <a:pt x="804" y="3"/>
                  </a:lnTo>
                  <a:lnTo>
                    <a:pt x="821" y="10"/>
                  </a:lnTo>
                  <a:lnTo>
                    <a:pt x="836" y="21"/>
                  </a:lnTo>
                  <a:lnTo>
                    <a:pt x="846" y="35"/>
                  </a:lnTo>
                  <a:lnTo>
                    <a:pt x="854" y="52"/>
                  </a:lnTo>
                  <a:lnTo>
                    <a:pt x="856" y="70"/>
                  </a:lnTo>
                  <a:lnTo>
                    <a:pt x="854" y="89"/>
                  </a:lnTo>
                  <a:lnTo>
                    <a:pt x="846" y="106"/>
                  </a:lnTo>
                  <a:lnTo>
                    <a:pt x="836" y="120"/>
                  </a:lnTo>
                  <a:lnTo>
                    <a:pt x="821" y="132"/>
                  </a:lnTo>
                  <a:lnTo>
                    <a:pt x="804" y="139"/>
                  </a:lnTo>
                  <a:lnTo>
                    <a:pt x="785" y="141"/>
                  </a:lnTo>
                  <a:lnTo>
                    <a:pt x="69" y="141"/>
                  </a:lnTo>
                  <a:lnTo>
                    <a:pt x="51" y="138"/>
                  </a:lnTo>
                  <a:lnTo>
                    <a:pt x="34" y="132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65"/>
            <p:cNvSpPr>
              <a:spLocks/>
            </p:cNvSpPr>
            <p:nvPr/>
          </p:nvSpPr>
          <p:spPr bwMode="auto">
            <a:xfrm>
              <a:off x="4814888" y="2101850"/>
              <a:ext cx="136525" cy="22225"/>
            </a:xfrm>
            <a:custGeom>
              <a:avLst/>
              <a:gdLst>
                <a:gd name="T0" fmla="*/ 69 w 857"/>
                <a:gd name="T1" fmla="*/ 0 h 141"/>
                <a:gd name="T2" fmla="*/ 786 w 857"/>
                <a:gd name="T3" fmla="*/ 0 h 141"/>
                <a:gd name="T4" fmla="*/ 805 w 857"/>
                <a:gd name="T5" fmla="*/ 3 h 141"/>
                <a:gd name="T6" fmla="*/ 822 w 857"/>
                <a:gd name="T7" fmla="*/ 10 h 141"/>
                <a:gd name="T8" fmla="*/ 836 w 857"/>
                <a:gd name="T9" fmla="*/ 21 h 141"/>
                <a:gd name="T10" fmla="*/ 848 w 857"/>
                <a:gd name="T11" fmla="*/ 35 h 141"/>
                <a:gd name="T12" fmla="*/ 854 w 857"/>
                <a:gd name="T13" fmla="*/ 52 h 141"/>
                <a:gd name="T14" fmla="*/ 857 w 857"/>
                <a:gd name="T15" fmla="*/ 71 h 141"/>
                <a:gd name="T16" fmla="*/ 854 w 857"/>
                <a:gd name="T17" fmla="*/ 90 h 141"/>
                <a:gd name="T18" fmla="*/ 848 w 857"/>
                <a:gd name="T19" fmla="*/ 107 h 141"/>
                <a:gd name="T20" fmla="*/ 836 w 857"/>
                <a:gd name="T21" fmla="*/ 121 h 141"/>
                <a:gd name="T22" fmla="*/ 822 w 857"/>
                <a:gd name="T23" fmla="*/ 131 h 141"/>
                <a:gd name="T24" fmla="*/ 805 w 857"/>
                <a:gd name="T25" fmla="*/ 139 h 141"/>
                <a:gd name="T26" fmla="*/ 786 w 857"/>
                <a:gd name="T27" fmla="*/ 141 h 141"/>
                <a:gd name="T28" fmla="*/ 69 w 857"/>
                <a:gd name="T29" fmla="*/ 141 h 141"/>
                <a:gd name="T30" fmla="*/ 51 w 857"/>
                <a:gd name="T31" fmla="*/ 139 h 141"/>
                <a:gd name="T32" fmla="*/ 34 w 857"/>
                <a:gd name="T33" fmla="*/ 131 h 141"/>
                <a:gd name="T34" fmla="*/ 20 w 857"/>
                <a:gd name="T35" fmla="*/ 121 h 141"/>
                <a:gd name="T36" fmla="*/ 9 w 857"/>
                <a:gd name="T37" fmla="*/ 107 h 141"/>
                <a:gd name="T38" fmla="*/ 2 w 857"/>
                <a:gd name="T39" fmla="*/ 90 h 141"/>
                <a:gd name="T40" fmla="*/ 0 w 857"/>
                <a:gd name="T41" fmla="*/ 71 h 141"/>
                <a:gd name="T42" fmla="*/ 2 w 857"/>
                <a:gd name="T43" fmla="*/ 52 h 141"/>
                <a:gd name="T44" fmla="*/ 9 w 857"/>
                <a:gd name="T45" fmla="*/ 35 h 141"/>
                <a:gd name="T46" fmla="*/ 20 w 857"/>
                <a:gd name="T47" fmla="*/ 21 h 141"/>
                <a:gd name="T48" fmla="*/ 34 w 857"/>
                <a:gd name="T49" fmla="*/ 10 h 141"/>
                <a:gd name="T50" fmla="*/ 51 w 857"/>
                <a:gd name="T51" fmla="*/ 3 h 141"/>
                <a:gd name="T52" fmla="*/ 69 w 85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7" h="141">
                  <a:moveTo>
                    <a:pt x="69" y="0"/>
                  </a:moveTo>
                  <a:lnTo>
                    <a:pt x="786" y="0"/>
                  </a:lnTo>
                  <a:lnTo>
                    <a:pt x="805" y="3"/>
                  </a:lnTo>
                  <a:lnTo>
                    <a:pt x="822" y="10"/>
                  </a:lnTo>
                  <a:lnTo>
                    <a:pt x="836" y="21"/>
                  </a:lnTo>
                  <a:lnTo>
                    <a:pt x="848" y="35"/>
                  </a:lnTo>
                  <a:lnTo>
                    <a:pt x="854" y="52"/>
                  </a:lnTo>
                  <a:lnTo>
                    <a:pt x="857" y="71"/>
                  </a:lnTo>
                  <a:lnTo>
                    <a:pt x="854" y="90"/>
                  </a:lnTo>
                  <a:lnTo>
                    <a:pt x="848" y="107"/>
                  </a:lnTo>
                  <a:lnTo>
                    <a:pt x="836" y="121"/>
                  </a:lnTo>
                  <a:lnTo>
                    <a:pt x="822" y="131"/>
                  </a:lnTo>
                  <a:lnTo>
                    <a:pt x="805" y="139"/>
                  </a:lnTo>
                  <a:lnTo>
                    <a:pt x="786" y="141"/>
                  </a:lnTo>
                  <a:lnTo>
                    <a:pt x="69" y="141"/>
                  </a:lnTo>
                  <a:lnTo>
                    <a:pt x="51" y="139"/>
                  </a:lnTo>
                  <a:lnTo>
                    <a:pt x="34" y="131"/>
                  </a:lnTo>
                  <a:lnTo>
                    <a:pt x="20" y="121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3506577" y="1918664"/>
            <a:ext cx="492125" cy="550863"/>
            <a:chOff x="3471863" y="1916113"/>
            <a:chExt cx="49212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72"/>
            <p:cNvSpPr>
              <a:spLocks/>
            </p:cNvSpPr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2559176" y="1919458"/>
            <a:ext cx="515938" cy="549275"/>
            <a:chOff x="2559050" y="1917701"/>
            <a:chExt cx="515938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3" name="Freeform 77"/>
            <p:cNvSpPr>
              <a:spLocks/>
            </p:cNvSpPr>
            <p:nvPr/>
          </p:nvSpPr>
          <p:spPr bwMode="auto">
            <a:xfrm>
              <a:off x="2559050" y="1917701"/>
              <a:ext cx="306388" cy="454025"/>
            </a:xfrm>
            <a:custGeom>
              <a:avLst/>
              <a:gdLst>
                <a:gd name="T0" fmla="*/ 1448 w 1928"/>
                <a:gd name="T1" fmla="*/ 4 h 2860"/>
                <a:gd name="T2" fmla="*/ 1612 w 1928"/>
                <a:gd name="T3" fmla="*/ 48 h 2860"/>
                <a:gd name="T4" fmla="*/ 1750 w 1928"/>
                <a:gd name="T5" fmla="*/ 139 h 2860"/>
                <a:gd name="T6" fmla="*/ 1854 w 1928"/>
                <a:gd name="T7" fmla="*/ 266 h 2860"/>
                <a:gd name="T8" fmla="*/ 1915 w 1928"/>
                <a:gd name="T9" fmla="*/ 422 h 2860"/>
                <a:gd name="T10" fmla="*/ 1928 w 1928"/>
                <a:gd name="T11" fmla="*/ 1055 h 2860"/>
                <a:gd name="T12" fmla="*/ 1908 w 1928"/>
                <a:gd name="T13" fmla="*/ 1164 h 2860"/>
                <a:gd name="T14" fmla="*/ 1850 w 1928"/>
                <a:gd name="T15" fmla="*/ 1257 h 2860"/>
                <a:gd name="T16" fmla="*/ 1821 w 1928"/>
                <a:gd name="T17" fmla="*/ 1767 h 2860"/>
                <a:gd name="T18" fmla="*/ 1788 w 1928"/>
                <a:gd name="T19" fmla="*/ 1809 h 2860"/>
                <a:gd name="T20" fmla="*/ 1734 w 1928"/>
                <a:gd name="T21" fmla="*/ 1816 h 2860"/>
                <a:gd name="T22" fmla="*/ 1692 w 1928"/>
                <a:gd name="T23" fmla="*/ 1784 h 2860"/>
                <a:gd name="T24" fmla="*/ 1683 w 1928"/>
                <a:gd name="T25" fmla="*/ 1249 h 2860"/>
                <a:gd name="T26" fmla="*/ 1701 w 1928"/>
                <a:gd name="T27" fmla="*/ 1203 h 2860"/>
                <a:gd name="T28" fmla="*/ 1753 w 1928"/>
                <a:gd name="T29" fmla="*/ 1154 h 2860"/>
                <a:gd name="T30" fmla="*/ 1785 w 1928"/>
                <a:gd name="T31" fmla="*/ 1081 h 2860"/>
                <a:gd name="T32" fmla="*/ 1784 w 1928"/>
                <a:gd name="T33" fmla="*/ 488 h 2860"/>
                <a:gd name="T34" fmla="*/ 1741 w 1928"/>
                <a:gd name="T35" fmla="*/ 350 h 2860"/>
                <a:gd name="T36" fmla="*/ 1653 w 1928"/>
                <a:gd name="T37" fmla="*/ 241 h 2860"/>
                <a:gd name="T38" fmla="*/ 1533 w 1928"/>
                <a:gd name="T39" fmla="*/ 167 h 2860"/>
                <a:gd name="T40" fmla="*/ 1390 w 1928"/>
                <a:gd name="T41" fmla="*/ 141 h 2860"/>
                <a:gd name="T42" fmla="*/ 1180 w 1928"/>
                <a:gd name="T43" fmla="*/ 152 h 2860"/>
                <a:gd name="T44" fmla="*/ 1051 w 1928"/>
                <a:gd name="T45" fmla="*/ 211 h 2860"/>
                <a:gd name="T46" fmla="*/ 952 w 1928"/>
                <a:gd name="T47" fmla="*/ 310 h 2860"/>
                <a:gd name="T48" fmla="*/ 893 w 1928"/>
                <a:gd name="T49" fmla="*/ 439 h 2860"/>
                <a:gd name="T50" fmla="*/ 881 w 1928"/>
                <a:gd name="T51" fmla="*/ 1055 h 2860"/>
                <a:gd name="T52" fmla="*/ 900 w 1928"/>
                <a:gd name="T53" fmla="*/ 1132 h 2860"/>
                <a:gd name="T54" fmla="*/ 954 w 1928"/>
                <a:gd name="T55" fmla="*/ 1191 h 2860"/>
                <a:gd name="T56" fmla="*/ 982 w 1928"/>
                <a:gd name="T57" fmla="*/ 1232 h 2860"/>
                <a:gd name="T58" fmla="*/ 982 w 1928"/>
                <a:gd name="T59" fmla="*/ 1769 h 2860"/>
                <a:gd name="T60" fmla="*/ 950 w 1928"/>
                <a:gd name="T61" fmla="*/ 1821 h 2860"/>
                <a:gd name="T62" fmla="*/ 901 w 1928"/>
                <a:gd name="T63" fmla="*/ 1848 h 2860"/>
                <a:gd name="T64" fmla="*/ 820 w 1928"/>
                <a:gd name="T65" fmla="*/ 1890 h 2860"/>
                <a:gd name="T66" fmla="*/ 707 w 1928"/>
                <a:gd name="T67" fmla="*/ 1953 h 2860"/>
                <a:gd name="T68" fmla="*/ 570 w 1928"/>
                <a:gd name="T69" fmla="*/ 2036 h 2860"/>
                <a:gd name="T70" fmla="*/ 419 w 1928"/>
                <a:gd name="T71" fmla="*/ 2137 h 2860"/>
                <a:gd name="T72" fmla="*/ 260 w 1928"/>
                <a:gd name="T73" fmla="*/ 2254 h 2860"/>
                <a:gd name="T74" fmla="*/ 166 w 1928"/>
                <a:gd name="T75" fmla="*/ 2344 h 2860"/>
                <a:gd name="T76" fmla="*/ 141 w 1928"/>
                <a:gd name="T77" fmla="*/ 2435 h 2860"/>
                <a:gd name="T78" fmla="*/ 131 w 1928"/>
                <a:gd name="T79" fmla="*/ 2826 h 2860"/>
                <a:gd name="T80" fmla="*/ 90 w 1928"/>
                <a:gd name="T81" fmla="*/ 2858 h 2860"/>
                <a:gd name="T82" fmla="*/ 35 w 1928"/>
                <a:gd name="T83" fmla="*/ 2851 h 2860"/>
                <a:gd name="T84" fmla="*/ 3 w 1928"/>
                <a:gd name="T85" fmla="*/ 2810 h 2860"/>
                <a:gd name="T86" fmla="*/ 3 w 1928"/>
                <a:gd name="T87" fmla="*/ 2394 h 2860"/>
                <a:gd name="T88" fmla="*/ 40 w 1928"/>
                <a:gd name="T89" fmla="*/ 2280 h 2860"/>
                <a:gd name="T90" fmla="*/ 117 w 1928"/>
                <a:gd name="T91" fmla="*/ 2188 h 2860"/>
                <a:gd name="T92" fmla="*/ 285 w 1928"/>
                <a:gd name="T93" fmla="*/ 2059 h 2860"/>
                <a:gd name="T94" fmla="*/ 449 w 1928"/>
                <a:gd name="T95" fmla="*/ 1947 h 2860"/>
                <a:gd name="T96" fmla="*/ 600 w 1928"/>
                <a:gd name="T97" fmla="*/ 1854 h 2860"/>
                <a:gd name="T98" fmla="*/ 727 w 1928"/>
                <a:gd name="T99" fmla="*/ 1782 h 2860"/>
                <a:gd name="T100" fmla="*/ 821 w 1928"/>
                <a:gd name="T101" fmla="*/ 1731 h 2860"/>
                <a:gd name="T102" fmla="*/ 817 w 1928"/>
                <a:gd name="T103" fmla="*/ 1257 h 2860"/>
                <a:gd name="T104" fmla="*/ 759 w 1928"/>
                <a:gd name="T105" fmla="*/ 1164 h 2860"/>
                <a:gd name="T106" fmla="*/ 739 w 1928"/>
                <a:gd name="T107" fmla="*/ 1055 h 2860"/>
                <a:gd name="T108" fmla="*/ 752 w 1928"/>
                <a:gd name="T109" fmla="*/ 422 h 2860"/>
                <a:gd name="T110" fmla="*/ 813 w 1928"/>
                <a:gd name="T111" fmla="*/ 266 h 2860"/>
                <a:gd name="T112" fmla="*/ 917 w 1928"/>
                <a:gd name="T113" fmla="*/ 139 h 2860"/>
                <a:gd name="T114" fmla="*/ 1055 w 1928"/>
                <a:gd name="T115" fmla="*/ 48 h 2860"/>
                <a:gd name="T116" fmla="*/ 1219 w 1928"/>
                <a:gd name="T117" fmla="*/ 4 h 2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28" h="2860">
                  <a:moveTo>
                    <a:pt x="1278" y="0"/>
                  </a:moveTo>
                  <a:lnTo>
                    <a:pt x="1390" y="0"/>
                  </a:lnTo>
                  <a:lnTo>
                    <a:pt x="1448" y="4"/>
                  </a:lnTo>
                  <a:lnTo>
                    <a:pt x="1505" y="12"/>
                  </a:lnTo>
                  <a:lnTo>
                    <a:pt x="1559" y="28"/>
                  </a:lnTo>
                  <a:lnTo>
                    <a:pt x="1612" y="48"/>
                  </a:lnTo>
                  <a:lnTo>
                    <a:pt x="1660" y="73"/>
                  </a:lnTo>
                  <a:lnTo>
                    <a:pt x="1707" y="104"/>
                  </a:lnTo>
                  <a:lnTo>
                    <a:pt x="1750" y="139"/>
                  </a:lnTo>
                  <a:lnTo>
                    <a:pt x="1788" y="178"/>
                  </a:lnTo>
                  <a:lnTo>
                    <a:pt x="1823" y="220"/>
                  </a:lnTo>
                  <a:lnTo>
                    <a:pt x="1854" y="266"/>
                  </a:lnTo>
                  <a:lnTo>
                    <a:pt x="1879" y="316"/>
                  </a:lnTo>
                  <a:lnTo>
                    <a:pt x="1900" y="367"/>
                  </a:lnTo>
                  <a:lnTo>
                    <a:pt x="1915" y="422"/>
                  </a:lnTo>
                  <a:lnTo>
                    <a:pt x="1925" y="479"/>
                  </a:lnTo>
                  <a:lnTo>
                    <a:pt x="1928" y="537"/>
                  </a:lnTo>
                  <a:lnTo>
                    <a:pt x="1928" y="1055"/>
                  </a:lnTo>
                  <a:lnTo>
                    <a:pt x="1926" y="1093"/>
                  </a:lnTo>
                  <a:lnTo>
                    <a:pt x="1918" y="1129"/>
                  </a:lnTo>
                  <a:lnTo>
                    <a:pt x="1908" y="1164"/>
                  </a:lnTo>
                  <a:lnTo>
                    <a:pt x="1892" y="1197"/>
                  </a:lnTo>
                  <a:lnTo>
                    <a:pt x="1873" y="1229"/>
                  </a:lnTo>
                  <a:lnTo>
                    <a:pt x="1850" y="1257"/>
                  </a:lnTo>
                  <a:lnTo>
                    <a:pt x="1823" y="1284"/>
                  </a:lnTo>
                  <a:lnTo>
                    <a:pt x="1823" y="1749"/>
                  </a:lnTo>
                  <a:lnTo>
                    <a:pt x="1821" y="1767"/>
                  </a:lnTo>
                  <a:lnTo>
                    <a:pt x="1814" y="1784"/>
                  </a:lnTo>
                  <a:lnTo>
                    <a:pt x="1803" y="1798"/>
                  </a:lnTo>
                  <a:lnTo>
                    <a:pt x="1788" y="1809"/>
                  </a:lnTo>
                  <a:lnTo>
                    <a:pt x="1771" y="1816"/>
                  </a:lnTo>
                  <a:lnTo>
                    <a:pt x="1753" y="1818"/>
                  </a:lnTo>
                  <a:lnTo>
                    <a:pt x="1734" y="1816"/>
                  </a:lnTo>
                  <a:lnTo>
                    <a:pt x="1717" y="1809"/>
                  </a:lnTo>
                  <a:lnTo>
                    <a:pt x="1703" y="1798"/>
                  </a:lnTo>
                  <a:lnTo>
                    <a:pt x="1692" y="1784"/>
                  </a:lnTo>
                  <a:lnTo>
                    <a:pt x="1685" y="1767"/>
                  </a:lnTo>
                  <a:lnTo>
                    <a:pt x="1683" y="1749"/>
                  </a:lnTo>
                  <a:lnTo>
                    <a:pt x="1683" y="1249"/>
                  </a:lnTo>
                  <a:lnTo>
                    <a:pt x="1685" y="1232"/>
                  </a:lnTo>
                  <a:lnTo>
                    <a:pt x="1691" y="1216"/>
                  </a:lnTo>
                  <a:lnTo>
                    <a:pt x="1701" y="1203"/>
                  </a:lnTo>
                  <a:lnTo>
                    <a:pt x="1714" y="1191"/>
                  </a:lnTo>
                  <a:lnTo>
                    <a:pt x="1735" y="1174"/>
                  </a:lnTo>
                  <a:lnTo>
                    <a:pt x="1753" y="1154"/>
                  </a:lnTo>
                  <a:lnTo>
                    <a:pt x="1767" y="1132"/>
                  </a:lnTo>
                  <a:lnTo>
                    <a:pt x="1778" y="1108"/>
                  </a:lnTo>
                  <a:lnTo>
                    <a:pt x="1785" y="1081"/>
                  </a:lnTo>
                  <a:lnTo>
                    <a:pt x="1787" y="1055"/>
                  </a:lnTo>
                  <a:lnTo>
                    <a:pt x="1787" y="537"/>
                  </a:lnTo>
                  <a:lnTo>
                    <a:pt x="1784" y="488"/>
                  </a:lnTo>
                  <a:lnTo>
                    <a:pt x="1775" y="439"/>
                  </a:lnTo>
                  <a:lnTo>
                    <a:pt x="1760" y="394"/>
                  </a:lnTo>
                  <a:lnTo>
                    <a:pt x="1741" y="350"/>
                  </a:lnTo>
                  <a:lnTo>
                    <a:pt x="1715" y="310"/>
                  </a:lnTo>
                  <a:lnTo>
                    <a:pt x="1687" y="274"/>
                  </a:lnTo>
                  <a:lnTo>
                    <a:pt x="1653" y="241"/>
                  </a:lnTo>
                  <a:lnTo>
                    <a:pt x="1616" y="211"/>
                  </a:lnTo>
                  <a:lnTo>
                    <a:pt x="1576" y="187"/>
                  </a:lnTo>
                  <a:lnTo>
                    <a:pt x="1533" y="167"/>
                  </a:lnTo>
                  <a:lnTo>
                    <a:pt x="1487" y="152"/>
                  </a:lnTo>
                  <a:lnTo>
                    <a:pt x="1439" y="144"/>
                  </a:lnTo>
                  <a:lnTo>
                    <a:pt x="1390" y="141"/>
                  </a:lnTo>
                  <a:lnTo>
                    <a:pt x="1279" y="141"/>
                  </a:lnTo>
                  <a:lnTo>
                    <a:pt x="1229" y="144"/>
                  </a:lnTo>
                  <a:lnTo>
                    <a:pt x="1180" y="152"/>
                  </a:lnTo>
                  <a:lnTo>
                    <a:pt x="1135" y="167"/>
                  </a:lnTo>
                  <a:lnTo>
                    <a:pt x="1091" y="187"/>
                  </a:lnTo>
                  <a:lnTo>
                    <a:pt x="1051" y="211"/>
                  </a:lnTo>
                  <a:lnTo>
                    <a:pt x="1014" y="241"/>
                  </a:lnTo>
                  <a:lnTo>
                    <a:pt x="981" y="274"/>
                  </a:lnTo>
                  <a:lnTo>
                    <a:pt x="952" y="310"/>
                  </a:lnTo>
                  <a:lnTo>
                    <a:pt x="927" y="350"/>
                  </a:lnTo>
                  <a:lnTo>
                    <a:pt x="907" y="394"/>
                  </a:lnTo>
                  <a:lnTo>
                    <a:pt x="893" y="439"/>
                  </a:lnTo>
                  <a:lnTo>
                    <a:pt x="884" y="488"/>
                  </a:lnTo>
                  <a:lnTo>
                    <a:pt x="881" y="537"/>
                  </a:lnTo>
                  <a:lnTo>
                    <a:pt x="881" y="1055"/>
                  </a:lnTo>
                  <a:lnTo>
                    <a:pt x="883" y="1081"/>
                  </a:lnTo>
                  <a:lnTo>
                    <a:pt x="889" y="1108"/>
                  </a:lnTo>
                  <a:lnTo>
                    <a:pt x="900" y="1132"/>
                  </a:lnTo>
                  <a:lnTo>
                    <a:pt x="915" y="1154"/>
                  </a:lnTo>
                  <a:lnTo>
                    <a:pt x="933" y="1174"/>
                  </a:lnTo>
                  <a:lnTo>
                    <a:pt x="954" y="1191"/>
                  </a:lnTo>
                  <a:lnTo>
                    <a:pt x="967" y="1203"/>
                  </a:lnTo>
                  <a:lnTo>
                    <a:pt x="976" y="1216"/>
                  </a:lnTo>
                  <a:lnTo>
                    <a:pt x="982" y="1232"/>
                  </a:lnTo>
                  <a:lnTo>
                    <a:pt x="985" y="1249"/>
                  </a:lnTo>
                  <a:lnTo>
                    <a:pt x="985" y="1749"/>
                  </a:lnTo>
                  <a:lnTo>
                    <a:pt x="982" y="1769"/>
                  </a:lnTo>
                  <a:lnTo>
                    <a:pt x="976" y="1789"/>
                  </a:lnTo>
                  <a:lnTo>
                    <a:pt x="964" y="1806"/>
                  </a:lnTo>
                  <a:lnTo>
                    <a:pt x="950" y="1821"/>
                  </a:lnTo>
                  <a:lnTo>
                    <a:pt x="933" y="1832"/>
                  </a:lnTo>
                  <a:lnTo>
                    <a:pt x="919" y="1838"/>
                  </a:lnTo>
                  <a:lnTo>
                    <a:pt x="901" y="1848"/>
                  </a:lnTo>
                  <a:lnTo>
                    <a:pt x="878" y="1860"/>
                  </a:lnTo>
                  <a:lnTo>
                    <a:pt x="851" y="1873"/>
                  </a:lnTo>
                  <a:lnTo>
                    <a:pt x="820" y="1890"/>
                  </a:lnTo>
                  <a:lnTo>
                    <a:pt x="786" y="1909"/>
                  </a:lnTo>
                  <a:lnTo>
                    <a:pt x="748" y="1930"/>
                  </a:lnTo>
                  <a:lnTo>
                    <a:pt x="707" y="1953"/>
                  </a:lnTo>
                  <a:lnTo>
                    <a:pt x="664" y="1979"/>
                  </a:lnTo>
                  <a:lnTo>
                    <a:pt x="619" y="2006"/>
                  </a:lnTo>
                  <a:lnTo>
                    <a:pt x="570" y="2036"/>
                  </a:lnTo>
                  <a:lnTo>
                    <a:pt x="521" y="2067"/>
                  </a:lnTo>
                  <a:lnTo>
                    <a:pt x="471" y="2101"/>
                  </a:lnTo>
                  <a:lnTo>
                    <a:pt x="419" y="2137"/>
                  </a:lnTo>
                  <a:lnTo>
                    <a:pt x="366" y="2174"/>
                  </a:lnTo>
                  <a:lnTo>
                    <a:pt x="313" y="2213"/>
                  </a:lnTo>
                  <a:lnTo>
                    <a:pt x="260" y="2254"/>
                  </a:lnTo>
                  <a:lnTo>
                    <a:pt x="207" y="2296"/>
                  </a:lnTo>
                  <a:lnTo>
                    <a:pt x="184" y="2318"/>
                  </a:lnTo>
                  <a:lnTo>
                    <a:pt x="166" y="2344"/>
                  </a:lnTo>
                  <a:lnTo>
                    <a:pt x="152" y="2373"/>
                  </a:lnTo>
                  <a:lnTo>
                    <a:pt x="144" y="2404"/>
                  </a:lnTo>
                  <a:lnTo>
                    <a:pt x="141" y="2435"/>
                  </a:lnTo>
                  <a:lnTo>
                    <a:pt x="141" y="2791"/>
                  </a:lnTo>
                  <a:lnTo>
                    <a:pt x="138" y="2810"/>
                  </a:lnTo>
                  <a:lnTo>
                    <a:pt x="131" y="2826"/>
                  </a:lnTo>
                  <a:lnTo>
                    <a:pt x="121" y="2840"/>
                  </a:lnTo>
                  <a:lnTo>
                    <a:pt x="107" y="2851"/>
                  </a:lnTo>
                  <a:lnTo>
                    <a:pt x="90" y="2858"/>
                  </a:lnTo>
                  <a:lnTo>
                    <a:pt x="71" y="2860"/>
                  </a:lnTo>
                  <a:lnTo>
                    <a:pt x="52" y="2858"/>
                  </a:lnTo>
                  <a:lnTo>
                    <a:pt x="35" y="2851"/>
                  </a:lnTo>
                  <a:lnTo>
                    <a:pt x="21" y="2840"/>
                  </a:lnTo>
                  <a:lnTo>
                    <a:pt x="9" y="2826"/>
                  </a:lnTo>
                  <a:lnTo>
                    <a:pt x="3" y="2810"/>
                  </a:lnTo>
                  <a:lnTo>
                    <a:pt x="0" y="2791"/>
                  </a:lnTo>
                  <a:lnTo>
                    <a:pt x="0" y="2435"/>
                  </a:lnTo>
                  <a:lnTo>
                    <a:pt x="3" y="2394"/>
                  </a:lnTo>
                  <a:lnTo>
                    <a:pt x="11" y="2355"/>
                  </a:lnTo>
                  <a:lnTo>
                    <a:pt x="23" y="2317"/>
                  </a:lnTo>
                  <a:lnTo>
                    <a:pt x="40" y="2280"/>
                  </a:lnTo>
                  <a:lnTo>
                    <a:pt x="61" y="2247"/>
                  </a:lnTo>
                  <a:lnTo>
                    <a:pt x="88" y="2216"/>
                  </a:lnTo>
                  <a:lnTo>
                    <a:pt x="117" y="2188"/>
                  </a:lnTo>
                  <a:lnTo>
                    <a:pt x="173" y="2143"/>
                  </a:lnTo>
                  <a:lnTo>
                    <a:pt x="229" y="2100"/>
                  </a:lnTo>
                  <a:lnTo>
                    <a:pt x="285" y="2059"/>
                  </a:lnTo>
                  <a:lnTo>
                    <a:pt x="342" y="2020"/>
                  </a:lnTo>
                  <a:lnTo>
                    <a:pt x="397" y="1982"/>
                  </a:lnTo>
                  <a:lnTo>
                    <a:pt x="449" y="1947"/>
                  </a:lnTo>
                  <a:lnTo>
                    <a:pt x="501" y="1913"/>
                  </a:lnTo>
                  <a:lnTo>
                    <a:pt x="552" y="1883"/>
                  </a:lnTo>
                  <a:lnTo>
                    <a:pt x="600" y="1854"/>
                  </a:lnTo>
                  <a:lnTo>
                    <a:pt x="645" y="1827"/>
                  </a:lnTo>
                  <a:lnTo>
                    <a:pt x="687" y="1803"/>
                  </a:lnTo>
                  <a:lnTo>
                    <a:pt x="727" y="1782"/>
                  </a:lnTo>
                  <a:lnTo>
                    <a:pt x="762" y="1761"/>
                  </a:lnTo>
                  <a:lnTo>
                    <a:pt x="793" y="1746"/>
                  </a:lnTo>
                  <a:lnTo>
                    <a:pt x="821" y="1731"/>
                  </a:lnTo>
                  <a:lnTo>
                    <a:pt x="844" y="1719"/>
                  </a:lnTo>
                  <a:lnTo>
                    <a:pt x="844" y="1284"/>
                  </a:lnTo>
                  <a:lnTo>
                    <a:pt x="817" y="1257"/>
                  </a:lnTo>
                  <a:lnTo>
                    <a:pt x="794" y="1229"/>
                  </a:lnTo>
                  <a:lnTo>
                    <a:pt x="775" y="1197"/>
                  </a:lnTo>
                  <a:lnTo>
                    <a:pt x="759" y="1164"/>
                  </a:lnTo>
                  <a:lnTo>
                    <a:pt x="749" y="1129"/>
                  </a:lnTo>
                  <a:lnTo>
                    <a:pt x="741" y="1093"/>
                  </a:lnTo>
                  <a:lnTo>
                    <a:pt x="739" y="1055"/>
                  </a:lnTo>
                  <a:lnTo>
                    <a:pt x="739" y="537"/>
                  </a:lnTo>
                  <a:lnTo>
                    <a:pt x="742" y="479"/>
                  </a:lnTo>
                  <a:lnTo>
                    <a:pt x="752" y="422"/>
                  </a:lnTo>
                  <a:lnTo>
                    <a:pt x="767" y="367"/>
                  </a:lnTo>
                  <a:lnTo>
                    <a:pt x="787" y="316"/>
                  </a:lnTo>
                  <a:lnTo>
                    <a:pt x="813" y="266"/>
                  </a:lnTo>
                  <a:lnTo>
                    <a:pt x="843" y="220"/>
                  </a:lnTo>
                  <a:lnTo>
                    <a:pt x="878" y="178"/>
                  </a:lnTo>
                  <a:lnTo>
                    <a:pt x="917" y="139"/>
                  </a:lnTo>
                  <a:lnTo>
                    <a:pt x="960" y="104"/>
                  </a:lnTo>
                  <a:lnTo>
                    <a:pt x="1006" y="73"/>
                  </a:lnTo>
                  <a:lnTo>
                    <a:pt x="1055" y="48"/>
                  </a:lnTo>
                  <a:lnTo>
                    <a:pt x="1107" y="28"/>
                  </a:lnTo>
                  <a:lnTo>
                    <a:pt x="1162" y="12"/>
                  </a:lnTo>
                  <a:lnTo>
                    <a:pt x="1219" y="4"/>
                  </a:lnTo>
                  <a:lnTo>
                    <a:pt x="1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78"/>
            <p:cNvSpPr>
              <a:spLocks noEditPoints="1"/>
            </p:cNvSpPr>
            <p:nvPr/>
          </p:nvSpPr>
          <p:spPr bwMode="auto">
            <a:xfrm>
              <a:off x="2732088" y="2206626"/>
              <a:ext cx="76200" cy="260350"/>
            </a:xfrm>
            <a:custGeom>
              <a:avLst/>
              <a:gdLst>
                <a:gd name="T0" fmla="*/ 144 w 485"/>
                <a:gd name="T1" fmla="*/ 1394 h 1643"/>
                <a:gd name="T2" fmla="*/ 334 w 485"/>
                <a:gd name="T3" fmla="*/ 1392 h 1643"/>
                <a:gd name="T4" fmla="*/ 264 w 485"/>
                <a:gd name="T5" fmla="*/ 312 h 1643"/>
                <a:gd name="T6" fmla="*/ 216 w 485"/>
                <a:gd name="T7" fmla="*/ 311 h 1643"/>
                <a:gd name="T8" fmla="*/ 71 w 485"/>
                <a:gd name="T9" fmla="*/ 0 h 1643"/>
                <a:gd name="T10" fmla="*/ 106 w 485"/>
                <a:gd name="T11" fmla="*/ 9 h 1643"/>
                <a:gd name="T12" fmla="*/ 132 w 485"/>
                <a:gd name="T13" fmla="*/ 34 h 1643"/>
                <a:gd name="T14" fmla="*/ 141 w 485"/>
                <a:gd name="T15" fmla="*/ 69 h 1643"/>
                <a:gd name="T16" fmla="*/ 152 w 485"/>
                <a:gd name="T17" fmla="*/ 115 h 1643"/>
                <a:gd name="T18" fmla="*/ 179 w 485"/>
                <a:gd name="T19" fmla="*/ 148 h 1643"/>
                <a:gd name="T20" fmla="*/ 219 w 485"/>
                <a:gd name="T21" fmla="*/ 168 h 1643"/>
                <a:gd name="T22" fmla="*/ 264 w 485"/>
                <a:gd name="T23" fmla="*/ 168 h 1643"/>
                <a:gd name="T24" fmla="*/ 300 w 485"/>
                <a:gd name="T25" fmla="*/ 154 h 1643"/>
                <a:gd name="T26" fmla="*/ 311 w 485"/>
                <a:gd name="T27" fmla="*/ 144 h 1643"/>
                <a:gd name="T28" fmla="*/ 336 w 485"/>
                <a:gd name="T29" fmla="*/ 110 h 1643"/>
                <a:gd name="T30" fmla="*/ 344 w 485"/>
                <a:gd name="T31" fmla="*/ 69 h 1643"/>
                <a:gd name="T32" fmla="*/ 354 w 485"/>
                <a:gd name="T33" fmla="*/ 34 h 1643"/>
                <a:gd name="T34" fmla="*/ 379 w 485"/>
                <a:gd name="T35" fmla="*/ 9 h 1643"/>
                <a:gd name="T36" fmla="*/ 415 w 485"/>
                <a:gd name="T37" fmla="*/ 0 h 1643"/>
                <a:gd name="T38" fmla="*/ 450 w 485"/>
                <a:gd name="T39" fmla="*/ 9 h 1643"/>
                <a:gd name="T40" fmla="*/ 475 w 485"/>
                <a:gd name="T41" fmla="*/ 34 h 1643"/>
                <a:gd name="T42" fmla="*/ 485 w 485"/>
                <a:gd name="T43" fmla="*/ 69 h 1643"/>
                <a:gd name="T44" fmla="*/ 474 w 485"/>
                <a:gd name="T45" fmla="*/ 142 h 1643"/>
                <a:gd name="T46" fmla="*/ 444 w 485"/>
                <a:gd name="T47" fmla="*/ 205 h 1643"/>
                <a:gd name="T48" fmla="*/ 475 w 485"/>
                <a:gd name="T49" fmla="*/ 1418 h 1643"/>
                <a:gd name="T50" fmla="*/ 470 w 485"/>
                <a:gd name="T51" fmla="*/ 1447 h 1643"/>
                <a:gd name="T52" fmla="*/ 452 w 485"/>
                <a:gd name="T53" fmla="*/ 1473 h 1643"/>
                <a:gd name="T54" fmla="*/ 270 w 485"/>
                <a:gd name="T55" fmla="*/ 1634 h 1643"/>
                <a:gd name="T56" fmla="*/ 237 w 485"/>
                <a:gd name="T57" fmla="*/ 1643 h 1643"/>
                <a:gd name="T58" fmla="*/ 205 w 485"/>
                <a:gd name="T59" fmla="*/ 1634 h 1643"/>
                <a:gd name="T60" fmla="*/ 26 w 485"/>
                <a:gd name="T61" fmla="*/ 1475 h 1643"/>
                <a:gd name="T62" fmla="*/ 8 w 485"/>
                <a:gd name="T63" fmla="*/ 1450 h 1643"/>
                <a:gd name="T64" fmla="*/ 2 w 485"/>
                <a:gd name="T65" fmla="*/ 1420 h 1643"/>
                <a:gd name="T66" fmla="*/ 35 w 485"/>
                <a:gd name="T67" fmla="*/ 195 h 1643"/>
                <a:gd name="T68" fmla="*/ 10 w 485"/>
                <a:gd name="T69" fmla="*/ 136 h 1643"/>
                <a:gd name="T70" fmla="*/ 0 w 485"/>
                <a:gd name="T71" fmla="*/ 69 h 1643"/>
                <a:gd name="T72" fmla="*/ 10 w 485"/>
                <a:gd name="T73" fmla="*/ 34 h 1643"/>
                <a:gd name="T74" fmla="*/ 35 w 485"/>
                <a:gd name="T75" fmla="*/ 9 h 1643"/>
                <a:gd name="T76" fmla="*/ 71 w 485"/>
                <a:gd name="T77" fmla="*/ 0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5" h="1643">
                  <a:moveTo>
                    <a:pt x="191" y="306"/>
                  </a:moveTo>
                  <a:lnTo>
                    <a:pt x="144" y="1394"/>
                  </a:lnTo>
                  <a:lnTo>
                    <a:pt x="237" y="1478"/>
                  </a:lnTo>
                  <a:lnTo>
                    <a:pt x="334" y="1392"/>
                  </a:lnTo>
                  <a:lnTo>
                    <a:pt x="284" y="309"/>
                  </a:lnTo>
                  <a:lnTo>
                    <a:pt x="264" y="312"/>
                  </a:lnTo>
                  <a:lnTo>
                    <a:pt x="243" y="313"/>
                  </a:lnTo>
                  <a:lnTo>
                    <a:pt x="216" y="311"/>
                  </a:lnTo>
                  <a:lnTo>
                    <a:pt x="191" y="306"/>
                  </a:lnTo>
                  <a:close/>
                  <a:moveTo>
                    <a:pt x="71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1" y="20"/>
                  </a:lnTo>
                  <a:lnTo>
                    <a:pt x="132" y="34"/>
                  </a:lnTo>
                  <a:lnTo>
                    <a:pt x="139" y="51"/>
                  </a:lnTo>
                  <a:lnTo>
                    <a:pt x="141" y="69"/>
                  </a:lnTo>
                  <a:lnTo>
                    <a:pt x="144" y="92"/>
                  </a:lnTo>
                  <a:lnTo>
                    <a:pt x="152" y="115"/>
                  </a:lnTo>
                  <a:lnTo>
                    <a:pt x="163" y="132"/>
                  </a:lnTo>
                  <a:lnTo>
                    <a:pt x="179" y="148"/>
                  </a:lnTo>
                  <a:lnTo>
                    <a:pt x="198" y="161"/>
                  </a:lnTo>
                  <a:lnTo>
                    <a:pt x="219" y="168"/>
                  </a:lnTo>
                  <a:lnTo>
                    <a:pt x="243" y="170"/>
                  </a:lnTo>
                  <a:lnTo>
                    <a:pt x="264" y="168"/>
                  </a:lnTo>
                  <a:lnTo>
                    <a:pt x="283" y="163"/>
                  </a:lnTo>
                  <a:lnTo>
                    <a:pt x="300" y="154"/>
                  </a:lnTo>
                  <a:lnTo>
                    <a:pt x="305" y="148"/>
                  </a:lnTo>
                  <a:lnTo>
                    <a:pt x="311" y="144"/>
                  </a:lnTo>
                  <a:lnTo>
                    <a:pt x="325" y="128"/>
                  </a:lnTo>
                  <a:lnTo>
                    <a:pt x="336" y="110"/>
                  </a:lnTo>
                  <a:lnTo>
                    <a:pt x="342" y="90"/>
                  </a:lnTo>
                  <a:lnTo>
                    <a:pt x="344" y="69"/>
                  </a:lnTo>
                  <a:lnTo>
                    <a:pt x="347" y="51"/>
                  </a:lnTo>
                  <a:lnTo>
                    <a:pt x="354" y="34"/>
                  </a:lnTo>
                  <a:lnTo>
                    <a:pt x="365" y="20"/>
                  </a:lnTo>
                  <a:lnTo>
                    <a:pt x="379" y="9"/>
                  </a:lnTo>
                  <a:lnTo>
                    <a:pt x="396" y="2"/>
                  </a:lnTo>
                  <a:lnTo>
                    <a:pt x="415" y="0"/>
                  </a:lnTo>
                  <a:lnTo>
                    <a:pt x="433" y="2"/>
                  </a:lnTo>
                  <a:lnTo>
                    <a:pt x="450" y="9"/>
                  </a:lnTo>
                  <a:lnTo>
                    <a:pt x="465" y="20"/>
                  </a:lnTo>
                  <a:lnTo>
                    <a:pt x="475" y="34"/>
                  </a:lnTo>
                  <a:lnTo>
                    <a:pt x="483" y="51"/>
                  </a:lnTo>
                  <a:lnTo>
                    <a:pt x="485" y="69"/>
                  </a:lnTo>
                  <a:lnTo>
                    <a:pt x="483" y="106"/>
                  </a:lnTo>
                  <a:lnTo>
                    <a:pt x="474" y="142"/>
                  </a:lnTo>
                  <a:lnTo>
                    <a:pt x="460" y="175"/>
                  </a:lnTo>
                  <a:lnTo>
                    <a:pt x="444" y="205"/>
                  </a:lnTo>
                  <a:lnTo>
                    <a:pt x="421" y="233"/>
                  </a:lnTo>
                  <a:lnTo>
                    <a:pt x="475" y="1418"/>
                  </a:lnTo>
                  <a:lnTo>
                    <a:pt x="474" y="1433"/>
                  </a:lnTo>
                  <a:lnTo>
                    <a:pt x="470" y="1447"/>
                  </a:lnTo>
                  <a:lnTo>
                    <a:pt x="463" y="1461"/>
                  </a:lnTo>
                  <a:lnTo>
                    <a:pt x="452" y="1473"/>
                  </a:lnTo>
                  <a:lnTo>
                    <a:pt x="284" y="1624"/>
                  </a:lnTo>
                  <a:lnTo>
                    <a:pt x="270" y="1634"/>
                  </a:lnTo>
                  <a:lnTo>
                    <a:pt x="254" y="1640"/>
                  </a:lnTo>
                  <a:lnTo>
                    <a:pt x="237" y="1643"/>
                  </a:lnTo>
                  <a:lnTo>
                    <a:pt x="220" y="1640"/>
                  </a:lnTo>
                  <a:lnTo>
                    <a:pt x="205" y="1634"/>
                  </a:lnTo>
                  <a:lnTo>
                    <a:pt x="191" y="1624"/>
                  </a:lnTo>
                  <a:lnTo>
                    <a:pt x="26" y="1475"/>
                  </a:lnTo>
                  <a:lnTo>
                    <a:pt x="15" y="1463"/>
                  </a:lnTo>
                  <a:lnTo>
                    <a:pt x="8" y="1450"/>
                  </a:lnTo>
                  <a:lnTo>
                    <a:pt x="4" y="1435"/>
                  </a:lnTo>
                  <a:lnTo>
                    <a:pt x="2" y="1420"/>
                  </a:lnTo>
                  <a:lnTo>
                    <a:pt x="54" y="220"/>
                  </a:lnTo>
                  <a:lnTo>
                    <a:pt x="35" y="195"/>
                  </a:lnTo>
                  <a:lnTo>
                    <a:pt x="20" y="166"/>
                  </a:lnTo>
                  <a:lnTo>
                    <a:pt x="10" y="136"/>
                  </a:lnTo>
                  <a:lnTo>
                    <a:pt x="2" y="103"/>
                  </a:lnTo>
                  <a:lnTo>
                    <a:pt x="0" y="69"/>
                  </a:lnTo>
                  <a:lnTo>
                    <a:pt x="4" y="51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79"/>
            <p:cNvSpPr>
              <a:spLocks noEditPoints="1"/>
            </p:cNvSpPr>
            <p:nvPr/>
          </p:nvSpPr>
          <p:spPr bwMode="auto">
            <a:xfrm>
              <a:off x="2847975" y="2187576"/>
              <a:ext cx="227013" cy="227013"/>
            </a:xfrm>
            <a:custGeom>
              <a:avLst/>
              <a:gdLst>
                <a:gd name="T0" fmla="*/ 601 w 1429"/>
                <a:gd name="T1" fmla="*/ 151 h 1425"/>
                <a:gd name="T2" fmla="*/ 443 w 1429"/>
                <a:gd name="T3" fmla="*/ 207 h 1425"/>
                <a:gd name="T4" fmla="*/ 308 w 1429"/>
                <a:gd name="T5" fmla="*/ 307 h 1425"/>
                <a:gd name="T6" fmla="*/ 208 w 1429"/>
                <a:gd name="T7" fmla="*/ 440 h 1425"/>
                <a:gd name="T8" fmla="*/ 153 w 1429"/>
                <a:gd name="T9" fmla="*/ 590 h 1425"/>
                <a:gd name="T10" fmla="*/ 141 w 1429"/>
                <a:gd name="T11" fmla="*/ 747 h 1425"/>
                <a:gd name="T12" fmla="*/ 172 w 1429"/>
                <a:gd name="T13" fmla="*/ 903 h 1425"/>
                <a:gd name="T14" fmla="*/ 249 w 1429"/>
                <a:gd name="T15" fmla="*/ 1048 h 1425"/>
                <a:gd name="T16" fmla="*/ 299 w 1429"/>
                <a:gd name="T17" fmla="*/ 1119 h 1425"/>
                <a:gd name="T18" fmla="*/ 295 w 1429"/>
                <a:gd name="T19" fmla="*/ 1166 h 1425"/>
                <a:gd name="T20" fmla="*/ 239 w 1429"/>
                <a:gd name="T21" fmla="*/ 1266 h 1425"/>
                <a:gd name="T22" fmla="*/ 345 w 1429"/>
                <a:gd name="T23" fmla="*/ 1210 h 1425"/>
                <a:gd name="T24" fmla="*/ 388 w 1429"/>
                <a:gd name="T25" fmla="*/ 1195 h 1425"/>
                <a:gd name="T26" fmla="*/ 469 w 1429"/>
                <a:gd name="T27" fmla="*/ 1229 h 1425"/>
                <a:gd name="T28" fmla="*/ 612 w 1429"/>
                <a:gd name="T29" fmla="*/ 1274 h 1425"/>
                <a:gd name="T30" fmla="*/ 771 w 1429"/>
                <a:gd name="T31" fmla="*/ 1281 h 1425"/>
                <a:gd name="T32" fmla="*/ 934 w 1429"/>
                <a:gd name="T33" fmla="*/ 1241 h 1425"/>
                <a:gd name="T34" fmla="*/ 1078 w 1429"/>
                <a:gd name="T35" fmla="*/ 1154 h 1425"/>
                <a:gd name="T36" fmla="*/ 1192 w 1429"/>
                <a:gd name="T37" fmla="*/ 1030 h 1425"/>
                <a:gd name="T38" fmla="*/ 1263 w 1429"/>
                <a:gd name="T39" fmla="*/ 879 h 1425"/>
                <a:gd name="T40" fmla="*/ 1287 w 1429"/>
                <a:gd name="T41" fmla="*/ 712 h 1425"/>
                <a:gd name="T42" fmla="*/ 1263 w 1429"/>
                <a:gd name="T43" fmla="*/ 546 h 1425"/>
                <a:gd name="T44" fmla="*/ 1191 w 1429"/>
                <a:gd name="T45" fmla="*/ 395 h 1425"/>
                <a:gd name="T46" fmla="*/ 1077 w 1429"/>
                <a:gd name="T47" fmla="*/ 269 h 1425"/>
                <a:gd name="T48" fmla="*/ 933 w 1429"/>
                <a:gd name="T49" fmla="*/ 184 h 1425"/>
                <a:gd name="T50" fmla="*/ 770 w 1429"/>
                <a:gd name="T51" fmla="*/ 143 h 1425"/>
                <a:gd name="T52" fmla="*/ 777 w 1429"/>
                <a:gd name="T53" fmla="*/ 3 h 1425"/>
                <a:gd name="T54" fmla="*/ 959 w 1429"/>
                <a:gd name="T55" fmla="*/ 43 h 1425"/>
                <a:gd name="T56" fmla="*/ 1123 w 1429"/>
                <a:gd name="T57" fmla="*/ 128 h 1425"/>
                <a:gd name="T58" fmla="*/ 1262 w 1429"/>
                <a:gd name="T59" fmla="*/ 255 h 1425"/>
                <a:gd name="T60" fmla="*/ 1362 w 1429"/>
                <a:gd name="T61" fmla="*/ 412 h 1425"/>
                <a:gd name="T62" fmla="*/ 1417 w 1429"/>
                <a:gd name="T63" fmla="*/ 588 h 1425"/>
                <a:gd name="T64" fmla="*/ 1426 w 1429"/>
                <a:gd name="T65" fmla="*/ 776 h 1425"/>
                <a:gd name="T66" fmla="*/ 1387 w 1429"/>
                <a:gd name="T67" fmla="*/ 957 h 1425"/>
                <a:gd name="T68" fmla="*/ 1301 w 1429"/>
                <a:gd name="T69" fmla="*/ 1120 h 1425"/>
                <a:gd name="T70" fmla="*/ 1173 w 1429"/>
                <a:gd name="T71" fmla="*/ 1259 h 1425"/>
                <a:gd name="T72" fmla="*/ 1016 w 1429"/>
                <a:gd name="T73" fmla="*/ 1359 h 1425"/>
                <a:gd name="T74" fmla="*/ 840 w 1429"/>
                <a:gd name="T75" fmla="*/ 1414 h 1425"/>
                <a:gd name="T76" fmla="*/ 647 w 1429"/>
                <a:gd name="T77" fmla="*/ 1422 h 1425"/>
                <a:gd name="T78" fmla="*/ 454 w 1429"/>
                <a:gd name="T79" fmla="*/ 1376 h 1425"/>
                <a:gd name="T80" fmla="*/ 297 w 1429"/>
                <a:gd name="T81" fmla="*/ 1396 h 1425"/>
                <a:gd name="T82" fmla="*/ 146 w 1429"/>
                <a:gd name="T83" fmla="*/ 1423 h 1425"/>
                <a:gd name="T84" fmla="*/ 69 w 1429"/>
                <a:gd name="T85" fmla="*/ 1411 h 1425"/>
                <a:gd name="T86" fmla="*/ 20 w 1429"/>
                <a:gd name="T87" fmla="*/ 1362 h 1425"/>
                <a:gd name="T88" fmla="*/ 15 w 1429"/>
                <a:gd name="T89" fmla="*/ 1299 h 1425"/>
                <a:gd name="T90" fmla="*/ 48 w 1429"/>
                <a:gd name="T91" fmla="*/ 1250 h 1425"/>
                <a:gd name="T92" fmla="*/ 109 w 1429"/>
                <a:gd name="T93" fmla="*/ 1205 h 1425"/>
                <a:gd name="T94" fmla="*/ 112 w 1429"/>
                <a:gd name="T95" fmla="*/ 1096 h 1425"/>
                <a:gd name="T96" fmla="*/ 35 w 1429"/>
                <a:gd name="T97" fmla="*/ 932 h 1425"/>
                <a:gd name="T98" fmla="*/ 1 w 1429"/>
                <a:gd name="T99" fmla="*/ 757 h 1425"/>
                <a:gd name="T100" fmla="*/ 13 w 1429"/>
                <a:gd name="T101" fmla="*/ 579 h 1425"/>
                <a:gd name="T102" fmla="*/ 68 w 1429"/>
                <a:gd name="T103" fmla="*/ 410 h 1425"/>
                <a:gd name="T104" fmla="*/ 166 w 1429"/>
                <a:gd name="T105" fmla="*/ 255 h 1425"/>
                <a:gd name="T106" fmla="*/ 305 w 1429"/>
                <a:gd name="T107" fmla="*/ 128 h 1425"/>
                <a:gd name="T108" fmla="*/ 470 w 1429"/>
                <a:gd name="T109" fmla="*/ 43 h 1425"/>
                <a:gd name="T110" fmla="*/ 650 w 1429"/>
                <a:gd name="T111" fmla="*/ 3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29" h="1425">
                  <a:moveTo>
                    <a:pt x="714" y="141"/>
                  </a:moveTo>
                  <a:lnTo>
                    <a:pt x="657" y="143"/>
                  </a:lnTo>
                  <a:lnTo>
                    <a:pt x="601" y="151"/>
                  </a:lnTo>
                  <a:lnTo>
                    <a:pt x="546" y="165"/>
                  </a:lnTo>
                  <a:lnTo>
                    <a:pt x="494" y="184"/>
                  </a:lnTo>
                  <a:lnTo>
                    <a:pt x="443" y="207"/>
                  </a:lnTo>
                  <a:lnTo>
                    <a:pt x="396" y="236"/>
                  </a:lnTo>
                  <a:lnTo>
                    <a:pt x="350" y="269"/>
                  </a:lnTo>
                  <a:lnTo>
                    <a:pt x="308" y="307"/>
                  </a:lnTo>
                  <a:lnTo>
                    <a:pt x="270" y="350"/>
                  </a:lnTo>
                  <a:lnTo>
                    <a:pt x="237" y="394"/>
                  </a:lnTo>
                  <a:lnTo>
                    <a:pt x="208" y="440"/>
                  </a:lnTo>
                  <a:lnTo>
                    <a:pt x="185" y="489"/>
                  </a:lnTo>
                  <a:lnTo>
                    <a:pt x="167" y="538"/>
                  </a:lnTo>
                  <a:lnTo>
                    <a:pt x="153" y="590"/>
                  </a:lnTo>
                  <a:lnTo>
                    <a:pt x="144" y="642"/>
                  </a:lnTo>
                  <a:lnTo>
                    <a:pt x="141" y="694"/>
                  </a:lnTo>
                  <a:lnTo>
                    <a:pt x="141" y="747"/>
                  </a:lnTo>
                  <a:lnTo>
                    <a:pt x="147" y="800"/>
                  </a:lnTo>
                  <a:lnTo>
                    <a:pt x="158" y="853"/>
                  </a:lnTo>
                  <a:lnTo>
                    <a:pt x="172" y="903"/>
                  </a:lnTo>
                  <a:lnTo>
                    <a:pt x="194" y="953"/>
                  </a:lnTo>
                  <a:lnTo>
                    <a:pt x="218" y="1001"/>
                  </a:lnTo>
                  <a:lnTo>
                    <a:pt x="249" y="1048"/>
                  </a:lnTo>
                  <a:lnTo>
                    <a:pt x="283" y="1091"/>
                  </a:lnTo>
                  <a:lnTo>
                    <a:pt x="293" y="1105"/>
                  </a:lnTo>
                  <a:lnTo>
                    <a:pt x="299" y="1119"/>
                  </a:lnTo>
                  <a:lnTo>
                    <a:pt x="301" y="1134"/>
                  </a:lnTo>
                  <a:lnTo>
                    <a:pt x="300" y="1150"/>
                  </a:lnTo>
                  <a:lnTo>
                    <a:pt x="295" y="1166"/>
                  </a:lnTo>
                  <a:lnTo>
                    <a:pt x="278" y="1203"/>
                  </a:lnTo>
                  <a:lnTo>
                    <a:pt x="259" y="1235"/>
                  </a:lnTo>
                  <a:lnTo>
                    <a:pt x="239" y="1266"/>
                  </a:lnTo>
                  <a:lnTo>
                    <a:pt x="273" y="1253"/>
                  </a:lnTo>
                  <a:lnTo>
                    <a:pt x="309" y="1234"/>
                  </a:lnTo>
                  <a:lnTo>
                    <a:pt x="345" y="1210"/>
                  </a:lnTo>
                  <a:lnTo>
                    <a:pt x="359" y="1202"/>
                  </a:lnTo>
                  <a:lnTo>
                    <a:pt x="372" y="1196"/>
                  </a:lnTo>
                  <a:lnTo>
                    <a:pt x="388" y="1195"/>
                  </a:lnTo>
                  <a:lnTo>
                    <a:pt x="406" y="1197"/>
                  </a:lnTo>
                  <a:lnTo>
                    <a:pt x="423" y="1205"/>
                  </a:lnTo>
                  <a:lnTo>
                    <a:pt x="469" y="1229"/>
                  </a:lnTo>
                  <a:lnTo>
                    <a:pt x="515" y="1248"/>
                  </a:lnTo>
                  <a:lnTo>
                    <a:pt x="564" y="1264"/>
                  </a:lnTo>
                  <a:lnTo>
                    <a:pt x="612" y="1274"/>
                  </a:lnTo>
                  <a:lnTo>
                    <a:pt x="663" y="1282"/>
                  </a:lnTo>
                  <a:lnTo>
                    <a:pt x="714" y="1284"/>
                  </a:lnTo>
                  <a:lnTo>
                    <a:pt x="771" y="1281"/>
                  </a:lnTo>
                  <a:lnTo>
                    <a:pt x="827" y="1272"/>
                  </a:lnTo>
                  <a:lnTo>
                    <a:pt x="881" y="1260"/>
                  </a:lnTo>
                  <a:lnTo>
                    <a:pt x="934" y="1241"/>
                  </a:lnTo>
                  <a:lnTo>
                    <a:pt x="985" y="1216"/>
                  </a:lnTo>
                  <a:lnTo>
                    <a:pt x="1032" y="1188"/>
                  </a:lnTo>
                  <a:lnTo>
                    <a:pt x="1078" y="1154"/>
                  </a:lnTo>
                  <a:lnTo>
                    <a:pt x="1120" y="1116"/>
                  </a:lnTo>
                  <a:lnTo>
                    <a:pt x="1158" y="1074"/>
                  </a:lnTo>
                  <a:lnTo>
                    <a:pt x="1192" y="1030"/>
                  </a:lnTo>
                  <a:lnTo>
                    <a:pt x="1220" y="981"/>
                  </a:lnTo>
                  <a:lnTo>
                    <a:pt x="1244" y="932"/>
                  </a:lnTo>
                  <a:lnTo>
                    <a:pt x="1263" y="879"/>
                  </a:lnTo>
                  <a:lnTo>
                    <a:pt x="1277" y="825"/>
                  </a:lnTo>
                  <a:lnTo>
                    <a:pt x="1284" y="769"/>
                  </a:lnTo>
                  <a:lnTo>
                    <a:pt x="1287" y="712"/>
                  </a:lnTo>
                  <a:lnTo>
                    <a:pt x="1284" y="655"/>
                  </a:lnTo>
                  <a:lnTo>
                    <a:pt x="1275" y="599"/>
                  </a:lnTo>
                  <a:lnTo>
                    <a:pt x="1263" y="546"/>
                  </a:lnTo>
                  <a:lnTo>
                    <a:pt x="1244" y="493"/>
                  </a:lnTo>
                  <a:lnTo>
                    <a:pt x="1219" y="442"/>
                  </a:lnTo>
                  <a:lnTo>
                    <a:pt x="1191" y="395"/>
                  </a:lnTo>
                  <a:lnTo>
                    <a:pt x="1157" y="350"/>
                  </a:lnTo>
                  <a:lnTo>
                    <a:pt x="1119" y="307"/>
                  </a:lnTo>
                  <a:lnTo>
                    <a:pt x="1077" y="269"/>
                  </a:lnTo>
                  <a:lnTo>
                    <a:pt x="1031" y="236"/>
                  </a:lnTo>
                  <a:lnTo>
                    <a:pt x="984" y="207"/>
                  </a:lnTo>
                  <a:lnTo>
                    <a:pt x="933" y="184"/>
                  </a:lnTo>
                  <a:lnTo>
                    <a:pt x="881" y="165"/>
                  </a:lnTo>
                  <a:lnTo>
                    <a:pt x="826" y="151"/>
                  </a:lnTo>
                  <a:lnTo>
                    <a:pt x="770" y="143"/>
                  </a:lnTo>
                  <a:lnTo>
                    <a:pt x="714" y="141"/>
                  </a:lnTo>
                  <a:close/>
                  <a:moveTo>
                    <a:pt x="714" y="0"/>
                  </a:moveTo>
                  <a:lnTo>
                    <a:pt x="777" y="3"/>
                  </a:lnTo>
                  <a:lnTo>
                    <a:pt x="840" y="11"/>
                  </a:lnTo>
                  <a:lnTo>
                    <a:pt x="900" y="24"/>
                  </a:lnTo>
                  <a:lnTo>
                    <a:pt x="959" y="43"/>
                  </a:lnTo>
                  <a:lnTo>
                    <a:pt x="1016" y="66"/>
                  </a:lnTo>
                  <a:lnTo>
                    <a:pt x="1070" y="94"/>
                  </a:lnTo>
                  <a:lnTo>
                    <a:pt x="1123" y="128"/>
                  </a:lnTo>
                  <a:lnTo>
                    <a:pt x="1173" y="166"/>
                  </a:lnTo>
                  <a:lnTo>
                    <a:pt x="1219" y="208"/>
                  </a:lnTo>
                  <a:lnTo>
                    <a:pt x="1262" y="255"/>
                  </a:lnTo>
                  <a:lnTo>
                    <a:pt x="1300" y="304"/>
                  </a:lnTo>
                  <a:lnTo>
                    <a:pt x="1334" y="357"/>
                  </a:lnTo>
                  <a:lnTo>
                    <a:pt x="1362" y="412"/>
                  </a:lnTo>
                  <a:lnTo>
                    <a:pt x="1385" y="469"/>
                  </a:lnTo>
                  <a:lnTo>
                    <a:pt x="1405" y="527"/>
                  </a:lnTo>
                  <a:lnTo>
                    <a:pt x="1417" y="588"/>
                  </a:lnTo>
                  <a:lnTo>
                    <a:pt x="1426" y="650"/>
                  </a:lnTo>
                  <a:lnTo>
                    <a:pt x="1429" y="712"/>
                  </a:lnTo>
                  <a:lnTo>
                    <a:pt x="1426" y="776"/>
                  </a:lnTo>
                  <a:lnTo>
                    <a:pt x="1418" y="838"/>
                  </a:lnTo>
                  <a:lnTo>
                    <a:pt x="1405" y="898"/>
                  </a:lnTo>
                  <a:lnTo>
                    <a:pt x="1387" y="957"/>
                  </a:lnTo>
                  <a:lnTo>
                    <a:pt x="1362" y="1014"/>
                  </a:lnTo>
                  <a:lnTo>
                    <a:pt x="1334" y="1069"/>
                  </a:lnTo>
                  <a:lnTo>
                    <a:pt x="1301" y="1120"/>
                  </a:lnTo>
                  <a:lnTo>
                    <a:pt x="1263" y="1170"/>
                  </a:lnTo>
                  <a:lnTo>
                    <a:pt x="1219" y="1216"/>
                  </a:lnTo>
                  <a:lnTo>
                    <a:pt x="1173" y="1259"/>
                  </a:lnTo>
                  <a:lnTo>
                    <a:pt x="1124" y="1297"/>
                  </a:lnTo>
                  <a:lnTo>
                    <a:pt x="1071" y="1330"/>
                  </a:lnTo>
                  <a:lnTo>
                    <a:pt x="1016" y="1359"/>
                  </a:lnTo>
                  <a:lnTo>
                    <a:pt x="959" y="1382"/>
                  </a:lnTo>
                  <a:lnTo>
                    <a:pt x="901" y="1401"/>
                  </a:lnTo>
                  <a:lnTo>
                    <a:pt x="840" y="1414"/>
                  </a:lnTo>
                  <a:lnTo>
                    <a:pt x="778" y="1422"/>
                  </a:lnTo>
                  <a:lnTo>
                    <a:pt x="715" y="1425"/>
                  </a:lnTo>
                  <a:lnTo>
                    <a:pt x="647" y="1422"/>
                  </a:lnTo>
                  <a:lnTo>
                    <a:pt x="582" y="1413"/>
                  </a:lnTo>
                  <a:lnTo>
                    <a:pt x="517" y="1397"/>
                  </a:lnTo>
                  <a:lnTo>
                    <a:pt x="454" y="1376"/>
                  </a:lnTo>
                  <a:lnTo>
                    <a:pt x="393" y="1349"/>
                  </a:lnTo>
                  <a:lnTo>
                    <a:pt x="346" y="1375"/>
                  </a:lnTo>
                  <a:lnTo>
                    <a:pt x="297" y="1396"/>
                  </a:lnTo>
                  <a:lnTo>
                    <a:pt x="247" y="1410"/>
                  </a:lnTo>
                  <a:lnTo>
                    <a:pt x="197" y="1420"/>
                  </a:lnTo>
                  <a:lnTo>
                    <a:pt x="146" y="1423"/>
                  </a:lnTo>
                  <a:lnTo>
                    <a:pt x="118" y="1422"/>
                  </a:lnTo>
                  <a:lnTo>
                    <a:pt x="92" y="1419"/>
                  </a:lnTo>
                  <a:lnTo>
                    <a:pt x="69" y="1411"/>
                  </a:lnTo>
                  <a:lnTo>
                    <a:pt x="49" y="1400"/>
                  </a:lnTo>
                  <a:lnTo>
                    <a:pt x="32" y="1383"/>
                  </a:lnTo>
                  <a:lnTo>
                    <a:pt x="20" y="1362"/>
                  </a:lnTo>
                  <a:lnTo>
                    <a:pt x="13" y="1339"/>
                  </a:lnTo>
                  <a:lnTo>
                    <a:pt x="12" y="1319"/>
                  </a:lnTo>
                  <a:lnTo>
                    <a:pt x="15" y="1299"/>
                  </a:lnTo>
                  <a:lnTo>
                    <a:pt x="22" y="1281"/>
                  </a:lnTo>
                  <a:lnTo>
                    <a:pt x="33" y="1264"/>
                  </a:lnTo>
                  <a:lnTo>
                    <a:pt x="48" y="1250"/>
                  </a:lnTo>
                  <a:lnTo>
                    <a:pt x="65" y="1240"/>
                  </a:lnTo>
                  <a:lnTo>
                    <a:pt x="87" y="1225"/>
                  </a:lnTo>
                  <a:lnTo>
                    <a:pt x="109" y="1205"/>
                  </a:lnTo>
                  <a:lnTo>
                    <a:pt x="129" y="1178"/>
                  </a:lnTo>
                  <a:lnTo>
                    <a:pt x="148" y="1147"/>
                  </a:lnTo>
                  <a:lnTo>
                    <a:pt x="112" y="1096"/>
                  </a:lnTo>
                  <a:lnTo>
                    <a:pt x="81" y="1043"/>
                  </a:lnTo>
                  <a:lnTo>
                    <a:pt x="56" y="989"/>
                  </a:lnTo>
                  <a:lnTo>
                    <a:pt x="35" y="932"/>
                  </a:lnTo>
                  <a:lnTo>
                    <a:pt x="19" y="875"/>
                  </a:lnTo>
                  <a:lnTo>
                    <a:pt x="7" y="816"/>
                  </a:lnTo>
                  <a:lnTo>
                    <a:pt x="1" y="757"/>
                  </a:lnTo>
                  <a:lnTo>
                    <a:pt x="0" y="698"/>
                  </a:lnTo>
                  <a:lnTo>
                    <a:pt x="4" y="638"/>
                  </a:lnTo>
                  <a:lnTo>
                    <a:pt x="13" y="579"/>
                  </a:lnTo>
                  <a:lnTo>
                    <a:pt x="25" y="521"/>
                  </a:lnTo>
                  <a:lnTo>
                    <a:pt x="44" y="464"/>
                  </a:lnTo>
                  <a:lnTo>
                    <a:pt x="68" y="410"/>
                  </a:lnTo>
                  <a:lnTo>
                    <a:pt x="95" y="356"/>
                  </a:lnTo>
                  <a:lnTo>
                    <a:pt x="129" y="304"/>
                  </a:lnTo>
                  <a:lnTo>
                    <a:pt x="166" y="255"/>
                  </a:lnTo>
                  <a:lnTo>
                    <a:pt x="209" y="208"/>
                  </a:lnTo>
                  <a:lnTo>
                    <a:pt x="256" y="166"/>
                  </a:lnTo>
                  <a:lnTo>
                    <a:pt x="305" y="128"/>
                  </a:lnTo>
                  <a:lnTo>
                    <a:pt x="357" y="94"/>
                  </a:lnTo>
                  <a:lnTo>
                    <a:pt x="412" y="67"/>
                  </a:lnTo>
                  <a:lnTo>
                    <a:pt x="470" y="43"/>
                  </a:lnTo>
                  <a:lnTo>
                    <a:pt x="528" y="25"/>
                  </a:lnTo>
                  <a:lnTo>
                    <a:pt x="589" y="11"/>
                  </a:lnTo>
                  <a:lnTo>
                    <a:pt x="650" y="3"/>
                  </a:lnTo>
                  <a:lnTo>
                    <a:pt x="7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80"/>
            <p:cNvSpPr>
              <a:spLocks/>
            </p:cNvSpPr>
            <p:nvPr/>
          </p:nvSpPr>
          <p:spPr bwMode="auto">
            <a:xfrm>
              <a:off x="2947988" y="2287588"/>
              <a:ext cx="25400" cy="25400"/>
            </a:xfrm>
            <a:custGeom>
              <a:avLst/>
              <a:gdLst>
                <a:gd name="T0" fmla="*/ 78 w 156"/>
                <a:gd name="T1" fmla="*/ 0 h 156"/>
                <a:gd name="T2" fmla="*/ 99 w 156"/>
                <a:gd name="T3" fmla="*/ 2 h 156"/>
                <a:gd name="T4" fmla="*/ 117 w 156"/>
                <a:gd name="T5" fmla="*/ 11 h 156"/>
                <a:gd name="T6" fmla="*/ 133 w 156"/>
                <a:gd name="T7" fmla="*/ 22 h 156"/>
                <a:gd name="T8" fmla="*/ 146 w 156"/>
                <a:gd name="T9" fmla="*/ 38 h 156"/>
                <a:gd name="T10" fmla="*/ 153 w 156"/>
                <a:gd name="T11" fmla="*/ 57 h 156"/>
                <a:gd name="T12" fmla="*/ 156 w 156"/>
                <a:gd name="T13" fmla="*/ 78 h 156"/>
                <a:gd name="T14" fmla="*/ 153 w 156"/>
                <a:gd name="T15" fmla="*/ 98 h 156"/>
                <a:gd name="T16" fmla="*/ 146 w 156"/>
                <a:gd name="T17" fmla="*/ 117 h 156"/>
                <a:gd name="T18" fmla="*/ 133 w 156"/>
                <a:gd name="T19" fmla="*/ 133 h 156"/>
                <a:gd name="T20" fmla="*/ 117 w 156"/>
                <a:gd name="T21" fmla="*/ 146 h 156"/>
                <a:gd name="T22" fmla="*/ 99 w 156"/>
                <a:gd name="T23" fmla="*/ 153 h 156"/>
                <a:gd name="T24" fmla="*/ 78 w 156"/>
                <a:gd name="T25" fmla="*/ 156 h 156"/>
                <a:gd name="T26" fmla="*/ 58 w 156"/>
                <a:gd name="T27" fmla="*/ 153 h 156"/>
                <a:gd name="T28" fmla="*/ 39 w 156"/>
                <a:gd name="T29" fmla="*/ 146 h 156"/>
                <a:gd name="T30" fmla="*/ 23 w 156"/>
                <a:gd name="T31" fmla="*/ 133 h 156"/>
                <a:gd name="T32" fmla="*/ 10 w 156"/>
                <a:gd name="T33" fmla="*/ 117 h 156"/>
                <a:gd name="T34" fmla="*/ 3 w 156"/>
                <a:gd name="T35" fmla="*/ 98 h 156"/>
                <a:gd name="T36" fmla="*/ 0 w 156"/>
                <a:gd name="T37" fmla="*/ 78 h 156"/>
                <a:gd name="T38" fmla="*/ 3 w 156"/>
                <a:gd name="T39" fmla="*/ 57 h 156"/>
                <a:gd name="T40" fmla="*/ 10 w 156"/>
                <a:gd name="T41" fmla="*/ 38 h 156"/>
                <a:gd name="T42" fmla="*/ 23 w 156"/>
                <a:gd name="T43" fmla="*/ 22 h 156"/>
                <a:gd name="T44" fmla="*/ 39 w 156"/>
                <a:gd name="T45" fmla="*/ 11 h 156"/>
                <a:gd name="T46" fmla="*/ 58 w 156"/>
                <a:gd name="T47" fmla="*/ 2 h 156"/>
                <a:gd name="T48" fmla="*/ 78 w 156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56">
                  <a:moveTo>
                    <a:pt x="78" y="0"/>
                  </a:moveTo>
                  <a:lnTo>
                    <a:pt x="99" y="2"/>
                  </a:lnTo>
                  <a:lnTo>
                    <a:pt x="117" y="11"/>
                  </a:lnTo>
                  <a:lnTo>
                    <a:pt x="133" y="22"/>
                  </a:lnTo>
                  <a:lnTo>
                    <a:pt x="146" y="38"/>
                  </a:lnTo>
                  <a:lnTo>
                    <a:pt x="153" y="57"/>
                  </a:lnTo>
                  <a:lnTo>
                    <a:pt x="156" y="78"/>
                  </a:lnTo>
                  <a:lnTo>
                    <a:pt x="153" y="98"/>
                  </a:lnTo>
                  <a:lnTo>
                    <a:pt x="146" y="117"/>
                  </a:lnTo>
                  <a:lnTo>
                    <a:pt x="133" y="133"/>
                  </a:lnTo>
                  <a:lnTo>
                    <a:pt x="117" y="146"/>
                  </a:lnTo>
                  <a:lnTo>
                    <a:pt x="99" y="153"/>
                  </a:lnTo>
                  <a:lnTo>
                    <a:pt x="78" y="156"/>
                  </a:lnTo>
                  <a:lnTo>
                    <a:pt x="58" y="153"/>
                  </a:lnTo>
                  <a:lnTo>
                    <a:pt x="39" y="146"/>
                  </a:lnTo>
                  <a:lnTo>
                    <a:pt x="23" y="133"/>
                  </a:lnTo>
                  <a:lnTo>
                    <a:pt x="10" y="117"/>
                  </a:lnTo>
                  <a:lnTo>
                    <a:pt x="3" y="9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0" y="38"/>
                  </a:lnTo>
                  <a:lnTo>
                    <a:pt x="23" y="22"/>
                  </a:lnTo>
                  <a:lnTo>
                    <a:pt x="39" y="11"/>
                  </a:lnTo>
                  <a:lnTo>
                    <a:pt x="58" y="2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81"/>
            <p:cNvSpPr>
              <a:spLocks/>
            </p:cNvSpPr>
            <p:nvPr/>
          </p:nvSpPr>
          <p:spPr bwMode="auto">
            <a:xfrm>
              <a:off x="2992438" y="2287588"/>
              <a:ext cx="23813" cy="25400"/>
            </a:xfrm>
            <a:custGeom>
              <a:avLst/>
              <a:gdLst>
                <a:gd name="T0" fmla="*/ 79 w 157"/>
                <a:gd name="T1" fmla="*/ 0 h 156"/>
                <a:gd name="T2" fmla="*/ 100 w 157"/>
                <a:gd name="T3" fmla="*/ 2 h 156"/>
                <a:gd name="T4" fmla="*/ 118 w 157"/>
                <a:gd name="T5" fmla="*/ 11 h 156"/>
                <a:gd name="T6" fmla="*/ 134 w 157"/>
                <a:gd name="T7" fmla="*/ 22 h 156"/>
                <a:gd name="T8" fmla="*/ 146 w 157"/>
                <a:gd name="T9" fmla="*/ 38 h 156"/>
                <a:gd name="T10" fmla="*/ 154 w 157"/>
                <a:gd name="T11" fmla="*/ 57 h 156"/>
                <a:gd name="T12" fmla="*/ 157 w 157"/>
                <a:gd name="T13" fmla="*/ 78 h 156"/>
                <a:gd name="T14" fmla="*/ 154 w 157"/>
                <a:gd name="T15" fmla="*/ 98 h 156"/>
                <a:gd name="T16" fmla="*/ 146 w 157"/>
                <a:gd name="T17" fmla="*/ 117 h 156"/>
                <a:gd name="T18" fmla="*/ 134 w 157"/>
                <a:gd name="T19" fmla="*/ 133 h 156"/>
                <a:gd name="T20" fmla="*/ 118 w 157"/>
                <a:gd name="T21" fmla="*/ 146 h 156"/>
                <a:gd name="T22" fmla="*/ 100 w 157"/>
                <a:gd name="T23" fmla="*/ 153 h 156"/>
                <a:gd name="T24" fmla="*/ 79 w 157"/>
                <a:gd name="T25" fmla="*/ 156 h 156"/>
                <a:gd name="T26" fmla="*/ 58 w 157"/>
                <a:gd name="T27" fmla="*/ 153 h 156"/>
                <a:gd name="T28" fmla="*/ 40 w 157"/>
                <a:gd name="T29" fmla="*/ 146 h 156"/>
                <a:gd name="T30" fmla="*/ 24 w 157"/>
                <a:gd name="T31" fmla="*/ 133 h 156"/>
                <a:gd name="T32" fmla="*/ 11 w 157"/>
                <a:gd name="T33" fmla="*/ 117 h 156"/>
                <a:gd name="T34" fmla="*/ 4 w 157"/>
                <a:gd name="T35" fmla="*/ 98 h 156"/>
                <a:gd name="T36" fmla="*/ 0 w 157"/>
                <a:gd name="T37" fmla="*/ 78 h 156"/>
                <a:gd name="T38" fmla="*/ 4 w 157"/>
                <a:gd name="T39" fmla="*/ 57 h 156"/>
                <a:gd name="T40" fmla="*/ 11 w 157"/>
                <a:gd name="T41" fmla="*/ 38 h 156"/>
                <a:gd name="T42" fmla="*/ 24 w 157"/>
                <a:gd name="T43" fmla="*/ 22 h 156"/>
                <a:gd name="T44" fmla="*/ 40 w 157"/>
                <a:gd name="T45" fmla="*/ 11 h 156"/>
                <a:gd name="T46" fmla="*/ 58 w 157"/>
                <a:gd name="T47" fmla="*/ 2 h 156"/>
                <a:gd name="T48" fmla="*/ 79 w 157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156">
                  <a:moveTo>
                    <a:pt x="79" y="0"/>
                  </a:moveTo>
                  <a:lnTo>
                    <a:pt x="100" y="2"/>
                  </a:lnTo>
                  <a:lnTo>
                    <a:pt x="118" y="11"/>
                  </a:lnTo>
                  <a:lnTo>
                    <a:pt x="134" y="22"/>
                  </a:lnTo>
                  <a:lnTo>
                    <a:pt x="146" y="38"/>
                  </a:lnTo>
                  <a:lnTo>
                    <a:pt x="154" y="57"/>
                  </a:lnTo>
                  <a:lnTo>
                    <a:pt x="157" y="78"/>
                  </a:lnTo>
                  <a:lnTo>
                    <a:pt x="154" y="98"/>
                  </a:lnTo>
                  <a:lnTo>
                    <a:pt x="146" y="117"/>
                  </a:lnTo>
                  <a:lnTo>
                    <a:pt x="134" y="133"/>
                  </a:lnTo>
                  <a:lnTo>
                    <a:pt x="118" y="146"/>
                  </a:lnTo>
                  <a:lnTo>
                    <a:pt x="100" y="153"/>
                  </a:lnTo>
                  <a:lnTo>
                    <a:pt x="79" y="156"/>
                  </a:lnTo>
                  <a:lnTo>
                    <a:pt x="58" y="153"/>
                  </a:lnTo>
                  <a:lnTo>
                    <a:pt x="40" y="146"/>
                  </a:lnTo>
                  <a:lnTo>
                    <a:pt x="24" y="133"/>
                  </a:lnTo>
                  <a:lnTo>
                    <a:pt x="11" y="117"/>
                  </a:lnTo>
                  <a:lnTo>
                    <a:pt x="4" y="98"/>
                  </a:lnTo>
                  <a:lnTo>
                    <a:pt x="0" y="78"/>
                  </a:lnTo>
                  <a:lnTo>
                    <a:pt x="4" y="57"/>
                  </a:lnTo>
                  <a:lnTo>
                    <a:pt x="11" y="38"/>
                  </a:lnTo>
                  <a:lnTo>
                    <a:pt x="24" y="22"/>
                  </a:lnTo>
                  <a:lnTo>
                    <a:pt x="40" y="11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82"/>
            <p:cNvSpPr>
              <a:spLocks/>
            </p:cNvSpPr>
            <p:nvPr/>
          </p:nvSpPr>
          <p:spPr bwMode="auto">
            <a:xfrm>
              <a:off x="2905125" y="2287588"/>
              <a:ext cx="25400" cy="25400"/>
            </a:xfrm>
            <a:custGeom>
              <a:avLst/>
              <a:gdLst>
                <a:gd name="T0" fmla="*/ 78 w 155"/>
                <a:gd name="T1" fmla="*/ 0 h 156"/>
                <a:gd name="T2" fmla="*/ 98 w 155"/>
                <a:gd name="T3" fmla="*/ 2 h 156"/>
                <a:gd name="T4" fmla="*/ 117 w 155"/>
                <a:gd name="T5" fmla="*/ 11 h 156"/>
                <a:gd name="T6" fmla="*/ 133 w 155"/>
                <a:gd name="T7" fmla="*/ 22 h 156"/>
                <a:gd name="T8" fmla="*/ 145 w 155"/>
                <a:gd name="T9" fmla="*/ 38 h 156"/>
                <a:gd name="T10" fmla="*/ 153 w 155"/>
                <a:gd name="T11" fmla="*/ 57 h 156"/>
                <a:gd name="T12" fmla="*/ 155 w 155"/>
                <a:gd name="T13" fmla="*/ 78 h 156"/>
                <a:gd name="T14" fmla="*/ 153 w 155"/>
                <a:gd name="T15" fmla="*/ 98 h 156"/>
                <a:gd name="T16" fmla="*/ 145 w 155"/>
                <a:gd name="T17" fmla="*/ 117 h 156"/>
                <a:gd name="T18" fmla="*/ 133 w 155"/>
                <a:gd name="T19" fmla="*/ 133 h 156"/>
                <a:gd name="T20" fmla="*/ 117 w 155"/>
                <a:gd name="T21" fmla="*/ 146 h 156"/>
                <a:gd name="T22" fmla="*/ 98 w 155"/>
                <a:gd name="T23" fmla="*/ 153 h 156"/>
                <a:gd name="T24" fmla="*/ 78 w 155"/>
                <a:gd name="T25" fmla="*/ 156 h 156"/>
                <a:gd name="T26" fmla="*/ 57 w 155"/>
                <a:gd name="T27" fmla="*/ 153 h 156"/>
                <a:gd name="T28" fmla="*/ 38 w 155"/>
                <a:gd name="T29" fmla="*/ 146 h 156"/>
                <a:gd name="T30" fmla="*/ 22 w 155"/>
                <a:gd name="T31" fmla="*/ 133 h 156"/>
                <a:gd name="T32" fmla="*/ 10 w 155"/>
                <a:gd name="T33" fmla="*/ 117 h 156"/>
                <a:gd name="T34" fmla="*/ 2 w 155"/>
                <a:gd name="T35" fmla="*/ 98 h 156"/>
                <a:gd name="T36" fmla="*/ 0 w 155"/>
                <a:gd name="T37" fmla="*/ 78 h 156"/>
                <a:gd name="T38" fmla="*/ 2 w 155"/>
                <a:gd name="T39" fmla="*/ 57 h 156"/>
                <a:gd name="T40" fmla="*/ 10 w 155"/>
                <a:gd name="T41" fmla="*/ 38 h 156"/>
                <a:gd name="T42" fmla="*/ 22 w 155"/>
                <a:gd name="T43" fmla="*/ 22 h 156"/>
                <a:gd name="T44" fmla="*/ 38 w 155"/>
                <a:gd name="T45" fmla="*/ 11 h 156"/>
                <a:gd name="T46" fmla="*/ 57 w 155"/>
                <a:gd name="T47" fmla="*/ 2 h 156"/>
                <a:gd name="T48" fmla="*/ 78 w 155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5" h="156">
                  <a:moveTo>
                    <a:pt x="78" y="0"/>
                  </a:moveTo>
                  <a:lnTo>
                    <a:pt x="98" y="2"/>
                  </a:lnTo>
                  <a:lnTo>
                    <a:pt x="117" y="11"/>
                  </a:lnTo>
                  <a:lnTo>
                    <a:pt x="133" y="22"/>
                  </a:lnTo>
                  <a:lnTo>
                    <a:pt x="145" y="38"/>
                  </a:lnTo>
                  <a:lnTo>
                    <a:pt x="153" y="57"/>
                  </a:lnTo>
                  <a:lnTo>
                    <a:pt x="155" y="78"/>
                  </a:lnTo>
                  <a:lnTo>
                    <a:pt x="153" y="98"/>
                  </a:lnTo>
                  <a:lnTo>
                    <a:pt x="145" y="117"/>
                  </a:lnTo>
                  <a:lnTo>
                    <a:pt x="133" y="133"/>
                  </a:lnTo>
                  <a:lnTo>
                    <a:pt x="117" y="146"/>
                  </a:lnTo>
                  <a:lnTo>
                    <a:pt x="98" y="153"/>
                  </a:lnTo>
                  <a:lnTo>
                    <a:pt x="78" y="156"/>
                  </a:lnTo>
                  <a:lnTo>
                    <a:pt x="57" y="153"/>
                  </a:lnTo>
                  <a:lnTo>
                    <a:pt x="38" y="146"/>
                  </a:lnTo>
                  <a:lnTo>
                    <a:pt x="22" y="133"/>
                  </a:lnTo>
                  <a:lnTo>
                    <a:pt x="10" y="117"/>
                  </a:lnTo>
                  <a:lnTo>
                    <a:pt x="2" y="9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8" y="11"/>
                  </a:lnTo>
                  <a:lnTo>
                    <a:pt x="57" y="2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1659401" y="1918664"/>
            <a:ext cx="444500" cy="550862"/>
            <a:chOff x="1658938" y="1917700"/>
            <a:chExt cx="444500" cy="550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3" name="Freeform 87"/>
            <p:cNvSpPr>
              <a:spLocks/>
            </p:cNvSpPr>
            <p:nvPr/>
          </p:nvSpPr>
          <p:spPr bwMode="auto">
            <a:xfrm>
              <a:off x="1658938" y="1917700"/>
              <a:ext cx="444500" cy="477837"/>
            </a:xfrm>
            <a:custGeom>
              <a:avLst/>
              <a:gdLst>
                <a:gd name="T0" fmla="*/ 1578 w 2798"/>
                <a:gd name="T1" fmla="*/ 13 h 3009"/>
                <a:gd name="T2" fmla="*/ 1789 w 2798"/>
                <a:gd name="T3" fmla="*/ 108 h 3009"/>
                <a:gd name="T4" fmla="*/ 1943 w 2798"/>
                <a:gd name="T5" fmla="*/ 279 h 3009"/>
                <a:gd name="T6" fmla="*/ 2017 w 2798"/>
                <a:gd name="T7" fmla="*/ 501 h 3009"/>
                <a:gd name="T8" fmla="*/ 2011 w 2798"/>
                <a:gd name="T9" fmla="*/ 1185 h 3009"/>
                <a:gd name="T10" fmla="*/ 1938 w 2798"/>
                <a:gd name="T11" fmla="*/ 1321 h 3009"/>
                <a:gd name="T12" fmla="*/ 1962 w 2798"/>
                <a:gd name="T13" fmla="*/ 1838 h 3009"/>
                <a:gd name="T14" fmla="*/ 2119 w 2798"/>
                <a:gd name="T15" fmla="*/ 1924 h 3009"/>
                <a:gd name="T16" fmla="*/ 2325 w 2798"/>
                <a:gd name="T17" fmla="*/ 2051 h 3009"/>
                <a:gd name="T18" fmla="*/ 2557 w 2798"/>
                <a:gd name="T19" fmla="*/ 2213 h 3009"/>
                <a:gd name="T20" fmla="*/ 2733 w 2798"/>
                <a:gd name="T21" fmla="*/ 2368 h 3009"/>
                <a:gd name="T22" fmla="*/ 2795 w 2798"/>
                <a:gd name="T23" fmla="*/ 2522 h 3009"/>
                <a:gd name="T24" fmla="*/ 2788 w 2798"/>
                <a:gd name="T25" fmla="*/ 2974 h 3009"/>
                <a:gd name="T26" fmla="*/ 2727 w 2798"/>
                <a:gd name="T27" fmla="*/ 3009 h 3009"/>
                <a:gd name="T28" fmla="*/ 2667 w 2798"/>
                <a:gd name="T29" fmla="*/ 2974 h 3009"/>
                <a:gd name="T30" fmla="*/ 2655 w 2798"/>
                <a:gd name="T31" fmla="*/ 2536 h 3009"/>
                <a:gd name="T32" fmla="*/ 2607 w 2798"/>
                <a:gd name="T33" fmla="*/ 2435 h 3009"/>
                <a:gd name="T34" fmla="*/ 2419 w 2798"/>
                <a:gd name="T35" fmla="*/ 2286 h 3009"/>
                <a:gd name="T36" fmla="*/ 2203 w 2798"/>
                <a:gd name="T37" fmla="*/ 2141 h 3009"/>
                <a:gd name="T38" fmla="*/ 2017 w 2798"/>
                <a:gd name="T39" fmla="*/ 2028 h 3009"/>
                <a:gd name="T40" fmla="*/ 1880 w 2798"/>
                <a:gd name="T41" fmla="*/ 1953 h 3009"/>
                <a:gd name="T42" fmla="*/ 1804 w 2798"/>
                <a:gd name="T43" fmla="*/ 1913 h 3009"/>
                <a:gd name="T44" fmla="*/ 1769 w 2798"/>
                <a:gd name="T45" fmla="*/ 1840 h 3009"/>
                <a:gd name="T46" fmla="*/ 1787 w 2798"/>
                <a:gd name="T47" fmla="*/ 1266 h 3009"/>
                <a:gd name="T48" fmla="*/ 1858 w 2798"/>
                <a:gd name="T49" fmla="*/ 1191 h 3009"/>
                <a:gd name="T50" fmla="*/ 1879 w 2798"/>
                <a:gd name="T51" fmla="*/ 562 h 3009"/>
                <a:gd name="T52" fmla="*/ 1830 w 2798"/>
                <a:gd name="T53" fmla="*/ 364 h 3009"/>
                <a:gd name="T54" fmla="*/ 1698 w 2798"/>
                <a:gd name="T55" fmla="*/ 216 h 3009"/>
                <a:gd name="T56" fmla="*/ 1510 w 2798"/>
                <a:gd name="T57" fmla="*/ 143 h 3009"/>
                <a:gd name="T58" fmla="*/ 1236 w 2798"/>
                <a:gd name="T59" fmla="*/ 154 h 3009"/>
                <a:gd name="T60" fmla="*/ 1059 w 2798"/>
                <a:gd name="T61" fmla="*/ 247 h 3009"/>
                <a:gd name="T62" fmla="*/ 946 w 2798"/>
                <a:gd name="T63" fmla="*/ 410 h 3009"/>
                <a:gd name="T64" fmla="*/ 917 w 2798"/>
                <a:gd name="T65" fmla="*/ 1108 h 3009"/>
                <a:gd name="T66" fmla="*/ 954 w 2798"/>
                <a:gd name="T67" fmla="*/ 1215 h 3009"/>
                <a:gd name="T68" fmla="*/ 1019 w 2798"/>
                <a:gd name="T69" fmla="*/ 1279 h 3009"/>
                <a:gd name="T70" fmla="*/ 1025 w 2798"/>
                <a:gd name="T71" fmla="*/ 1861 h 3009"/>
                <a:gd name="T72" fmla="*/ 975 w 2798"/>
                <a:gd name="T73" fmla="*/ 1925 h 3009"/>
                <a:gd name="T74" fmla="*/ 889 w 2798"/>
                <a:gd name="T75" fmla="*/ 1968 h 3009"/>
                <a:gd name="T76" fmla="*/ 738 w 2798"/>
                <a:gd name="T77" fmla="*/ 2053 h 3009"/>
                <a:gd name="T78" fmla="*/ 542 w 2798"/>
                <a:gd name="T79" fmla="*/ 2173 h 3009"/>
                <a:gd name="T80" fmla="*/ 323 w 2798"/>
                <a:gd name="T81" fmla="*/ 2327 h 3009"/>
                <a:gd name="T82" fmla="*/ 172 w 2798"/>
                <a:gd name="T83" fmla="*/ 2457 h 3009"/>
                <a:gd name="T84" fmla="*/ 140 w 2798"/>
                <a:gd name="T85" fmla="*/ 2565 h 3009"/>
                <a:gd name="T86" fmla="*/ 120 w 2798"/>
                <a:gd name="T87" fmla="*/ 2989 h 3009"/>
                <a:gd name="T88" fmla="*/ 52 w 2798"/>
                <a:gd name="T89" fmla="*/ 3007 h 3009"/>
                <a:gd name="T90" fmla="*/ 2 w 2798"/>
                <a:gd name="T91" fmla="*/ 2957 h 3009"/>
                <a:gd name="T92" fmla="*/ 11 w 2798"/>
                <a:gd name="T93" fmla="*/ 2480 h 3009"/>
                <a:gd name="T94" fmla="*/ 91 w 2798"/>
                <a:gd name="T95" fmla="*/ 2335 h 3009"/>
                <a:gd name="T96" fmla="*/ 299 w 2798"/>
                <a:gd name="T97" fmla="*/ 2169 h 3009"/>
                <a:gd name="T98" fmla="*/ 528 w 2798"/>
                <a:gd name="T99" fmla="*/ 2016 h 3009"/>
                <a:gd name="T100" fmla="*/ 724 w 2798"/>
                <a:gd name="T101" fmla="*/ 1898 h 3009"/>
                <a:gd name="T102" fmla="*/ 863 w 2798"/>
                <a:gd name="T103" fmla="*/ 1823 h 3009"/>
                <a:gd name="T104" fmla="*/ 835 w 2798"/>
                <a:gd name="T105" fmla="*/ 1290 h 3009"/>
                <a:gd name="T106" fmla="*/ 780 w 2798"/>
                <a:gd name="T107" fmla="*/ 1147 h 3009"/>
                <a:gd name="T108" fmla="*/ 790 w 2798"/>
                <a:gd name="T109" fmla="*/ 442 h 3009"/>
                <a:gd name="T110" fmla="*/ 886 w 2798"/>
                <a:gd name="T111" fmla="*/ 231 h 3009"/>
                <a:gd name="T112" fmla="*/ 1056 w 2798"/>
                <a:gd name="T113" fmla="*/ 77 h 3009"/>
                <a:gd name="T114" fmla="*/ 1278 w 2798"/>
                <a:gd name="T115" fmla="*/ 4 h 3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98" h="3009">
                  <a:moveTo>
                    <a:pt x="1340" y="0"/>
                  </a:moveTo>
                  <a:lnTo>
                    <a:pt x="1457" y="0"/>
                  </a:lnTo>
                  <a:lnTo>
                    <a:pt x="1519" y="4"/>
                  </a:lnTo>
                  <a:lnTo>
                    <a:pt x="1578" y="13"/>
                  </a:lnTo>
                  <a:lnTo>
                    <a:pt x="1635" y="29"/>
                  </a:lnTo>
                  <a:lnTo>
                    <a:pt x="1689" y="50"/>
                  </a:lnTo>
                  <a:lnTo>
                    <a:pt x="1741" y="77"/>
                  </a:lnTo>
                  <a:lnTo>
                    <a:pt x="1789" y="108"/>
                  </a:lnTo>
                  <a:lnTo>
                    <a:pt x="1834" y="145"/>
                  </a:lnTo>
                  <a:lnTo>
                    <a:pt x="1875" y="186"/>
                  </a:lnTo>
                  <a:lnTo>
                    <a:pt x="1911" y="231"/>
                  </a:lnTo>
                  <a:lnTo>
                    <a:pt x="1943" y="279"/>
                  </a:lnTo>
                  <a:lnTo>
                    <a:pt x="1969" y="331"/>
                  </a:lnTo>
                  <a:lnTo>
                    <a:pt x="1990" y="384"/>
                  </a:lnTo>
                  <a:lnTo>
                    <a:pt x="2006" y="442"/>
                  </a:lnTo>
                  <a:lnTo>
                    <a:pt x="2017" y="501"/>
                  </a:lnTo>
                  <a:lnTo>
                    <a:pt x="2020" y="562"/>
                  </a:lnTo>
                  <a:lnTo>
                    <a:pt x="2020" y="1108"/>
                  </a:lnTo>
                  <a:lnTo>
                    <a:pt x="2017" y="1147"/>
                  </a:lnTo>
                  <a:lnTo>
                    <a:pt x="2011" y="1185"/>
                  </a:lnTo>
                  <a:lnTo>
                    <a:pt x="1998" y="1222"/>
                  </a:lnTo>
                  <a:lnTo>
                    <a:pt x="1982" y="1257"/>
                  </a:lnTo>
                  <a:lnTo>
                    <a:pt x="1962" y="1290"/>
                  </a:lnTo>
                  <a:lnTo>
                    <a:pt x="1938" y="1321"/>
                  </a:lnTo>
                  <a:lnTo>
                    <a:pt x="1910" y="1347"/>
                  </a:lnTo>
                  <a:lnTo>
                    <a:pt x="1910" y="1812"/>
                  </a:lnTo>
                  <a:lnTo>
                    <a:pt x="1933" y="1823"/>
                  </a:lnTo>
                  <a:lnTo>
                    <a:pt x="1962" y="1838"/>
                  </a:lnTo>
                  <a:lnTo>
                    <a:pt x="1995" y="1856"/>
                  </a:lnTo>
                  <a:lnTo>
                    <a:pt x="2033" y="1876"/>
                  </a:lnTo>
                  <a:lnTo>
                    <a:pt x="2074" y="1898"/>
                  </a:lnTo>
                  <a:lnTo>
                    <a:pt x="2119" y="1924"/>
                  </a:lnTo>
                  <a:lnTo>
                    <a:pt x="2166" y="1952"/>
                  </a:lnTo>
                  <a:lnTo>
                    <a:pt x="2217" y="1983"/>
                  </a:lnTo>
                  <a:lnTo>
                    <a:pt x="2270" y="2016"/>
                  </a:lnTo>
                  <a:lnTo>
                    <a:pt x="2325" y="2051"/>
                  </a:lnTo>
                  <a:lnTo>
                    <a:pt x="2381" y="2088"/>
                  </a:lnTo>
                  <a:lnTo>
                    <a:pt x="2439" y="2128"/>
                  </a:lnTo>
                  <a:lnTo>
                    <a:pt x="2497" y="2169"/>
                  </a:lnTo>
                  <a:lnTo>
                    <a:pt x="2557" y="2213"/>
                  </a:lnTo>
                  <a:lnTo>
                    <a:pt x="2616" y="2258"/>
                  </a:lnTo>
                  <a:lnTo>
                    <a:pt x="2675" y="2306"/>
                  </a:lnTo>
                  <a:lnTo>
                    <a:pt x="2707" y="2335"/>
                  </a:lnTo>
                  <a:lnTo>
                    <a:pt x="2733" y="2368"/>
                  </a:lnTo>
                  <a:lnTo>
                    <a:pt x="2756" y="2403"/>
                  </a:lnTo>
                  <a:lnTo>
                    <a:pt x="2774" y="2441"/>
                  </a:lnTo>
                  <a:lnTo>
                    <a:pt x="2787" y="2480"/>
                  </a:lnTo>
                  <a:lnTo>
                    <a:pt x="2795" y="2522"/>
                  </a:lnTo>
                  <a:lnTo>
                    <a:pt x="2798" y="2565"/>
                  </a:lnTo>
                  <a:lnTo>
                    <a:pt x="2798" y="2939"/>
                  </a:lnTo>
                  <a:lnTo>
                    <a:pt x="2795" y="2957"/>
                  </a:lnTo>
                  <a:lnTo>
                    <a:pt x="2788" y="2974"/>
                  </a:lnTo>
                  <a:lnTo>
                    <a:pt x="2777" y="2989"/>
                  </a:lnTo>
                  <a:lnTo>
                    <a:pt x="2763" y="3000"/>
                  </a:lnTo>
                  <a:lnTo>
                    <a:pt x="2746" y="3007"/>
                  </a:lnTo>
                  <a:lnTo>
                    <a:pt x="2727" y="3009"/>
                  </a:lnTo>
                  <a:lnTo>
                    <a:pt x="2709" y="3007"/>
                  </a:lnTo>
                  <a:lnTo>
                    <a:pt x="2692" y="3000"/>
                  </a:lnTo>
                  <a:lnTo>
                    <a:pt x="2677" y="2989"/>
                  </a:lnTo>
                  <a:lnTo>
                    <a:pt x="2667" y="2974"/>
                  </a:lnTo>
                  <a:lnTo>
                    <a:pt x="2659" y="2957"/>
                  </a:lnTo>
                  <a:lnTo>
                    <a:pt x="2657" y="2939"/>
                  </a:lnTo>
                  <a:lnTo>
                    <a:pt x="2657" y="2565"/>
                  </a:lnTo>
                  <a:lnTo>
                    <a:pt x="2655" y="2536"/>
                  </a:lnTo>
                  <a:lnTo>
                    <a:pt x="2649" y="2508"/>
                  </a:lnTo>
                  <a:lnTo>
                    <a:pt x="2638" y="2481"/>
                  </a:lnTo>
                  <a:lnTo>
                    <a:pt x="2624" y="2457"/>
                  </a:lnTo>
                  <a:lnTo>
                    <a:pt x="2607" y="2435"/>
                  </a:lnTo>
                  <a:lnTo>
                    <a:pt x="2586" y="2415"/>
                  </a:lnTo>
                  <a:lnTo>
                    <a:pt x="2530" y="2370"/>
                  </a:lnTo>
                  <a:lnTo>
                    <a:pt x="2474" y="2327"/>
                  </a:lnTo>
                  <a:lnTo>
                    <a:pt x="2419" y="2286"/>
                  </a:lnTo>
                  <a:lnTo>
                    <a:pt x="2363" y="2246"/>
                  </a:lnTo>
                  <a:lnTo>
                    <a:pt x="2309" y="2209"/>
                  </a:lnTo>
                  <a:lnTo>
                    <a:pt x="2255" y="2173"/>
                  </a:lnTo>
                  <a:lnTo>
                    <a:pt x="2203" y="2141"/>
                  </a:lnTo>
                  <a:lnTo>
                    <a:pt x="2153" y="2109"/>
                  </a:lnTo>
                  <a:lnTo>
                    <a:pt x="2105" y="2079"/>
                  </a:lnTo>
                  <a:lnTo>
                    <a:pt x="2059" y="2053"/>
                  </a:lnTo>
                  <a:lnTo>
                    <a:pt x="2017" y="2028"/>
                  </a:lnTo>
                  <a:lnTo>
                    <a:pt x="1977" y="2006"/>
                  </a:lnTo>
                  <a:lnTo>
                    <a:pt x="1941" y="1986"/>
                  </a:lnTo>
                  <a:lnTo>
                    <a:pt x="1908" y="1968"/>
                  </a:lnTo>
                  <a:lnTo>
                    <a:pt x="1880" y="1953"/>
                  </a:lnTo>
                  <a:lnTo>
                    <a:pt x="1856" y="1942"/>
                  </a:lnTo>
                  <a:lnTo>
                    <a:pt x="1837" y="1932"/>
                  </a:lnTo>
                  <a:lnTo>
                    <a:pt x="1822" y="1925"/>
                  </a:lnTo>
                  <a:lnTo>
                    <a:pt x="1804" y="1913"/>
                  </a:lnTo>
                  <a:lnTo>
                    <a:pt x="1789" y="1898"/>
                  </a:lnTo>
                  <a:lnTo>
                    <a:pt x="1779" y="1880"/>
                  </a:lnTo>
                  <a:lnTo>
                    <a:pt x="1771" y="1861"/>
                  </a:lnTo>
                  <a:lnTo>
                    <a:pt x="1769" y="1840"/>
                  </a:lnTo>
                  <a:lnTo>
                    <a:pt x="1769" y="1313"/>
                  </a:lnTo>
                  <a:lnTo>
                    <a:pt x="1771" y="1295"/>
                  </a:lnTo>
                  <a:lnTo>
                    <a:pt x="1778" y="1279"/>
                  </a:lnTo>
                  <a:lnTo>
                    <a:pt x="1787" y="1266"/>
                  </a:lnTo>
                  <a:lnTo>
                    <a:pt x="1801" y="1255"/>
                  </a:lnTo>
                  <a:lnTo>
                    <a:pt x="1823" y="1236"/>
                  </a:lnTo>
                  <a:lnTo>
                    <a:pt x="1842" y="1215"/>
                  </a:lnTo>
                  <a:lnTo>
                    <a:pt x="1858" y="1191"/>
                  </a:lnTo>
                  <a:lnTo>
                    <a:pt x="1870" y="1165"/>
                  </a:lnTo>
                  <a:lnTo>
                    <a:pt x="1877" y="1137"/>
                  </a:lnTo>
                  <a:lnTo>
                    <a:pt x="1879" y="1108"/>
                  </a:lnTo>
                  <a:lnTo>
                    <a:pt x="1879" y="562"/>
                  </a:lnTo>
                  <a:lnTo>
                    <a:pt x="1876" y="509"/>
                  </a:lnTo>
                  <a:lnTo>
                    <a:pt x="1867" y="459"/>
                  </a:lnTo>
                  <a:lnTo>
                    <a:pt x="1851" y="410"/>
                  </a:lnTo>
                  <a:lnTo>
                    <a:pt x="1830" y="364"/>
                  </a:lnTo>
                  <a:lnTo>
                    <a:pt x="1803" y="321"/>
                  </a:lnTo>
                  <a:lnTo>
                    <a:pt x="1772" y="282"/>
                  </a:lnTo>
                  <a:lnTo>
                    <a:pt x="1738" y="247"/>
                  </a:lnTo>
                  <a:lnTo>
                    <a:pt x="1698" y="216"/>
                  </a:lnTo>
                  <a:lnTo>
                    <a:pt x="1656" y="190"/>
                  </a:lnTo>
                  <a:lnTo>
                    <a:pt x="1610" y="169"/>
                  </a:lnTo>
                  <a:lnTo>
                    <a:pt x="1561" y="154"/>
                  </a:lnTo>
                  <a:lnTo>
                    <a:pt x="1510" y="143"/>
                  </a:lnTo>
                  <a:lnTo>
                    <a:pt x="1457" y="140"/>
                  </a:lnTo>
                  <a:lnTo>
                    <a:pt x="1340" y="140"/>
                  </a:lnTo>
                  <a:lnTo>
                    <a:pt x="1287" y="143"/>
                  </a:lnTo>
                  <a:lnTo>
                    <a:pt x="1236" y="154"/>
                  </a:lnTo>
                  <a:lnTo>
                    <a:pt x="1187" y="169"/>
                  </a:lnTo>
                  <a:lnTo>
                    <a:pt x="1142" y="190"/>
                  </a:lnTo>
                  <a:lnTo>
                    <a:pt x="1098" y="216"/>
                  </a:lnTo>
                  <a:lnTo>
                    <a:pt x="1059" y="247"/>
                  </a:lnTo>
                  <a:lnTo>
                    <a:pt x="1024" y="282"/>
                  </a:lnTo>
                  <a:lnTo>
                    <a:pt x="994" y="321"/>
                  </a:lnTo>
                  <a:lnTo>
                    <a:pt x="967" y="364"/>
                  </a:lnTo>
                  <a:lnTo>
                    <a:pt x="946" y="410"/>
                  </a:lnTo>
                  <a:lnTo>
                    <a:pt x="931" y="459"/>
                  </a:lnTo>
                  <a:lnTo>
                    <a:pt x="921" y="509"/>
                  </a:lnTo>
                  <a:lnTo>
                    <a:pt x="917" y="562"/>
                  </a:lnTo>
                  <a:lnTo>
                    <a:pt x="917" y="1108"/>
                  </a:lnTo>
                  <a:lnTo>
                    <a:pt x="921" y="1137"/>
                  </a:lnTo>
                  <a:lnTo>
                    <a:pt x="927" y="1165"/>
                  </a:lnTo>
                  <a:lnTo>
                    <a:pt x="939" y="1192"/>
                  </a:lnTo>
                  <a:lnTo>
                    <a:pt x="954" y="1215"/>
                  </a:lnTo>
                  <a:lnTo>
                    <a:pt x="974" y="1237"/>
                  </a:lnTo>
                  <a:lnTo>
                    <a:pt x="997" y="1255"/>
                  </a:lnTo>
                  <a:lnTo>
                    <a:pt x="1010" y="1266"/>
                  </a:lnTo>
                  <a:lnTo>
                    <a:pt x="1019" y="1279"/>
                  </a:lnTo>
                  <a:lnTo>
                    <a:pt x="1025" y="1295"/>
                  </a:lnTo>
                  <a:lnTo>
                    <a:pt x="1028" y="1313"/>
                  </a:lnTo>
                  <a:lnTo>
                    <a:pt x="1028" y="1840"/>
                  </a:lnTo>
                  <a:lnTo>
                    <a:pt x="1025" y="1861"/>
                  </a:lnTo>
                  <a:lnTo>
                    <a:pt x="1018" y="1880"/>
                  </a:lnTo>
                  <a:lnTo>
                    <a:pt x="1007" y="1898"/>
                  </a:lnTo>
                  <a:lnTo>
                    <a:pt x="993" y="1913"/>
                  </a:lnTo>
                  <a:lnTo>
                    <a:pt x="975" y="1925"/>
                  </a:lnTo>
                  <a:lnTo>
                    <a:pt x="961" y="1931"/>
                  </a:lnTo>
                  <a:lnTo>
                    <a:pt x="941" y="1942"/>
                  </a:lnTo>
                  <a:lnTo>
                    <a:pt x="917" y="1953"/>
                  </a:lnTo>
                  <a:lnTo>
                    <a:pt x="889" y="1968"/>
                  </a:lnTo>
                  <a:lnTo>
                    <a:pt x="856" y="1986"/>
                  </a:lnTo>
                  <a:lnTo>
                    <a:pt x="820" y="2005"/>
                  </a:lnTo>
                  <a:lnTo>
                    <a:pt x="780" y="2028"/>
                  </a:lnTo>
                  <a:lnTo>
                    <a:pt x="738" y="2053"/>
                  </a:lnTo>
                  <a:lnTo>
                    <a:pt x="692" y="2079"/>
                  </a:lnTo>
                  <a:lnTo>
                    <a:pt x="643" y="2109"/>
                  </a:lnTo>
                  <a:lnTo>
                    <a:pt x="594" y="2140"/>
                  </a:lnTo>
                  <a:lnTo>
                    <a:pt x="542" y="2173"/>
                  </a:lnTo>
                  <a:lnTo>
                    <a:pt x="488" y="2208"/>
                  </a:lnTo>
                  <a:lnTo>
                    <a:pt x="434" y="2246"/>
                  </a:lnTo>
                  <a:lnTo>
                    <a:pt x="379" y="2286"/>
                  </a:lnTo>
                  <a:lnTo>
                    <a:pt x="323" y="2327"/>
                  </a:lnTo>
                  <a:lnTo>
                    <a:pt x="267" y="2370"/>
                  </a:lnTo>
                  <a:lnTo>
                    <a:pt x="211" y="2415"/>
                  </a:lnTo>
                  <a:lnTo>
                    <a:pt x="189" y="2435"/>
                  </a:lnTo>
                  <a:lnTo>
                    <a:pt x="172" y="2457"/>
                  </a:lnTo>
                  <a:lnTo>
                    <a:pt x="159" y="2481"/>
                  </a:lnTo>
                  <a:lnTo>
                    <a:pt x="148" y="2508"/>
                  </a:lnTo>
                  <a:lnTo>
                    <a:pt x="142" y="2536"/>
                  </a:lnTo>
                  <a:lnTo>
                    <a:pt x="140" y="2565"/>
                  </a:lnTo>
                  <a:lnTo>
                    <a:pt x="140" y="2939"/>
                  </a:lnTo>
                  <a:lnTo>
                    <a:pt x="138" y="2957"/>
                  </a:lnTo>
                  <a:lnTo>
                    <a:pt x="130" y="2974"/>
                  </a:lnTo>
                  <a:lnTo>
                    <a:pt x="120" y="2989"/>
                  </a:lnTo>
                  <a:lnTo>
                    <a:pt x="106" y="3000"/>
                  </a:lnTo>
                  <a:lnTo>
                    <a:pt x="89" y="3007"/>
                  </a:lnTo>
                  <a:lnTo>
                    <a:pt x="70" y="3009"/>
                  </a:lnTo>
                  <a:lnTo>
                    <a:pt x="52" y="3007"/>
                  </a:lnTo>
                  <a:lnTo>
                    <a:pt x="35" y="3000"/>
                  </a:lnTo>
                  <a:lnTo>
                    <a:pt x="20" y="2989"/>
                  </a:lnTo>
                  <a:lnTo>
                    <a:pt x="10" y="2974"/>
                  </a:lnTo>
                  <a:lnTo>
                    <a:pt x="2" y="2957"/>
                  </a:lnTo>
                  <a:lnTo>
                    <a:pt x="0" y="2939"/>
                  </a:lnTo>
                  <a:lnTo>
                    <a:pt x="0" y="2565"/>
                  </a:lnTo>
                  <a:lnTo>
                    <a:pt x="2" y="2522"/>
                  </a:lnTo>
                  <a:lnTo>
                    <a:pt x="11" y="2480"/>
                  </a:lnTo>
                  <a:lnTo>
                    <a:pt x="23" y="2441"/>
                  </a:lnTo>
                  <a:lnTo>
                    <a:pt x="41" y="2403"/>
                  </a:lnTo>
                  <a:lnTo>
                    <a:pt x="63" y="2368"/>
                  </a:lnTo>
                  <a:lnTo>
                    <a:pt x="91" y="2335"/>
                  </a:lnTo>
                  <a:lnTo>
                    <a:pt x="122" y="2306"/>
                  </a:lnTo>
                  <a:lnTo>
                    <a:pt x="181" y="2258"/>
                  </a:lnTo>
                  <a:lnTo>
                    <a:pt x="240" y="2213"/>
                  </a:lnTo>
                  <a:lnTo>
                    <a:pt x="299" y="2169"/>
                  </a:lnTo>
                  <a:lnTo>
                    <a:pt x="359" y="2128"/>
                  </a:lnTo>
                  <a:lnTo>
                    <a:pt x="416" y="2088"/>
                  </a:lnTo>
                  <a:lnTo>
                    <a:pt x="473" y="2051"/>
                  </a:lnTo>
                  <a:lnTo>
                    <a:pt x="528" y="2016"/>
                  </a:lnTo>
                  <a:lnTo>
                    <a:pt x="581" y="1983"/>
                  </a:lnTo>
                  <a:lnTo>
                    <a:pt x="632" y="1952"/>
                  </a:lnTo>
                  <a:lnTo>
                    <a:pt x="679" y="1924"/>
                  </a:lnTo>
                  <a:lnTo>
                    <a:pt x="724" y="1898"/>
                  </a:lnTo>
                  <a:lnTo>
                    <a:pt x="765" y="1876"/>
                  </a:lnTo>
                  <a:lnTo>
                    <a:pt x="802" y="1856"/>
                  </a:lnTo>
                  <a:lnTo>
                    <a:pt x="835" y="1838"/>
                  </a:lnTo>
                  <a:lnTo>
                    <a:pt x="863" y="1823"/>
                  </a:lnTo>
                  <a:lnTo>
                    <a:pt x="888" y="1812"/>
                  </a:lnTo>
                  <a:lnTo>
                    <a:pt x="888" y="1347"/>
                  </a:lnTo>
                  <a:lnTo>
                    <a:pt x="859" y="1321"/>
                  </a:lnTo>
                  <a:lnTo>
                    <a:pt x="835" y="1290"/>
                  </a:lnTo>
                  <a:lnTo>
                    <a:pt x="815" y="1257"/>
                  </a:lnTo>
                  <a:lnTo>
                    <a:pt x="799" y="1222"/>
                  </a:lnTo>
                  <a:lnTo>
                    <a:pt x="787" y="1185"/>
                  </a:lnTo>
                  <a:lnTo>
                    <a:pt x="780" y="1147"/>
                  </a:lnTo>
                  <a:lnTo>
                    <a:pt x="778" y="1108"/>
                  </a:lnTo>
                  <a:lnTo>
                    <a:pt x="778" y="562"/>
                  </a:lnTo>
                  <a:lnTo>
                    <a:pt x="781" y="501"/>
                  </a:lnTo>
                  <a:lnTo>
                    <a:pt x="790" y="442"/>
                  </a:lnTo>
                  <a:lnTo>
                    <a:pt x="806" y="384"/>
                  </a:lnTo>
                  <a:lnTo>
                    <a:pt x="828" y="331"/>
                  </a:lnTo>
                  <a:lnTo>
                    <a:pt x="854" y="279"/>
                  </a:lnTo>
                  <a:lnTo>
                    <a:pt x="886" y="231"/>
                  </a:lnTo>
                  <a:lnTo>
                    <a:pt x="923" y="186"/>
                  </a:lnTo>
                  <a:lnTo>
                    <a:pt x="963" y="145"/>
                  </a:lnTo>
                  <a:lnTo>
                    <a:pt x="1008" y="108"/>
                  </a:lnTo>
                  <a:lnTo>
                    <a:pt x="1056" y="77"/>
                  </a:lnTo>
                  <a:lnTo>
                    <a:pt x="1108" y="50"/>
                  </a:lnTo>
                  <a:lnTo>
                    <a:pt x="1162" y="29"/>
                  </a:lnTo>
                  <a:lnTo>
                    <a:pt x="1219" y="13"/>
                  </a:lnTo>
                  <a:lnTo>
                    <a:pt x="1278" y="4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88"/>
            <p:cNvSpPr>
              <a:spLocks noEditPoints="1"/>
            </p:cNvSpPr>
            <p:nvPr/>
          </p:nvSpPr>
          <p:spPr bwMode="auto">
            <a:xfrm>
              <a:off x="1784351" y="2298700"/>
              <a:ext cx="192088" cy="169862"/>
            </a:xfrm>
            <a:custGeom>
              <a:avLst/>
              <a:gdLst>
                <a:gd name="T0" fmla="*/ 317 w 1206"/>
                <a:gd name="T1" fmla="*/ 142 h 1070"/>
                <a:gd name="T2" fmla="*/ 256 w 1206"/>
                <a:gd name="T3" fmla="*/ 162 h 1070"/>
                <a:gd name="T4" fmla="*/ 202 w 1206"/>
                <a:gd name="T5" fmla="*/ 201 h 1070"/>
                <a:gd name="T6" fmla="*/ 164 w 1206"/>
                <a:gd name="T7" fmla="*/ 254 h 1070"/>
                <a:gd name="T8" fmla="*/ 144 w 1206"/>
                <a:gd name="T9" fmla="*/ 316 h 1070"/>
                <a:gd name="T10" fmla="*/ 144 w 1206"/>
                <a:gd name="T11" fmla="*/ 383 h 1070"/>
                <a:gd name="T12" fmla="*/ 164 w 1206"/>
                <a:gd name="T13" fmla="*/ 445 h 1070"/>
                <a:gd name="T14" fmla="*/ 202 w 1206"/>
                <a:gd name="T15" fmla="*/ 498 h 1070"/>
                <a:gd name="T16" fmla="*/ 1004 w 1206"/>
                <a:gd name="T17" fmla="*/ 499 h 1070"/>
                <a:gd name="T18" fmla="*/ 1043 w 1206"/>
                <a:gd name="T19" fmla="*/ 445 h 1070"/>
                <a:gd name="T20" fmla="*/ 1063 w 1206"/>
                <a:gd name="T21" fmla="*/ 383 h 1070"/>
                <a:gd name="T22" fmla="*/ 1062 w 1206"/>
                <a:gd name="T23" fmla="*/ 316 h 1070"/>
                <a:gd name="T24" fmla="*/ 1042 w 1206"/>
                <a:gd name="T25" fmla="*/ 254 h 1070"/>
                <a:gd name="T26" fmla="*/ 1004 w 1206"/>
                <a:gd name="T27" fmla="*/ 201 h 1070"/>
                <a:gd name="T28" fmla="*/ 950 w 1206"/>
                <a:gd name="T29" fmla="*/ 162 h 1070"/>
                <a:gd name="T30" fmla="*/ 889 w 1206"/>
                <a:gd name="T31" fmla="*/ 142 h 1070"/>
                <a:gd name="T32" fmla="*/ 822 w 1206"/>
                <a:gd name="T33" fmla="*/ 142 h 1070"/>
                <a:gd name="T34" fmla="*/ 759 w 1206"/>
                <a:gd name="T35" fmla="*/ 162 h 1070"/>
                <a:gd name="T36" fmla="*/ 707 w 1206"/>
                <a:gd name="T37" fmla="*/ 201 h 1070"/>
                <a:gd name="T38" fmla="*/ 638 w 1206"/>
                <a:gd name="T39" fmla="*/ 267 h 1070"/>
                <a:gd name="T40" fmla="*/ 603 w 1206"/>
                <a:gd name="T41" fmla="*/ 275 h 1070"/>
                <a:gd name="T42" fmla="*/ 568 w 1206"/>
                <a:gd name="T43" fmla="*/ 267 h 1070"/>
                <a:gd name="T44" fmla="*/ 499 w 1206"/>
                <a:gd name="T45" fmla="*/ 201 h 1070"/>
                <a:gd name="T46" fmla="*/ 446 w 1206"/>
                <a:gd name="T47" fmla="*/ 162 h 1070"/>
                <a:gd name="T48" fmla="*/ 384 w 1206"/>
                <a:gd name="T49" fmla="*/ 142 h 1070"/>
                <a:gd name="T50" fmla="*/ 350 w 1206"/>
                <a:gd name="T51" fmla="*/ 0 h 1070"/>
                <a:gd name="T52" fmla="*/ 429 w 1206"/>
                <a:gd name="T53" fmla="*/ 9 h 1070"/>
                <a:gd name="T54" fmla="*/ 502 w 1206"/>
                <a:gd name="T55" fmla="*/ 34 h 1070"/>
                <a:gd name="T56" fmla="*/ 569 w 1206"/>
                <a:gd name="T57" fmla="*/ 75 h 1070"/>
                <a:gd name="T58" fmla="*/ 603 w 1206"/>
                <a:gd name="T59" fmla="*/ 107 h 1070"/>
                <a:gd name="T60" fmla="*/ 642 w 1206"/>
                <a:gd name="T61" fmla="*/ 72 h 1070"/>
                <a:gd name="T62" fmla="*/ 721 w 1206"/>
                <a:gd name="T63" fmla="*/ 27 h 1070"/>
                <a:gd name="T64" fmla="*/ 809 w 1206"/>
                <a:gd name="T65" fmla="*/ 2 h 1070"/>
                <a:gd name="T66" fmla="*/ 895 w 1206"/>
                <a:gd name="T67" fmla="*/ 2 h 1070"/>
                <a:gd name="T68" fmla="*/ 971 w 1206"/>
                <a:gd name="T69" fmla="*/ 19 h 1070"/>
                <a:gd name="T70" fmla="*/ 1042 w 1206"/>
                <a:gd name="T71" fmla="*/ 53 h 1070"/>
                <a:gd name="T72" fmla="*/ 1103 w 1206"/>
                <a:gd name="T73" fmla="*/ 103 h 1070"/>
                <a:gd name="T74" fmla="*/ 1153 w 1206"/>
                <a:gd name="T75" fmla="*/ 164 h 1070"/>
                <a:gd name="T76" fmla="*/ 1187 w 1206"/>
                <a:gd name="T77" fmla="*/ 235 h 1070"/>
                <a:gd name="T78" fmla="*/ 1204 w 1206"/>
                <a:gd name="T79" fmla="*/ 311 h 1070"/>
                <a:gd name="T80" fmla="*/ 1204 w 1206"/>
                <a:gd name="T81" fmla="*/ 390 h 1070"/>
                <a:gd name="T82" fmla="*/ 1187 w 1206"/>
                <a:gd name="T83" fmla="*/ 467 h 1070"/>
                <a:gd name="T84" fmla="*/ 1153 w 1206"/>
                <a:gd name="T85" fmla="*/ 536 h 1070"/>
                <a:gd name="T86" fmla="*/ 1102 w 1206"/>
                <a:gd name="T87" fmla="*/ 599 h 1070"/>
                <a:gd name="T88" fmla="*/ 638 w 1206"/>
                <a:gd name="T89" fmla="*/ 1060 h 1070"/>
                <a:gd name="T90" fmla="*/ 603 w 1206"/>
                <a:gd name="T91" fmla="*/ 1070 h 1070"/>
                <a:gd name="T92" fmla="*/ 568 w 1206"/>
                <a:gd name="T93" fmla="*/ 1060 h 1070"/>
                <a:gd name="T94" fmla="*/ 103 w 1206"/>
                <a:gd name="T95" fmla="*/ 599 h 1070"/>
                <a:gd name="T96" fmla="*/ 47 w 1206"/>
                <a:gd name="T97" fmla="*/ 526 h 1070"/>
                <a:gd name="T98" fmla="*/ 12 w 1206"/>
                <a:gd name="T99" fmla="*/ 441 h 1070"/>
                <a:gd name="T100" fmla="*/ 0 w 1206"/>
                <a:gd name="T101" fmla="*/ 350 h 1070"/>
                <a:gd name="T102" fmla="*/ 9 w 1206"/>
                <a:gd name="T103" fmla="*/ 272 h 1070"/>
                <a:gd name="T104" fmla="*/ 35 w 1206"/>
                <a:gd name="T105" fmla="*/ 198 h 1070"/>
                <a:gd name="T106" fmla="*/ 77 w 1206"/>
                <a:gd name="T107" fmla="*/ 132 h 1070"/>
                <a:gd name="T108" fmla="*/ 133 w 1206"/>
                <a:gd name="T109" fmla="*/ 75 h 1070"/>
                <a:gd name="T110" fmla="*/ 199 w 1206"/>
                <a:gd name="T111" fmla="*/ 34 h 1070"/>
                <a:gd name="T112" fmla="*/ 272 w 1206"/>
                <a:gd name="T113" fmla="*/ 9 h 1070"/>
                <a:gd name="T114" fmla="*/ 350 w 1206"/>
                <a:gd name="T115" fmla="*/ 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6" h="1070">
                  <a:moveTo>
                    <a:pt x="350" y="140"/>
                  </a:moveTo>
                  <a:lnTo>
                    <a:pt x="317" y="142"/>
                  </a:lnTo>
                  <a:lnTo>
                    <a:pt x="285" y="149"/>
                  </a:lnTo>
                  <a:lnTo>
                    <a:pt x="256" y="162"/>
                  </a:lnTo>
                  <a:lnTo>
                    <a:pt x="227" y="179"/>
                  </a:lnTo>
                  <a:lnTo>
                    <a:pt x="202" y="201"/>
                  </a:lnTo>
                  <a:lnTo>
                    <a:pt x="181" y="226"/>
                  </a:lnTo>
                  <a:lnTo>
                    <a:pt x="164" y="254"/>
                  </a:lnTo>
                  <a:lnTo>
                    <a:pt x="151" y="285"/>
                  </a:lnTo>
                  <a:lnTo>
                    <a:pt x="144" y="316"/>
                  </a:lnTo>
                  <a:lnTo>
                    <a:pt x="140" y="350"/>
                  </a:lnTo>
                  <a:lnTo>
                    <a:pt x="144" y="383"/>
                  </a:lnTo>
                  <a:lnTo>
                    <a:pt x="151" y="415"/>
                  </a:lnTo>
                  <a:lnTo>
                    <a:pt x="164" y="445"/>
                  </a:lnTo>
                  <a:lnTo>
                    <a:pt x="181" y="473"/>
                  </a:lnTo>
                  <a:lnTo>
                    <a:pt x="202" y="498"/>
                  </a:lnTo>
                  <a:lnTo>
                    <a:pt x="604" y="899"/>
                  </a:lnTo>
                  <a:lnTo>
                    <a:pt x="1004" y="499"/>
                  </a:lnTo>
                  <a:lnTo>
                    <a:pt x="1026" y="474"/>
                  </a:lnTo>
                  <a:lnTo>
                    <a:pt x="1043" y="445"/>
                  </a:lnTo>
                  <a:lnTo>
                    <a:pt x="1056" y="416"/>
                  </a:lnTo>
                  <a:lnTo>
                    <a:pt x="1063" y="383"/>
                  </a:lnTo>
                  <a:lnTo>
                    <a:pt x="1065" y="350"/>
                  </a:lnTo>
                  <a:lnTo>
                    <a:pt x="1062" y="316"/>
                  </a:lnTo>
                  <a:lnTo>
                    <a:pt x="1055" y="285"/>
                  </a:lnTo>
                  <a:lnTo>
                    <a:pt x="1042" y="254"/>
                  </a:lnTo>
                  <a:lnTo>
                    <a:pt x="1025" y="226"/>
                  </a:lnTo>
                  <a:lnTo>
                    <a:pt x="1004" y="201"/>
                  </a:lnTo>
                  <a:lnTo>
                    <a:pt x="979" y="179"/>
                  </a:lnTo>
                  <a:lnTo>
                    <a:pt x="950" y="162"/>
                  </a:lnTo>
                  <a:lnTo>
                    <a:pt x="920" y="149"/>
                  </a:lnTo>
                  <a:lnTo>
                    <a:pt x="889" y="142"/>
                  </a:lnTo>
                  <a:lnTo>
                    <a:pt x="856" y="140"/>
                  </a:lnTo>
                  <a:lnTo>
                    <a:pt x="822" y="142"/>
                  </a:lnTo>
                  <a:lnTo>
                    <a:pt x="790" y="149"/>
                  </a:lnTo>
                  <a:lnTo>
                    <a:pt x="759" y="162"/>
                  </a:lnTo>
                  <a:lnTo>
                    <a:pt x="732" y="179"/>
                  </a:lnTo>
                  <a:lnTo>
                    <a:pt x="707" y="201"/>
                  </a:lnTo>
                  <a:lnTo>
                    <a:pt x="653" y="255"/>
                  </a:lnTo>
                  <a:lnTo>
                    <a:pt x="638" y="267"/>
                  </a:lnTo>
                  <a:lnTo>
                    <a:pt x="621" y="273"/>
                  </a:lnTo>
                  <a:lnTo>
                    <a:pt x="603" y="275"/>
                  </a:lnTo>
                  <a:lnTo>
                    <a:pt x="585" y="273"/>
                  </a:lnTo>
                  <a:lnTo>
                    <a:pt x="568" y="267"/>
                  </a:lnTo>
                  <a:lnTo>
                    <a:pt x="553" y="255"/>
                  </a:lnTo>
                  <a:lnTo>
                    <a:pt x="499" y="201"/>
                  </a:lnTo>
                  <a:lnTo>
                    <a:pt x="474" y="179"/>
                  </a:lnTo>
                  <a:lnTo>
                    <a:pt x="446" y="162"/>
                  </a:lnTo>
                  <a:lnTo>
                    <a:pt x="416" y="149"/>
                  </a:lnTo>
                  <a:lnTo>
                    <a:pt x="384" y="142"/>
                  </a:lnTo>
                  <a:lnTo>
                    <a:pt x="350" y="140"/>
                  </a:lnTo>
                  <a:close/>
                  <a:moveTo>
                    <a:pt x="350" y="0"/>
                  </a:moveTo>
                  <a:lnTo>
                    <a:pt x="390" y="2"/>
                  </a:lnTo>
                  <a:lnTo>
                    <a:pt x="429" y="9"/>
                  </a:lnTo>
                  <a:lnTo>
                    <a:pt x="466" y="19"/>
                  </a:lnTo>
                  <a:lnTo>
                    <a:pt x="502" y="34"/>
                  </a:lnTo>
                  <a:lnTo>
                    <a:pt x="536" y="53"/>
                  </a:lnTo>
                  <a:lnTo>
                    <a:pt x="569" y="75"/>
                  </a:lnTo>
                  <a:lnTo>
                    <a:pt x="599" y="103"/>
                  </a:lnTo>
                  <a:lnTo>
                    <a:pt x="603" y="107"/>
                  </a:lnTo>
                  <a:lnTo>
                    <a:pt x="607" y="103"/>
                  </a:lnTo>
                  <a:lnTo>
                    <a:pt x="642" y="72"/>
                  </a:lnTo>
                  <a:lnTo>
                    <a:pt x="680" y="47"/>
                  </a:lnTo>
                  <a:lnTo>
                    <a:pt x="721" y="27"/>
                  </a:lnTo>
                  <a:lnTo>
                    <a:pt x="764" y="12"/>
                  </a:lnTo>
                  <a:lnTo>
                    <a:pt x="809" y="2"/>
                  </a:lnTo>
                  <a:lnTo>
                    <a:pt x="856" y="0"/>
                  </a:lnTo>
                  <a:lnTo>
                    <a:pt x="895" y="2"/>
                  </a:lnTo>
                  <a:lnTo>
                    <a:pt x="934" y="9"/>
                  </a:lnTo>
                  <a:lnTo>
                    <a:pt x="971" y="19"/>
                  </a:lnTo>
                  <a:lnTo>
                    <a:pt x="1007" y="34"/>
                  </a:lnTo>
                  <a:lnTo>
                    <a:pt x="1042" y="53"/>
                  </a:lnTo>
                  <a:lnTo>
                    <a:pt x="1074" y="76"/>
                  </a:lnTo>
                  <a:lnTo>
                    <a:pt x="1103" y="103"/>
                  </a:lnTo>
                  <a:lnTo>
                    <a:pt x="1130" y="132"/>
                  </a:lnTo>
                  <a:lnTo>
                    <a:pt x="1153" y="164"/>
                  </a:lnTo>
                  <a:lnTo>
                    <a:pt x="1172" y="199"/>
                  </a:lnTo>
                  <a:lnTo>
                    <a:pt x="1187" y="235"/>
                  </a:lnTo>
                  <a:lnTo>
                    <a:pt x="1198" y="272"/>
                  </a:lnTo>
                  <a:lnTo>
                    <a:pt x="1204" y="311"/>
                  </a:lnTo>
                  <a:lnTo>
                    <a:pt x="1206" y="350"/>
                  </a:lnTo>
                  <a:lnTo>
                    <a:pt x="1204" y="390"/>
                  </a:lnTo>
                  <a:lnTo>
                    <a:pt x="1198" y="429"/>
                  </a:lnTo>
                  <a:lnTo>
                    <a:pt x="1187" y="467"/>
                  </a:lnTo>
                  <a:lnTo>
                    <a:pt x="1172" y="503"/>
                  </a:lnTo>
                  <a:lnTo>
                    <a:pt x="1153" y="536"/>
                  </a:lnTo>
                  <a:lnTo>
                    <a:pt x="1130" y="569"/>
                  </a:lnTo>
                  <a:lnTo>
                    <a:pt x="1102" y="599"/>
                  </a:lnTo>
                  <a:lnTo>
                    <a:pt x="653" y="1048"/>
                  </a:lnTo>
                  <a:lnTo>
                    <a:pt x="638" y="1060"/>
                  </a:lnTo>
                  <a:lnTo>
                    <a:pt x="621" y="1066"/>
                  </a:lnTo>
                  <a:lnTo>
                    <a:pt x="603" y="1070"/>
                  </a:lnTo>
                  <a:lnTo>
                    <a:pt x="585" y="1066"/>
                  </a:lnTo>
                  <a:lnTo>
                    <a:pt x="568" y="1060"/>
                  </a:lnTo>
                  <a:lnTo>
                    <a:pt x="553" y="1048"/>
                  </a:lnTo>
                  <a:lnTo>
                    <a:pt x="103" y="599"/>
                  </a:lnTo>
                  <a:lnTo>
                    <a:pt x="73" y="564"/>
                  </a:lnTo>
                  <a:lnTo>
                    <a:pt x="47" y="526"/>
                  </a:lnTo>
                  <a:lnTo>
                    <a:pt x="27" y="485"/>
                  </a:lnTo>
                  <a:lnTo>
                    <a:pt x="12" y="441"/>
                  </a:lnTo>
                  <a:lnTo>
                    <a:pt x="3" y="397"/>
                  </a:lnTo>
                  <a:lnTo>
                    <a:pt x="0" y="350"/>
                  </a:lnTo>
                  <a:lnTo>
                    <a:pt x="3" y="311"/>
                  </a:lnTo>
                  <a:lnTo>
                    <a:pt x="9" y="272"/>
                  </a:lnTo>
                  <a:lnTo>
                    <a:pt x="20" y="234"/>
                  </a:lnTo>
                  <a:lnTo>
                    <a:pt x="35" y="198"/>
                  </a:lnTo>
                  <a:lnTo>
                    <a:pt x="54" y="164"/>
                  </a:lnTo>
                  <a:lnTo>
                    <a:pt x="77" y="132"/>
                  </a:lnTo>
                  <a:lnTo>
                    <a:pt x="103" y="103"/>
                  </a:lnTo>
                  <a:lnTo>
                    <a:pt x="133" y="75"/>
                  </a:lnTo>
                  <a:lnTo>
                    <a:pt x="165" y="53"/>
                  </a:lnTo>
                  <a:lnTo>
                    <a:pt x="199" y="34"/>
                  </a:lnTo>
                  <a:lnTo>
                    <a:pt x="235" y="19"/>
                  </a:lnTo>
                  <a:lnTo>
                    <a:pt x="272" y="9"/>
                  </a:lnTo>
                  <a:lnTo>
                    <a:pt x="311" y="2"/>
                  </a:lnTo>
                  <a:lnTo>
                    <a:pt x="3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680251" y="1917077"/>
            <a:ext cx="531813" cy="554037"/>
            <a:chOff x="708025" y="1916113"/>
            <a:chExt cx="531813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9" name="Freeform 93"/>
            <p:cNvSpPr>
              <a:spLocks/>
            </p:cNvSpPr>
            <p:nvPr/>
          </p:nvSpPr>
          <p:spPr bwMode="auto">
            <a:xfrm>
              <a:off x="708025" y="1916113"/>
              <a:ext cx="307975" cy="457200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94"/>
            <p:cNvSpPr>
              <a:spLocks noEditPoints="1"/>
            </p:cNvSpPr>
            <p:nvPr/>
          </p:nvSpPr>
          <p:spPr bwMode="auto">
            <a:xfrm>
              <a:off x="882650" y="2206625"/>
              <a:ext cx="77788" cy="263525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5"/>
            <p:cNvSpPr>
              <a:spLocks noEditPoints="1"/>
            </p:cNvSpPr>
            <p:nvPr/>
          </p:nvSpPr>
          <p:spPr bwMode="auto">
            <a:xfrm>
              <a:off x="1139825" y="2171700"/>
              <a:ext cx="100013" cy="100013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96"/>
            <p:cNvSpPr>
              <a:spLocks noEditPoints="1"/>
            </p:cNvSpPr>
            <p:nvPr/>
          </p:nvSpPr>
          <p:spPr bwMode="auto">
            <a:xfrm>
              <a:off x="996950" y="2192338"/>
              <a:ext cx="220663" cy="220663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10960371" y="2690813"/>
            <a:ext cx="552450" cy="550863"/>
            <a:chOff x="10950575" y="2690813"/>
            <a:chExt cx="552450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7" name="Freeform 101"/>
            <p:cNvSpPr>
              <a:spLocks/>
            </p:cNvSpPr>
            <p:nvPr/>
          </p:nvSpPr>
          <p:spPr bwMode="auto">
            <a:xfrm>
              <a:off x="11147425" y="2908300"/>
              <a:ext cx="158750" cy="115888"/>
            </a:xfrm>
            <a:custGeom>
              <a:avLst/>
              <a:gdLst>
                <a:gd name="T0" fmla="*/ 930 w 1001"/>
                <a:gd name="T1" fmla="*/ 0 h 723"/>
                <a:gd name="T2" fmla="*/ 948 w 1001"/>
                <a:gd name="T3" fmla="*/ 2 h 723"/>
                <a:gd name="T4" fmla="*/ 965 w 1001"/>
                <a:gd name="T5" fmla="*/ 9 h 723"/>
                <a:gd name="T6" fmla="*/ 980 w 1001"/>
                <a:gd name="T7" fmla="*/ 21 h 723"/>
                <a:gd name="T8" fmla="*/ 991 w 1001"/>
                <a:gd name="T9" fmla="*/ 36 h 723"/>
                <a:gd name="T10" fmla="*/ 999 w 1001"/>
                <a:gd name="T11" fmla="*/ 53 h 723"/>
                <a:gd name="T12" fmla="*/ 1001 w 1001"/>
                <a:gd name="T13" fmla="*/ 71 h 723"/>
                <a:gd name="T14" fmla="*/ 999 w 1001"/>
                <a:gd name="T15" fmla="*/ 88 h 723"/>
                <a:gd name="T16" fmla="*/ 991 w 1001"/>
                <a:gd name="T17" fmla="*/ 104 h 723"/>
                <a:gd name="T18" fmla="*/ 980 w 1001"/>
                <a:gd name="T19" fmla="*/ 120 h 723"/>
                <a:gd name="T20" fmla="*/ 396 w 1001"/>
                <a:gd name="T21" fmla="*/ 702 h 723"/>
                <a:gd name="T22" fmla="*/ 381 w 1001"/>
                <a:gd name="T23" fmla="*/ 714 h 723"/>
                <a:gd name="T24" fmla="*/ 365 w 1001"/>
                <a:gd name="T25" fmla="*/ 721 h 723"/>
                <a:gd name="T26" fmla="*/ 346 w 1001"/>
                <a:gd name="T27" fmla="*/ 723 h 723"/>
                <a:gd name="T28" fmla="*/ 328 w 1001"/>
                <a:gd name="T29" fmla="*/ 721 h 723"/>
                <a:gd name="T30" fmla="*/ 311 w 1001"/>
                <a:gd name="T31" fmla="*/ 714 h 723"/>
                <a:gd name="T32" fmla="*/ 297 w 1001"/>
                <a:gd name="T33" fmla="*/ 702 h 723"/>
                <a:gd name="T34" fmla="*/ 21 w 1001"/>
                <a:gd name="T35" fmla="*/ 427 h 723"/>
                <a:gd name="T36" fmla="*/ 10 w 1001"/>
                <a:gd name="T37" fmla="*/ 412 h 723"/>
                <a:gd name="T38" fmla="*/ 2 w 1001"/>
                <a:gd name="T39" fmla="*/ 395 h 723"/>
                <a:gd name="T40" fmla="*/ 0 w 1001"/>
                <a:gd name="T41" fmla="*/ 377 h 723"/>
                <a:gd name="T42" fmla="*/ 2 w 1001"/>
                <a:gd name="T43" fmla="*/ 360 h 723"/>
                <a:gd name="T44" fmla="*/ 10 w 1001"/>
                <a:gd name="T45" fmla="*/ 344 h 723"/>
                <a:gd name="T46" fmla="*/ 21 w 1001"/>
                <a:gd name="T47" fmla="*/ 329 h 723"/>
                <a:gd name="T48" fmla="*/ 36 w 1001"/>
                <a:gd name="T49" fmla="*/ 317 h 723"/>
                <a:gd name="T50" fmla="*/ 53 w 1001"/>
                <a:gd name="T51" fmla="*/ 310 h 723"/>
                <a:gd name="T52" fmla="*/ 70 w 1001"/>
                <a:gd name="T53" fmla="*/ 308 h 723"/>
                <a:gd name="T54" fmla="*/ 88 w 1001"/>
                <a:gd name="T55" fmla="*/ 310 h 723"/>
                <a:gd name="T56" fmla="*/ 105 w 1001"/>
                <a:gd name="T57" fmla="*/ 317 h 723"/>
                <a:gd name="T58" fmla="*/ 120 w 1001"/>
                <a:gd name="T59" fmla="*/ 329 h 723"/>
                <a:gd name="T60" fmla="*/ 346 w 1001"/>
                <a:gd name="T61" fmla="*/ 554 h 723"/>
                <a:gd name="T62" fmla="*/ 880 w 1001"/>
                <a:gd name="T63" fmla="*/ 21 h 723"/>
                <a:gd name="T64" fmla="*/ 896 w 1001"/>
                <a:gd name="T65" fmla="*/ 9 h 723"/>
                <a:gd name="T66" fmla="*/ 912 w 1001"/>
                <a:gd name="T67" fmla="*/ 2 h 723"/>
                <a:gd name="T68" fmla="*/ 930 w 1001"/>
                <a:gd name="T69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01" h="723">
                  <a:moveTo>
                    <a:pt x="930" y="0"/>
                  </a:moveTo>
                  <a:lnTo>
                    <a:pt x="948" y="2"/>
                  </a:lnTo>
                  <a:lnTo>
                    <a:pt x="965" y="9"/>
                  </a:lnTo>
                  <a:lnTo>
                    <a:pt x="980" y="21"/>
                  </a:lnTo>
                  <a:lnTo>
                    <a:pt x="991" y="36"/>
                  </a:lnTo>
                  <a:lnTo>
                    <a:pt x="999" y="53"/>
                  </a:lnTo>
                  <a:lnTo>
                    <a:pt x="1001" y="71"/>
                  </a:lnTo>
                  <a:lnTo>
                    <a:pt x="999" y="88"/>
                  </a:lnTo>
                  <a:lnTo>
                    <a:pt x="991" y="104"/>
                  </a:lnTo>
                  <a:lnTo>
                    <a:pt x="980" y="120"/>
                  </a:lnTo>
                  <a:lnTo>
                    <a:pt x="396" y="702"/>
                  </a:lnTo>
                  <a:lnTo>
                    <a:pt x="381" y="714"/>
                  </a:lnTo>
                  <a:lnTo>
                    <a:pt x="365" y="721"/>
                  </a:lnTo>
                  <a:lnTo>
                    <a:pt x="346" y="723"/>
                  </a:lnTo>
                  <a:lnTo>
                    <a:pt x="328" y="721"/>
                  </a:lnTo>
                  <a:lnTo>
                    <a:pt x="311" y="714"/>
                  </a:lnTo>
                  <a:lnTo>
                    <a:pt x="297" y="702"/>
                  </a:lnTo>
                  <a:lnTo>
                    <a:pt x="21" y="427"/>
                  </a:lnTo>
                  <a:lnTo>
                    <a:pt x="10" y="412"/>
                  </a:lnTo>
                  <a:lnTo>
                    <a:pt x="2" y="395"/>
                  </a:lnTo>
                  <a:lnTo>
                    <a:pt x="0" y="377"/>
                  </a:lnTo>
                  <a:lnTo>
                    <a:pt x="2" y="360"/>
                  </a:lnTo>
                  <a:lnTo>
                    <a:pt x="10" y="344"/>
                  </a:lnTo>
                  <a:lnTo>
                    <a:pt x="21" y="329"/>
                  </a:lnTo>
                  <a:lnTo>
                    <a:pt x="36" y="317"/>
                  </a:lnTo>
                  <a:lnTo>
                    <a:pt x="53" y="310"/>
                  </a:lnTo>
                  <a:lnTo>
                    <a:pt x="70" y="308"/>
                  </a:lnTo>
                  <a:lnTo>
                    <a:pt x="88" y="310"/>
                  </a:lnTo>
                  <a:lnTo>
                    <a:pt x="105" y="317"/>
                  </a:lnTo>
                  <a:lnTo>
                    <a:pt x="120" y="329"/>
                  </a:lnTo>
                  <a:lnTo>
                    <a:pt x="346" y="554"/>
                  </a:lnTo>
                  <a:lnTo>
                    <a:pt x="880" y="21"/>
                  </a:lnTo>
                  <a:lnTo>
                    <a:pt x="896" y="9"/>
                  </a:lnTo>
                  <a:lnTo>
                    <a:pt x="912" y="2"/>
                  </a:lnTo>
                  <a:lnTo>
                    <a:pt x="9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02"/>
            <p:cNvSpPr>
              <a:spLocks noEditPoints="1"/>
            </p:cNvSpPr>
            <p:nvPr/>
          </p:nvSpPr>
          <p:spPr bwMode="auto">
            <a:xfrm>
              <a:off x="10950575" y="2690813"/>
              <a:ext cx="552450" cy="550863"/>
            </a:xfrm>
            <a:custGeom>
              <a:avLst/>
              <a:gdLst>
                <a:gd name="T0" fmla="*/ 1354 w 3479"/>
                <a:gd name="T1" fmla="*/ 187 h 3475"/>
                <a:gd name="T2" fmla="*/ 913 w 3479"/>
                <a:gd name="T3" fmla="*/ 370 h 3475"/>
                <a:gd name="T4" fmla="*/ 542 w 3479"/>
                <a:gd name="T5" fmla="*/ 679 h 3475"/>
                <a:gd name="T6" fmla="*/ 285 w 3479"/>
                <a:gd name="T7" fmla="*/ 1071 h 3475"/>
                <a:gd name="T8" fmla="*/ 157 w 3479"/>
                <a:gd name="T9" fmla="*/ 1508 h 3475"/>
                <a:gd name="T10" fmla="*/ 156 w 3479"/>
                <a:gd name="T11" fmla="*/ 1961 h 3475"/>
                <a:gd name="T12" fmla="*/ 283 w 3479"/>
                <a:gd name="T13" fmla="*/ 2400 h 3475"/>
                <a:gd name="T14" fmla="*/ 540 w 3479"/>
                <a:gd name="T15" fmla="*/ 2795 h 3475"/>
                <a:gd name="T16" fmla="*/ 552 w 3479"/>
                <a:gd name="T17" fmla="*/ 2869 h 3475"/>
                <a:gd name="T18" fmla="*/ 368 w 3479"/>
                <a:gd name="T19" fmla="*/ 3163 h 3475"/>
                <a:gd name="T20" fmla="*/ 230 w 3479"/>
                <a:gd name="T21" fmla="*/ 3315 h 3475"/>
                <a:gd name="T22" fmla="*/ 448 w 3479"/>
                <a:gd name="T23" fmla="*/ 3300 h 3475"/>
                <a:gd name="T24" fmla="*/ 729 w 3479"/>
                <a:gd name="T25" fmla="*/ 3200 h 3475"/>
                <a:gd name="T26" fmla="*/ 894 w 3479"/>
                <a:gd name="T27" fmla="*/ 3105 h 3475"/>
                <a:gd name="T28" fmla="*/ 1184 w 3479"/>
                <a:gd name="T29" fmla="*/ 3236 h 3475"/>
                <a:gd name="T30" fmla="*/ 1644 w 3479"/>
                <a:gd name="T31" fmla="*/ 3332 h 3475"/>
                <a:gd name="T32" fmla="*/ 2124 w 3479"/>
                <a:gd name="T33" fmla="*/ 3288 h 3475"/>
                <a:gd name="T34" fmla="*/ 2566 w 3479"/>
                <a:gd name="T35" fmla="*/ 3105 h 3475"/>
                <a:gd name="T36" fmla="*/ 2937 w 3479"/>
                <a:gd name="T37" fmla="*/ 2795 h 3475"/>
                <a:gd name="T38" fmla="*/ 3194 w 3479"/>
                <a:gd name="T39" fmla="*/ 2402 h 3475"/>
                <a:gd name="T40" fmla="*/ 3322 w 3479"/>
                <a:gd name="T41" fmla="*/ 1964 h 3475"/>
                <a:gd name="T42" fmla="*/ 3322 w 3479"/>
                <a:gd name="T43" fmla="*/ 1511 h 3475"/>
                <a:gd name="T44" fmla="*/ 3194 w 3479"/>
                <a:gd name="T45" fmla="*/ 1072 h 3475"/>
                <a:gd name="T46" fmla="*/ 2937 w 3479"/>
                <a:gd name="T47" fmla="*/ 679 h 3475"/>
                <a:gd name="T48" fmla="*/ 2565 w 3479"/>
                <a:gd name="T49" fmla="*/ 369 h 3475"/>
                <a:gd name="T50" fmla="*/ 2124 w 3479"/>
                <a:gd name="T51" fmla="*/ 187 h 3475"/>
                <a:gd name="T52" fmla="*/ 1738 w 3479"/>
                <a:gd name="T53" fmla="*/ 0 h 3475"/>
                <a:gd name="T54" fmla="*/ 2223 w 3479"/>
                <a:gd name="T55" fmla="*/ 68 h 3475"/>
                <a:gd name="T56" fmla="*/ 2664 w 3479"/>
                <a:gd name="T57" fmla="*/ 264 h 3475"/>
                <a:gd name="T58" fmla="*/ 3040 w 3479"/>
                <a:gd name="T59" fmla="*/ 582 h 3475"/>
                <a:gd name="T60" fmla="*/ 3314 w 3479"/>
                <a:gd name="T61" fmla="*/ 994 h 3475"/>
                <a:gd name="T62" fmla="*/ 3456 w 3479"/>
                <a:gd name="T63" fmla="*/ 1452 h 3475"/>
                <a:gd name="T64" fmla="*/ 3469 w 3479"/>
                <a:gd name="T65" fmla="*/ 1927 h 3475"/>
                <a:gd name="T66" fmla="*/ 3352 w 3479"/>
                <a:gd name="T67" fmla="*/ 2390 h 3475"/>
                <a:gd name="T68" fmla="*/ 3106 w 3479"/>
                <a:gd name="T69" fmla="*/ 2813 h 3475"/>
                <a:gd name="T70" fmla="*/ 2744 w 3479"/>
                <a:gd name="T71" fmla="*/ 3155 h 3475"/>
                <a:gd name="T72" fmla="*/ 2315 w 3479"/>
                <a:gd name="T73" fmla="*/ 3377 h 3475"/>
                <a:gd name="T74" fmla="*/ 1838 w 3479"/>
                <a:gd name="T75" fmla="*/ 3471 h 3475"/>
                <a:gd name="T76" fmla="*/ 1352 w 3479"/>
                <a:gd name="T77" fmla="*/ 3431 h 3475"/>
                <a:gd name="T78" fmla="*/ 899 w 3479"/>
                <a:gd name="T79" fmla="*/ 3259 h 3475"/>
                <a:gd name="T80" fmla="*/ 578 w 3479"/>
                <a:gd name="T81" fmla="*/ 3413 h 3475"/>
                <a:gd name="T82" fmla="*/ 319 w 3479"/>
                <a:gd name="T83" fmla="*/ 3456 h 3475"/>
                <a:gd name="T84" fmla="*/ 116 w 3479"/>
                <a:gd name="T85" fmla="*/ 3439 h 3475"/>
                <a:gd name="T86" fmla="*/ 31 w 3479"/>
                <a:gd name="T87" fmla="*/ 3333 h 3475"/>
                <a:gd name="T88" fmla="*/ 65 w 3479"/>
                <a:gd name="T89" fmla="*/ 3222 h 3475"/>
                <a:gd name="T90" fmla="*/ 231 w 3479"/>
                <a:gd name="T91" fmla="*/ 3103 h 3475"/>
                <a:gd name="T92" fmla="*/ 405 w 3479"/>
                <a:gd name="T93" fmla="*/ 2854 h 3475"/>
                <a:gd name="T94" fmla="*/ 148 w 3479"/>
                <a:gd name="T95" fmla="*/ 2442 h 3475"/>
                <a:gd name="T96" fmla="*/ 18 w 3479"/>
                <a:gd name="T97" fmla="*/ 1990 h 3475"/>
                <a:gd name="T98" fmla="*/ 13 w 3479"/>
                <a:gd name="T99" fmla="*/ 1523 h 3475"/>
                <a:gd name="T100" fmla="*/ 133 w 3479"/>
                <a:gd name="T101" fmla="*/ 1070 h 3475"/>
                <a:gd name="T102" fmla="*/ 376 w 3479"/>
                <a:gd name="T103" fmla="*/ 656 h 3475"/>
                <a:gd name="T104" fmla="*/ 734 w 3479"/>
                <a:gd name="T105" fmla="*/ 319 h 3475"/>
                <a:gd name="T106" fmla="*/ 1163 w 3479"/>
                <a:gd name="T107" fmla="*/ 97 h 3475"/>
                <a:gd name="T108" fmla="*/ 1640 w 3479"/>
                <a:gd name="T109" fmla="*/ 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9" h="3475">
                  <a:moveTo>
                    <a:pt x="1738" y="140"/>
                  </a:moveTo>
                  <a:lnTo>
                    <a:pt x="1641" y="143"/>
                  </a:lnTo>
                  <a:lnTo>
                    <a:pt x="1544" y="152"/>
                  </a:lnTo>
                  <a:lnTo>
                    <a:pt x="1448" y="167"/>
                  </a:lnTo>
                  <a:lnTo>
                    <a:pt x="1354" y="187"/>
                  </a:lnTo>
                  <a:lnTo>
                    <a:pt x="1261" y="213"/>
                  </a:lnTo>
                  <a:lnTo>
                    <a:pt x="1171" y="244"/>
                  </a:lnTo>
                  <a:lnTo>
                    <a:pt x="1082" y="281"/>
                  </a:lnTo>
                  <a:lnTo>
                    <a:pt x="996" y="322"/>
                  </a:lnTo>
                  <a:lnTo>
                    <a:pt x="913" y="370"/>
                  </a:lnTo>
                  <a:lnTo>
                    <a:pt x="832" y="422"/>
                  </a:lnTo>
                  <a:lnTo>
                    <a:pt x="754" y="479"/>
                  </a:lnTo>
                  <a:lnTo>
                    <a:pt x="679" y="541"/>
                  </a:lnTo>
                  <a:lnTo>
                    <a:pt x="607" y="609"/>
                  </a:lnTo>
                  <a:lnTo>
                    <a:pt x="542" y="679"/>
                  </a:lnTo>
                  <a:lnTo>
                    <a:pt x="480" y="752"/>
                  </a:lnTo>
                  <a:lnTo>
                    <a:pt x="424" y="828"/>
                  </a:lnTo>
                  <a:lnTo>
                    <a:pt x="373" y="907"/>
                  </a:lnTo>
                  <a:lnTo>
                    <a:pt x="326" y="987"/>
                  </a:lnTo>
                  <a:lnTo>
                    <a:pt x="285" y="1071"/>
                  </a:lnTo>
                  <a:lnTo>
                    <a:pt x="250" y="1156"/>
                  </a:lnTo>
                  <a:lnTo>
                    <a:pt x="218" y="1241"/>
                  </a:lnTo>
                  <a:lnTo>
                    <a:pt x="193" y="1329"/>
                  </a:lnTo>
                  <a:lnTo>
                    <a:pt x="172" y="1418"/>
                  </a:lnTo>
                  <a:lnTo>
                    <a:pt x="157" y="1508"/>
                  </a:lnTo>
                  <a:lnTo>
                    <a:pt x="146" y="1598"/>
                  </a:lnTo>
                  <a:lnTo>
                    <a:pt x="141" y="1689"/>
                  </a:lnTo>
                  <a:lnTo>
                    <a:pt x="140" y="1780"/>
                  </a:lnTo>
                  <a:lnTo>
                    <a:pt x="145" y="1871"/>
                  </a:lnTo>
                  <a:lnTo>
                    <a:pt x="156" y="1961"/>
                  </a:lnTo>
                  <a:lnTo>
                    <a:pt x="171" y="2051"/>
                  </a:lnTo>
                  <a:lnTo>
                    <a:pt x="191" y="2140"/>
                  </a:lnTo>
                  <a:lnTo>
                    <a:pt x="216" y="2228"/>
                  </a:lnTo>
                  <a:lnTo>
                    <a:pt x="247" y="2315"/>
                  </a:lnTo>
                  <a:lnTo>
                    <a:pt x="283" y="2400"/>
                  </a:lnTo>
                  <a:lnTo>
                    <a:pt x="323" y="2483"/>
                  </a:lnTo>
                  <a:lnTo>
                    <a:pt x="370" y="2565"/>
                  </a:lnTo>
                  <a:lnTo>
                    <a:pt x="421" y="2644"/>
                  </a:lnTo>
                  <a:lnTo>
                    <a:pt x="478" y="2721"/>
                  </a:lnTo>
                  <a:lnTo>
                    <a:pt x="540" y="2795"/>
                  </a:lnTo>
                  <a:lnTo>
                    <a:pt x="549" y="2808"/>
                  </a:lnTo>
                  <a:lnTo>
                    <a:pt x="555" y="2823"/>
                  </a:lnTo>
                  <a:lnTo>
                    <a:pt x="558" y="2839"/>
                  </a:lnTo>
                  <a:lnTo>
                    <a:pt x="557" y="2855"/>
                  </a:lnTo>
                  <a:lnTo>
                    <a:pt x="552" y="2869"/>
                  </a:lnTo>
                  <a:lnTo>
                    <a:pt x="519" y="2938"/>
                  </a:lnTo>
                  <a:lnTo>
                    <a:pt x="485" y="3002"/>
                  </a:lnTo>
                  <a:lnTo>
                    <a:pt x="448" y="3060"/>
                  </a:lnTo>
                  <a:lnTo>
                    <a:pt x="409" y="3114"/>
                  </a:lnTo>
                  <a:lnTo>
                    <a:pt x="368" y="3163"/>
                  </a:lnTo>
                  <a:lnTo>
                    <a:pt x="324" y="3207"/>
                  </a:lnTo>
                  <a:lnTo>
                    <a:pt x="279" y="3246"/>
                  </a:lnTo>
                  <a:lnTo>
                    <a:pt x="231" y="3281"/>
                  </a:lnTo>
                  <a:lnTo>
                    <a:pt x="181" y="3310"/>
                  </a:lnTo>
                  <a:lnTo>
                    <a:pt x="230" y="3315"/>
                  </a:lnTo>
                  <a:lnTo>
                    <a:pt x="281" y="3316"/>
                  </a:lnTo>
                  <a:lnTo>
                    <a:pt x="315" y="3316"/>
                  </a:lnTo>
                  <a:lnTo>
                    <a:pt x="355" y="3313"/>
                  </a:lnTo>
                  <a:lnTo>
                    <a:pt x="400" y="3309"/>
                  </a:lnTo>
                  <a:lnTo>
                    <a:pt x="448" y="3300"/>
                  </a:lnTo>
                  <a:lnTo>
                    <a:pt x="499" y="3289"/>
                  </a:lnTo>
                  <a:lnTo>
                    <a:pt x="554" y="3274"/>
                  </a:lnTo>
                  <a:lnTo>
                    <a:pt x="611" y="3255"/>
                  </a:lnTo>
                  <a:lnTo>
                    <a:pt x="670" y="3229"/>
                  </a:lnTo>
                  <a:lnTo>
                    <a:pt x="729" y="3200"/>
                  </a:lnTo>
                  <a:lnTo>
                    <a:pt x="790" y="3163"/>
                  </a:lnTo>
                  <a:lnTo>
                    <a:pt x="850" y="3120"/>
                  </a:lnTo>
                  <a:lnTo>
                    <a:pt x="864" y="3112"/>
                  </a:lnTo>
                  <a:lnTo>
                    <a:pt x="878" y="3106"/>
                  </a:lnTo>
                  <a:lnTo>
                    <a:pt x="894" y="3105"/>
                  </a:lnTo>
                  <a:lnTo>
                    <a:pt x="912" y="3108"/>
                  </a:lnTo>
                  <a:lnTo>
                    <a:pt x="929" y="3115"/>
                  </a:lnTo>
                  <a:lnTo>
                    <a:pt x="1012" y="3160"/>
                  </a:lnTo>
                  <a:lnTo>
                    <a:pt x="1097" y="3201"/>
                  </a:lnTo>
                  <a:lnTo>
                    <a:pt x="1184" y="3236"/>
                  </a:lnTo>
                  <a:lnTo>
                    <a:pt x="1274" y="3266"/>
                  </a:lnTo>
                  <a:lnTo>
                    <a:pt x="1364" y="3291"/>
                  </a:lnTo>
                  <a:lnTo>
                    <a:pt x="1456" y="3310"/>
                  </a:lnTo>
                  <a:lnTo>
                    <a:pt x="1550" y="3323"/>
                  </a:lnTo>
                  <a:lnTo>
                    <a:pt x="1644" y="3332"/>
                  </a:lnTo>
                  <a:lnTo>
                    <a:pt x="1738" y="3335"/>
                  </a:lnTo>
                  <a:lnTo>
                    <a:pt x="1837" y="3332"/>
                  </a:lnTo>
                  <a:lnTo>
                    <a:pt x="1935" y="3323"/>
                  </a:lnTo>
                  <a:lnTo>
                    <a:pt x="2030" y="3309"/>
                  </a:lnTo>
                  <a:lnTo>
                    <a:pt x="2124" y="3288"/>
                  </a:lnTo>
                  <a:lnTo>
                    <a:pt x="2218" y="3262"/>
                  </a:lnTo>
                  <a:lnTo>
                    <a:pt x="2308" y="3231"/>
                  </a:lnTo>
                  <a:lnTo>
                    <a:pt x="2396" y="3194"/>
                  </a:lnTo>
                  <a:lnTo>
                    <a:pt x="2483" y="3153"/>
                  </a:lnTo>
                  <a:lnTo>
                    <a:pt x="2566" y="3105"/>
                  </a:lnTo>
                  <a:lnTo>
                    <a:pt x="2647" y="3054"/>
                  </a:lnTo>
                  <a:lnTo>
                    <a:pt x="2724" y="2996"/>
                  </a:lnTo>
                  <a:lnTo>
                    <a:pt x="2799" y="2934"/>
                  </a:lnTo>
                  <a:lnTo>
                    <a:pt x="2870" y="2866"/>
                  </a:lnTo>
                  <a:lnTo>
                    <a:pt x="2937" y="2795"/>
                  </a:lnTo>
                  <a:lnTo>
                    <a:pt x="2999" y="2722"/>
                  </a:lnTo>
                  <a:lnTo>
                    <a:pt x="3056" y="2645"/>
                  </a:lnTo>
                  <a:lnTo>
                    <a:pt x="3107" y="2567"/>
                  </a:lnTo>
                  <a:lnTo>
                    <a:pt x="3154" y="2485"/>
                  </a:lnTo>
                  <a:lnTo>
                    <a:pt x="3194" y="2402"/>
                  </a:lnTo>
                  <a:lnTo>
                    <a:pt x="3230" y="2317"/>
                  </a:lnTo>
                  <a:lnTo>
                    <a:pt x="3261" y="2231"/>
                  </a:lnTo>
                  <a:lnTo>
                    <a:pt x="3286" y="2143"/>
                  </a:lnTo>
                  <a:lnTo>
                    <a:pt x="3307" y="2054"/>
                  </a:lnTo>
                  <a:lnTo>
                    <a:pt x="3322" y="1964"/>
                  </a:lnTo>
                  <a:lnTo>
                    <a:pt x="3333" y="1873"/>
                  </a:lnTo>
                  <a:lnTo>
                    <a:pt x="3338" y="1783"/>
                  </a:lnTo>
                  <a:lnTo>
                    <a:pt x="3338" y="1692"/>
                  </a:lnTo>
                  <a:lnTo>
                    <a:pt x="3333" y="1601"/>
                  </a:lnTo>
                  <a:lnTo>
                    <a:pt x="3322" y="1511"/>
                  </a:lnTo>
                  <a:lnTo>
                    <a:pt x="3307" y="1421"/>
                  </a:lnTo>
                  <a:lnTo>
                    <a:pt x="3286" y="1332"/>
                  </a:lnTo>
                  <a:lnTo>
                    <a:pt x="3261" y="1245"/>
                  </a:lnTo>
                  <a:lnTo>
                    <a:pt x="3230" y="1158"/>
                  </a:lnTo>
                  <a:lnTo>
                    <a:pt x="3194" y="1072"/>
                  </a:lnTo>
                  <a:lnTo>
                    <a:pt x="3154" y="990"/>
                  </a:lnTo>
                  <a:lnTo>
                    <a:pt x="3107" y="908"/>
                  </a:lnTo>
                  <a:lnTo>
                    <a:pt x="3056" y="829"/>
                  </a:lnTo>
                  <a:lnTo>
                    <a:pt x="2999" y="753"/>
                  </a:lnTo>
                  <a:lnTo>
                    <a:pt x="2937" y="679"/>
                  </a:lnTo>
                  <a:lnTo>
                    <a:pt x="2870" y="609"/>
                  </a:lnTo>
                  <a:lnTo>
                    <a:pt x="2799" y="541"/>
                  </a:lnTo>
                  <a:lnTo>
                    <a:pt x="2724" y="479"/>
                  </a:lnTo>
                  <a:lnTo>
                    <a:pt x="2647" y="422"/>
                  </a:lnTo>
                  <a:lnTo>
                    <a:pt x="2565" y="369"/>
                  </a:lnTo>
                  <a:lnTo>
                    <a:pt x="2481" y="322"/>
                  </a:lnTo>
                  <a:lnTo>
                    <a:pt x="2396" y="280"/>
                  </a:lnTo>
                  <a:lnTo>
                    <a:pt x="2308" y="244"/>
                  </a:lnTo>
                  <a:lnTo>
                    <a:pt x="2216" y="212"/>
                  </a:lnTo>
                  <a:lnTo>
                    <a:pt x="2124" y="187"/>
                  </a:lnTo>
                  <a:lnTo>
                    <a:pt x="2030" y="167"/>
                  </a:lnTo>
                  <a:lnTo>
                    <a:pt x="1935" y="152"/>
                  </a:lnTo>
                  <a:lnTo>
                    <a:pt x="1837" y="143"/>
                  </a:lnTo>
                  <a:lnTo>
                    <a:pt x="1738" y="140"/>
                  </a:lnTo>
                  <a:close/>
                  <a:moveTo>
                    <a:pt x="1738" y="0"/>
                  </a:moveTo>
                  <a:lnTo>
                    <a:pt x="1838" y="3"/>
                  </a:lnTo>
                  <a:lnTo>
                    <a:pt x="1937" y="11"/>
                  </a:lnTo>
                  <a:lnTo>
                    <a:pt x="2034" y="25"/>
                  </a:lnTo>
                  <a:lnTo>
                    <a:pt x="2130" y="44"/>
                  </a:lnTo>
                  <a:lnTo>
                    <a:pt x="2223" y="68"/>
                  </a:lnTo>
                  <a:lnTo>
                    <a:pt x="2315" y="97"/>
                  </a:lnTo>
                  <a:lnTo>
                    <a:pt x="2406" y="132"/>
                  </a:lnTo>
                  <a:lnTo>
                    <a:pt x="2494" y="171"/>
                  </a:lnTo>
                  <a:lnTo>
                    <a:pt x="2580" y="215"/>
                  </a:lnTo>
                  <a:lnTo>
                    <a:pt x="2664" y="264"/>
                  </a:lnTo>
                  <a:lnTo>
                    <a:pt x="2744" y="319"/>
                  </a:lnTo>
                  <a:lnTo>
                    <a:pt x="2823" y="377"/>
                  </a:lnTo>
                  <a:lnTo>
                    <a:pt x="2898" y="441"/>
                  </a:lnTo>
                  <a:lnTo>
                    <a:pt x="2970" y="508"/>
                  </a:lnTo>
                  <a:lnTo>
                    <a:pt x="3040" y="582"/>
                  </a:lnTo>
                  <a:lnTo>
                    <a:pt x="3106" y="660"/>
                  </a:lnTo>
                  <a:lnTo>
                    <a:pt x="3165" y="740"/>
                  </a:lnTo>
                  <a:lnTo>
                    <a:pt x="3219" y="822"/>
                  </a:lnTo>
                  <a:lnTo>
                    <a:pt x="3269" y="907"/>
                  </a:lnTo>
                  <a:lnTo>
                    <a:pt x="3314" y="994"/>
                  </a:lnTo>
                  <a:lnTo>
                    <a:pt x="3352" y="1083"/>
                  </a:lnTo>
                  <a:lnTo>
                    <a:pt x="3386" y="1174"/>
                  </a:lnTo>
                  <a:lnTo>
                    <a:pt x="3414" y="1265"/>
                  </a:lnTo>
                  <a:lnTo>
                    <a:pt x="3438" y="1358"/>
                  </a:lnTo>
                  <a:lnTo>
                    <a:pt x="3456" y="1452"/>
                  </a:lnTo>
                  <a:lnTo>
                    <a:pt x="3469" y="1546"/>
                  </a:lnTo>
                  <a:lnTo>
                    <a:pt x="3477" y="1641"/>
                  </a:lnTo>
                  <a:lnTo>
                    <a:pt x="3479" y="1736"/>
                  </a:lnTo>
                  <a:lnTo>
                    <a:pt x="3477" y="1832"/>
                  </a:lnTo>
                  <a:lnTo>
                    <a:pt x="3469" y="1927"/>
                  </a:lnTo>
                  <a:lnTo>
                    <a:pt x="3456" y="2022"/>
                  </a:lnTo>
                  <a:lnTo>
                    <a:pt x="3438" y="2115"/>
                  </a:lnTo>
                  <a:lnTo>
                    <a:pt x="3414" y="2208"/>
                  </a:lnTo>
                  <a:lnTo>
                    <a:pt x="3386" y="2300"/>
                  </a:lnTo>
                  <a:lnTo>
                    <a:pt x="3352" y="2390"/>
                  </a:lnTo>
                  <a:lnTo>
                    <a:pt x="3314" y="2479"/>
                  </a:lnTo>
                  <a:lnTo>
                    <a:pt x="3269" y="2567"/>
                  </a:lnTo>
                  <a:lnTo>
                    <a:pt x="3219" y="2652"/>
                  </a:lnTo>
                  <a:lnTo>
                    <a:pt x="3165" y="2734"/>
                  </a:lnTo>
                  <a:lnTo>
                    <a:pt x="3106" y="2813"/>
                  </a:lnTo>
                  <a:lnTo>
                    <a:pt x="3040" y="2891"/>
                  </a:lnTo>
                  <a:lnTo>
                    <a:pt x="2970" y="2966"/>
                  </a:lnTo>
                  <a:lnTo>
                    <a:pt x="2898" y="3033"/>
                  </a:lnTo>
                  <a:lnTo>
                    <a:pt x="2823" y="3097"/>
                  </a:lnTo>
                  <a:lnTo>
                    <a:pt x="2744" y="3155"/>
                  </a:lnTo>
                  <a:lnTo>
                    <a:pt x="2664" y="3210"/>
                  </a:lnTo>
                  <a:lnTo>
                    <a:pt x="2580" y="3259"/>
                  </a:lnTo>
                  <a:lnTo>
                    <a:pt x="2494" y="3303"/>
                  </a:lnTo>
                  <a:lnTo>
                    <a:pt x="2406" y="3342"/>
                  </a:lnTo>
                  <a:lnTo>
                    <a:pt x="2315" y="3377"/>
                  </a:lnTo>
                  <a:lnTo>
                    <a:pt x="2223" y="3407"/>
                  </a:lnTo>
                  <a:lnTo>
                    <a:pt x="2130" y="3431"/>
                  </a:lnTo>
                  <a:lnTo>
                    <a:pt x="2034" y="3449"/>
                  </a:lnTo>
                  <a:lnTo>
                    <a:pt x="1937" y="3463"/>
                  </a:lnTo>
                  <a:lnTo>
                    <a:pt x="1838" y="3471"/>
                  </a:lnTo>
                  <a:lnTo>
                    <a:pt x="1738" y="3475"/>
                  </a:lnTo>
                  <a:lnTo>
                    <a:pt x="1641" y="3471"/>
                  </a:lnTo>
                  <a:lnTo>
                    <a:pt x="1543" y="3463"/>
                  </a:lnTo>
                  <a:lnTo>
                    <a:pt x="1447" y="3449"/>
                  </a:lnTo>
                  <a:lnTo>
                    <a:pt x="1352" y="3431"/>
                  </a:lnTo>
                  <a:lnTo>
                    <a:pt x="1257" y="3407"/>
                  </a:lnTo>
                  <a:lnTo>
                    <a:pt x="1165" y="3377"/>
                  </a:lnTo>
                  <a:lnTo>
                    <a:pt x="1074" y="3342"/>
                  </a:lnTo>
                  <a:lnTo>
                    <a:pt x="985" y="3303"/>
                  </a:lnTo>
                  <a:lnTo>
                    <a:pt x="899" y="3259"/>
                  </a:lnTo>
                  <a:lnTo>
                    <a:pt x="832" y="3302"/>
                  </a:lnTo>
                  <a:lnTo>
                    <a:pt x="766" y="3338"/>
                  </a:lnTo>
                  <a:lnTo>
                    <a:pt x="702" y="3369"/>
                  </a:lnTo>
                  <a:lnTo>
                    <a:pt x="639" y="3394"/>
                  </a:lnTo>
                  <a:lnTo>
                    <a:pt x="578" y="3413"/>
                  </a:lnTo>
                  <a:lnTo>
                    <a:pt x="518" y="3429"/>
                  </a:lnTo>
                  <a:lnTo>
                    <a:pt x="463" y="3441"/>
                  </a:lnTo>
                  <a:lnTo>
                    <a:pt x="410" y="3448"/>
                  </a:lnTo>
                  <a:lnTo>
                    <a:pt x="363" y="3453"/>
                  </a:lnTo>
                  <a:lnTo>
                    <a:pt x="319" y="3456"/>
                  </a:lnTo>
                  <a:lnTo>
                    <a:pt x="281" y="3457"/>
                  </a:lnTo>
                  <a:lnTo>
                    <a:pt x="234" y="3456"/>
                  </a:lnTo>
                  <a:lnTo>
                    <a:pt x="188" y="3452"/>
                  </a:lnTo>
                  <a:lnTo>
                    <a:pt x="143" y="3447"/>
                  </a:lnTo>
                  <a:lnTo>
                    <a:pt x="116" y="3439"/>
                  </a:lnTo>
                  <a:lnTo>
                    <a:pt x="90" y="3426"/>
                  </a:lnTo>
                  <a:lnTo>
                    <a:pt x="68" y="3408"/>
                  </a:lnTo>
                  <a:lnTo>
                    <a:pt x="51" y="3387"/>
                  </a:lnTo>
                  <a:lnTo>
                    <a:pt x="38" y="3361"/>
                  </a:lnTo>
                  <a:lnTo>
                    <a:pt x="31" y="3333"/>
                  </a:lnTo>
                  <a:lnTo>
                    <a:pt x="29" y="3309"/>
                  </a:lnTo>
                  <a:lnTo>
                    <a:pt x="32" y="3284"/>
                  </a:lnTo>
                  <a:lnTo>
                    <a:pt x="39" y="3262"/>
                  </a:lnTo>
                  <a:lnTo>
                    <a:pt x="50" y="3241"/>
                  </a:lnTo>
                  <a:lnTo>
                    <a:pt x="65" y="3222"/>
                  </a:lnTo>
                  <a:lnTo>
                    <a:pt x="83" y="3205"/>
                  </a:lnTo>
                  <a:lnTo>
                    <a:pt x="104" y="3192"/>
                  </a:lnTo>
                  <a:lnTo>
                    <a:pt x="148" y="3168"/>
                  </a:lnTo>
                  <a:lnTo>
                    <a:pt x="191" y="3137"/>
                  </a:lnTo>
                  <a:lnTo>
                    <a:pt x="231" y="3103"/>
                  </a:lnTo>
                  <a:lnTo>
                    <a:pt x="270" y="3063"/>
                  </a:lnTo>
                  <a:lnTo>
                    <a:pt x="306" y="3018"/>
                  </a:lnTo>
                  <a:lnTo>
                    <a:pt x="341" y="2968"/>
                  </a:lnTo>
                  <a:lnTo>
                    <a:pt x="374" y="2913"/>
                  </a:lnTo>
                  <a:lnTo>
                    <a:pt x="405" y="2854"/>
                  </a:lnTo>
                  <a:lnTo>
                    <a:pt x="343" y="2775"/>
                  </a:lnTo>
                  <a:lnTo>
                    <a:pt x="287" y="2696"/>
                  </a:lnTo>
                  <a:lnTo>
                    <a:pt x="236" y="2613"/>
                  </a:lnTo>
                  <a:lnTo>
                    <a:pt x="190" y="2529"/>
                  </a:lnTo>
                  <a:lnTo>
                    <a:pt x="148" y="2442"/>
                  </a:lnTo>
                  <a:lnTo>
                    <a:pt x="112" y="2354"/>
                  </a:lnTo>
                  <a:lnTo>
                    <a:pt x="81" y="2265"/>
                  </a:lnTo>
                  <a:lnTo>
                    <a:pt x="55" y="2174"/>
                  </a:lnTo>
                  <a:lnTo>
                    <a:pt x="34" y="2082"/>
                  </a:lnTo>
                  <a:lnTo>
                    <a:pt x="18" y="1990"/>
                  </a:lnTo>
                  <a:lnTo>
                    <a:pt x="6" y="1897"/>
                  </a:lnTo>
                  <a:lnTo>
                    <a:pt x="1" y="1803"/>
                  </a:lnTo>
                  <a:lnTo>
                    <a:pt x="0" y="1710"/>
                  </a:lnTo>
                  <a:lnTo>
                    <a:pt x="3" y="1616"/>
                  </a:lnTo>
                  <a:lnTo>
                    <a:pt x="13" y="1523"/>
                  </a:lnTo>
                  <a:lnTo>
                    <a:pt x="27" y="1431"/>
                  </a:lnTo>
                  <a:lnTo>
                    <a:pt x="46" y="1339"/>
                  </a:lnTo>
                  <a:lnTo>
                    <a:pt x="70" y="1248"/>
                  </a:lnTo>
                  <a:lnTo>
                    <a:pt x="99" y="1158"/>
                  </a:lnTo>
                  <a:lnTo>
                    <a:pt x="133" y="1070"/>
                  </a:lnTo>
                  <a:lnTo>
                    <a:pt x="172" y="983"/>
                  </a:lnTo>
                  <a:lnTo>
                    <a:pt x="215" y="898"/>
                  </a:lnTo>
                  <a:lnTo>
                    <a:pt x="264" y="815"/>
                  </a:lnTo>
                  <a:lnTo>
                    <a:pt x="318" y="735"/>
                  </a:lnTo>
                  <a:lnTo>
                    <a:pt x="376" y="656"/>
                  </a:lnTo>
                  <a:lnTo>
                    <a:pt x="440" y="581"/>
                  </a:lnTo>
                  <a:lnTo>
                    <a:pt x="509" y="509"/>
                  </a:lnTo>
                  <a:lnTo>
                    <a:pt x="581" y="441"/>
                  </a:lnTo>
                  <a:lnTo>
                    <a:pt x="656" y="377"/>
                  </a:lnTo>
                  <a:lnTo>
                    <a:pt x="734" y="319"/>
                  </a:lnTo>
                  <a:lnTo>
                    <a:pt x="815" y="265"/>
                  </a:lnTo>
                  <a:lnTo>
                    <a:pt x="899" y="215"/>
                  </a:lnTo>
                  <a:lnTo>
                    <a:pt x="985" y="171"/>
                  </a:lnTo>
                  <a:lnTo>
                    <a:pt x="1073" y="132"/>
                  </a:lnTo>
                  <a:lnTo>
                    <a:pt x="1163" y="97"/>
                  </a:lnTo>
                  <a:lnTo>
                    <a:pt x="1255" y="68"/>
                  </a:lnTo>
                  <a:lnTo>
                    <a:pt x="1349" y="44"/>
                  </a:lnTo>
                  <a:lnTo>
                    <a:pt x="1445" y="25"/>
                  </a:lnTo>
                  <a:lnTo>
                    <a:pt x="1542" y="11"/>
                  </a:lnTo>
                  <a:lnTo>
                    <a:pt x="1640" y="3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10060591" y="2690813"/>
            <a:ext cx="481013" cy="550863"/>
            <a:chOff x="9990138" y="2690813"/>
            <a:chExt cx="48101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" name="Freeform 107"/>
            <p:cNvSpPr>
              <a:spLocks/>
            </p:cNvSpPr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09"/>
            <p:cNvSpPr>
              <a:spLocks/>
            </p:cNvSpPr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10"/>
            <p:cNvSpPr>
              <a:spLocks/>
            </p:cNvSpPr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11"/>
            <p:cNvSpPr>
              <a:spLocks/>
            </p:cNvSpPr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9176690" y="2689225"/>
            <a:ext cx="377826" cy="552451"/>
            <a:chOff x="9145588" y="2689225"/>
            <a:chExt cx="377826" cy="552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" name="Freeform 116"/>
            <p:cNvSpPr>
              <a:spLocks noEditPoints="1"/>
            </p:cNvSpPr>
            <p:nvPr/>
          </p:nvSpPr>
          <p:spPr bwMode="auto">
            <a:xfrm>
              <a:off x="9145588" y="3065463"/>
              <a:ext cx="371475" cy="176213"/>
            </a:xfrm>
            <a:custGeom>
              <a:avLst/>
              <a:gdLst>
                <a:gd name="T0" fmla="*/ 263 w 2336"/>
                <a:gd name="T1" fmla="*/ 145 h 1111"/>
                <a:gd name="T2" fmla="*/ 249 w 2336"/>
                <a:gd name="T3" fmla="*/ 183 h 1111"/>
                <a:gd name="T4" fmla="*/ 238 w 2336"/>
                <a:gd name="T5" fmla="*/ 252 h 1111"/>
                <a:gd name="T6" fmla="*/ 256 w 2336"/>
                <a:gd name="T7" fmla="*/ 316 h 1111"/>
                <a:gd name="T8" fmla="*/ 340 w 2336"/>
                <a:gd name="T9" fmla="*/ 422 h 1111"/>
                <a:gd name="T10" fmla="*/ 356 w 2336"/>
                <a:gd name="T11" fmla="*/ 568 h 1111"/>
                <a:gd name="T12" fmla="*/ 288 w 2336"/>
                <a:gd name="T13" fmla="*/ 705 h 1111"/>
                <a:gd name="T14" fmla="*/ 177 w 2336"/>
                <a:gd name="T15" fmla="*/ 778 h 1111"/>
                <a:gd name="T16" fmla="*/ 158 w 2336"/>
                <a:gd name="T17" fmla="*/ 811 h 1111"/>
                <a:gd name="T18" fmla="*/ 141 w 2336"/>
                <a:gd name="T19" fmla="*/ 952 h 1111"/>
                <a:gd name="T20" fmla="*/ 141 w 2336"/>
                <a:gd name="T21" fmla="*/ 966 h 1111"/>
                <a:gd name="T22" fmla="*/ 153 w 2336"/>
                <a:gd name="T23" fmla="*/ 970 h 1111"/>
                <a:gd name="T24" fmla="*/ 2195 w 2336"/>
                <a:gd name="T25" fmla="*/ 962 h 1111"/>
                <a:gd name="T26" fmla="*/ 2171 w 2336"/>
                <a:gd name="T27" fmla="*/ 797 h 1111"/>
                <a:gd name="T28" fmla="*/ 2164 w 2336"/>
                <a:gd name="T29" fmla="*/ 786 h 1111"/>
                <a:gd name="T30" fmla="*/ 2094 w 2336"/>
                <a:gd name="T31" fmla="*/ 754 h 1111"/>
                <a:gd name="T32" fmla="*/ 2000 w 2336"/>
                <a:gd name="T33" fmla="*/ 648 h 1111"/>
                <a:gd name="T34" fmla="*/ 1974 w 2336"/>
                <a:gd name="T35" fmla="*/ 500 h 1111"/>
                <a:gd name="T36" fmla="*/ 2029 w 2336"/>
                <a:gd name="T37" fmla="*/ 361 h 1111"/>
                <a:gd name="T38" fmla="*/ 2089 w 2336"/>
                <a:gd name="T39" fmla="*/ 303 h 1111"/>
                <a:gd name="T40" fmla="*/ 2097 w 2336"/>
                <a:gd name="T41" fmla="*/ 286 h 1111"/>
                <a:gd name="T42" fmla="*/ 2077 w 2336"/>
                <a:gd name="T43" fmla="*/ 144 h 1111"/>
                <a:gd name="T44" fmla="*/ 300 w 2336"/>
                <a:gd name="T45" fmla="*/ 0 h 1111"/>
                <a:gd name="T46" fmla="*/ 2150 w 2336"/>
                <a:gd name="T47" fmla="*/ 19 h 1111"/>
                <a:gd name="T48" fmla="*/ 2213 w 2336"/>
                <a:gd name="T49" fmla="*/ 101 h 1111"/>
                <a:gd name="T50" fmla="*/ 2237 w 2336"/>
                <a:gd name="T51" fmla="*/ 300 h 1111"/>
                <a:gd name="T52" fmla="*/ 2193 w 2336"/>
                <a:gd name="T53" fmla="*/ 399 h 1111"/>
                <a:gd name="T54" fmla="*/ 2124 w 2336"/>
                <a:gd name="T55" fmla="*/ 474 h 1111"/>
                <a:gd name="T56" fmla="*/ 2114 w 2336"/>
                <a:gd name="T57" fmla="*/ 539 h 1111"/>
                <a:gd name="T58" fmla="*/ 2145 w 2336"/>
                <a:gd name="T59" fmla="*/ 611 h 1111"/>
                <a:gd name="T60" fmla="*/ 2216 w 2336"/>
                <a:gd name="T61" fmla="*/ 653 h 1111"/>
                <a:gd name="T62" fmla="*/ 2278 w 2336"/>
                <a:gd name="T63" fmla="*/ 700 h 1111"/>
                <a:gd name="T64" fmla="*/ 2309 w 2336"/>
                <a:gd name="T65" fmla="*/ 773 h 1111"/>
                <a:gd name="T66" fmla="*/ 2328 w 2336"/>
                <a:gd name="T67" fmla="*/ 900 h 1111"/>
                <a:gd name="T68" fmla="*/ 2326 w 2336"/>
                <a:gd name="T69" fmla="*/ 1022 h 1111"/>
                <a:gd name="T70" fmla="*/ 2260 w 2336"/>
                <a:gd name="T71" fmla="*/ 1094 h 1111"/>
                <a:gd name="T72" fmla="*/ 2189 w 2336"/>
                <a:gd name="T73" fmla="*/ 1111 h 1111"/>
                <a:gd name="T74" fmla="*/ 69 w 2336"/>
                <a:gd name="T75" fmla="*/ 1089 h 1111"/>
                <a:gd name="T76" fmla="*/ 8 w 2336"/>
                <a:gd name="T77" fmla="*/ 1019 h 1111"/>
                <a:gd name="T78" fmla="*/ 5 w 2336"/>
                <a:gd name="T79" fmla="*/ 903 h 1111"/>
                <a:gd name="T80" fmla="*/ 22 w 2336"/>
                <a:gd name="T81" fmla="*/ 771 h 1111"/>
                <a:gd name="T82" fmla="*/ 81 w 2336"/>
                <a:gd name="T83" fmla="*/ 675 h 1111"/>
                <a:gd name="T84" fmla="*/ 139 w 2336"/>
                <a:gd name="T85" fmla="*/ 641 h 1111"/>
                <a:gd name="T86" fmla="*/ 210 w 2336"/>
                <a:gd name="T87" fmla="*/ 570 h 1111"/>
                <a:gd name="T88" fmla="*/ 208 w 2336"/>
                <a:gd name="T89" fmla="*/ 476 h 1111"/>
                <a:gd name="T90" fmla="*/ 132 w 2336"/>
                <a:gd name="T91" fmla="*/ 385 h 1111"/>
                <a:gd name="T92" fmla="*/ 96 w 2336"/>
                <a:gd name="T93" fmla="*/ 262 h 1111"/>
                <a:gd name="T94" fmla="*/ 108 w 2336"/>
                <a:gd name="T95" fmla="*/ 185 h 1111"/>
                <a:gd name="T96" fmla="*/ 109 w 2336"/>
                <a:gd name="T97" fmla="*/ 167 h 1111"/>
                <a:gd name="T98" fmla="*/ 147 w 2336"/>
                <a:gd name="T99" fmla="*/ 54 h 1111"/>
                <a:gd name="T100" fmla="*/ 233 w 2336"/>
                <a:gd name="T101" fmla="*/ 6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36" h="1111">
                  <a:moveTo>
                    <a:pt x="300" y="143"/>
                  </a:moveTo>
                  <a:lnTo>
                    <a:pt x="285" y="144"/>
                  </a:lnTo>
                  <a:lnTo>
                    <a:pt x="273" y="144"/>
                  </a:lnTo>
                  <a:lnTo>
                    <a:pt x="263" y="145"/>
                  </a:lnTo>
                  <a:lnTo>
                    <a:pt x="257" y="145"/>
                  </a:lnTo>
                  <a:lnTo>
                    <a:pt x="255" y="153"/>
                  </a:lnTo>
                  <a:lnTo>
                    <a:pt x="252" y="165"/>
                  </a:lnTo>
                  <a:lnTo>
                    <a:pt x="249" y="183"/>
                  </a:lnTo>
                  <a:lnTo>
                    <a:pt x="249" y="198"/>
                  </a:lnTo>
                  <a:lnTo>
                    <a:pt x="246" y="215"/>
                  </a:lnTo>
                  <a:lnTo>
                    <a:pt x="242" y="234"/>
                  </a:lnTo>
                  <a:lnTo>
                    <a:pt x="238" y="252"/>
                  </a:lnTo>
                  <a:lnTo>
                    <a:pt x="236" y="269"/>
                  </a:lnTo>
                  <a:lnTo>
                    <a:pt x="238" y="285"/>
                  </a:lnTo>
                  <a:lnTo>
                    <a:pt x="244" y="300"/>
                  </a:lnTo>
                  <a:lnTo>
                    <a:pt x="256" y="316"/>
                  </a:lnTo>
                  <a:lnTo>
                    <a:pt x="274" y="333"/>
                  </a:lnTo>
                  <a:lnTo>
                    <a:pt x="300" y="361"/>
                  </a:lnTo>
                  <a:lnTo>
                    <a:pt x="322" y="390"/>
                  </a:lnTo>
                  <a:lnTo>
                    <a:pt x="340" y="422"/>
                  </a:lnTo>
                  <a:lnTo>
                    <a:pt x="351" y="457"/>
                  </a:lnTo>
                  <a:lnTo>
                    <a:pt x="359" y="493"/>
                  </a:lnTo>
                  <a:lnTo>
                    <a:pt x="360" y="530"/>
                  </a:lnTo>
                  <a:lnTo>
                    <a:pt x="356" y="568"/>
                  </a:lnTo>
                  <a:lnTo>
                    <a:pt x="347" y="606"/>
                  </a:lnTo>
                  <a:lnTo>
                    <a:pt x="332" y="643"/>
                  </a:lnTo>
                  <a:lnTo>
                    <a:pt x="312" y="676"/>
                  </a:lnTo>
                  <a:lnTo>
                    <a:pt x="288" y="705"/>
                  </a:lnTo>
                  <a:lnTo>
                    <a:pt x="259" y="732"/>
                  </a:lnTo>
                  <a:lnTo>
                    <a:pt x="227" y="754"/>
                  </a:lnTo>
                  <a:lnTo>
                    <a:pt x="191" y="771"/>
                  </a:lnTo>
                  <a:lnTo>
                    <a:pt x="177" y="778"/>
                  </a:lnTo>
                  <a:lnTo>
                    <a:pt x="167" y="786"/>
                  </a:lnTo>
                  <a:lnTo>
                    <a:pt x="162" y="793"/>
                  </a:lnTo>
                  <a:lnTo>
                    <a:pt x="159" y="802"/>
                  </a:lnTo>
                  <a:lnTo>
                    <a:pt x="158" y="811"/>
                  </a:lnTo>
                  <a:lnTo>
                    <a:pt x="154" y="850"/>
                  </a:lnTo>
                  <a:lnTo>
                    <a:pt x="149" y="887"/>
                  </a:lnTo>
                  <a:lnTo>
                    <a:pt x="145" y="920"/>
                  </a:lnTo>
                  <a:lnTo>
                    <a:pt x="141" y="952"/>
                  </a:lnTo>
                  <a:lnTo>
                    <a:pt x="141" y="954"/>
                  </a:lnTo>
                  <a:lnTo>
                    <a:pt x="141" y="958"/>
                  </a:lnTo>
                  <a:lnTo>
                    <a:pt x="141" y="962"/>
                  </a:lnTo>
                  <a:lnTo>
                    <a:pt x="141" y="966"/>
                  </a:lnTo>
                  <a:lnTo>
                    <a:pt x="141" y="968"/>
                  </a:lnTo>
                  <a:lnTo>
                    <a:pt x="144" y="969"/>
                  </a:lnTo>
                  <a:lnTo>
                    <a:pt x="148" y="970"/>
                  </a:lnTo>
                  <a:lnTo>
                    <a:pt x="153" y="970"/>
                  </a:lnTo>
                  <a:lnTo>
                    <a:pt x="2195" y="970"/>
                  </a:lnTo>
                  <a:lnTo>
                    <a:pt x="2195" y="968"/>
                  </a:lnTo>
                  <a:lnTo>
                    <a:pt x="2195" y="966"/>
                  </a:lnTo>
                  <a:lnTo>
                    <a:pt x="2195" y="962"/>
                  </a:lnTo>
                  <a:lnTo>
                    <a:pt x="2189" y="922"/>
                  </a:lnTo>
                  <a:lnTo>
                    <a:pt x="2182" y="881"/>
                  </a:lnTo>
                  <a:lnTo>
                    <a:pt x="2176" y="840"/>
                  </a:lnTo>
                  <a:lnTo>
                    <a:pt x="2171" y="797"/>
                  </a:lnTo>
                  <a:lnTo>
                    <a:pt x="2170" y="792"/>
                  </a:lnTo>
                  <a:lnTo>
                    <a:pt x="2167" y="789"/>
                  </a:lnTo>
                  <a:lnTo>
                    <a:pt x="2166" y="787"/>
                  </a:lnTo>
                  <a:lnTo>
                    <a:pt x="2164" y="786"/>
                  </a:lnTo>
                  <a:lnTo>
                    <a:pt x="2163" y="785"/>
                  </a:lnTo>
                  <a:lnTo>
                    <a:pt x="2160" y="784"/>
                  </a:lnTo>
                  <a:lnTo>
                    <a:pt x="2126" y="771"/>
                  </a:lnTo>
                  <a:lnTo>
                    <a:pt x="2094" y="754"/>
                  </a:lnTo>
                  <a:lnTo>
                    <a:pt x="2066" y="733"/>
                  </a:lnTo>
                  <a:lnTo>
                    <a:pt x="2040" y="709"/>
                  </a:lnTo>
                  <a:lnTo>
                    <a:pt x="2018" y="680"/>
                  </a:lnTo>
                  <a:lnTo>
                    <a:pt x="2000" y="648"/>
                  </a:lnTo>
                  <a:lnTo>
                    <a:pt x="1987" y="615"/>
                  </a:lnTo>
                  <a:lnTo>
                    <a:pt x="1977" y="578"/>
                  </a:lnTo>
                  <a:lnTo>
                    <a:pt x="1973" y="539"/>
                  </a:lnTo>
                  <a:lnTo>
                    <a:pt x="1974" y="500"/>
                  </a:lnTo>
                  <a:lnTo>
                    <a:pt x="1980" y="463"/>
                  </a:lnTo>
                  <a:lnTo>
                    <a:pt x="1991" y="427"/>
                  </a:lnTo>
                  <a:lnTo>
                    <a:pt x="2008" y="394"/>
                  </a:lnTo>
                  <a:lnTo>
                    <a:pt x="2029" y="361"/>
                  </a:lnTo>
                  <a:lnTo>
                    <a:pt x="2055" y="331"/>
                  </a:lnTo>
                  <a:lnTo>
                    <a:pt x="2086" y="305"/>
                  </a:lnTo>
                  <a:lnTo>
                    <a:pt x="2088" y="304"/>
                  </a:lnTo>
                  <a:lnTo>
                    <a:pt x="2089" y="303"/>
                  </a:lnTo>
                  <a:lnTo>
                    <a:pt x="2093" y="300"/>
                  </a:lnTo>
                  <a:lnTo>
                    <a:pt x="2095" y="297"/>
                  </a:lnTo>
                  <a:lnTo>
                    <a:pt x="2097" y="293"/>
                  </a:lnTo>
                  <a:lnTo>
                    <a:pt x="2097" y="286"/>
                  </a:lnTo>
                  <a:lnTo>
                    <a:pt x="2089" y="220"/>
                  </a:lnTo>
                  <a:lnTo>
                    <a:pt x="2080" y="153"/>
                  </a:lnTo>
                  <a:lnTo>
                    <a:pt x="2079" y="148"/>
                  </a:lnTo>
                  <a:lnTo>
                    <a:pt x="2077" y="144"/>
                  </a:lnTo>
                  <a:lnTo>
                    <a:pt x="2073" y="144"/>
                  </a:lnTo>
                  <a:lnTo>
                    <a:pt x="2069" y="143"/>
                  </a:lnTo>
                  <a:lnTo>
                    <a:pt x="300" y="143"/>
                  </a:lnTo>
                  <a:close/>
                  <a:moveTo>
                    <a:pt x="300" y="0"/>
                  </a:moveTo>
                  <a:lnTo>
                    <a:pt x="2069" y="0"/>
                  </a:lnTo>
                  <a:lnTo>
                    <a:pt x="2100" y="2"/>
                  </a:lnTo>
                  <a:lnTo>
                    <a:pt x="2126" y="9"/>
                  </a:lnTo>
                  <a:lnTo>
                    <a:pt x="2150" y="19"/>
                  </a:lnTo>
                  <a:lnTo>
                    <a:pt x="2172" y="34"/>
                  </a:lnTo>
                  <a:lnTo>
                    <a:pt x="2189" y="52"/>
                  </a:lnTo>
                  <a:lnTo>
                    <a:pt x="2202" y="74"/>
                  </a:lnTo>
                  <a:lnTo>
                    <a:pt x="2213" y="101"/>
                  </a:lnTo>
                  <a:lnTo>
                    <a:pt x="2219" y="130"/>
                  </a:lnTo>
                  <a:lnTo>
                    <a:pt x="2230" y="199"/>
                  </a:lnTo>
                  <a:lnTo>
                    <a:pt x="2237" y="271"/>
                  </a:lnTo>
                  <a:lnTo>
                    <a:pt x="2237" y="300"/>
                  </a:lnTo>
                  <a:lnTo>
                    <a:pt x="2233" y="328"/>
                  </a:lnTo>
                  <a:lnTo>
                    <a:pt x="2225" y="353"/>
                  </a:lnTo>
                  <a:lnTo>
                    <a:pt x="2211" y="378"/>
                  </a:lnTo>
                  <a:lnTo>
                    <a:pt x="2193" y="399"/>
                  </a:lnTo>
                  <a:lnTo>
                    <a:pt x="2170" y="417"/>
                  </a:lnTo>
                  <a:lnTo>
                    <a:pt x="2149" y="435"/>
                  </a:lnTo>
                  <a:lnTo>
                    <a:pt x="2135" y="454"/>
                  </a:lnTo>
                  <a:lnTo>
                    <a:pt x="2124" y="474"/>
                  </a:lnTo>
                  <a:lnTo>
                    <a:pt x="2118" y="492"/>
                  </a:lnTo>
                  <a:lnTo>
                    <a:pt x="2114" y="510"/>
                  </a:lnTo>
                  <a:lnTo>
                    <a:pt x="2113" y="526"/>
                  </a:lnTo>
                  <a:lnTo>
                    <a:pt x="2114" y="539"/>
                  </a:lnTo>
                  <a:lnTo>
                    <a:pt x="2116" y="550"/>
                  </a:lnTo>
                  <a:lnTo>
                    <a:pt x="2122" y="573"/>
                  </a:lnTo>
                  <a:lnTo>
                    <a:pt x="2132" y="593"/>
                  </a:lnTo>
                  <a:lnTo>
                    <a:pt x="2145" y="611"/>
                  </a:lnTo>
                  <a:lnTo>
                    <a:pt x="2161" y="627"/>
                  </a:lnTo>
                  <a:lnTo>
                    <a:pt x="2180" y="639"/>
                  </a:lnTo>
                  <a:lnTo>
                    <a:pt x="2200" y="647"/>
                  </a:lnTo>
                  <a:lnTo>
                    <a:pt x="2216" y="653"/>
                  </a:lnTo>
                  <a:lnTo>
                    <a:pt x="2232" y="660"/>
                  </a:lnTo>
                  <a:lnTo>
                    <a:pt x="2249" y="671"/>
                  </a:lnTo>
                  <a:lnTo>
                    <a:pt x="2264" y="683"/>
                  </a:lnTo>
                  <a:lnTo>
                    <a:pt x="2278" y="700"/>
                  </a:lnTo>
                  <a:lnTo>
                    <a:pt x="2291" y="719"/>
                  </a:lnTo>
                  <a:lnTo>
                    <a:pt x="2302" y="743"/>
                  </a:lnTo>
                  <a:lnTo>
                    <a:pt x="2309" y="771"/>
                  </a:lnTo>
                  <a:lnTo>
                    <a:pt x="2309" y="773"/>
                  </a:lnTo>
                  <a:lnTo>
                    <a:pt x="2310" y="775"/>
                  </a:lnTo>
                  <a:lnTo>
                    <a:pt x="2315" y="815"/>
                  </a:lnTo>
                  <a:lnTo>
                    <a:pt x="2322" y="857"/>
                  </a:lnTo>
                  <a:lnTo>
                    <a:pt x="2328" y="900"/>
                  </a:lnTo>
                  <a:lnTo>
                    <a:pt x="2335" y="943"/>
                  </a:lnTo>
                  <a:lnTo>
                    <a:pt x="2336" y="971"/>
                  </a:lnTo>
                  <a:lnTo>
                    <a:pt x="2332" y="997"/>
                  </a:lnTo>
                  <a:lnTo>
                    <a:pt x="2326" y="1022"/>
                  </a:lnTo>
                  <a:lnTo>
                    <a:pt x="2314" y="1044"/>
                  </a:lnTo>
                  <a:lnTo>
                    <a:pt x="2299" y="1064"/>
                  </a:lnTo>
                  <a:lnTo>
                    <a:pt x="2280" y="1081"/>
                  </a:lnTo>
                  <a:lnTo>
                    <a:pt x="2260" y="1094"/>
                  </a:lnTo>
                  <a:lnTo>
                    <a:pt x="2241" y="1102"/>
                  </a:lnTo>
                  <a:lnTo>
                    <a:pt x="2222" y="1107"/>
                  </a:lnTo>
                  <a:lnTo>
                    <a:pt x="2204" y="1109"/>
                  </a:lnTo>
                  <a:lnTo>
                    <a:pt x="2189" y="1111"/>
                  </a:lnTo>
                  <a:lnTo>
                    <a:pt x="147" y="1111"/>
                  </a:lnTo>
                  <a:lnTo>
                    <a:pt x="117" y="1106"/>
                  </a:lnTo>
                  <a:lnTo>
                    <a:pt x="92" y="1100"/>
                  </a:lnTo>
                  <a:lnTo>
                    <a:pt x="69" y="1089"/>
                  </a:lnTo>
                  <a:lnTo>
                    <a:pt x="49" y="1077"/>
                  </a:lnTo>
                  <a:lnTo>
                    <a:pt x="32" y="1060"/>
                  </a:lnTo>
                  <a:lnTo>
                    <a:pt x="18" y="1040"/>
                  </a:lnTo>
                  <a:lnTo>
                    <a:pt x="8" y="1019"/>
                  </a:lnTo>
                  <a:lnTo>
                    <a:pt x="2" y="994"/>
                  </a:lnTo>
                  <a:lnTo>
                    <a:pt x="0" y="968"/>
                  </a:lnTo>
                  <a:lnTo>
                    <a:pt x="1" y="939"/>
                  </a:lnTo>
                  <a:lnTo>
                    <a:pt x="5" y="903"/>
                  </a:lnTo>
                  <a:lnTo>
                    <a:pt x="11" y="866"/>
                  </a:lnTo>
                  <a:lnTo>
                    <a:pt x="15" y="833"/>
                  </a:lnTo>
                  <a:lnTo>
                    <a:pt x="18" y="802"/>
                  </a:lnTo>
                  <a:lnTo>
                    <a:pt x="22" y="771"/>
                  </a:lnTo>
                  <a:lnTo>
                    <a:pt x="31" y="743"/>
                  </a:lnTo>
                  <a:lnTo>
                    <a:pt x="43" y="717"/>
                  </a:lnTo>
                  <a:lnTo>
                    <a:pt x="60" y="695"/>
                  </a:lnTo>
                  <a:lnTo>
                    <a:pt x="81" y="675"/>
                  </a:lnTo>
                  <a:lnTo>
                    <a:pt x="107" y="657"/>
                  </a:lnTo>
                  <a:lnTo>
                    <a:pt x="136" y="642"/>
                  </a:lnTo>
                  <a:lnTo>
                    <a:pt x="138" y="642"/>
                  </a:lnTo>
                  <a:lnTo>
                    <a:pt x="139" y="641"/>
                  </a:lnTo>
                  <a:lnTo>
                    <a:pt x="163" y="629"/>
                  </a:lnTo>
                  <a:lnTo>
                    <a:pt x="183" y="612"/>
                  </a:lnTo>
                  <a:lnTo>
                    <a:pt x="199" y="593"/>
                  </a:lnTo>
                  <a:lnTo>
                    <a:pt x="210" y="570"/>
                  </a:lnTo>
                  <a:lnTo>
                    <a:pt x="218" y="545"/>
                  </a:lnTo>
                  <a:lnTo>
                    <a:pt x="219" y="520"/>
                  </a:lnTo>
                  <a:lnTo>
                    <a:pt x="216" y="498"/>
                  </a:lnTo>
                  <a:lnTo>
                    <a:pt x="208" y="476"/>
                  </a:lnTo>
                  <a:lnTo>
                    <a:pt x="197" y="457"/>
                  </a:lnTo>
                  <a:lnTo>
                    <a:pt x="181" y="439"/>
                  </a:lnTo>
                  <a:lnTo>
                    <a:pt x="154" y="413"/>
                  </a:lnTo>
                  <a:lnTo>
                    <a:pt x="132" y="385"/>
                  </a:lnTo>
                  <a:lnTo>
                    <a:pt x="115" y="356"/>
                  </a:lnTo>
                  <a:lnTo>
                    <a:pt x="104" y="326"/>
                  </a:lnTo>
                  <a:lnTo>
                    <a:pt x="97" y="295"/>
                  </a:lnTo>
                  <a:lnTo>
                    <a:pt x="96" y="262"/>
                  </a:lnTo>
                  <a:lnTo>
                    <a:pt x="99" y="227"/>
                  </a:lnTo>
                  <a:lnTo>
                    <a:pt x="108" y="193"/>
                  </a:lnTo>
                  <a:lnTo>
                    <a:pt x="108" y="189"/>
                  </a:lnTo>
                  <a:lnTo>
                    <a:pt x="108" y="185"/>
                  </a:lnTo>
                  <a:lnTo>
                    <a:pt x="108" y="182"/>
                  </a:lnTo>
                  <a:lnTo>
                    <a:pt x="108" y="178"/>
                  </a:lnTo>
                  <a:lnTo>
                    <a:pt x="108" y="172"/>
                  </a:lnTo>
                  <a:lnTo>
                    <a:pt x="109" y="167"/>
                  </a:lnTo>
                  <a:lnTo>
                    <a:pt x="115" y="132"/>
                  </a:lnTo>
                  <a:lnTo>
                    <a:pt x="124" y="102"/>
                  </a:lnTo>
                  <a:lnTo>
                    <a:pt x="134" y="76"/>
                  </a:lnTo>
                  <a:lnTo>
                    <a:pt x="147" y="54"/>
                  </a:lnTo>
                  <a:lnTo>
                    <a:pt x="163" y="37"/>
                  </a:lnTo>
                  <a:lnTo>
                    <a:pt x="182" y="23"/>
                  </a:lnTo>
                  <a:lnTo>
                    <a:pt x="205" y="14"/>
                  </a:lnTo>
                  <a:lnTo>
                    <a:pt x="233" y="6"/>
                  </a:lnTo>
                  <a:lnTo>
                    <a:pt x="263" y="2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17"/>
            <p:cNvSpPr>
              <a:spLocks/>
            </p:cNvSpPr>
            <p:nvPr/>
          </p:nvSpPr>
          <p:spPr bwMode="auto">
            <a:xfrm>
              <a:off x="9256713" y="3143250"/>
              <a:ext cx="147638" cy="22225"/>
            </a:xfrm>
            <a:custGeom>
              <a:avLst/>
              <a:gdLst>
                <a:gd name="T0" fmla="*/ 70 w 927"/>
                <a:gd name="T1" fmla="*/ 0 h 140"/>
                <a:gd name="T2" fmla="*/ 857 w 927"/>
                <a:gd name="T3" fmla="*/ 0 h 140"/>
                <a:gd name="T4" fmla="*/ 876 w 927"/>
                <a:gd name="T5" fmla="*/ 3 h 140"/>
                <a:gd name="T6" fmla="*/ 892 w 927"/>
                <a:gd name="T7" fmla="*/ 9 h 140"/>
                <a:gd name="T8" fmla="*/ 907 w 927"/>
                <a:gd name="T9" fmla="*/ 21 h 140"/>
                <a:gd name="T10" fmla="*/ 918 w 927"/>
                <a:gd name="T11" fmla="*/ 34 h 140"/>
                <a:gd name="T12" fmla="*/ 925 w 927"/>
                <a:gd name="T13" fmla="*/ 51 h 140"/>
                <a:gd name="T14" fmla="*/ 927 w 927"/>
                <a:gd name="T15" fmla="*/ 70 h 140"/>
                <a:gd name="T16" fmla="*/ 925 w 927"/>
                <a:gd name="T17" fmla="*/ 89 h 140"/>
                <a:gd name="T18" fmla="*/ 918 w 927"/>
                <a:gd name="T19" fmla="*/ 106 h 140"/>
                <a:gd name="T20" fmla="*/ 907 w 927"/>
                <a:gd name="T21" fmla="*/ 120 h 140"/>
                <a:gd name="T22" fmla="*/ 892 w 927"/>
                <a:gd name="T23" fmla="*/ 131 h 140"/>
                <a:gd name="T24" fmla="*/ 876 w 927"/>
                <a:gd name="T25" fmla="*/ 138 h 140"/>
                <a:gd name="T26" fmla="*/ 857 w 927"/>
                <a:gd name="T27" fmla="*/ 140 h 140"/>
                <a:gd name="T28" fmla="*/ 70 w 927"/>
                <a:gd name="T29" fmla="*/ 140 h 140"/>
                <a:gd name="T30" fmla="*/ 52 w 927"/>
                <a:gd name="T31" fmla="*/ 138 h 140"/>
                <a:gd name="T32" fmla="*/ 35 w 927"/>
                <a:gd name="T33" fmla="*/ 131 h 140"/>
                <a:gd name="T34" fmla="*/ 21 w 927"/>
                <a:gd name="T35" fmla="*/ 120 h 140"/>
                <a:gd name="T36" fmla="*/ 10 w 927"/>
                <a:gd name="T37" fmla="*/ 106 h 140"/>
                <a:gd name="T38" fmla="*/ 3 w 927"/>
                <a:gd name="T39" fmla="*/ 89 h 140"/>
                <a:gd name="T40" fmla="*/ 0 w 927"/>
                <a:gd name="T41" fmla="*/ 70 h 140"/>
                <a:gd name="T42" fmla="*/ 3 w 927"/>
                <a:gd name="T43" fmla="*/ 51 h 140"/>
                <a:gd name="T44" fmla="*/ 10 w 927"/>
                <a:gd name="T45" fmla="*/ 34 h 140"/>
                <a:gd name="T46" fmla="*/ 21 w 927"/>
                <a:gd name="T47" fmla="*/ 21 h 140"/>
                <a:gd name="T48" fmla="*/ 35 w 927"/>
                <a:gd name="T49" fmla="*/ 9 h 140"/>
                <a:gd name="T50" fmla="*/ 51 w 927"/>
                <a:gd name="T51" fmla="*/ 3 h 140"/>
                <a:gd name="T52" fmla="*/ 70 w 92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7" h="140">
                  <a:moveTo>
                    <a:pt x="70" y="0"/>
                  </a:moveTo>
                  <a:lnTo>
                    <a:pt x="857" y="0"/>
                  </a:lnTo>
                  <a:lnTo>
                    <a:pt x="876" y="3"/>
                  </a:lnTo>
                  <a:lnTo>
                    <a:pt x="892" y="9"/>
                  </a:lnTo>
                  <a:lnTo>
                    <a:pt x="907" y="21"/>
                  </a:lnTo>
                  <a:lnTo>
                    <a:pt x="918" y="34"/>
                  </a:lnTo>
                  <a:lnTo>
                    <a:pt x="925" y="51"/>
                  </a:lnTo>
                  <a:lnTo>
                    <a:pt x="927" y="70"/>
                  </a:lnTo>
                  <a:lnTo>
                    <a:pt x="925" y="89"/>
                  </a:lnTo>
                  <a:lnTo>
                    <a:pt x="918" y="106"/>
                  </a:lnTo>
                  <a:lnTo>
                    <a:pt x="907" y="120"/>
                  </a:lnTo>
                  <a:lnTo>
                    <a:pt x="892" y="131"/>
                  </a:lnTo>
                  <a:lnTo>
                    <a:pt x="876" y="138"/>
                  </a:lnTo>
                  <a:lnTo>
                    <a:pt x="857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18"/>
            <p:cNvSpPr>
              <a:spLocks/>
            </p:cNvSpPr>
            <p:nvPr/>
          </p:nvSpPr>
          <p:spPr bwMode="auto">
            <a:xfrm>
              <a:off x="9194801" y="2689225"/>
              <a:ext cx="328613" cy="350838"/>
            </a:xfrm>
            <a:custGeom>
              <a:avLst/>
              <a:gdLst>
                <a:gd name="T0" fmla="*/ 1149 w 2071"/>
                <a:gd name="T1" fmla="*/ 15 h 2212"/>
                <a:gd name="T2" fmla="*/ 1184 w 2071"/>
                <a:gd name="T3" fmla="*/ 59 h 2212"/>
                <a:gd name="T4" fmla="*/ 1190 w 2071"/>
                <a:gd name="T5" fmla="*/ 115 h 2212"/>
                <a:gd name="T6" fmla="*/ 1211 w 2071"/>
                <a:gd name="T7" fmla="*/ 259 h 2212"/>
                <a:gd name="T8" fmla="*/ 1640 w 2071"/>
                <a:gd name="T9" fmla="*/ 620 h 2212"/>
                <a:gd name="T10" fmla="*/ 2053 w 2071"/>
                <a:gd name="T11" fmla="*/ 965 h 2212"/>
                <a:gd name="T12" fmla="*/ 2057 w 2071"/>
                <a:gd name="T13" fmla="*/ 1104 h 2212"/>
                <a:gd name="T14" fmla="*/ 1906 w 2071"/>
                <a:gd name="T15" fmla="*/ 1300 h 2212"/>
                <a:gd name="T16" fmla="*/ 1806 w 2071"/>
                <a:gd name="T17" fmla="*/ 1375 h 2212"/>
                <a:gd name="T18" fmla="*/ 1626 w 2071"/>
                <a:gd name="T19" fmla="*/ 1376 h 2212"/>
                <a:gd name="T20" fmla="*/ 1457 w 2071"/>
                <a:gd name="T21" fmla="*/ 1288 h 2212"/>
                <a:gd name="T22" fmla="*/ 1302 w 2071"/>
                <a:gd name="T23" fmla="*/ 1290 h 2212"/>
                <a:gd name="T24" fmla="*/ 1053 w 2071"/>
                <a:gd name="T25" fmla="*/ 1234 h 2212"/>
                <a:gd name="T26" fmla="*/ 931 w 2071"/>
                <a:gd name="T27" fmla="*/ 1130 h 2212"/>
                <a:gd name="T28" fmla="*/ 955 w 2071"/>
                <a:gd name="T29" fmla="*/ 1047 h 2212"/>
                <a:gd name="T30" fmla="*/ 1041 w 2071"/>
                <a:gd name="T31" fmla="*/ 1049 h 2212"/>
                <a:gd name="T32" fmla="*/ 1242 w 2071"/>
                <a:gd name="T33" fmla="*/ 1152 h 2212"/>
                <a:gd name="T34" fmla="*/ 1364 w 2071"/>
                <a:gd name="T35" fmla="*/ 1137 h 2212"/>
                <a:gd name="T36" fmla="*/ 1556 w 2071"/>
                <a:gd name="T37" fmla="*/ 1180 h 2212"/>
                <a:gd name="T38" fmla="*/ 1617 w 2071"/>
                <a:gd name="T39" fmla="*/ 1216 h 2212"/>
                <a:gd name="T40" fmla="*/ 1721 w 2071"/>
                <a:gd name="T41" fmla="*/ 1253 h 2212"/>
                <a:gd name="T42" fmla="*/ 1913 w 2071"/>
                <a:gd name="T43" fmla="*/ 1074 h 2212"/>
                <a:gd name="T44" fmla="*/ 1930 w 2071"/>
                <a:gd name="T45" fmla="*/ 1030 h 2212"/>
                <a:gd name="T46" fmla="*/ 1555 w 2071"/>
                <a:gd name="T47" fmla="*/ 731 h 2212"/>
                <a:gd name="T48" fmla="*/ 1086 w 2071"/>
                <a:gd name="T49" fmla="*/ 323 h 2212"/>
                <a:gd name="T50" fmla="*/ 1015 w 2071"/>
                <a:gd name="T51" fmla="*/ 177 h 2212"/>
                <a:gd name="T52" fmla="*/ 903 w 2071"/>
                <a:gd name="T53" fmla="*/ 321 h 2212"/>
                <a:gd name="T54" fmla="*/ 734 w 2071"/>
                <a:gd name="T55" fmla="*/ 419 h 2212"/>
                <a:gd name="T56" fmla="*/ 531 w 2071"/>
                <a:gd name="T57" fmla="*/ 443 h 2212"/>
                <a:gd name="T58" fmla="*/ 368 w 2071"/>
                <a:gd name="T59" fmla="*/ 591 h 2212"/>
                <a:gd name="T60" fmla="*/ 239 w 2071"/>
                <a:gd name="T61" fmla="*/ 869 h 2212"/>
                <a:gd name="T62" fmla="*/ 168 w 2071"/>
                <a:gd name="T63" fmla="*/ 1202 h 2212"/>
                <a:gd name="T64" fmla="*/ 143 w 2071"/>
                <a:gd name="T65" fmla="*/ 1588 h 2212"/>
                <a:gd name="T66" fmla="*/ 143 w 2071"/>
                <a:gd name="T67" fmla="*/ 2044 h 2212"/>
                <a:gd name="T68" fmla="*/ 1585 w 2071"/>
                <a:gd name="T69" fmla="*/ 2072 h 2212"/>
                <a:gd name="T70" fmla="*/ 1608 w 2071"/>
                <a:gd name="T71" fmla="*/ 2052 h 2212"/>
                <a:gd name="T72" fmla="*/ 1575 w 2071"/>
                <a:gd name="T73" fmla="*/ 1804 h 2212"/>
                <a:gd name="T74" fmla="*/ 1514 w 2071"/>
                <a:gd name="T75" fmla="*/ 1757 h 2212"/>
                <a:gd name="T76" fmla="*/ 1406 w 2071"/>
                <a:gd name="T77" fmla="*/ 1680 h 2212"/>
                <a:gd name="T78" fmla="*/ 1265 w 2071"/>
                <a:gd name="T79" fmla="*/ 1562 h 2212"/>
                <a:gd name="T80" fmla="*/ 1271 w 2071"/>
                <a:gd name="T81" fmla="*/ 1476 h 2212"/>
                <a:gd name="T82" fmla="*/ 1355 w 2071"/>
                <a:gd name="T83" fmla="*/ 1459 h 2212"/>
                <a:gd name="T84" fmla="*/ 1488 w 2071"/>
                <a:gd name="T85" fmla="*/ 1565 h 2212"/>
                <a:gd name="T86" fmla="*/ 1590 w 2071"/>
                <a:gd name="T87" fmla="*/ 1637 h 2212"/>
                <a:gd name="T88" fmla="*/ 1668 w 2071"/>
                <a:gd name="T89" fmla="*/ 1698 h 2212"/>
                <a:gd name="T90" fmla="*/ 1746 w 2071"/>
                <a:gd name="T91" fmla="*/ 1860 h 2212"/>
                <a:gd name="T92" fmla="*/ 1726 w 2071"/>
                <a:gd name="T93" fmla="*/ 2133 h 2212"/>
                <a:gd name="T94" fmla="*/ 1614 w 2071"/>
                <a:gd name="T95" fmla="*/ 2209 h 2212"/>
                <a:gd name="T96" fmla="*/ 113 w 2071"/>
                <a:gd name="T97" fmla="*/ 2194 h 2212"/>
                <a:gd name="T98" fmla="*/ 10 w 2071"/>
                <a:gd name="T99" fmla="*/ 2091 h 2212"/>
                <a:gd name="T100" fmla="*/ 2 w 2071"/>
                <a:gd name="T101" fmla="*/ 1658 h 2212"/>
                <a:gd name="T102" fmla="*/ 28 w 2071"/>
                <a:gd name="T103" fmla="*/ 1180 h 2212"/>
                <a:gd name="T104" fmla="*/ 99 w 2071"/>
                <a:gd name="T105" fmla="*/ 842 h 2212"/>
                <a:gd name="T106" fmla="*/ 218 w 2071"/>
                <a:gd name="T107" fmla="*/ 562 h 2212"/>
                <a:gd name="T108" fmla="*/ 336 w 2071"/>
                <a:gd name="T109" fmla="*/ 408 h 2212"/>
                <a:gd name="T110" fmla="*/ 485 w 2071"/>
                <a:gd name="T111" fmla="*/ 310 h 2212"/>
                <a:gd name="T112" fmla="*/ 685 w 2071"/>
                <a:gd name="T113" fmla="*/ 285 h 2212"/>
                <a:gd name="T114" fmla="*/ 809 w 2071"/>
                <a:gd name="T115" fmla="*/ 214 h 2212"/>
                <a:gd name="T116" fmla="*/ 933 w 2071"/>
                <a:gd name="T117" fmla="*/ 63 h 2212"/>
                <a:gd name="T118" fmla="*/ 1092 w 2071"/>
                <a:gd name="T119" fmla="*/ 0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71" h="2212">
                  <a:moveTo>
                    <a:pt x="1092" y="0"/>
                  </a:moveTo>
                  <a:lnTo>
                    <a:pt x="1110" y="0"/>
                  </a:lnTo>
                  <a:lnTo>
                    <a:pt x="1125" y="4"/>
                  </a:lnTo>
                  <a:lnTo>
                    <a:pt x="1138" y="9"/>
                  </a:lnTo>
                  <a:lnTo>
                    <a:pt x="1149" y="15"/>
                  </a:lnTo>
                  <a:lnTo>
                    <a:pt x="1158" y="21"/>
                  </a:lnTo>
                  <a:lnTo>
                    <a:pt x="1164" y="28"/>
                  </a:lnTo>
                  <a:lnTo>
                    <a:pt x="1172" y="36"/>
                  </a:lnTo>
                  <a:lnTo>
                    <a:pt x="1179" y="47"/>
                  </a:lnTo>
                  <a:lnTo>
                    <a:pt x="1184" y="59"/>
                  </a:lnTo>
                  <a:lnTo>
                    <a:pt x="1189" y="74"/>
                  </a:lnTo>
                  <a:lnTo>
                    <a:pt x="1191" y="92"/>
                  </a:lnTo>
                  <a:lnTo>
                    <a:pt x="1191" y="113"/>
                  </a:lnTo>
                  <a:lnTo>
                    <a:pt x="1191" y="114"/>
                  </a:lnTo>
                  <a:lnTo>
                    <a:pt x="1190" y="115"/>
                  </a:lnTo>
                  <a:lnTo>
                    <a:pt x="1190" y="116"/>
                  </a:lnTo>
                  <a:lnTo>
                    <a:pt x="1186" y="156"/>
                  </a:lnTo>
                  <a:lnTo>
                    <a:pt x="1189" y="192"/>
                  </a:lnTo>
                  <a:lnTo>
                    <a:pt x="1196" y="226"/>
                  </a:lnTo>
                  <a:lnTo>
                    <a:pt x="1211" y="259"/>
                  </a:lnTo>
                  <a:lnTo>
                    <a:pt x="1231" y="290"/>
                  </a:lnTo>
                  <a:lnTo>
                    <a:pt x="1259" y="320"/>
                  </a:lnTo>
                  <a:lnTo>
                    <a:pt x="1291" y="348"/>
                  </a:lnTo>
                  <a:lnTo>
                    <a:pt x="1467" y="484"/>
                  </a:lnTo>
                  <a:lnTo>
                    <a:pt x="1640" y="620"/>
                  </a:lnTo>
                  <a:lnTo>
                    <a:pt x="1814" y="756"/>
                  </a:lnTo>
                  <a:lnTo>
                    <a:pt x="1988" y="892"/>
                  </a:lnTo>
                  <a:lnTo>
                    <a:pt x="2015" y="915"/>
                  </a:lnTo>
                  <a:lnTo>
                    <a:pt x="2037" y="940"/>
                  </a:lnTo>
                  <a:lnTo>
                    <a:pt x="2053" y="965"/>
                  </a:lnTo>
                  <a:lnTo>
                    <a:pt x="2065" y="991"/>
                  </a:lnTo>
                  <a:lnTo>
                    <a:pt x="2070" y="1019"/>
                  </a:lnTo>
                  <a:lnTo>
                    <a:pt x="2071" y="1047"/>
                  </a:lnTo>
                  <a:lnTo>
                    <a:pt x="2067" y="1076"/>
                  </a:lnTo>
                  <a:lnTo>
                    <a:pt x="2057" y="1104"/>
                  </a:lnTo>
                  <a:lnTo>
                    <a:pt x="2042" y="1133"/>
                  </a:lnTo>
                  <a:lnTo>
                    <a:pt x="2022" y="1161"/>
                  </a:lnTo>
                  <a:lnTo>
                    <a:pt x="2021" y="1162"/>
                  </a:lnTo>
                  <a:lnTo>
                    <a:pt x="2020" y="1163"/>
                  </a:lnTo>
                  <a:lnTo>
                    <a:pt x="1906" y="1300"/>
                  </a:lnTo>
                  <a:lnTo>
                    <a:pt x="1905" y="1301"/>
                  </a:lnTo>
                  <a:lnTo>
                    <a:pt x="1904" y="1302"/>
                  </a:lnTo>
                  <a:lnTo>
                    <a:pt x="1873" y="1333"/>
                  </a:lnTo>
                  <a:lnTo>
                    <a:pt x="1840" y="1357"/>
                  </a:lnTo>
                  <a:lnTo>
                    <a:pt x="1806" y="1375"/>
                  </a:lnTo>
                  <a:lnTo>
                    <a:pt x="1773" y="1388"/>
                  </a:lnTo>
                  <a:lnTo>
                    <a:pt x="1737" y="1394"/>
                  </a:lnTo>
                  <a:lnTo>
                    <a:pt x="1701" y="1394"/>
                  </a:lnTo>
                  <a:lnTo>
                    <a:pt x="1664" y="1389"/>
                  </a:lnTo>
                  <a:lnTo>
                    <a:pt x="1626" y="1376"/>
                  </a:lnTo>
                  <a:lnTo>
                    <a:pt x="1586" y="1358"/>
                  </a:lnTo>
                  <a:lnTo>
                    <a:pt x="1550" y="1340"/>
                  </a:lnTo>
                  <a:lnTo>
                    <a:pt x="1514" y="1321"/>
                  </a:lnTo>
                  <a:lnTo>
                    <a:pt x="1480" y="1300"/>
                  </a:lnTo>
                  <a:lnTo>
                    <a:pt x="1457" y="1288"/>
                  </a:lnTo>
                  <a:lnTo>
                    <a:pt x="1433" y="1281"/>
                  </a:lnTo>
                  <a:lnTo>
                    <a:pt x="1408" y="1277"/>
                  </a:lnTo>
                  <a:lnTo>
                    <a:pt x="1381" y="1277"/>
                  </a:lnTo>
                  <a:lnTo>
                    <a:pt x="1354" y="1281"/>
                  </a:lnTo>
                  <a:lnTo>
                    <a:pt x="1302" y="1290"/>
                  </a:lnTo>
                  <a:lnTo>
                    <a:pt x="1251" y="1294"/>
                  </a:lnTo>
                  <a:lnTo>
                    <a:pt x="1200" y="1289"/>
                  </a:lnTo>
                  <a:lnTo>
                    <a:pt x="1151" y="1278"/>
                  </a:lnTo>
                  <a:lnTo>
                    <a:pt x="1101" y="1260"/>
                  </a:lnTo>
                  <a:lnTo>
                    <a:pt x="1053" y="1234"/>
                  </a:lnTo>
                  <a:lnTo>
                    <a:pt x="1006" y="1203"/>
                  </a:lnTo>
                  <a:lnTo>
                    <a:pt x="1005" y="1200"/>
                  </a:lnTo>
                  <a:lnTo>
                    <a:pt x="953" y="1159"/>
                  </a:lnTo>
                  <a:lnTo>
                    <a:pt x="940" y="1145"/>
                  </a:lnTo>
                  <a:lnTo>
                    <a:pt x="931" y="1130"/>
                  </a:lnTo>
                  <a:lnTo>
                    <a:pt x="926" y="1112"/>
                  </a:lnTo>
                  <a:lnTo>
                    <a:pt x="927" y="1094"/>
                  </a:lnTo>
                  <a:lnTo>
                    <a:pt x="932" y="1077"/>
                  </a:lnTo>
                  <a:lnTo>
                    <a:pt x="942" y="1060"/>
                  </a:lnTo>
                  <a:lnTo>
                    <a:pt x="955" y="1047"/>
                  </a:lnTo>
                  <a:lnTo>
                    <a:pt x="972" y="1039"/>
                  </a:lnTo>
                  <a:lnTo>
                    <a:pt x="989" y="1034"/>
                  </a:lnTo>
                  <a:lnTo>
                    <a:pt x="1007" y="1034"/>
                  </a:lnTo>
                  <a:lnTo>
                    <a:pt x="1025" y="1040"/>
                  </a:lnTo>
                  <a:lnTo>
                    <a:pt x="1041" y="1049"/>
                  </a:lnTo>
                  <a:lnTo>
                    <a:pt x="1091" y="1090"/>
                  </a:lnTo>
                  <a:lnTo>
                    <a:pt x="1129" y="1116"/>
                  </a:lnTo>
                  <a:lnTo>
                    <a:pt x="1166" y="1134"/>
                  </a:lnTo>
                  <a:lnTo>
                    <a:pt x="1204" y="1147"/>
                  </a:lnTo>
                  <a:lnTo>
                    <a:pt x="1242" y="1152"/>
                  </a:lnTo>
                  <a:lnTo>
                    <a:pt x="1281" y="1151"/>
                  </a:lnTo>
                  <a:lnTo>
                    <a:pt x="1320" y="1144"/>
                  </a:lnTo>
                  <a:lnTo>
                    <a:pt x="1321" y="1143"/>
                  </a:lnTo>
                  <a:lnTo>
                    <a:pt x="1322" y="1143"/>
                  </a:lnTo>
                  <a:lnTo>
                    <a:pt x="1364" y="1137"/>
                  </a:lnTo>
                  <a:lnTo>
                    <a:pt x="1404" y="1135"/>
                  </a:lnTo>
                  <a:lnTo>
                    <a:pt x="1445" y="1139"/>
                  </a:lnTo>
                  <a:lnTo>
                    <a:pt x="1484" y="1148"/>
                  </a:lnTo>
                  <a:lnTo>
                    <a:pt x="1521" y="1161"/>
                  </a:lnTo>
                  <a:lnTo>
                    <a:pt x="1556" y="1180"/>
                  </a:lnTo>
                  <a:lnTo>
                    <a:pt x="1556" y="1180"/>
                  </a:lnTo>
                  <a:lnTo>
                    <a:pt x="1557" y="1181"/>
                  </a:lnTo>
                  <a:lnTo>
                    <a:pt x="1557" y="1181"/>
                  </a:lnTo>
                  <a:lnTo>
                    <a:pt x="1586" y="1199"/>
                  </a:lnTo>
                  <a:lnTo>
                    <a:pt x="1617" y="1216"/>
                  </a:lnTo>
                  <a:lnTo>
                    <a:pt x="1650" y="1232"/>
                  </a:lnTo>
                  <a:lnTo>
                    <a:pt x="1652" y="1233"/>
                  </a:lnTo>
                  <a:lnTo>
                    <a:pt x="1677" y="1245"/>
                  </a:lnTo>
                  <a:lnTo>
                    <a:pt x="1700" y="1251"/>
                  </a:lnTo>
                  <a:lnTo>
                    <a:pt x="1721" y="1253"/>
                  </a:lnTo>
                  <a:lnTo>
                    <a:pt x="1741" y="1249"/>
                  </a:lnTo>
                  <a:lnTo>
                    <a:pt x="1760" y="1241"/>
                  </a:lnTo>
                  <a:lnTo>
                    <a:pt x="1780" y="1227"/>
                  </a:lnTo>
                  <a:lnTo>
                    <a:pt x="1799" y="1207"/>
                  </a:lnTo>
                  <a:lnTo>
                    <a:pt x="1913" y="1074"/>
                  </a:lnTo>
                  <a:lnTo>
                    <a:pt x="1923" y="1061"/>
                  </a:lnTo>
                  <a:lnTo>
                    <a:pt x="1928" y="1049"/>
                  </a:lnTo>
                  <a:lnTo>
                    <a:pt x="1931" y="1042"/>
                  </a:lnTo>
                  <a:lnTo>
                    <a:pt x="1931" y="1035"/>
                  </a:lnTo>
                  <a:lnTo>
                    <a:pt x="1930" y="1030"/>
                  </a:lnTo>
                  <a:lnTo>
                    <a:pt x="1925" y="1023"/>
                  </a:lnTo>
                  <a:lnTo>
                    <a:pt x="1916" y="1013"/>
                  </a:lnTo>
                  <a:lnTo>
                    <a:pt x="1903" y="1003"/>
                  </a:lnTo>
                  <a:lnTo>
                    <a:pt x="1729" y="867"/>
                  </a:lnTo>
                  <a:lnTo>
                    <a:pt x="1555" y="731"/>
                  </a:lnTo>
                  <a:lnTo>
                    <a:pt x="1207" y="460"/>
                  </a:lnTo>
                  <a:lnTo>
                    <a:pt x="1169" y="428"/>
                  </a:lnTo>
                  <a:lnTo>
                    <a:pt x="1137" y="395"/>
                  </a:lnTo>
                  <a:lnTo>
                    <a:pt x="1108" y="360"/>
                  </a:lnTo>
                  <a:lnTo>
                    <a:pt x="1086" y="323"/>
                  </a:lnTo>
                  <a:lnTo>
                    <a:pt x="1068" y="285"/>
                  </a:lnTo>
                  <a:lnTo>
                    <a:pt x="1056" y="244"/>
                  </a:lnTo>
                  <a:lnTo>
                    <a:pt x="1049" y="203"/>
                  </a:lnTo>
                  <a:lnTo>
                    <a:pt x="1046" y="159"/>
                  </a:lnTo>
                  <a:lnTo>
                    <a:pt x="1015" y="177"/>
                  </a:lnTo>
                  <a:lnTo>
                    <a:pt x="989" y="198"/>
                  </a:lnTo>
                  <a:lnTo>
                    <a:pt x="968" y="221"/>
                  </a:lnTo>
                  <a:lnTo>
                    <a:pt x="951" y="249"/>
                  </a:lnTo>
                  <a:lnTo>
                    <a:pt x="928" y="287"/>
                  </a:lnTo>
                  <a:lnTo>
                    <a:pt x="903" y="321"/>
                  </a:lnTo>
                  <a:lnTo>
                    <a:pt x="876" y="349"/>
                  </a:lnTo>
                  <a:lnTo>
                    <a:pt x="845" y="373"/>
                  </a:lnTo>
                  <a:lnTo>
                    <a:pt x="811" y="394"/>
                  </a:lnTo>
                  <a:lnTo>
                    <a:pt x="774" y="408"/>
                  </a:lnTo>
                  <a:lnTo>
                    <a:pt x="734" y="419"/>
                  </a:lnTo>
                  <a:lnTo>
                    <a:pt x="692" y="424"/>
                  </a:lnTo>
                  <a:lnTo>
                    <a:pt x="645" y="425"/>
                  </a:lnTo>
                  <a:lnTo>
                    <a:pt x="605" y="426"/>
                  </a:lnTo>
                  <a:lnTo>
                    <a:pt x="567" y="433"/>
                  </a:lnTo>
                  <a:lnTo>
                    <a:pt x="531" y="443"/>
                  </a:lnTo>
                  <a:lnTo>
                    <a:pt x="497" y="460"/>
                  </a:lnTo>
                  <a:lnTo>
                    <a:pt x="464" y="483"/>
                  </a:lnTo>
                  <a:lnTo>
                    <a:pt x="432" y="513"/>
                  </a:lnTo>
                  <a:lnTo>
                    <a:pt x="401" y="549"/>
                  </a:lnTo>
                  <a:lnTo>
                    <a:pt x="368" y="591"/>
                  </a:lnTo>
                  <a:lnTo>
                    <a:pt x="334" y="644"/>
                  </a:lnTo>
                  <a:lnTo>
                    <a:pt x="304" y="698"/>
                  </a:lnTo>
                  <a:lnTo>
                    <a:pt x="279" y="754"/>
                  </a:lnTo>
                  <a:lnTo>
                    <a:pt x="258" y="811"/>
                  </a:lnTo>
                  <a:lnTo>
                    <a:pt x="239" y="869"/>
                  </a:lnTo>
                  <a:lnTo>
                    <a:pt x="223" y="928"/>
                  </a:lnTo>
                  <a:lnTo>
                    <a:pt x="208" y="985"/>
                  </a:lnTo>
                  <a:lnTo>
                    <a:pt x="192" y="1055"/>
                  </a:lnTo>
                  <a:lnTo>
                    <a:pt x="180" y="1126"/>
                  </a:lnTo>
                  <a:lnTo>
                    <a:pt x="168" y="1202"/>
                  </a:lnTo>
                  <a:lnTo>
                    <a:pt x="159" y="1279"/>
                  </a:lnTo>
                  <a:lnTo>
                    <a:pt x="152" y="1360"/>
                  </a:lnTo>
                  <a:lnTo>
                    <a:pt x="148" y="1445"/>
                  </a:lnTo>
                  <a:lnTo>
                    <a:pt x="145" y="1517"/>
                  </a:lnTo>
                  <a:lnTo>
                    <a:pt x="143" y="1588"/>
                  </a:lnTo>
                  <a:lnTo>
                    <a:pt x="143" y="1659"/>
                  </a:lnTo>
                  <a:lnTo>
                    <a:pt x="141" y="1732"/>
                  </a:lnTo>
                  <a:lnTo>
                    <a:pt x="140" y="1805"/>
                  </a:lnTo>
                  <a:lnTo>
                    <a:pt x="140" y="2031"/>
                  </a:lnTo>
                  <a:lnTo>
                    <a:pt x="143" y="2044"/>
                  </a:lnTo>
                  <a:lnTo>
                    <a:pt x="150" y="2055"/>
                  </a:lnTo>
                  <a:lnTo>
                    <a:pt x="161" y="2062"/>
                  </a:lnTo>
                  <a:lnTo>
                    <a:pt x="174" y="2065"/>
                  </a:lnTo>
                  <a:lnTo>
                    <a:pt x="1152" y="2065"/>
                  </a:lnTo>
                  <a:lnTo>
                    <a:pt x="1585" y="2072"/>
                  </a:lnTo>
                  <a:lnTo>
                    <a:pt x="1591" y="2071"/>
                  </a:lnTo>
                  <a:lnTo>
                    <a:pt x="1597" y="2069"/>
                  </a:lnTo>
                  <a:lnTo>
                    <a:pt x="1602" y="2066"/>
                  </a:lnTo>
                  <a:lnTo>
                    <a:pt x="1607" y="2059"/>
                  </a:lnTo>
                  <a:lnTo>
                    <a:pt x="1608" y="2052"/>
                  </a:lnTo>
                  <a:lnTo>
                    <a:pt x="1608" y="1898"/>
                  </a:lnTo>
                  <a:lnTo>
                    <a:pt x="1605" y="1872"/>
                  </a:lnTo>
                  <a:lnTo>
                    <a:pt x="1599" y="1848"/>
                  </a:lnTo>
                  <a:lnTo>
                    <a:pt x="1589" y="1824"/>
                  </a:lnTo>
                  <a:lnTo>
                    <a:pt x="1575" y="1804"/>
                  </a:lnTo>
                  <a:lnTo>
                    <a:pt x="1557" y="1785"/>
                  </a:lnTo>
                  <a:lnTo>
                    <a:pt x="1536" y="1769"/>
                  </a:lnTo>
                  <a:lnTo>
                    <a:pt x="1534" y="1768"/>
                  </a:lnTo>
                  <a:lnTo>
                    <a:pt x="1526" y="1764"/>
                  </a:lnTo>
                  <a:lnTo>
                    <a:pt x="1514" y="1757"/>
                  </a:lnTo>
                  <a:lnTo>
                    <a:pt x="1500" y="1746"/>
                  </a:lnTo>
                  <a:lnTo>
                    <a:pt x="1481" y="1733"/>
                  </a:lnTo>
                  <a:lnTo>
                    <a:pt x="1458" y="1718"/>
                  </a:lnTo>
                  <a:lnTo>
                    <a:pt x="1433" y="1700"/>
                  </a:lnTo>
                  <a:lnTo>
                    <a:pt x="1406" y="1680"/>
                  </a:lnTo>
                  <a:lnTo>
                    <a:pt x="1376" y="1656"/>
                  </a:lnTo>
                  <a:lnTo>
                    <a:pt x="1344" y="1632"/>
                  </a:lnTo>
                  <a:lnTo>
                    <a:pt x="1311" y="1604"/>
                  </a:lnTo>
                  <a:lnTo>
                    <a:pt x="1278" y="1576"/>
                  </a:lnTo>
                  <a:lnTo>
                    <a:pt x="1265" y="1562"/>
                  </a:lnTo>
                  <a:lnTo>
                    <a:pt x="1257" y="1545"/>
                  </a:lnTo>
                  <a:lnTo>
                    <a:pt x="1253" y="1527"/>
                  </a:lnTo>
                  <a:lnTo>
                    <a:pt x="1254" y="1509"/>
                  </a:lnTo>
                  <a:lnTo>
                    <a:pt x="1261" y="1492"/>
                  </a:lnTo>
                  <a:lnTo>
                    <a:pt x="1271" y="1476"/>
                  </a:lnTo>
                  <a:lnTo>
                    <a:pt x="1285" y="1464"/>
                  </a:lnTo>
                  <a:lnTo>
                    <a:pt x="1302" y="1455"/>
                  </a:lnTo>
                  <a:lnTo>
                    <a:pt x="1319" y="1452"/>
                  </a:lnTo>
                  <a:lnTo>
                    <a:pt x="1337" y="1453"/>
                  </a:lnTo>
                  <a:lnTo>
                    <a:pt x="1355" y="1459"/>
                  </a:lnTo>
                  <a:lnTo>
                    <a:pt x="1371" y="1469"/>
                  </a:lnTo>
                  <a:lnTo>
                    <a:pt x="1401" y="1496"/>
                  </a:lnTo>
                  <a:lnTo>
                    <a:pt x="1432" y="1521"/>
                  </a:lnTo>
                  <a:lnTo>
                    <a:pt x="1461" y="1544"/>
                  </a:lnTo>
                  <a:lnTo>
                    <a:pt x="1488" y="1565"/>
                  </a:lnTo>
                  <a:lnTo>
                    <a:pt x="1513" y="1583"/>
                  </a:lnTo>
                  <a:lnTo>
                    <a:pt x="1537" y="1600"/>
                  </a:lnTo>
                  <a:lnTo>
                    <a:pt x="1558" y="1615"/>
                  </a:lnTo>
                  <a:lnTo>
                    <a:pt x="1576" y="1627"/>
                  </a:lnTo>
                  <a:lnTo>
                    <a:pt x="1590" y="1637"/>
                  </a:lnTo>
                  <a:lnTo>
                    <a:pt x="1600" y="1644"/>
                  </a:lnTo>
                  <a:lnTo>
                    <a:pt x="1608" y="1648"/>
                  </a:lnTo>
                  <a:lnTo>
                    <a:pt x="1610" y="1650"/>
                  </a:lnTo>
                  <a:lnTo>
                    <a:pt x="1640" y="1672"/>
                  </a:lnTo>
                  <a:lnTo>
                    <a:pt x="1668" y="1698"/>
                  </a:lnTo>
                  <a:lnTo>
                    <a:pt x="1692" y="1726"/>
                  </a:lnTo>
                  <a:lnTo>
                    <a:pt x="1712" y="1757"/>
                  </a:lnTo>
                  <a:lnTo>
                    <a:pt x="1727" y="1790"/>
                  </a:lnTo>
                  <a:lnTo>
                    <a:pt x="1739" y="1824"/>
                  </a:lnTo>
                  <a:lnTo>
                    <a:pt x="1746" y="1860"/>
                  </a:lnTo>
                  <a:lnTo>
                    <a:pt x="1748" y="1897"/>
                  </a:lnTo>
                  <a:lnTo>
                    <a:pt x="1748" y="2051"/>
                  </a:lnTo>
                  <a:lnTo>
                    <a:pt x="1746" y="2080"/>
                  </a:lnTo>
                  <a:lnTo>
                    <a:pt x="1738" y="2108"/>
                  </a:lnTo>
                  <a:lnTo>
                    <a:pt x="1726" y="2133"/>
                  </a:lnTo>
                  <a:lnTo>
                    <a:pt x="1710" y="2155"/>
                  </a:lnTo>
                  <a:lnTo>
                    <a:pt x="1690" y="2174"/>
                  </a:lnTo>
                  <a:lnTo>
                    <a:pt x="1668" y="2190"/>
                  </a:lnTo>
                  <a:lnTo>
                    <a:pt x="1642" y="2202"/>
                  </a:lnTo>
                  <a:lnTo>
                    <a:pt x="1614" y="2209"/>
                  </a:lnTo>
                  <a:lnTo>
                    <a:pt x="1584" y="2212"/>
                  </a:lnTo>
                  <a:lnTo>
                    <a:pt x="1152" y="2204"/>
                  </a:lnTo>
                  <a:lnTo>
                    <a:pt x="174" y="2204"/>
                  </a:lnTo>
                  <a:lnTo>
                    <a:pt x="143" y="2202"/>
                  </a:lnTo>
                  <a:lnTo>
                    <a:pt x="113" y="2194"/>
                  </a:lnTo>
                  <a:lnTo>
                    <a:pt x="85" y="2181"/>
                  </a:lnTo>
                  <a:lnTo>
                    <a:pt x="61" y="2164"/>
                  </a:lnTo>
                  <a:lnTo>
                    <a:pt x="40" y="2143"/>
                  </a:lnTo>
                  <a:lnTo>
                    <a:pt x="23" y="2118"/>
                  </a:lnTo>
                  <a:lnTo>
                    <a:pt x="10" y="2091"/>
                  </a:lnTo>
                  <a:lnTo>
                    <a:pt x="2" y="2061"/>
                  </a:lnTo>
                  <a:lnTo>
                    <a:pt x="0" y="2030"/>
                  </a:lnTo>
                  <a:lnTo>
                    <a:pt x="0" y="1802"/>
                  </a:lnTo>
                  <a:lnTo>
                    <a:pt x="1" y="1729"/>
                  </a:lnTo>
                  <a:lnTo>
                    <a:pt x="2" y="1658"/>
                  </a:lnTo>
                  <a:lnTo>
                    <a:pt x="3" y="1548"/>
                  </a:lnTo>
                  <a:lnTo>
                    <a:pt x="7" y="1437"/>
                  </a:lnTo>
                  <a:lnTo>
                    <a:pt x="11" y="1347"/>
                  </a:lnTo>
                  <a:lnTo>
                    <a:pt x="19" y="1262"/>
                  </a:lnTo>
                  <a:lnTo>
                    <a:pt x="28" y="1180"/>
                  </a:lnTo>
                  <a:lnTo>
                    <a:pt x="40" y="1102"/>
                  </a:lnTo>
                  <a:lnTo>
                    <a:pt x="55" y="1025"/>
                  </a:lnTo>
                  <a:lnTo>
                    <a:pt x="72" y="951"/>
                  </a:lnTo>
                  <a:lnTo>
                    <a:pt x="84" y="897"/>
                  </a:lnTo>
                  <a:lnTo>
                    <a:pt x="99" y="842"/>
                  </a:lnTo>
                  <a:lnTo>
                    <a:pt x="117" y="786"/>
                  </a:lnTo>
                  <a:lnTo>
                    <a:pt x="137" y="730"/>
                  </a:lnTo>
                  <a:lnTo>
                    <a:pt x="161" y="673"/>
                  </a:lnTo>
                  <a:lnTo>
                    <a:pt x="187" y="617"/>
                  </a:lnTo>
                  <a:lnTo>
                    <a:pt x="218" y="562"/>
                  </a:lnTo>
                  <a:lnTo>
                    <a:pt x="254" y="509"/>
                  </a:lnTo>
                  <a:lnTo>
                    <a:pt x="272" y="483"/>
                  </a:lnTo>
                  <a:lnTo>
                    <a:pt x="292" y="458"/>
                  </a:lnTo>
                  <a:lnTo>
                    <a:pt x="313" y="433"/>
                  </a:lnTo>
                  <a:lnTo>
                    <a:pt x="336" y="408"/>
                  </a:lnTo>
                  <a:lnTo>
                    <a:pt x="362" y="385"/>
                  </a:lnTo>
                  <a:lnTo>
                    <a:pt x="389" y="363"/>
                  </a:lnTo>
                  <a:lnTo>
                    <a:pt x="419" y="343"/>
                  </a:lnTo>
                  <a:lnTo>
                    <a:pt x="450" y="325"/>
                  </a:lnTo>
                  <a:lnTo>
                    <a:pt x="485" y="310"/>
                  </a:lnTo>
                  <a:lnTo>
                    <a:pt x="522" y="298"/>
                  </a:lnTo>
                  <a:lnTo>
                    <a:pt x="562" y="290"/>
                  </a:lnTo>
                  <a:lnTo>
                    <a:pt x="605" y="286"/>
                  </a:lnTo>
                  <a:lnTo>
                    <a:pt x="651" y="285"/>
                  </a:lnTo>
                  <a:lnTo>
                    <a:pt x="685" y="285"/>
                  </a:lnTo>
                  <a:lnTo>
                    <a:pt x="717" y="279"/>
                  </a:lnTo>
                  <a:lnTo>
                    <a:pt x="743" y="270"/>
                  </a:lnTo>
                  <a:lnTo>
                    <a:pt x="768" y="256"/>
                  </a:lnTo>
                  <a:lnTo>
                    <a:pt x="790" y="237"/>
                  </a:lnTo>
                  <a:lnTo>
                    <a:pt x="809" y="214"/>
                  </a:lnTo>
                  <a:lnTo>
                    <a:pt x="825" y="185"/>
                  </a:lnTo>
                  <a:lnTo>
                    <a:pt x="846" y="149"/>
                  </a:lnTo>
                  <a:lnTo>
                    <a:pt x="871" y="118"/>
                  </a:lnTo>
                  <a:lnTo>
                    <a:pt x="901" y="88"/>
                  </a:lnTo>
                  <a:lnTo>
                    <a:pt x="933" y="63"/>
                  </a:lnTo>
                  <a:lnTo>
                    <a:pt x="969" y="40"/>
                  </a:lnTo>
                  <a:lnTo>
                    <a:pt x="1009" y="21"/>
                  </a:lnTo>
                  <a:lnTo>
                    <a:pt x="1051" y="6"/>
                  </a:lnTo>
                  <a:lnTo>
                    <a:pt x="1073" y="1"/>
                  </a:lnTo>
                  <a:lnTo>
                    <a:pt x="10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8153884" y="2690813"/>
            <a:ext cx="552450" cy="550862"/>
            <a:chOff x="8153400" y="2690813"/>
            <a:chExt cx="552450" cy="550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0" name="Freeform 123"/>
            <p:cNvSpPr>
              <a:spLocks/>
            </p:cNvSpPr>
            <p:nvPr/>
          </p:nvSpPr>
          <p:spPr bwMode="auto">
            <a:xfrm>
              <a:off x="8315325" y="2835275"/>
              <a:ext cx="228600" cy="239712"/>
            </a:xfrm>
            <a:custGeom>
              <a:avLst/>
              <a:gdLst>
                <a:gd name="T0" fmla="*/ 803 w 1447"/>
                <a:gd name="T1" fmla="*/ 4 h 1516"/>
                <a:gd name="T2" fmla="*/ 937 w 1447"/>
                <a:gd name="T3" fmla="*/ 47 h 1516"/>
                <a:gd name="T4" fmla="*/ 1045 w 1447"/>
                <a:gd name="T5" fmla="*/ 131 h 1516"/>
                <a:gd name="T6" fmla="*/ 1117 w 1447"/>
                <a:gd name="T7" fmla="*/ 249 h 1516"/>
                <a:gd name="T8" fmla="*/ 1143 w 1447"/>
                <a:gd name="T9" fmla="*/ 388 h 1516"/>
                <a:gd name="T10" fmla="*/ 1134 w 1447"/>
                <a:gd name="T11" fmla="*/ 803 h 1516"/>
                <a:gd name="T12" fmla="*/ 1093 w 1447"/>
                <a:gd name="T13" fmla="*/ 884 h 1516"/>
                <a:gd name="T14" fmla="*/ 1095 w 1447"/>
                <a:gd name="T15" fmla="*/ 1191 h 1516"/>
                <a:gd name="T16" fmla="*/ 1188 w 1447"/>
                <a:gd name="T17" fmla="*/ 1242 h 1516"/>
                <a:gd name="T18" fmla="*/ 1308 w 1447"/>
                <a:gd name="T19" fmla="*/ 1315 h 1516"/>
                <a:gd name="T20" fmla="*/ 1418 w 1447"/>
                <a:gd name="T21" fmla="*/ 1388 h 1516"/>
                <a:gd name="T22" fmla="*/ 1447 w 1447"/>
                <a:gd name="T23" fmla="*/ 1434 h 1516"/>
                <a:gd name="T24" fmla="*/ 1435 w 1447"/>
                <a:gd name="T25" fmla="*/ 1486 h 1516"/>
                <a:gd name="T26" fmla="*/ 1394 w 1447"/>
                <a:gd name="T27" fmla="*/ 1513 h 1516"/>
                <a:gd name="T28" fmla="*/ 1349 w 1447"/>
                <a:gd name="T29" fmla="*/ 1510 h 1516"/>
                <a:gd name="T30" fmla="*/ 1233 w 1447"/>
                <a:gd name="T31" fmla="*/ 1433 h 1516"/>
                <a:gd name="T32" fmla="*/ 1119 w 1447"/>
                <a:gd name="T33" fmla="*/ 1364 h 1516"/>
                <a:gd name="T34" fmla="*/ 1032 w 1447"/>
                <a:gd name="T35" fmla="*/ 1316 h 1516"/>
                <a:gd name="T36" fmla="*/ 980 w 1447"/>
                <a:gd name="T37" fmla="*/ 1290 h 1516"/>
                <a:gd name="T38" fmla="*/ 941 w 1447"/>
                <a:gd name="T39" fmla="*/ 1250 h 1516"/>
                <a:gd name="T40" fmla="*/ 932 w 1447"/>
                <a:gd name="T41" fmla="*/ 872 h 1516"/>
                <a:gd name="T42" fmla="*/ 950 w 1447"/>
                <a:gd name="T43" fmla="*/ 826 h 1516"/>
                <a:gd name="T44" fmla="*/ 993 w 1447"/>
                <a:gd name="T45" fmla="*/ 783 h 1516"/>
                <a:gd name="T46" fmla="*/ 1003 w 1447"/>
                <a:gd name="T47" fmla="*/ 388 h 1516"/>
                <a:gd name="T48" fmla="*/ 975 w 1447"/>
                <a:gd name="T49" fmla="*/ 275 h 1516"/>
                <a:gd name="T50" fmla="*/ 902 w 1447"/>
                <a:gd name="T51" fmla="*/ 189 h 1516"/>
                <a:gd name="T52" fmla="*/ 796 w 1447"/>
                <a:gd name="T53" fmla="*/ 144 h 1516"/>
                <a:gd name="T54" fmla="*/ 640 w 1447"/>
                <a:gd name="T55" fmla="*/ 144 h 1516"/>
                <a:gd name="T56" fmla="*/ 533 w 1447"/>
                <a:gd name="T57" fmla="*/ 189 h 1516"/>
                <a:gd name="T58" fmla="*/ 459 w 1447"/>
                <a:gd name="T59" fmla="*/ 275 h 1516"/>
                <a:gd name="T60" fmla="*/ 432 w 1447"/>
                <a:gd name="T61" fmla="*/ 388 h 1516"/>
                <a:gd name="T62" fmla="*/ 442 w 1447"/>
                <a:gd name="T63" fmla="*/ 783 h 1516"/>
                <a:gd name="T64" fmla="*/ 485 w 1447"/>
                <a:gd name="T65" fmla="*/ 826 h 1516"/>
                <a:gd name="T66" fmla="*/ 503 w 1447"/>
                <a:gd name="T67" fmla="*/ 872 h 1516"/>
                <a:gd name="T68" fmla="*/ 494 w 1447"/>
                <a:gd name="T69" fmla="*/ 1250 h 1516"/>
                <a:gd name="T70" fmla="*/ 454 w 1447"/>
                <a:gd name="T71" fmla="*/ 1290 h 1516"/>
                <a:gd name="T72" fmla="*/ 400 w 1447"/>
                <a:gd name="T73" fmla="*/ 1317 h 1516"/>
                <a:gd name="T74" fmla="*/ 311 w 1447"/>
                <a:gd name="T75" fmla="*/ 1366 h 1516"/>
                <a:gd name="T76" fmla="*/ 196 w 1447"/>
                <a:gd name="T77" fmla="*/ 1436 h 1516"/>
                <a:gd name="T78" fmla="*/ 93 w 1447"/>
                <a:gd name="T79" fmla="*/ 1502 h 1516"/>
                <a:gd name="T80" fmla="*/ 41 w 1447"/>
                <a:gd name="T81" fmla="*/ 1500 h 1516"/>
                <a:gd name="T82" fmla="*/ 3 w 1447"/>
                <a:gd name="T83" fmla="*/ 1459 h 1516"/>
                <a:gd name="T84" fmla="*/ 6 w 1447"/>
                <a:gd name="T85" fmla="*/ 1406 h 1516"/>
                <a:gd name="T86" fmla="*/ 75 w 1447"/>
                <a:gd name="T87" fmla="*/ 1346 h 1516"/>
                <a:gd name="T88" fmla="*/ 205 w 1447"/>
                <a:gd name="T89" fmla="*/ 1265 h 1516"/>
                <a:gd name="T90" fmla="*/ 310 w 1447"/>
                <a:gd name="T91" fmla="*/ 1206 h 1516"/>
                <a:gd name="T92" fmla="*/ 361 w 1447"/>
                <a:gd name="T93" fmla="*/ 907 h 1516"/>
                <a:gd name="T94" fmla="*/ 302 w 1447"/>
                <a:gd name="T95" fmla="*/ 814 h 1516"/>
                <a:gd name="T96" fmla="*/ 291 w 1447"/>
                <a:gd name="T97" fmla="*/ 388 h 1516"/>
                <a:gd name="T98" fmla="*/ 316 w 1447"/>
                <a:gd name="T99" fmla="*/ 249 h 1516"/>
                <a:gd name="T100" fmla="*/ 389 w 1447"/>
                <a:gd name="T101" fmla="*/ 131 h 1516"/>
                <a:gd name="T102" fmla="*/ 496 w 1447"/>
                <a:gd name="T103" fmla="*/ 47 h 1516"/>
                <a:gd name="T104" fmla="*/ 630 w 1447"/>
                <a:gd name="T105" fmla="*/ 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7" h="1516">
                  <a:moveTo>
                    <a:pt x="679" y="0"/>
                  </a:moveTo>
                  <a:lnTo>
                    <a:pt x="755" y="0"/>
                  </a:lnTo>
                  <a:lnTo>
                    <a:pt x="803" y="4"/>
                  </a:lnTo>
                  <a:lnTo>
                    <a:pt x="851" y="13"/>
                  </a:lnTo>
                  <a:lnTo>
                    <a:pt x="895" y="27"/>
                  </a:lnTo>
                  <a:lnTo>
                    <a:pt x="937" y="47"/>
                  </a:lnTo>
                  <a:lnTo>
                    <a:pt x="976" y="70"/>
                  </a:lnTo>
                  <a:lnTo>
                    <a:pt x="1013" y="98"/>
                  </a:lnTo>
                  <a:lnTo>
                    <a:pt x="1045" y="131"/>
                  </a:lnTo>
                  <a:lnTo>
                    <a:pt x="1073" y="166"/>
                  </a:lnTo>
                  <a:lnTo>
                    <a:pt x="1097" y="206"/>
                  </a:lnTo>
                  <a:lnTo>
                    <a:pt x="1117" y="249"/>
                  </a:lnTo>
                  <a:lnTo>
                    <a:pt x="1131" y="293"/>
                  </a:lnTo>
                  <a:lnTo>
                    <a:pt x="1139" y="340"/>
                  </a:lnTo>
                  <a:lnTo>
                    <a:pt x="1143" y="388"/>
                  </a:lnTo>
                  <a:lnTo>
                    <a:pt x="1143" y="741"/>
                  </a:lnTo>
                  <a:lnTo>
                    <a:pt x="1141" y="772"/>
                  </a:lnTo>
                  <a:lnTo>
                    <a:pt x="1134" y="803"/>
                  </a:lnTo>
                  <a:lnTo>
                    <a:pt x="1125" y="831"/>
                  </a:lnTo>
                  <a:lnTo>
                    <a:pt x="1110" y="858"/>
                  </a:lnTo>
                  <a:lnTo>
                    <a:pt x="1093" y="884"/>
                  </a:lnTo>
                  <a:lnTo>
                    <a:pt x="1072" y="907"/>
                  </a:lnTo>
                  <a:lnTo>
                    <a:pt x="1072" y="1179"/>
                  </a:lnTo>
                  <a:lnTo>
                    <a:pt x="1095" y="1191"/>
                  </a:lnTo>
                  <a:lnTo>
                    <a:pt x="1123" y="1205"/>
                  </a:lnTo>
                  <a:lnTo>
                    <a:pt x="1153" y="1222"/>
                  </a:lnTo>
                  <a:lnTo>
                    <a:pt x="1188" y="1242"/>
                  </a:lnTo>
                  <a:lnTo>
                    <a:pt x="1226" y="1264"/>
                  </a:lnTo>
                  <a:lnTo>
                    <a:pt x="1266" y="1288"/>
                  </a:lnTo>
                  <a:lnTo>
                    <a:pt x="1308" y="1315"/>
                  </a:lnTo>
                  <a:lnTo>
                    <a:pt x="1353" y="1343"/>
                  </a:lnTo>
                  <a:lnTo>
                    <a:pt x="1385" y="1365"/>
                  </a:lnTo>
                  <a:lnTo>
                    <a:pt x="1418" y="1388"/>
                  </a:lnTo>
                  <a:lnTo>
                    <a:pt x="1432" y="1401"/>
                  </a:lnTo>
                  <a:lnTo>
                    <a:pt x="1441" y="1417"/>
                  </a:lnTo>
                  <a:lnTo>
                    <a:pt x="1447" y="1434"/>
                  </a:lnTo>
                  <a:lnTo>
                    <a:pt x="1447" y="1451"/>
                  </a:lnTo>
                  <a:lnTo>
                    <a:pt x="1444" y="1469"/>
                  </a:lnTo>
                  <a:lnTo>
                    <a:pt x="1435" y="1486"/>
                  </a:lnTo>
                  <a:lnTo>
                    <a:pt x="1423" y="1499"/>
                  </a:lnTo>
                  <a:lnTo>
                    <a:pt x="1409" y="1508"/>
                  </a:lnTo>
                  <a:lnTo>
                    <a:pt x="1394" y="1513"/>
                  </a:lnTo>
                  <a:lnTo>
                    <a:pt x="1378" y="1516"/>
                  </a:lnTo>
                  <a:lnTo>
                    <a:pt x="1363" y="1515"/>
                  </a:lnTo>
                  <a:lnTo>
                    <a:pt x="1349" y="1510"/>
                  </a:lnTo>
                  <a:lnTo>
                    <a:pt x="1337" y="1503"/>
                  </a:lnTo>
                  <a:lnTo>
                    <a:pt x="1276" y="1460"/>
                  </a:lnTo>
                  <a:lnTo>
                    <a:pt x="1233" y="1433"/>
                  </a:lnTo>
                  <a:lnTo>
                    <a:pt x="1193" y="1408"/>
                  </a:lnTo>
                  <a:lnTo>
                    <a:pt x="1155" y="1385"/>
                  </a:lnTo>
                  <a:lnTo>
                    <a:pt x="1119" y="1364"/>
                  </a:lnTo>
                  <a:lnTo>
                    <a:pt x="1087" y="1345"/>
                  </a:lnTo>
                  <a:lnTo>
                    <a:pt x="1058" y="1329"/>
                  </a:lnTo>
                  <a:lnTo>
                    <a:pt x="1032" y="1316"/>
                  </a:lnTo>
                  <a:lnTo>
                    <a:pt x="1010" y="1304"/>
                  </a:lnTo>
                  <a:lnTo>
                    <a:pt x="993" y="1296"/>
                  </a:lnTo>
                  <a:lnTo>
                    <a:pt x="980" y="1290"/>
                  </a:lnTo>
                  <a:lnTo>
                    <a:pt x="964" y="1279"/>
                  </a:lnTo>
                  <a:lnTo>
                    <a:pt x="951" y="1265"/>
                  </a:lnTo>
                  <a:lnTo>
                    <a:pt x="941" y="1250"/>
                  </a:lnTo>
                  <a:lnTo>
                    <a:pt x="934" y="1232"/>
                  </a:lnTo>
                  <a:lnTo>
                    <a:pt x="932" y="1213"/>
                  </a:lnTo>
                  <a:lnTo>
                    <a:pt x="932" y="872"/>
                  </a:lnTo>
                  <a:lnTo>
                    <a:pt x="934" y="855"/>
                  </a:lnTo>
                  <a:lnTo>
                    <a:pt x="940" y="839"/>
                  </a:lnTo>
                  <a:lnTo>
                    <a:pt x="950" y="826"/>
                  </a:lnTo>
                  <a:lnTo>
                    <a:pt x="963" y="814"/>
                  </a:lnTo>
                  <a:lnTo>
                    <a:pt x="980" y="801"/>
                  </a:lnTo>
                  <a:lnTo>
                    <a:pt x="993" y="783"/>
                  </a:lnTo>
                  <a:lnTo>
                    <a:pt x="1000" y="763"/>
                  </a:lnTo>
                  <a:lnTo>
                    <a:pt x="1003" y="741"/>
                  </a:lnTo>
                  <a:lnTo>
                    <a:pt x="1003" y="388"/>
                  </a:lnTo>
                  <a:lnTo>
                    <a:pt x="1000" y="348"/>
                  </a:lnTo>
                  <a:lnTo>
                    <a:pt x="991" y="311"/>
                  </a:lnTo>
                  <a:lnTo>
                    <a:pt x="975" y="275"/>
                  </a:lnTo>
                  <a:lnTo>
                    <a:pt x="955" y="242"/>
                  </a:lnTo>
                  <a:lnTo>
                    <a:pt x="931" y="214"/>
                  </a:lnTo>
                  <a:lnTo>
                    <a:pt x="902" y="189"/>
                  </a:lnTo>
                  <a:lnTo>
                    <a:pt x="870" y="169"/>
                  </a:lnTo>
                  <a:lnTo>
                    <a:pt x="834" y="154"/>
                  </a:lnTo>
                  <a:lnTo>
                    <a:pt x="796" y="144"/>
                  </a:lnTo>
                  <a:lnTo>
                    <a:pt x="756" y="141"/>
                  </a:lnTo>
                  <a:lnTo>
                    <a:pt x="680" y="141"/>
                  </a:lnTo>
                  <a:lnTo>
                    <a:pt x="640" y="144"/>
                  </a:lnTo>
                  <a:lnTo>
                    <a:pt x="601" y="154"/>
                  </a:lnTo>
                  <a:lnTo>
                    <a:pt x="566" y="169"/>
                  </a:lnTo>
                  <a:lnTo>
                    <a:pt x="533" y="189"/>
                  </a:lnTo>
                  <a:lnTo>
                    <a:pt x="505" y="213"/>
                  </a:lnTo>
                  <a:lnTo>
                    <a:pt x="479" y="242"/>
                  </a:lnTo>
                  <a:lnTo>
                    <a:pt x="459" y="275"/>
                  </a:lnTo>
                  <a:lnTo>
                    <a:pt x="445" y="310"/>
                  </a:lnTo>
                  <a:lnTo>
                    <a:pt x="435" y="348"/>
                  </a:lnTo>
                  <a:lnTo>
                    <a:pt x="432" y="388"/>
                  </a:lnTo>
                  <a:lnTo>
                    <a:pt x="432" y="741"/>
                  </a:lnTo>
                  <a:lnTo>
                    <a:pt x="434" y="763"/>
                  </a:lnTo>
                  <a:lnTo>
                    <a:pt x="442" y="783"/>
                  </a:lnTo>
                  <a:lnTo>
                    <a:pt x="454" y="801"/>
                  </a:lnTo>
                  <a:lnTo>
                    <a:pt x="471" y="814"/>
                  </a:lnTo>
                  <a:lnTo>
                    <a:pt x="485" y="826"/>
                  </a:lnTo>
                  <a:lnTo>
                    <a:pt x="494" y="839"/>
                  </a:lnTo>
                  <a:lnTo>
                    <a:pt x="500" y="855"/>
                  </a:lnTo>
                  <a:lnTo>
                    <a:pt x="503" y="872"/>
                  </a:lnTo>
                  <a:lnTo>
                    <a:pt x="503" y="1213"/>
                  </a:lnTo>
                  <a:lnTo>
                    <a:pt x="500" y="1232"/>
                  </a:lnTo>
                  <a:lnTo>
                    <a:pt x="494" y="1250"/>
                  </a:lnTo>
                  <a:lnTo>
                    <a:pt x="484" y="1265"/>
                  </a:lnTo>
                  <a:lnTo>
                    <a:pt x="470" y="1279"/>
                  </a:lnTo>
                  <a:lnTo>
                    <a:pt x="454" y="1290"/>
                  </a:lnTo>
                  <a:lnTo>
                    <a:pt x="440" y="1296"/>
                  </a:lnTo>
                  <a:lnTo>
                    <a:pt x="422" y="1305"/>
                  </a:lnTo>
                  <a:lnTo>
                    <a:pt x="400" y="1317"/>
                  </a:lnTo>
                  <a:lnTo>
                    <a:pt x="374" y="1331"/>
                  </a:lnTo>
                  <a:lnTo>
                    <a:pt x="344" y="1347"/>
                  </a:lnTo>
                  <a:lnTo>
                    <a:pt x="311" y="1366"/>
                  </a:lnTo>
                  <a:lnTo>
                    <a:pt x="275" y="1387"/>
                  </a:lnTo>
                  <a:lnTo>
                    <a:pt x="237" y="1410"/>
                  </a:lnTo>
                  <a:lnTo>
                    <a:pt x="196" y="1436"/>
                  </a:lnTo>
                  <a:lnTo>
                    <a:pt x="153" y="1463"/>
                  </a:lnTo>
                  <a:lnTo>
                    <a:pt x="110" y="1492"/>
                  </a:lnTo>
                  <a:lnTo>
                    <a:pt x="93" y="1502"/>
                  </a:lnTo>
                  <a:lnTo>
                    <a:pt x="75" y="1505"/>
                  </a:lnTo>
                  <a:lnTo>
                    <a:pt x="58" y="1505"/>
                  </a:lnTo>
                  <a:lnTo>
                    <a:pt x="41" y="1500"/>
                  </a:lnTo>
                  <a:lnTo>
                    <a:pt x="25" y="1489"/>
                  </a:lnTo>
                  <a:lnTo>
                    <a:pt x="12" y="1476"/>
                  </a:lnTo>
                  <a:lnTo>
                    <a:pt x="3" y="1459"/>
                  </a:lnTo>
                  <a:lnTo>
                    <a:pt x="0" y="1441"/>
                  </a:lnTo>
                  <a:lnTo>
                    <a:pt x="1" y="1423"/>
                  </a:lnTo>
                  <a:lnTo>
                    <a:pt x="6" y="1406"/>
                  </a:lnTo>
                  <a:lnTo>
                    <a:pt x="15" y="1390"/>
                  </a:lnTo>
                  <a:lnTo>
                    <a:pt x="29" y="1378"/>
                  </a:lnTo>
                  <a:lnTo>
                    <a:pt x="75" y="1346"/>
                  </a:lnTo>
                  <a:lnTo>
                    <a:pt x="121" y="1317"/>
                  </a:lnTo>
                  <a:lnTo>
                    <a:pt x="164" y="1291"/>
                  </a:lnTo>
                  <a:lnTo>
                    <a:pt x="205" y="1265"/>
                  </a:lnTo>
                  <a:lnTo>
                    <a:pt x="243" y="1243"/>
                  </a:lnTo>
                  <a:lnTo>
                    <a:pt x="278" y="1223"/>
                  </a:lnTo>
                  <a:lnTo>
                    <a:pt x="310" y="1206"/>
                  </a:lnTo>
                  <a:lnTo>
                    <a:pt x="338" y="1192"/>
                  </a:lnTo>
                  <a:lnTo>
                    <a:pt x="361" y="1179"/>
                  </a:lnTo>
                  <a:lnTo>
                    <a:pt x="361" y="907"/>
                  </a:lnTo>
                  <a:lnTo>
                    <a:pt x="337" y="878"/>
                  </a:lnTo>
                  <a:lnTo>
                    <a:pt x="317" y="848"/>
                  </a:lnTo>
                  <a:lnTo>
                    <a:pt x="302" y="814"/>
                  </a:lnTo>
                  <a:lnTo>
                    <a:pt x="293" y="778"/>
                  </a:lnTo>
                  <a:lnTo>
                    <a:pt x="291" y="741"/>
                  </a:lnTo>
                  <a:lnTo>
                    <a:pt x="291" y="388"/>
                  </a:lnTo>
                  <a:lnTo>
                    <a:pt x="293" y="340"/>
                  </a:lnTo>
                  <a:lnTo>
                    <a:pt x="302" y="293"/>
                  </a:lnTo>
                  <a:lnTo>
                    <a:pt x="316" y="249"/>
                  </a:lnTo>
                  <a:lnTo>
                    <a:pt x="336" y="206"/>
                  </a:lnTo>
                  <a:lnTo>
                    <a:pt x="360" y="166"/>
                  </a:lnTo>
                  <a:lnTo>
                    <a:pt x="389" y="131"/>
                  </a:lnTo>
                  <a:lnTo>
                    <a:pt x="420" y="98"/>
                  </a:lnTo>
                  <a:lnTo>
                    <a:pt x="456" y="70"/>
                  </a:lnTo>
                  <a:lnTo>
                    <a:pt x="496" y="47"/>
                  </a:lnTo>
                  <a:lnTo>
                    <a:pt x="538" y="27"/>
                  </a:lnTo>
                  <a:lnTo>
                    <a:pt x="583" y="13"/>
                  </a:lnTo>
                  <a:lnTo>
                    <a:pt x="630" y="4"/>
                  </a:lnTo>
                  <a:lnTo>
                    <a:pt x="6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24"/>
            <p:cNvSpPr>
              <a:spLocks noEditPoints="1"/>
            </p:cNvSpPr>
            <p:nvPr/>
          </p:nvSpPr>
          <p:spPr bwMode="auto">
            <a:xfrm>
              <a:off x="8153400" y="2690813"/>
              <a:ext cx="552450" cy="550862"/>
            </a:xfrm>
            <a:custGeom>
              <a:avLst/>
              <a:gdLst>
                <a:gd name="T0" fmla="*/ 1469 w 3480"/>
                <a:gd name="T1" fmla="*/ 545 h 3470"/>
                <a:gd name="T2" fmla="*/ 1148 w 3480"/>
                <a:gd name="T3" fmla="*/ 664 h 3470"/>
                <a:gd name="T4" fmla="*/ 878 w 3480"/>
                <a:gd name="T5" fmla="*/ 864 h 3470"/>
                <a:gd name="T6" fmla="*/ 673 w 3480"/>
                <a:gd name="T7" fmla="*/ 1129 h 3470"/>
                <a:gd name="T8" fmla="*/ 545 w 3480"/>
                <a:gd name="T9" fmla="*/ 1445 h 3470"/>
                <a:gd name="T10" fmla="*/ 516 w 3480"/>
                <a:gd name="T11" fmla="*/ 1720 h 3470"/>
                <a:gd name="T12" fmla="*/ 516 w 3480"/>
                <a:gd name="T13" fmla="*/ 1853 h 3470"/>
                <a:gd name="T14" fmla="*/ 598 w 3480"/>
                <a:gd name="T15" fmla="*/ 2188 h 3470"/>
                <a:gd name="T16" fmla="*/ 766 w 3480"/>
                <a:gd name="T17" fmla="*/ 2481 h 3470"/>
                <a:gd name="T18" fmla="*/ 1006 w 3480"/>
                <a:gd name="T19" fmla="*/ 2715 h 3470"/>
                <a:gd name="T20" fmla="*/ 1303 w 3480"/>
                <a:gd name="T21" fmla="*/ 2877 h 3470"/>
                <a:gd name="T22" fmla="*/ 1643 w 3480"/>
                <a:gd name="T23" fmla="*/ 2952 h 3470"/>
                <a:gd name="T24" fmla="*/ 2000 w 3480"/>
                <a:gd name="T25" fmla="*/ 2925 h 3470"/>
                <a:gd name="T26" fmla="*/ 2324 w 3480"/>
                <a:gd name="T27" fmla="*/ 2802 h 3470"/>
                <a:gd name="T28" fmla="*/ 2597 w 3480"/>
                <a:gd name="T29" fmla="*/ 2597 h 3470"/>
                <a:gd name="T30" fmla="*/ 2803 w 3480"/>
                <a:gd name="T31" fmla="*/ 2325 h 3470"/>
                <a:gd name="T32" fmla="*/ 2926 w 3480"/>
                <a:gd name="T33" fmla="*/ 2002 h 3470"/>
                <a:gd name="T34" fmla="*/ 2953 w 3480"/>
                <a:gd name="T35" fmla="*/ 1645 h 3470"/>
                <a:gd name="T36" fmla="*/ 2876 w 3480"/>
                <a:gd name="T37" fmla="*/ 1301 h 3470"/>
                <a:gd name="T38" fmla="*/ 2709 w 3480"/>
                <a:gd name="T39" fmla="*/ 1002 h 3470"/>
                <a:gd name="T40" fmla="*/ 2469 w 3480"/>
                <a:gd name="T41" fmla="*/ 761 h 3470"/>
                <a:gd name="T42" fmla="*/ 2168 w 3480"/>
                <a:gd name="T43" fmla="*/ 595 h 3470"/>
                <a:gd name="T44" fmla="*/ 1824 w 3480"/>
                <a:gd name="T45" fmla="*/ 518 h 3470"/>
                <a:gd name="T46" fmla="*/ 1776 w 3480"/>
                <a:gd name="T47" fmla="*/ 9 h 3470"/>
                <a:gd name="T48" fmla="*/ 1811 w 3480"/>
                <a:gd name="T49" fmla="*/ 70 h 3470"/>
                <a:gd name="T50" fmla="*/ 2085 w 3480"/>
                <a:gd name="T51" fmla="*/ 422 h 3470"/>
                <a:gd name="T52" fmla="*/ 2418 w 3480"/>
                <a:gd name="T53" fmla="*/ 559 h 3470"/>
                <a:gd name="T54" fmla="*/ 2700 w 3480"/>
                <a:gd name="T55" fmla="*/ 776 h 3470"/>
                <a:gd name="T56" fmla="*/ 2916 w 3480"/>
                <a:gd name="T57" fmla="*/ 1058 h 3470"/>
                <a:gd name="T58" fmla="*/ 3053 w 3480"/>
                <a:gd name="T59" fmla="*/ 1390 h 3470"/>
                <a:gd name="T60" fmla="*/ 3409 w 3480"/>
                <a:gd name="T61" fmla="*/ 1665 h 3470"/>
                <a:gd name="T62" fmla="*/ 3471 w 3480"/>
                <a:gd name="T63" fmla="*/ 1699 h 3470"/>
                <a:gd name="T64" fmla="*/ 3471 w 3480"/>
                <a:gd name="T65" fmla="*/ 1771 h 3470"/>
                <a:gd name="T66" fmla="*/ 3409 w 3480"/>
                <a:gd name="T67" fmla="*/ 1805 h 3470"/>
                <a:gd name="T68" fmla="*/ 3053 w 3480"/>
                <a:gd name="T69" fmla="*/ 2080 h 3470"/>
                <a:gd name="T70" fmla="*/ 2916 w 3480"/>
                <a:gd name="T71" fmla="*/ 2412 h 3470"/>
                <a:gd name="T72" fmla="*/ 2700 w 3480"/>
                <a:gd name="T73" fmla="*/ 2694 h 3470"/>
                <a:gd name="T74" fmla="*/ 2418 w 3480"/>
                <a:gd name="T75" fmla="*/ 2911 h 3470"/>
                <a:gd name="T76" fmla="*/ 2085 w 3480"/>
                <a:gd name="T77" fmla="*/ 3048 h 3470"/>
                <a:gd name="T78" fmla="*/ 1811 w 3480"/>
                <a:gd name="T79" fmla="*/ 3400 h 3470"/>
                <a:gd name="T80" fmla="*/ 1776 w 3480"/>
                <a:gd name="T81" fmla="*/ 3461 h 3470"/>
                <a:gd name="T82" fmla="*/ 1704 w 3480"/>
                <a:gd name="T83" fmla="*/ 3461 h 3470"/>
                <a:gd name="T84" fmla="*/ 1669 w 3480"/>
                <a:gd name="T85" fmla="*/ 3400 h 3470"/>
                <a:gd name="T86" fmla="*/ 1392 w 3480"/>
                <a:gd name="T87" fmla="*/ 3051 h 3470"/>
                <a:gd name="T88" fmla="*/ 1057 w 3480"/>
                <a:gd name="T89" fmla="*/ 2915 h 3470"/>
                <a:gd name="T90" fmla="*/ 772 w 3480"/>
                <a:gd name="T91" fmla="*/ 2698 h 3470"/>
                <a:gd name="T92" fmla="*/ 554 w 3480"/>
                <a:gd name="T93" fmla="*/ 2415 h 3470"/>
                <a:gd name="T94" fmla="*/ 414 w 3480"/>
                <a:gd name="T95" fmla="*/ 2081 h 3470"/>
                <a:gd name="T96" fmla="*/ 71 w 3480"/>
                <a:gd name="T97" fmla="*/ 1805 h 3470"/>
                <a:gd name="T98" fmla="*/ 9 w 3480"/>
                <a:gd name="T99" fmla="*/ 1771 h 3470"/>
                <a:gd name="T100" fmla="*/ 9 w 3480"/>
                <a:gd name="T101" fmla="*/ 1699 h 3470"/>
                <a:gd name="T102" fmla="*/ 71 w 3480"/>
                <a:gd name="T103" fmla="*/ 1665 h 3470"/>
                <a:gd name="T104" fmla="*/ 414 w 3480"/>
                <a:gd name="T105" fmla="*/ 1389 h 3470"/>
                <a:gd name="T106" fmla="*/ 553 w 3480"/>
                <a:gd name="T107" fmla="*/ 1055 h 3470"/>
                <a:gd name="T108" fmla="*/ 772 w 3480"/>
                <a:gd name="T109" fmla="*/ 772 h 3470"/>
                <a:gd name="T110" fmla="*/ 1056 w 3480"/>
                <a:gd name="T111" fmla="*/ 555 h 3470"/>
                <a:gd name="T112" fmla="*/ 1392 w 3480"/>
                <a:gd name="T113" fmla="*/ 419 h 3470"/>
                <a:gd name="T114" fmla="*/ 1669 w 3480"/>
                <a:gd name="T115" fmla="*/ 70 h 3470"/>
                <a:gd name="T116" fmla="*/ 1704 w 3480"/>
                <a:gd name="T117" fmla="*/ 9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80" h="3470">
                  <a:moveTo>
                    <a:pt x="1733" y="515"/>
                  </a:moveTo>
                  <a:lnTo>
                    <a:pt x="1643" y="518"/>
                  </a:lnTo>
                  <a:lnTo>
                    <a:pt x="1555" y="529"/>
                  </a:lnTo>
                  <a:lnTo>
                    <a:pt x="1469" y="545"/>
                  </a:lnTo>
                  <a:lnTo>
                    <a:pt x="1385" y="566"/>
                  </a:lnTo>
                  <a:lnTo>
                    <a:pt x="1303" y="593"/>
                  </a:lnTo>
                  <a:lnTo>
                    <a:pt x="1224" y="626"/>
                  </a:lnTo>
                  <a:lnTo>
                    <a:pt x="1148" y="664"/>
                  </a:lnTo>
                  <a:lnTo>
                    <a:pt x="1076" y="707"/>
                  </a:lnTo>
                  <a:lnTo>
                    <a:pt x="1006" y="755"/>
                  </a:lnTo>
                  <a:lnTo>
                    <a:pt x="941" y="808"/>
                  </a:lnTo>
                  <a:lnTo>
                    <a:pt x="878" y="864"/>
                  </a:lnTo>
                  <a:lnTo>
                    <a:pt x="820" y="924"/>
                  </a:lnTo>
                  <a:lnTo>
                    <a:pt x="767" y="989"/>
                  </a:lnTo>
                  <a:lnTo>
                    <a:pt x="717" y="1058"/>
                  </a:lnTo>
                  <a:lnTo>
                    <a:pt x="673" y="1129"/>
                  </a:lnTo>
                  <a:lnTo>
                    <a:pt x="633" y="1204"/>
                  </a:lnTo>
                  <a:lnTo>
                    <a:pt x="598" y="1282"/>
                  </a:lnTo>
                  <a:lnTo>
                    <a:pt x="569" y="1362"/>
                  </a:lnTo>
                  <a:lnTo>
                    <a:pt x="545" y="1445"/>
                  </a:lnTo>
                  <a:lnTo>
                    <a:pt x="527" y="1530"/>
                  </a:lnTo>
                  <a:lnTo>
                    <a:pt x="516" y="1617"/>
                  </a:lnTo>
                  <a:lnTo>
                    <a:pt x="510" y="1707"/>
                  </a:lnTo>
                  <a:lnTo>
                    <a:pt x="516" y="1720"/>
                  </a:lnTo>
                  <a:lnTo>
                    <a:pt x="517" y="1735"/>
                  </a:lnTo>
                  <a:lnTo>
                    <a:pt x="516" y="1750"/>
                  </a:lnTo>
                  <a:lnTo>
                    <a:pt x="510" y="1763"/>
                  </a:lnTo>
                  <a:lnTo>
                    <a:pt x="516" y="1853"/>
                  </a:lnTo>
                  <a:lnTo>
                    <a:pt x="527" y="1940"/>
                  </a:lnTo>
                  <a:lnTo>
                    <a:pt x="545" y="2025"/>
                  </a:lnTo>
                  <a:lnTo>
                    <a:pt x="568" y="2108"/>
                  </a:lnTo>
                  <a:lnTo>
                    <a:pt x="598" y="2188"/>
                  </a:lnTo>
                  <a:lnTo>
                    <a:pt x="633" y="2266"/>
                  </a:lnTo>
                  <a:lnTo>
                    <a:pt x="672" y="2341"/>
                  </a:lnTo>
                  <a:lnTo>
                    <a:pt x="717" y="2412"/>
                  </a:lnTo>
                  <a:lnTo>
                    <a:pt x="766" y="2481"/>
                  </a:lnTo>
                  <a:lnTo>
                    <a:pt x="820" y="2546"/>
                  </a:lnTo>
                  <a:lnTo>
                    <a:pt x="878" y="2606"/>
                  </a:lnTo>
                  <a:lnTo>
                    <a:pt x="941" y="2662"/>
                  </a:lnTo>
                  <a:lnTo>
                    <a:pt x="1006" y="2715"/>
                  </a:lnTo>
                  <a:lnTo>
                    <a:pt x="1076" y="2763"/>
                  </a:lnTo>
                  <a:lnTo>
                    <a:pt x="1148" y="2806"/>
                  </a:lnTo>
                  <a:lnTo>
                    <a:pt x="1224" y="2844"/>
                  </a:lnTo>
                  <a:lnTo>
                    <a:pt x="1303" y="2877"/>
                  </a:lnTo>
                  <a:lnTo>
                    <a:pt x="1385" y="2904"/>
                  </a:lnTo>
                  <a:lnTo>
                    <a:pt x="1469" y="2925"/>
                  </a:lnTo>
                  <a:lnTo>
                    <a:pt x="1555" y="2941"/>
                  </a:lnTo>
                  <a:lnTo>
                    <a:pt x="1643" y="2952"/>
                  </a:lnTo>
                  <a:lnTo>
                    <a:pt x="1733" y="2955"/>
                  </a:lnTo>
                  <a:lnTo>
                    <a:pt x="1824" y="2952"/>
                  </a:lnTo>
                  <a:lnTo>
                    <a:pt x="1913" y="2941"/>
                  </a:lnTo>
                  <a:lnTo>
                    <a:pt x="2000" y="2925"/>
                  </a:lnTo>
                  <a:lnTo>
                    <a:pt x="2086" y="2903"/>
                  </a:lnTo>
                  <a:lnTo>
                    <a:pt x="2168" y="2875"/>
                  </a:lnTo>
                  <a:lnTo>
                    <a:pt x="2248" y="2841"/>
                  </a:lnTo>
                  <a:lnTo>
                    <a:pt x="2324" y="2802"/>
                  </a:lnTo>
                  <a:lnTo>
                    <a:pt x="2398" y="2758"/>
                  </a:lnTo>
                  <a:lnTo>
                    <a:pt x="2469" y="2709"/>
                  </a:lnTo>
                  <a:lnTo>
                    <a:pt x="2535" y="2655"/>
                  </a:lnTo>
                  <a:lnTo>
                    <a:pt x="2597" y="2597"/>
                  </a:lnTo>
                  <a:lnTo>
                    <a:pt x="2655" y="2535"/>
                  </a:lnTo>
                  <a:lnTo>
                    <a:pt x="2709" y="2469"/>
                  </a:lnTo>
                  <a:lnTo>
                    <a:pt x="2759" y="2399"/>
                  </a:lnTo>
                  <a:lnTo>
                    <a:pt x="2803" y="2325"/>
                  </a:lnTo>
                  <a:lnTo>
                    <a:pt x="2842" y="2249"/>
                  </a:lnTo>
                  <a:lnTo>
                    <a:pt x="2876" y="2169"/>
                  </a:lnTo>
                  <a:lnTo>
                    <a:pt x="2904" y="2087"/>
                  </a:lnTo>
                  <a:lnTo>
                    <a:pt x="2926" y="2002"/>
                  </a:lnTo>
                  <a:lnTo>
                    <a:pt x="2942" y="1915"/>
                  </a:lnTo>
                  <a:lnTo>
                    <a:pt x="2953" y="1825"/>
                  </a:lnTo>
                  <a:lnTo>
                    <a:pt x="2956" y="1735"/>
                  </a:lnTo>
                  <a:lnTo>
                    <a:pt x="2953" y="1645"/>
                  </a:lnTo>
                  <a:lnTo>
                    <a:pt x="2942" y="1555"/>
                  </a:lnTo>
                  <a:lnTo>
                    <a:pt x="2926" y="1468"/>
                  </a:lnTo>
                  <a:lnTo>
                    <a:pt x="2904" y="1384"/>
                  </a:lnTo>
                  <a:lnTo>
                    <a:pt x="2876" y="1301"/>
                  </a:lnTo>
                  <a:lnTo>
                    <a:pt x="2842" y="1222"/>
                  </a:lnTo>
                  <a:lnTo>
                    <a:pt x="2803" y="1145"/>
                  </a:lnTo>
                  <a:lnTo>
                    <a:pt x="2759" y="1071"/>
                  </a:lnTo>
                  <a:lnTo>
                    <a:pt x="2709" y="1002"/>
                  </a:lnTo>
                  <a:lnTo>
                    <a:pt x="2655" y="936"/>
                  </a:lnTo>
                  <a:lnTo>
                    <a:pt x="2597" y="873"/>
                  </a:lnTo>
                  <a:lnTo>
                    <a:pt x="2535" y="815"/>
                  </a:lnTo>
                  <a:lnTo>
                    <a:pt x="2469" y="761"/>
                  </a:lnTo>
                  <a:lnTo>
                    <a:pt x="2398" y="712"/>
                  </a:lnTo>
                  <a:lnTo>
                    <a:pt x="2325" y="668"/>
                  </a:lnTo>
                  <a:lnTo>
                    <a:pt x="2248" y="629"/>
                  </a:lnTo>
                  <a:lnTo>
                    <a:pt x="2168" y="595"/>
                  </a:lnTo>
                  <a:lnTo>
                    <a:pt x="2086" y="567"/>
                  </a:lnTo>
                  <a:lnTo>
                    <a:pt x="2000" y="545"/>
                  </a:lnTo>
                  <a:lnTo>
                    <a:pt x="1913" y="529"/>
                  </a:lnTo>
                  <a:lnTo>
                    <a:pt x="1824" y="518"/>
                  </a:lnTo>
                  <a:lnTo>
                    <a:pt x="1733" y="515"/>
                  </a:lnTo>
                  <a:close/>
                  <a:moveTo>
                    <a:pt x="1740" y="0"/>
                  </a:moveTo>
                  <a:lnTo>
                    <a:pt x="1759" y="2"/>
                  </a:lnTo>
                  <a:lnTo>
                    <a:pt x="1776" y="9"/>
                  </a:lnTo>
                  <a:lnTo>
                    <a:pt x="1790" y="20"/>
                  </a:lnTo>
                  <a:lnTo>
                    <a:pt x="1801" y="35"/>
                  </a:lnTo>
                  <a:lnTo>
                    <a:pt x="1807" y="52"/>
                  </a:lnTo>
                  <a:lnTo>
                    <a:pt x="1811" y="70"/>
                  </a:lnTo>
                  <a:lnTo>
                    <a:pt x="1811" y="377"/>
                  </a:lnTo>
                  <a:lnTo>
                    <a:pt x="1903" y="386"/>
                  </a:lnTo>
                  <a:lnTo>
                    <a:pt x="1995" y="401"/>
                  </a:lnTo>
                  <a:lnTo>
                    <a:pt x="2085" y="422"/>
                  </a:lnTo>
                  <a:lnTo>
                    <a:pt x="2172" y="448"/>
                  </a:lnTo>
                  <a:lnTo>
                    <a:pt x="2257" y="479"/>
                  </a:lnTo>
                  <a:lnTo>
                    <a:pt x="2339" y="517"/>
                  </a:lnTo>
                  <a:lnTo>
                    <a:pt x="2418" y="559"/>
                  </a:lnTo>
                  <a:lnTo>
                    <a:pt x="2494" y="607"/>
                  </a:lnTo>
                  <a:lnTo>
                    <a:pt x="2566" y="659"/>
                  </a:lnTo>
                  <a:lnTo>
                    <a:pt x="2634" y="715"/>
                  </a:lnTo>
                  <a:lnTo>
                    <a:pt x="2700" y="776"/>
                  </a:lnTo>
                  <a:lnTo>
                    <a:pt x="2760" y="841"/>
                  </a:lnTo>
                  <a:lnTo>
                    <a:pt x="2817" y="910"/>
                  </a:lnTo>
                  <a:lnTo>
                    <a:pt x="2868" y="982"/>
                  </a:lnTo>
                  <a:lnTo>
                    <a:pt x="2916" y="1058"/>
                  </a:lnTo>
                  <a:lnTo>
                    <a:pt x="2958" y="1137"/>
                  </a:lnTo>
                  <a:lnTo>
                    <a:pt x="2995" y="1219"/>
                  </a:lnTo>
                  <a:lnTo>
                    <a:pt x="3027" y="1303"/>
                  </a:lnTo>
                  <a:lnTo>
                    <a:pt x="3053" y="1390"/>
                  </a:lnTo>
                  <a:lnTo>
                    <a:pt x="3073" y="1479"/>
                  </a:lnTo>
                  <a:lnTo>
                    <a:pt x="3087" y="1571"/>
                  </a:lnTo>
                  <a:lnTo>
                    <a:pt x="3095" y="1665"/>
                  </a:lnTo>
                  <a:lnTo>
                    <a:pt x="3409" y="1665"/>
                  </a:lnTo>
                  <a:lnTo>
                    <a:pt x="3428" y="1668"/>
                  </a:lnTo>
                  <a:lnTo>
                    <a:pt x="3445" y="1674"/>
                  </a:lnTo>
                  <a:lnTo>
                    <a:pt x="3460" y="1686"/>
                  </a:lnTo>
                  <a:lnTo>
                    <a:pt x="3471" y="1699"/>
                  </a:lnTo>
                  <a:lnTo>
                    <a:pt x="3478" y="1716"/>
                  </a:lnTo>
                  <a:lnTo>
                    <a:pt x="3480" y="1735"/>
                  </a:lnTo>
                  <a:lnTo>
                    <a:pt x="3478" y="1754"/>
                  </a:lnTo>
                  <a:lnTo>
                    <a:pt x="3471" y="1771"/>
                  </a:lnTo>
                  <a:lnTo>
                    <a:pt x="3460" y="1784"/>
                  </a:lnTo>
                  <a:lnTo>
                    <a:pt x="3445" y="1796"/>
                  </a:lnTo>
                  <a:lnTo>
                    <a:pt x="3428" y="1802"/>
                  </a:lnTo>
                  <a:lnTo>
                    <a:pt x="3409" y="1805"/>
                  </a:lnTo>
                  <a:lnTo>
                    <a:pt x="3095" y="1805"/>
                  </a:lnTo>
                  <a:lnTo>
                    <a:pt x="3087" y="1899"/>
                  </a:lnTo>
                  <a:lnTo>
                    <a:pt x="3073" y="1991"/>
                  </a:lnTo>
                  <a:lnTo>
                    <a:pt x="3053" y="2080"/>
                  </a:lnTo>
                  <a:lnTo>
                    <a:pt x="3027" y="2167"/>
                  </a:lnTo>
                  <a:lnTo>
                    <a:pt x="2995" y="2251"/>
                  </a:lnTo>
                  <a:lnTo>
                    <a:pt x="2958" y="2333"/>
                  </a:lnTo>
                  <a:lnTo>
                    <a:pt x="2916" y="2412"/>
                  </a:lnTo>
                  <a:lnTo>
                    <a:pt x="2868" y="2488"/>
                  </a:lnTo>
                  <a:lnTo>
                    <a:pt x="2817" y="2560"/>
                  </a:lnTo>
                  <a:lnTo>
                    <a:pt x="2760" y="2629"/>
                  </a:lnTo>
                  <a:lnTo>
                    <a:pt x="2700" y="2694"/>
                  </a:lnTo>
                  <a:lnTo>
                    <a:pt x="2634" y="2755"/>
                  </a:lnTo>
                  <a:lnTo>
                    <a:pt x="2566" y="2811"/>
                  </a:lnTo>
                  <a:lnTo>
                    <a:pt x="2494" y="2863"/>
                  </a:lnTo>
                  <a:lnTo>
                    <a:pt x="2418" y="2911"/>
                  </a:lnTo>
                  <a:lnTo>
                    <a:pt x="2339" y="2953"/>
                  </a:lnTo>
                  <a:lnTo>
                    <a:pt x="2257" y="2991"/>
                  </a:lnTo>
                  <a:lnTo>
                    <a:pt x="2172" y="3022"/>
                  </a:lnTo>
                  <a:lnTo>
                    <a:pt x="2085" y="3048"/>
                  </a:lnTo>
                  <a:lnTo>
                    <a:pt x="1995" y="3069"/>
                  </a:lnTo>
                  <a:lnTo>
                    <a:pt x="1903" y="3084"/>
                  </a:lnTo>
                  <a:lnTo>
                    <a:pt x="1811" y="3093"/>
                  </a:lnTo>
                  <a:lnTo>
                    <a:pt x="1811" y="3400"/>
                  </a:lnTo>
                  <a:lnTo>
                    <a:pt x="1807" y="3418"/>
                  </a:lnTo>
                  <a:lnTo>
                    <a:pt x="1801" y="3435"/>
                  </a:lnTo>
                  <a:lnTo>
                    <a:pt x="1790" y="3450"/>
                  </a:lnTo>
                  <a:lnTo>
                    <a:pt x="1776" y="3461"/>
                  </a:lnTo>
                  <a:lnTo>
                    <a:pt x="1759" y="3468"/>
                  </a:lnTo>
                  <a:lnTo>
                    <a:pt x="1740" y="3470"/>
                  </a:lnTo>
                  <a:lnTo>
                    <a:pt x="1721" y="3468"/>
                  </a:lnTo>
                  <a:lnTo>
                    <a:pt x="1704" y="3461"/>
                  </a:lnTo>
                  <a:lnTo>
                    <a:pt x="1690" y="3450"/>
                  </a:lnTo>
                  <a:lnTo>
                    <a:pt x="1679" y="3435"/>
                  </a:lnTo>
                  <a:lnTo>
                    <a:pt x="1673" y="3418"/>
                  </a:lnTo>
                  <a:lnTo>
                    <a:pt x="1669" y="3400"/>
                  </a:lnTo>
                  <a:lnTo>
                    <a:pt x="1669" y="3094"/>
                  </a:lnTo>
                  <a:lnTo>
                    <a:pt x="1575" y="3086"/>
                  </a:lnTo>
                  <a:lnTo>
                    <a:pt x="1483" y="3071"/>
                  </a:lnTo>
                  <a:lnTo>
                    <a:pt x="1392" y="3051"/>
                  </a:lnTo>
                  <a:lnTo>
                    <a:pt x="1304" y="3026"/>
                  </a:lnTo>
                  <a:lnTo>
                    <a:pt x="1219" y="2995"/>
                  </a:lnTo>
                  <a:lnTo>
                    <a:pt x="1136" y="2957"/>
                  </a:lnTo>
                  <a:lnTo>
                    <a:pt x="1057" y="2915"/>
                  </a:lnTo>
                  <a:lnTo>
                    <a:pt x="980" y="2867"/>
                  </a:lnTo>
                  <a:lnTo>
                    <a:pt x="907" y="2816"/>
                  </a:lnTo>
                  <a:lnTo>
                    <a:pt x="837" y="2759"/>
                  </a:lnTo>
                  <a:lnTo>
                    <a:pt x="772" y="2698"/>
                  </a:lnTo>
                  <a:lnTo>
                    <a:pt x="711" y="2633"/>
                  </a:lnTo>
                  <a:lnTo>
                    <a:pt x="654" y="2565"/>
                  </a:lnTo>
                  <a:lnTo>
                    <a:pt x="601" y="2492"/>
                  </a:lnTo>
                  <a:lnTo>
                    <a:pt x="554" y="2415"/>
                  </a:lnTo>
                  <a:lnTo>
                    <a:pt x="510" y="2336"/>
                  </a:lnTo>
                  <a:lnTo>
                    <a:pt x="472" y="2254"/>
                  </a:lnTo>
                  <a:lnTo>
                    <a:pt x="441" y="2169"/>
                  </a:lnTo>
                  <a:lnTo>
                    <a:pt x="414" y="2081"/>
                  </a:lnTo>
                  <a:lnTo>
                    <a:pt x="394" y="1992"/>
                  </a:lnTo>
                  <a:lnTo>
                    <a:pt x="380" y="1899"/>
                  </a:lnTo>
                  <a:lnTo>
                    <a:pt x="371" y="1805"/>
                  </a:lnTo>
                  <a:lnTo>
                    <a:pt x="71" y="1805"/>
                  </a:lnTo>
                  <a:lnTo>
                    <a:pt x="52" y="1802"/>
                  </a:lnTo>
                  <a:lnTo>
                    <a:pt x="35" y="1796"/>
                  </a:lnTo>
                  <a:lnTo>
                    <a:pt x="20" y="1784"/>
                  </a:lnTo>
                  <a:lnTo>
                    <a:pt x="9" y="1771"/>
                  </a:lnTo>
                  <a:lnTo>
                    <a:pt x="2" y="1754"/>
                  </a:lnTo>
                  <a:lnTo>
                    <a:pt x="0" y="1735"/>
                  </a:lnTo>
                  <a:lnTo>
                    <a:pt x="2" y="1716"/>
                  </a:lnTo>
                  <a:lnTo>
                    <a:pt x="9" y="1699"/>
                  </a:lnTo>
                  <a:lnTo>
                    <a:pt x="20" y="1686"/>
                  </a:lnTo>
                  <a:lnTo>
                    <a:pt x="35" y="1674"/>
                  </a:lnTo>
                  <a:lnTo>
                    <a:pt x="52" y="1668"/>
                  </a:lnTo>
                  <a:lnTo>
                    <a:pt x="71" y="1665"/>
                  </a:lnTo>
                  <a:lnTo>
                    <a:pt x="371" y="1665"/>
                  </a:lnTo>
                  <a:lnTo>
                    <a:pt x="380" y="1571"/>
                  </a:lnTo>
                  <a:lnTo>
                    <a:pt x="394" y="1478"/>
                  </a:lnTo>
                  <a:lnTo>
                    <a:pt x="414" y="1389"/>
                  </a:lnTo>
                  <a:lnTo>
                    <a:pt x="441" y="1301"/>
                  </a:lnTo>
                  <a:lnTo>
                    <a:pt x="472" y="1216"/>
                  </a:lnTo>
                  <a:lnTo>
                    <a:pt x="510" y="1134"/>
                  </a:lnTo>
                  <a:lnTo>
                    <a:pt x="553" y="1055"/>
                  </a:lnTo>
                  <a:lnTo>
                    <a:pt x="601" y="978"/>
                  </a:lnTo>
                  <a:lnTo>
                    <a:pt x="653" y="905"/>
                  </a:lnTo>
                  <a:lnTo>
                    <a:pt x="710" y="837"/>
                  </a:lnTo>
                  <a:lnTo>
                    <a:pt x="772" y="772"/>
                  </a:lnTo>
                  <a:lnTo>
                    <a:pt x="837" y="711"/>
                  </a:lnTo>
                  <a:lnTo>
                    <a:pt x="907" y="654"/>
                  </a:lnTo>
                  <a:lnTo>
                    <a:pt x="980" y="603"/>
                  </a:lnTo>
                  <a:lnTo>
                    <a:pt x="1056" y="555"/>
                  </a:lnTo>
                  <a:lnTo>
                    <a:pt x="1136" y="513"/>
                  </a:lnTo>
                  <a:lnTo>
                    <a:pt x="1218" y="475"/>
                  </a:lnTo>
                  <a:lnTo>
                    <a:pt x="1304" y="444"/>
                  </a:lnTo>
                  <a:lnTo>
                    <a:pt x="1392" y="419"/>
                  </a:lnTo>
                  <a:lnTo>
                    <a:pt x="1483" y="399"/>
                  </a:lnTo>
                  <a:lnTo>
                    <a:pt x="1575" y="384"/>
                  </a:lnTo>
                  <a:lnTo>
                    <a:pt x="1669" y="376"/>
                  </a:lnTo>
                  <a:lnTo>
                    <a:pt x="1669" y="70"/>
                  </a:lnTo>
                  <a:lnTo>
                    <a:pt x="1673" y="52"/>
                  </a:lnTo>
                  <a:lnTo>
                    <a:pt x="1679" y="35"/>
                  </a:lnTo>
                  <a:lnTo>
                    <a:pt x="1690" y="20"/>
                  </a:lnTo>
                  <a:lnTo>
                    <a:pt x="1704" y="9"/>
                  </a:lnTo>
                  <a:lnTo>
                    <a:pt x="1721" y="2"/>
                  </a:lnTo>
                  <a:lnTo>
                    <a:pt x="17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7264428" y="2687638"/>
            <a:ext cx="460375" cy="555624"/>
            <a:chOff x="7224713" y="2687638"/>
            <a:chExt cx="460375" cy="5556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6" name="Freeform 129"/>
            <p:cNvSpPr>
              <a:spLocks noEditPoints="1"/>
            </p:cNvSpPr>
            <p:nvPr/>
          </p:nvSpPr>
          <p:spPr bwMode="auto">
            <a:xfrm>
              <a:off x="7224713" y="2825750"/>
              <a:ext cx="460375" cy="417512"/>
            </a:xfrm>
            <a:custGeom>
              <a:avLst/>
              <a:gdLst>
                <a:gd name="T0" fmla="*/ 2040 w 2904"/>
                <a:gd name="T1" fmla="*/ 358 h 2635"/>
                <a:gd name="T2" fmla="*/ 2020 w 2904"/>
                <a:gd name="T3" fmla="*/ 738 h 2635"/>
                <a:gd name="T4" fmla="*/ 2001 w 2904"/>
                <a:gd name="T5" fmla="*/ 1023 h 2635"/>
                <a:gd name="T6" fmla="*/ 2193 w 2904"/>
                <a:gd name="T7" fmla="*/ 2488 h 2635"/>
                <a:gd name="T8" fmla="*/ 2557 w 2904"/>
                <a:gd name="T9" fmla="*/ 1229 h 2635"/>
                <a:gd name="T10" fmla="*/ 2623 w 2904"/>
                <a:gd name="T11" fmla="*/ 1020 h 2635"/>
                <a:gd name="T12" fmla="*/ 2730 w 2904"/>
                <a:gd name="T13" fmla="*/ 769 h 2635"/>
                <a:gd name="T14" fmla="*/ 2762 w 2904"/>
                <a:gd name="T15" fmla="*/ 398 h 2635"/>
                <a:gd name="T16" fmla="*/ 2662 w 2904"/>
                <a:gd name="T17" fmla="*/ 237 h 2635"/>
                <a:gd name="T18" fmla="*/ 2312 w 2904"/>
                <a:gd name="T19" fmla="*/ 397 h 2635"/>
                <a:gd name="T20" fmla="*/ 1133 w 2904"/>
                <a:gd name="T21" fmla="*/ 218 h 2635"/>
                <a:gd name="T22" fmla="*/ 1004 w 2904"/>
                <a:gd name="T23" fmla="*/ 368 h 2635"/>
                <a:gd name="T24" fmla="*/ 1026 w 2904"/>
                <a:gd name="T25" fmla="*/ 739 h 2635"/>
                <a:gd name="T26" fmla="*/ 1131 w 2904"/>
                <a:gd name="T27" fmla="*/ 1002 h 2635"/>
                <a:gd name="T28" fmla="*/ 1206 w 2904"/>
                <a:gd name="T29" fmla="*/ 1229 h 2635"/>
                <a:gd name="T30" fmla="*/ 1570 w 2904"/>
                <a:gd name="T31" fmla="*/ 2488 h 2635"/>
                <a:gd name="T32" fmla="*/ 1756 w 2904"/>
                <a:gd name="T33" fmla="*/ 1036 h 2635"/>
                <a:gd name="T34" fmla="*/ 1864 w 2904"/>
                <a:gd name="T35" fmla="*/ 794 h 2635"/>
                <a:gd name="T36" fmla="*/ 1904 w 2904"/>
                <a:gd name="T37" fmla="*/ 433 h 2635"/>
                <a:gd name="T38" fmla="*/ 1834 w 2904"/>
                <a:gd name="T39" fmla="*/ 258 h 2635"/>
                <a:gd name="T40" fmla="*/ 1470 w 2904"/>
                <a:gd name="T41" fmla="*/ 394 h 2635"/>
                <a:gd name="T42" fmla="*/ 303 w 2904"/>
                <a:gd name="T43" fmla="*/ 200 h 2635"/>
                <a:gd name="T44" fmla="*/ 146 w 2904"/>
                <a:gd name="T45" fmla="*/ 341 h 2635"/>
                <a:gd name="T46" fmla="*/ 159 w 2904"/>
                <a:gd name="T47" fmla="*/ 705 h 2635"/>
                <a:gd name="T48" fmla="*/ 259 w 2904"/>
                <a:gd name="T49" fmla="*/ 980 h 2635"/>
                <a:gd name="T50" fmla="*/ 337 w 2904"/>
                <a:gd name="T51" fmla="*/ 1173 h 2635"/>
                <a:gd name="T52" fmla="*/ 708 w 2904"/>
                <a:gd name="T53" fmla="*/ 2491 h 2635"/>
                <a:gd name="T54" fmla="*/ 888 w 2904"/>
                <a:gd name="T55" fmla="*/ 1049 h 2635"/>
                <a:gd name="T56" fmla="*/ 893 w 2904"/>
                <a:gd name="T57" fmla="*/ 787 h 2635"/>
                <a:gd name="T58" fmla="*/ 859 w 2904"/>
                <a:gd name="T59" fmla="*/ 435 h 2635"/>
                <a:gd name="T60" fmla="*/ 825 w 2904"/>
                <a:gd name="T61" fmla="*/ 169 h 2635"/>
                <a:gd name="T62" fmla="*/ 536 w 2904"/>
                <a:gd name="T63" fmla="*/ 368 h 2635"/>
                <a:gd name="T64" fmla="*/ 750 w 2904"/>
                <a:gd name="T65" fmla="*/ 5 h 2635"/>
                <a:gd name="T66" fmla="*/ 912 w 2904"/>
                <a:gd name="T67" fmla="*/ 55 h 2635"/>
                <a:gd name="T68" fmla="*/ 1179 w 2904"/>
                <a:gd name="T69" fmla="*/ 32 h 2635"/>
                <a:gd name="T70" fmla="*/ 1323 w 2904"/>
                <a:gd name="T71" fmla="*/ 29 h 2635"/>
                <a:gd name="T72" fmla="*/ 1688 w 2904"/>
                <a:gd name="T73" fmla="*/ 15 h 2635"/>
                <a:gd name="T74" fmla="*/ 1938 w 2904"/>
                <a:gd name="T75" fmla="*/ 85 h 2635"/>
                <a:gd name="T76" fmla="*/ 2117 w 2904"/>
                <a:gd name="T77" fmla="*/ 0 h 2635"/>
                <a:gd name="T78" fmla="*/ 2504 w 2904"/>
                <a:gd name="T79" fmla="*/ 0 h 2635"/>
                <a:gd name="T80" fmla="*/ 2689 w 2904"/>
                <a:gd name="T81" fmla="*/ 87 h 2635"/>
                <a:gd name="T82" fmla="*/ 2873 w 2904"/>
                <a:gd name="T83" fmla="*/ 249 h 2635"/>
                <a:gd name="T84" fmla="*/ 2896 w 2904"/>
                <a:gd name="T85" fmla="*/ 606 h 2635"/>
                <a:gd name="T86" fmla="*/ 2835 w 2904"/>
                <a:gd name="T87" fmla="*/ 895 h 2635"/>
                <a:gd name="T88" fmla="*/ 2727 w 2904"/>
                <a:gd name="T89" fmla="*/ 1123 h 2635"/>
                <a:gd name="T90" fmla="*/ 2475 w 2904"/>
                <a:gd name="T91" fmla="*/ 2625 h 2635"/>
                <a:gd name="T92" fmla="*/ 2059 w 2904"/>
                <a:gd name="T93" fmla="*/ 2529 h 2635"/>
                <a:gd name="T94" fmla="*/ 1870 w 2904"/>
                <a:gd name="T95" fmla="*/ 1118 h 2635"/>
                <a:gd name="T96" fmla="*/ 1640 w 2904"/>
                <a:gd name="T97" fmla="*/ 2613 h 2635"/>
                <a:gd name="T98" fmla="*/ 1209 w 2904"/>
                <a:gd name="T99" fmla="*/ 2555 h 2635"/>
                <a:gd name="T100" fmla="*/ 1016 w 2904"/>
                <a:gd name="T101" fmla="*/ 1109 h 2635"/>
                <a:gd name="T102" fmla="*/ 802 w 2904"/>
                <a:gd name="T103" fmla="*/ 2597 h 2635"/>
                <a:gd name="T104" fmla="*/ 364 w 2904"/>
                <a:gd name="T105" fmla="*/ 2577 h 2635"/>
                <a:gd name="T106" fmla="*/ 156 w 2904"/>
                <a:gd name="T107" fmla="*/ 1085 h 2635"/>
                <a:gd name="T108" fmla="*/ 37 w 2904"/>
                <a:gd name="T109" fmla="*/ 805 h 2635"/>
                <a:gd name="T110" fmla="*/ 0 w 2904"/>
                <a:gd name="T111" fmla="*/ 467 h 2635"/>
                <a:gd name="T112" fmla="*/ 84 w 2904"/>
                <a:gd name="T113" fmla="*/ 182 h 2635"/>
                <a:gd name="T114" fmla="*/ 318 w 2904"/>
                <a:gd name="T115" fmla="*/ 33 h 2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04" h="2635">
                  <a:moveTo>
                    <a:pt x="2103" y="157"/>
                  </a:moveTo>
                  <a:lnTo>
                    <a:pt x="2079" y="169"/>
                  </a:lnTo>
                  <a:lnTo>
                    <a:pt x="2052" y="183"/>
                  </a:lnTo>
                  <a:lnTo>
                    <a:pt x="2024" y="198"/>
                  </a:lnTo>
                  <a:lnTo>
                    <a:pt x="1994" y="216"/>
                  </a:lnTo>
                  <a:lnTo>
                    <a:pt x="2008" y="236"/>
                  </a:lnTo>
                  <a:lnTo>
                    <a:pt x="2019" y="261"/>
                  </a:lnTo>
                  <a:lnTo>
                    <a:pt x="2028" y="290"/>
                  </a:lnTo>
                  <a:lnTo>
                    <a:pt x="2035" y="323"/>
                  </a:lnTo>
                  <a:lnTo>
                    <a:pt x="2040" y="358"/>
                  </a:lnTo>
                  <a:lnTo>
                    <a:pt x="2043" y="397"/>
                  </a:lnTo>
                  <a:lnTo>
                    <a:pt x="2045" y="436"/>
                  </a:lnTo>
                  <a:lnTo>
                    <a:pt x="2045" y="476"/>
                  </a:lnTo>
                  <a:lnTo>
                    <a:pt x="2044" y="517"/>
                  </a:lnTo>
                  <a:lnTo>
                    <a:pt x="2042" y="557"/>
                  </a:lnTo>
                  <a:lnTo>
                    <a:pt x="2038" y="598"/>
                  </a:lnTo>
                  <a:lnTo>
                    <a:pt x="2034" y="636"/>
                  </a:lnTo>
                  <a:lnTo>
                    <a:pt x="2030" y="672"/>
                  </a:lnTo>
                  <a:lnTo>
                    <a:pt x="2026" y="707"/>
                  </a:lnTo>
                  <a:lnTo>
                    <a:pt x="2020" y="738"/>
                  </a:lnTo>
                  <a:lnTo>
                    <a:pt x="2016" y="765"/>
                  </a:lnTo>
                  <a:lnTo>
                    <a:pt x="2011" y="788"/>
                  </a:lnTo>
                  <a:lnTo>
                    <a:pt x="2007" y="805"/>
                  </a:lnTo>
                  <a:lnTo>
                    <a:pt x="1994" y="849"/>
                  </a:lnTo>
                  <a:lnTo>
                    <a:pt x="1977" y="893"/>
                  </a:lnTo>
                  <a:lnTo>
                    <a:pt x="1959" y="939"/>
                  </a:lnTo>
                  <a:lnTo>
                    <a:pt x="1971" y="963"/>
                  </a:lnTo>
                  <a:lnTo>
                    <a:pt x="1982" y="986"/>
                  </a:lnTo>
                  <a:lnTo>
                    <a:pt x="1992" y="1006"/>
                  </a:lnTo>
                  <a:lnTo>
                    <a:pt x="2001" y="1023"/>
                  </a:lnTo>
                  <a:lnTo>
                    <a:pt x="2009" y="1038"/>
                  </a:lnTo>
                  <a:lnTo>
                    <a:pt x="2015" y="1049"/>
                  </a:lnTo>
                  <a:lnTo>
                    <a:pt x="2018" y="1056"/>
                  </a:lnTo>
                  <a:lnTo>
                    <a:pt x="2019" y="1058"/>
                  </a:lnTo>
                  <a:lnTo>
                    <a:pt x="2022" y="1061"/>
                  </a:lnTo>
                  <a:lnTo>
                    <a:pt x="2023" y="1065"/>
                  </a:lnTo>
                  <a:lnTo>
                    <a:pt x="2043" y="1118"/>
                  </a:lnTo>
                  <a:lnTo>
                    <a:pt x="2058" y="1173"/>
                  </a:lnTo>
                  <a:lnTo>
                    <a:pt x="2066" y="1229"/>
                  </a:lnTo>
                  <a:lnTo>
                    <a:pt x="2193" y="2488"/>
                  </a:lnTo>
                  <a:lnTo>
                    <a:pt x="2194" y="2491"/>
                  </a:lnTo>
                  <a:lnTo>
                    <a:pt x="2195" y="2493"/>
                  </a:lnTo>
                  <a:lnTo>
                    <a:pt x="2198" y="2494"/>
                  </a:lnTo>
                  <a:lnTo>
                    <a:pt x="2201" y="2495"/>
                  </a:lnTo>
                  <a:lnTo>
                    <a:pt x="2422" y="2495"/>
                  </a:lnTo>
                  <a:lnTo>
                    <a:pt x="2425" y="2494"/>
                  </a:lnTo>
                  <a:lnTo>
                    <a:pt x="2427" y="2493"/>
                  </a:lnTo>
                  <a:lnTo>
                    <a:pt x="2428" y="2491"/>
                  </a:lnTo>
                  <a:lnTo>
                    <a:pt x="2429" y="2488"/>
                  </a:lnTo>
                  <a:lnTo>
                    <a:pt x="2557" y="1229"/>
                  </a:lnTo>
                  <a:lnTo>
                    <a:pt x="2566" y="1173"/>
                  </a:lnTo>
                  <a:lnTo>
                    <a:pt x="2580" y="1118"/>
                  </a:lnTo>
                  <a:lnTo>
                    <a:pt x="2600" y="1065"/>
                  </a:lnTo>
                  <a:lnTo>
                    <a:pt x="2601" y="1062"/>
                  </a:lnTo>
                  <a:lnTo>
                    <a:pt x="2602" y="1060"/>
                  </a:lnTo>
                  <a:lnTo>
                    <a:pt x="2603" y="1058"/>
                  </a:lnTo>
                  <a:lnTo>
                    <a:pt x="2604" y="1055"/>
                  </a:lnTo>
                  <a:lnTo>
                    <a:pt x="2608" y="1047"/>
                  </a:lnTo>
                  <a:lnTo>
                    <a:pt x="2615" y="1036"/>
                  </a:lnTo>
                  <a:lnTo>
                    <a:pt x="2623" y="1020"/>
                  </a:lnTo>
                  <a:lnTo>
                    <a:pt x="2633" y="1002"/>
                  </a:lnTo>
                  <a:lnTo>
                    <a:pt x="2643" y="979"/>
                  </a:lnTo>
                  <a:lnTo>
                    <a:pt x="2655" y="956"/>
                  </a:lnTo>
                  <a:lnTo>
                    <a:pt x="2668" y="930"/>
                  </a:lnTo>
                  <a:lnTo>
                    <a:pt x="2679" y="904"/>
                  </a:lnTo>
                  <a:lnTo>
                    <a:pt x="2692" y="876"/>
                  </a:lnTo>
                  <a:lnTo>
                    <a:pt x="2704" y="849"/>
                  </a:lnTo>
                  <a:lnTo>
                    <a:pt x="2713" y="821"/>
                  </a:lnTo>
                  <a:lnTo>
                    <a:pt x="2723" y="794"/>
                  </a:lnTo>
                  <a:lnTo>
                    <a:pt x="2730" y="769"/>
                  </a:lnTo>
                  <a:lnTo>
                    <a:pt x="2737" y="739"/>
                  </a:lnTo>
                  <a:lnTo>
                    <a:pt x="2744" y="705"/>
                  </a:lnTo>
                  <a:lnTo>
                    <a:pt x="2749" y="668"/>
                  </a:lnTo>
                  <a:lnTo>
                    <a:pt x="2754" y="629"/>
                  </a:lnTo>
                  <a:lnTo>
                    <a:pt x="2758" y="589"/>
                  </a:lnTo>
                  <a:lnTo>
                    <a:pt x="2761" y="549"/>
                  </a:lnTo>
                  <a:lnTo>
                    <a:pt x="2763" y="508"/>
                  </a:lnTo>
                  <a:lnTo>
                    <a:pt x="2763" y="469"/>
                  </a:lnTo>
                  <a:lnTo>
                    <a:pt x="2763" y="433"/>
                  </a:lnTo>
                  <a:lnTo>
                    <a:pt x="2762" y="398"/>
                  </a:lnTo>
                  <a:lnTo>
                    <a:pt x="2760" y="368"/>
                  </a:lnTo>
                  <a:lnTo>
                    <a:pt x="2756" y="341"/>
                  </a:lnTo>
                  <a:lnTo>
                    <a:pt x="2752" y="321"/>
                  </a:lnTo>
                  <a:lnTo>
                    <a:pt x="2747" y="307"/>
                  </a:lnTo>
                  <a:lnTo>
                    <a:pt x="2734" y="294"/>
                  </a:lnTo>
                  <a:lnTo>
                    <a:pt x="2725" y="285"/>
                  </a:lnTo>
                  <a:lnTo>
                    <a:pt x="2714" y="276"/>
                  </a:lnTo>
                  <a:lnTo>
                    <a:pt x="2705" y="268"/>
                  </a:lnTo>
                  <a:lnTo>
                    <a:pt x="2692" y="258"/>
                  </a:lnTo>
                  <a:lnTo>
                    <a:pt x="2662" y="237"/>
                  </a:lnTo>
                  <a:lnTo>
                    <a:pt x="2631" y="217"/>
                  </a:lnTo>
                  <a:lnTo>
                    <a:pt x="2601" y="199"/>
                  </a:lnTo>
                  <a:lnTo>
                    <a:pt x="2571" y="183"/>
                  </a:lnTo>
                  <a:lnTo>
                    <a:pt x="2545" y="169"/>
                  </a:lnTo>
                  <a:lnTo>
                    <a:pt x="2520" y="157"/>
                  </a:lnTo>
                  <a:lnTo>
                    <a:pt x="2368" y="368"/>
                  </a:lnTo>
                  <a:lnTo>
                    <a:pt x="2356" y="380"/>
                  </a:lnTo>
                  <a:lnTo>
                    <a:pt x="2343" y="389"/>
                  </a:lnTo>
                  <a:lnTo>
                    <a:pt x="2328" y="394"/>
                  </a:lnTo>
                  <a:lnTo>
                    <a:pt x="2312" y="397"/>
                  </a:lnTo>
                  <a:lnTo>
                    <a:pt x="2295" y="394"/>
                  </a:lnTo>
                  <a:lnTo>
                    <a:pt x="2280" y="389"/>
                  </a:lnTo>
                  <a:lnTo>
                    <a:pt x="2266" y="380"/>
                  </a:lnTo>
                  <a:lnTo>
                    <a:pt x="2255" y="368"/>
                  </a:lnTo>
                  <a:lnTo>
                    <a:pt x="2103" y="157"/>
                  </a:lnTo>
                  <a:close/>
                  <a:moveTo>
                    <a:pt x="1244" y="157"/>
                  </a:moveTo>
                  <a:lnTo>
                    <a:pt x="1220" y="169"/>
                  </a:lnTo>
                  <a:lnTo>
                    <a:pt x="1192" y="184"/>
                  </a:lnTo>
                  <a:lnTo>
                    <a:pt x="1164" y="200"/>
                  </a:lnTo>
                  <a:lnTo>
                    <a:pt x="1133" y="218"/>
                  </a:lnTo>
                  <a:lnTo>
                    <a:pt x="1102" y="237"/>
                  </a:lnTo>
                  <a:lnTo>
                    <a:pt x="1072" y="258"/>
                  </a:lnTo>
                  <a:lnTo>
                    <a:pt x="1060" y="268"/>
                  </a:lnTo>
                  <a:lnTo>
                    <a:pt x="1049" y="276"/>
                  </a:lnTo>
                  <a:lnTo>
                    <a:pt x="1040" y="285"/>
                  </a:lnTo>
                  <a:lnTo>
                    <a:pt x="1029" y="294"/>
                  </a:lnTo>
                  <a:lnTo>
                    <a:pt x="1017" y="307"/>
                  </a:lnTo>
                  <a:lnTo>
                    <a:pt x="1011" y="321"/>
                  </a:lnTo>
                  <a:lnTo>
                    <a:pt x="1007" y="341"/>
                  </a:lnTo>
                  <a:lnTo>
                    <a:pt x="1004" y="368"/>
                  </a:lnTo>
                  <a:lnTo>
                    <a:pt x="1002" y="398"/>
                  </a:lnTo>
                  <a:lnTo>
                    <a:pt x="1001" y="433"/>
                  </a:lnTo>
                  <a:lnTo>
                    <a:pt x="1001" y="469"/>
                  </a:lnTo>
                  <a:lnTo>
                    <a:pt x="1002" y="508"/>
                  </a:lnTo>
                  <a:lnTo>
                    <a:pt x="1003" y="549"/>
                  </a:lnTo>
                  <a:lnTo>
                    <a:pt x="1006" y="589"/>
                  </a:lnTo>
                  <a:lnTo>
                    <a:pt x="1010" y="629"/>
                  </a:lnTo>
                  <a:lnTo>
                    <a:pt x="1014" y="668"/>
                  </a:lnTo>
                  <a:lnTo>
                    <a:pt x="1020" y="705"/>
                  </a:lnTo>
                  <a:lnTo>
                    <a:pt x="1026" y="739"/>
                  </a:lnTo>
                  <a:lnTo>
                    <a:pt x="1034" y="769"/>
                  </a:lnTo>
                  <a:lnTo>
                    <a:pt x="1041" y="794"/>
                  </a:lnTo>
                  <a:lnTo>
                    <a:pt x="1050" y="821"/>
                  </a:lnTo>
                  <a:lnTo>
                    <a:pt x="1060" y="849"/>
                  </a:lnTo>
                  <a:lnTo>
                    <a:pt x="1072" y="876"/>
                  </a:lnTo>
                  <a:lnTo>
                    <a:pt x="1084" y="904"/>
                  </a:lnTo>
                  <a:lnTo>
                    <a:pt x="1096" y="930"/>
                  </a:lnTo>
                  <a:lnTo>
                    <a:pt x="1109" y="956"/>
                  </a:lnTo>
                  <a:lnTo>
                    <a:pt x="1120" y="980"/>
                  </a:lnTo>
                  <a:lnTo>
                    <a:pt x="1131" y="1002"/>
                  </a:lnTo>
                  <a:lnTo>
                    <a:pt x="1140" y="1021"/>
                  </a:lnTo>
                  <a:lnTo>
                    <a:pt x="1149" y="1036"/>
                  </a:lnTo>
                  <a:lnTo>
                    <a:pt x="1155" y="1047"/>
                  </a:lnTo>
                  <a:lnTo>
                    <a:pt x="1158" y="1056"/>
                  </a:lnTo>
                  <a:lnTo>
                    <a:pt x="1161" y="1058"/>
                  </a:lnTo>
                  <a:lnTo>
                    <a:pt x="1162" y="1061"/>
                  </a:lnTo>
                  <a:lnTo>
                    <a:pt x="1164" y="1065"/>
                  </a:lnTo>
                  <a:lnTo>
                    <a:pt x="1183" y="1118"/>
                  </a:lnTo>
                  <a:lnTo>
                    <a:pt x="1198" y="1173"/>
                  </a:lnTo>
                  <a:lnTo>
                    <a:pt x="1206" y="1229"/>
                  </a:lnTo>
                  <a:lnTo>
                    <a:pt x="1334" y="2488"/>
                  </a:lnTo>
                  <a:lnTo>
                    <a:pt x="1334" y="2491"/>
                  </a:lnTo>
                  <a:lnTo>
                    <a:pt x="1336" y="2493"/>
                  </a:lnTo>
                  <a:lnTo>
                    <a:pt x="1339" y="2494"/>
                  </a:lnTo>
                  <a:lnTo>
                    <a:pt x="1342" y="2495"/>
                  </a:lnTo>
                  <a:lnTo>
                    <a:pt x="1563" y="2495"/>
                  </a:lnTo>
                  <a:lnTo>
                    <a:pt x="1565" y="2494"/>
                  </a:lnTo>
                  <a:lnTo>
                    <a:pt x="1567" y="2493"/>
                  </a:lnTo>
                  <a:lnTo>
                    <a:pt x="1569" y="2491"/>
                  </a:lnTo>
                  <a:lnTo>
                    <a:pt x="1570" y="2488"/>
                  </a:lnTo>
                  <a:lnTo>
                    <a:pt x="1698" y="1229"/>
                  </a:lnTo>
                  <a:lnTo>
                    <a:pt x="1706" y="1173"/>
                  </a:lnTo>
                  <a:lnTo>
                    <a:pt x="1721" y="1118"/>
                  </a:lnTo>
                  <a:lnTo>
                    <a:pt x="1741" y="1065"/>
                  </a:lnTo>
                  <a:lnTo>
                    <a:pt x="1742" y="1062"/>
                  </a:lnTo>
                  <a:lnTo>
                    <a:pt x="1743" y="1060"/>
                  </a:lnTo>
                  <a:lnTo>
                    <a:pt x="1744" y="1058"/>
                  </a:lnTo>
                  <a:lnTo>
                    <a:pt x="1745" y="1055"/>
                  </a:lnTo>
                  <a:lnTo>
                    <a:pt x="1749" y="1047"/>
                  </a:lnTo>
                  <a:lnTo>
                    <a:pt x="1756" y="1036"/>
                  </a:lnTo>
                  <a:lnTo>
                    <a:pt x="1764" y="1020"/>
                  </a:lnTo>
                  <a:lnTo>
                    <a:pt x="1774" y="1002"/>
                  </a:lnTo>
                  <a:lnTo>
                    <a:pt x="1784" y="979"/>
                  </a:lnTo>
                  <a:lnTo>
                    <a:pt x="1796" y="956"/>
                  </a:lnTo>
                  <a:lnTo>
                    <a:pt x="1808" y="930"/>
                  </a:lnTo>
                  <a:lnTo>
                    <a:pt x="1820" y="904"/>
                  </a:lnTo>
                  <a:lnTo>
                    <a:pt x="1832" y="876"/>
                  </a:lnTo>
                  <a:lnTo>
                    <a:pt x="1844" y="849"/>
                  </a:lnTo>
                  <a:lnTo>
                    <a:pt x="1854" y="821"/>
                  </a:lnTo>
                  <a:lnTo>
                    <a:pt x="1864" y="794"/>
                  </a:lnTo>
                  <a:lnTo>
                    <a:pt x="1871" y="769"/>
                  </a:lnTo>
                  <a:lnTo>
                    <a:pt x="1879" y="739"/>
                  </a:lnTo>
                  <a:lnTo>
                    <a:pt x="1885" y="705"/>
                  </a:lnTo>
                  <a:lnTo>
                    <a:pt x="1890" y="668"/>
                  </a:lnTo>
                  <a:lnTo>
                    <a:pt x="1894" y="629"/>
                  </a:lnTo>
                  <a:lnTo>
                    <a:pt x="1899" y="589"/>
                  </a:lnTo>
                  <a:lnTo>
                    <a:pt x="1901" y="549"/>
                  </a:lnTo>
                  <a:lnTo>
                    <a:pt x="1903" y="508"/>
                  </a:lnTo>
                  <a:lnTo>
                    <a:pt x="1904" y="469"/>
                  </a:lnTo>
                  <a:lnTo>
                    <a:pt x="1904" y="433"/>
                  </a:lnTo>
                  <a:lnTo>
                    <a:pt x="1903" y="398"/>
                  </a:lnTo>
                  <a:lnTo>
                    <a:pt x="1901" y="368"/>
                  </a:lnTo>
                  <a:lnTo>
                    <a:pt x="1898" y="341"/>
                  </a:lnTo>
                  <a:lnTo>
                    <a:pt x="1894" y="321"/>
                  </a:lnTo>
                  <a:lnTo>
                    <a:pt x="1889" y="307"/>
                  </a:lnTo>
                  <a:lnTo>
                    <a:pt x="1876" y="294"/>
                  </a:lnTo>
                  <a:lnTo>
                    <a:pt x="1866" y="285"/>
                  </a:lnTo>
                  <a:lnTo>
                    <a:pt x="1856" y="276"/>
                  </a:lnTo>
                  <a:lnTo>
                    <a:pt x="1846" y="268"/>
                  </a:lnTo>
                  <a:lnTo>
                    <a:pt x="1834" y="258"/>
                  </a:lnTo>
                  <a:lnTo>
                    <a:pt x="1803" y="237"/>
                  </a:lnTo>
                  <a:lnTo>
                    <a:pt x="1773" y="217"/>
                  </a:lnTo>
                  <a:lnTo>
                    <a:pt x="1742" y="199"/>
                  </a:lnTo>
                  <a:lnTo>
                    <a:pt x="1712" y="183"/>
                  </a:lnTo>
                  <a:lnTo>
                    <a:pt x="1686" y="169"/>
                  </a:lnTo>
                  <a:lnTo>
                    <a:pt x="1661" y="157"/>
                  </a:lnTo>
                  <a:lnTo>
                    <a:pt x="1509" y="368"/>
                  </a:lnTo>
                  <a:lnTo>
                    <a:pt x="1498" y="380"/>
                  </a:lnTo>
                  <a:lnTo>
                    <a:pt x="1485" y="389"/>
                  </a:lnTo>
                  <a:lnTo>
                    <a:pt x="1470" y="394"/>
                  </a:lnTo>
                  <a:lnTo>
                    <a:pt x="1453" y="397"/>
                  </a:lnTo>
                  <a:lnTo>
                    <a:pt x="1436" y="394"/>
                  </a:lnTo>
                  <a:lnTo>
                    <a:pt x="1421" y="389"/>
                  </a:lnTo>
                  <a:lnTo>
                    <a:pt x="1407" y="380"/>
                  </a:lnTo>
                  <a:lnTo>
                    <a:pt x="1396" y="368"/>
                  </a:lnTo>
                  <a:lnTo>
                    <a:pt x="1244" y="157"/>
                  </a:lnTo>
                  <a:close/>
                  <a:moveTo>
                    <a:pt x="383" y="157"/>
                  </a:moveTo>
                  <a:lnTo>
                    <a:pt x="359" y="169"/>
                  </a:lnTo>
                  <a:lnTo>
                    <a:pt x="333" y="184"/>
                  </a:lnTo>
                  <a:lnTo>
                    <a:pt x="303" y="200"/>
                  </a:lnTo>
                  <a:lnTo>
                    <a:pt x="272" y="218"/>
                  </a:lnTo>
                  <a:lnTo>
                    <a:pt x="241" y="237"/>
                  </a:lnTo>
                  <a:lnTo>
                    <a:pt x="212" y="258"/>
                  </a:lnTo>
                  <a:lnTo>
                    <a:pt x="199" y="268"/>
                  </a:lnTo>
                  <a:lnTo>
                    <a:pt x="188" y="276"/>
                  </a:lnTo>
                  <a:lnTo>
                    <a:pt x="179" y="285"/>
                  </a:lnTo>
                  <a:lnTo>
                    <a:pt x="168" y="294"/>
                  </a:lnTo>
                  <a:lnTo>
                    <a:pt x="157" y="307"/>
                  </a:lnTo>
                  <a:lnTo>
                    <a:pt x="150" y="321"/>
                  </a:lnTo>
                  <a:lnTo>
                    <a:pt x="146" y="341"/>
                  </a:lnTo>
                  <a:lnTo>
                    <a:pt x="143" y="368"/>
                  </a:lnTo>
                  <a:lnTo>
                    <a:pt x="141" y="398"/>
                  </a:lnTo>
                  <a:lnTo>
                    <a:pt x="140" y="433"/>
                  </a:lnTo>
                  <a:lnTo>
                    <a:pt x="140" y="469"/>
                  </a:lnTo>
                  <a:lnTo>
                    <a:pt x="141" y="508"/>
                  </a:lnTo>
                  <a:lnTo>
                    <a:pt x="143" y="549"/>
                  </a:lnTo>
                  <a:lnTo>
                    <a:pt x="145" y="589"/>
                  </a:lnTo>
                  <a:lnTo>
                    <a:pt x="149" y="629"/>
                  </a:lnTo>
                  <a:lnTo>
                    <a:pt x="154" y="668"/>
                  </a:lnTo>
                  <a:lnTo>
                    <a:pt x="159" y="705"/>
                  </a:lnTo>
                  <a:lnTo>
                    <a:pt x="165" y="739"/>
                  </a:lnTo>
                  <a:lnTo>
                    <a:pt x="173" y="769"/>
                  </a:lnTo>
                  <a:lnTo>
                    <a:pt x="180" y="794"/>
                  </a:lnTo>
                  <a:lnTo>
                    <a:pt x="190" y="821"/>
                  </a:lnTo>
                  <a:lnTo>
                    <a:pt x="200" y="849"/>
                  </a:lnTo>
                  <a:lnTo>
                    <a:pt x="211" y="876"/>
                  </a:lnTo>
                  <a:lnTo>
                    <a:pt x="223" y="904"/>
                  </a:lnTo>
                  <a:lnTo>
                    <a:pt x="235" y="930"/>
                  </a:lnTo>
                  <a:lnTo>
                    <a:pt x="248" y="956"/>
                  </a:lnTo>
                  <a:lnTo>
                    <a:pt x="259" y="980"/>
                  </a:lnTo>
                  <a:lnTo>
                    <a:pt x="270" y="1002"/>
                  </a:lnTo>
                  <a:lnTo>
                    <a:pt x="280" y="1021"/>
                  </a:lnTo>
                  <a:lnTo>
                    <a:pt x="288" y="1036"/>
                  </a:lnTo>
                  <a:lnTo>
                    <a:pt x="294" y="1047"/>
                  </a:lnTo>
                  <a:lnTo>
                    <a:pt x="299" y="1056"/>
                  </a:lnTo>
                  <a:lnTo>
                    <a:pt x="300" y="1058"/>
                  </a:lnTo>
                  <a:lnTo>
                    <a:pt x="302" y="1061"/>
                  </a:lnTo>
                  <a:lnTo>
                    <a:pt x="303" y="1065"/>
                  </a:lnTo>
                  <a:lnTo>
                    <a:pt x="323" y="1118"/>
                  </a:lnTo>
                  <a:lnTo>
                    <a:pt x="337" y="1173"/>
                  </a:lnTo>
                  <a:lnTo>
                    <a:pt x="346" y="1229"/>
                  </a:lnTo>
                  <a:lnTo>
                    <a:pt x="473" y="2488"/>
                  </a:lnTo>
                  <a:lnTo>
                    <a:pt x="474" y="2491"/>
                  </a:lnTo>
                  <a:lnTo>
                    <a:pt x="475" y="2493"/>
                  </a:lnTo>
                  <a:lnTo>
                    <a:pt x="478" y="2494"/>
                  </a:lnTo>
                  <a:lnTo>
                    <a:pt x="481" y="2495"/>
                  </a:lnTo>
                  <a:lnTo>
                    <a:pt x="702" y="2495"/>
                  </a:lnTo>
                  <a:lnTo>
                    <a:pt x="705" y="2494"/>
                  </a:lnTo>
                  <a:lnTo>
                    <a:pt x="707" y="2493"/>
                  </a:lnTo>
                  <a:lnTo>
                    <a:pt x="708" y="2491"/>
                  </a:lnTo>
                  <a:lnTo>
                    <a:pt x="709" y="2488"/>
                  </a:lnTo>
                  <a:lnTo>
                    <a:pt x="837" y="1229"/>
                  </a:lnTo>
                  <a:lnTo>
                    <a:pt x="846" y="1173"/>
                  </a:lnTo>
                  <a:lnTo>
                    <a:pt x="860" y="1118"/>
                  </a:lnTo>
                  <a:lnTo>
                    <a:pt x="880" y="1065"/>
                  </a:lnTo>
                  <a:lnTo>
                    <a:pt x="881" y="1062"/>
                  </a:lnTo>
                  <a:lnTo>
                    <a:pt x="882" y="1060"/>
                  </a:lnTo>
                  <a:lnTo>
                    <a:pt x="883" y="1058"/>
                  </a:lnTo>
                  <a:lnTo>
                    <a:pt x="884" y="1056"/>
                  </a:lnTo>
                  <a:lnTo>
                    <a:pt x="888" y="1049"/>
                  </a:lnTo>
                  <a:lnTo>
                    <a:pt x="895" y="1038"/>
                  </a:lnTo>
                  <a:lnTo>
                    <a:pt x="902" y="1023"/>
                  </a:lnTo>
                  <a:lnTo>
                    <a:pt x="912" y="1006"/>
                  </a:lnTo>
                  <a:lnTo>
                    <a:pt x="921" y="986"/>
                  </a:lnTo>
                  <a:lnTo>
                    <a:pt x="933" y="963"/>
                  </a:lnTo>
                  <a:lnTo>
                    <a:pt x="945" y="939"/>
                  </a:lnTo>
                  <a:lnTo>
                    <a:pt x="927" y="893"/>
                  </a:lnTo>
                  <a:lnTo>
                    <a:pt x="910" y="849"/>
                  </a:lnTo>
                  <a:lnTo>
                    <a:pt x="897" y="805"/>
                  </a:lnTo>
                  <a:lnTo>
                    <a:pt x="893" y="787"/>
                  </a:lnTo>
                  <a:lnTo>
                    <a:pt x="887" y="765"/>
                  </a:lnTo>
                  <a:lnTo>
                    <a:pt x="882" y="737"/>
                  </a:lnTo>
                  <a:lnTo>
                    <a:pt x="878" y="706"/>
                  </a:lnTo>
                  <a:lnTo>
                    <a:pt x="874" y="672"/>
                  </a:lnTo>
                  <a:lnTo>
                    <a:pt x="868" y="636"/>
                  </a:lnTo>
                  <a:lnTo>
                    <a:pt x="865" y="597"/>
                  </a:lnTo>
                  <a:lnTo>
                    <a:pt x="862" y="557"/>
                  </a:lnTo>
                  <a:lnTo>
                    <a:pt x="860" y="516"/>
                  </a:lnTo>
                  <a:lnTo>
                    <a:pt x="859" y="475"/>
                  </a:lnTo>
                  <a:lnTo>
                    <a:pt x="859" y="435"/>
                  </a:lnTo>
                  <a:lnTo>
                    <a:pt x="861" y="395"/>
                  </a:lnTo>
                  <a:lnTo>
                    <a:pt x="864" y="358"/>
                  </a:lnTo>
                  <a:lnTo>
                    <a:pt x="868" y="322"/>
                  </a:lnTo>
                  <a:lnTo>
                    <a:pt x="876" y="290"/>
                  </a:lnTo>
                  <a:lnTo>
                    <a:pt x="884" y="260"/>
                  </a:lnTo>
                  <a:lnTo>
                    <a:pt x="896" y="236"/>
                  </a:lnTo>
                  <a:lnTo>
                    <a:pt x="910" y="216"/>
                  </a:lnTo>
                  <a:lnTo>
                    <a:pt x="880" y="198"/>
                  </a:lnTo>
                  <a:lnTo>
                    <a:pt x="851" y="183"/>
                  </a:lnTo>
                  <a:lnTo>
                    <a:pt x="825" y="169"/>
                  </a:lnTo>
                  <a:lnTo>
                    <a:pt x="801" y="157"/>
                  </a:lnTo>
                  <a:lnTo>
                    <a:pt x="649" y="368"/>
                  </a:lnTo>
                  <a:lnTo>
                    <a:pt x="637" y="380"/>
                  </a:lnTo>
                  <a:lnTo>
                    <a:pt x="624" y="389"/>
                  </a:lnTo>
                  <a:lnTo>
                    <a:pt x="609" y="394"/>
                  </a:lnTo>
                  <a:lnTo>
                    <a:pt x="592" y="397"/>
                  </a:lnTo>
                  <a:lnTo>
                    <a:pt x="576" y="394"/>
                  </a:lnTo>
                  <a:lnTo>
                    <a:pt x="560" y="389"/>
                  </a:lnTo>
                  <a:lnTo>
                    <a:pt x="546" y="380"/>
                  </a:lnTo>
                  <a:lnTo>
                    <a:pt x="536" y="368"/>
                  </a:lnTo>
                  <a:lnTo>
                    <a:pt x="383" y="157"/>
                  </a:lnTo>
                  <a:close/>
                  <a:moveTo>
                    <a:pt x="399" y="0"/>
                  </a:moveTo>
                  <a:lnTo>
                    <a:pt x="417" y="0"/>
                  </a:lnTo>
                  <a:lnTo>
                    <a:pt x="434" y="5"/>
                  </a:lnTo>
                  <a:lnTo>
                    <a:pt x="450" y="15"/>
                  </a:lnTo>
                  <a:lnTo>
                    <a:pt x="464" y="29"/>
                  </a:lnTo>
                  <a:lnTo>
                    <a:pt x="592" y="206"/>
                  </a:lnTo>
                  <a:lnTo>
                    <a:pt x="721" y="29"/>
                  </a:lnTo>
                  <a:lnTo>
                    <a:pt x="734" y="15"/>
                  </a:lnTo>
                  <a:lnTo>
                    <a:pt x="750" y="5"/>
                  </a:lnTo>
                  <a:lnTo>
                    <a:pt x="768" y="0"/>
                  </a:lnTo>
                  <a:lnTo>
                    <a:pt x="786" y="0"/>
                  </a:lnTo>
                  <a:lnTo>
                    <a:pt x="804" y="4"/>
                  </a:lnTo>
                  <a:lnTo>
                    <a:pt x="808" y="6"/>
                  </a:lnTo>
                  <a:lnTo>
                    <a:pt x="816" y="9"/>
                  </a:lnTo>
                  <a:lnTo>
                    <a:pt x="828" y="15"/>
                  </a:lnTo>
                  <a:lnTo>
                    <a:pt x="845" y="22"/>
                  </a:lnTo>
                  <a:lnTo>
                    <a:pt x="864" y="32"/>
                  </a:lnTo>
                  <a:lnTo>
                    <a:pt x="886" y="42"/>
                  </a:lnTo>
                  <a:lnTo>
                    <a:pt x="912" y="55"/>
                  </a:lnTo>
                  <a:lnTo>
                    <a:pt x="937" y="70"/>
                  </a:lnTo>
                  <a:lnTo>
                    <a:pt x="965" y="85"/>
                  </a:lnTo>
                  <a:lnTo>
                    <a:pt x="993" y="102"/>
                  </a:lnTo>
                  <a:lnTo>
                    <a:pt x="1022" y="121"/>
                  </a:lnTo>
                  <a:lnTo>
                    <a:pt x="1050" y="102"/>
                  </a:lnTo>
                  <a:lnTo>
                    <a:pt x="1078" y="85"/>
                  </a:lnTo>
                  <a:lnTo>
                    <a:pt x="1106" y="70"/>
                  </a:lnTo>
                  <a:lnTo>
                    <a:pt x="1132" y="55"/>
                  </a:lnTo>
                  <a:lnTo>
                    <a:pt x="1156" y="42"/>
                  </a:lnTo>
                  <a:lnTo>
                    <a:pt x="1179" y="32"/>
                  </a:lnTo>
                  <a:lnTo>
                    <a:pt x="1198" y="22"/>
                  </a:lnTo>
                  <a:lnTo>
                    <a:pt x="1215" y="15"/>
                  </a:lnTo>
                  <a:lnTo>
                    <a:pt x="1227" y="9"/>
                  </a:lnTo>
                  <a:lnTo>
                    <a:pt x="1236" y="6"/>
                  </a:lnTo>
                  <a:lnTo>
                    <a:pt x="1240" y="4"/>
                  </a:lnTo>
                  <a:lnTo>
                    <a:pt x="1258" y="0"/>
                  </a:lnTo>
                  <a:lnTo>
                    <a:pt x="1276" y="0"/>
                  </a:lnTo>
                  <a:lnTo>
                    <a:pt x="1294" y="5"/>
                  </a:lnTo>
                  <a:lnTo>
                    <a:pt x="1310" y="15"/>
                  </a:lnTo>
                  <a:lnTo>
                    <a:pt x="1323" y="29"/>
                  </a:lnTo>
                  <a:lnTo>
                    <a:pt x="1452" y="206"/>
                  </a:lnTo>
                  <a:lnTo>
                    <a:pt x="1580" y="29"/>
                  </a:lnTo>
                  <a:lnTo>
                    <a:pt x="1594" y="15"/>
                  </a:lnTo>
                  <a:lnTo>
                    <a:pt x="1610" y="5"/>
                  </a:lnTo>
                  <a:lnTo>
                    <a:pt x="1627" y="0"/>
                  </a:lnTo>
                  <a:lnTo>
                    <a:pt x="1645" y="0"/>
                  </a:lnTo>
                  <a:lnTo>
                    <a:pt x="1663" y="4"/>
                  </a:lnTo>
                  <a:lnTo>
                    <a:pt x="1667" y="6"/>
                  </a:lnTo>
                  <a:lnTo>
                    <a:pt x="1675" y="9"/>
                  </a:lnTo>
                  <a:lnTo>
                    <a:pt x="1688" y="15"/>
                  </a:lnTo>
                  <a:lnTo>
                    <a:pt x="1705" y="22"/>
                  </a:lnTo>
                  <a:lnTo>
                    <a:pt x="1724" y="32"/>
                  </a:lnTo>
                  <a:lnTo>
                    <a:pt x="1746" y="42"/>
                  </a:lnTo>
                  <a:lnTo>
                    <a:pt x="1771" y="55"/>
                  </a:lnTo>
                  <a:lnTo>
                    <a:pt x="1797" y="70"/>
                  </a:lnTo>
                  <a:lnTo>
                    <a:pt x="1825" y="85"/>
                  </a:lnTo>
                  <a:lnTo>
                    <a:pt x="1852" y="102"/>
                  </a:lnTo>
                  <a:lnTo>
                    <a:pt x="1881" y="121"/>
                  </a:lnTo>
                  <a:lnTo>
                    <a:pt x="1909" y="102"/>
                  </a:lnTo>
                  <a:lnTo>
                    <a:pt x="1938" y="85"/>
                  </a:lnTo>
                  <a:lnTo>
                    <a:pt x="1964" y="70"/>
                  </a:lnTo>
                  <a:lnTo>
                    <a:pt x="1991" y="55"/>
                  </a:lnTo>
                  <a:lnTo>
                    <a:pt x="2015" y="42"/>
                  </a:lnTo>
                  <a:lnTo>
                    <a:pt x="2037" y="32"/>
                  </a:lnTo>
                  <a:lnTo>
                    <a:pt x="2058" y="22"/>
                  </a:lnTo>
                  <a:lnTo>
                    <a:pt x="2073" y="15"/>
                  </a:lnTo>
                  <a:lnTo>
                    <a:pt x="2086" y="9"/>
                  </a:lnTo>
                  <a:lnTo>
                    <a:pt x="2096" y="6"/>
                  </a:lnTo>
                  <a:lnTo>
                    <a:pt x="2099" y="4"/>
                  </a:lnTo>
                  <a:lnTo>
                    <a:pt x="2117" y="0"/>
                  </a:lnTo>
                  <a:lnTo>
                    <a:pt x="2136" y="0"/>
                  </a:lnTo>
                  <a:lnTo>
                    <a:pt x="2153" y="5"/>
                  </a:lnTo>
                  <a:lnTo>
                    <a:pt x="2169" y="15"/>
                  </a:lnTo>
                  <a:lnTo>
                    <a:pt x="2181" y="29"/>
                  </a:lnTo>
                  <a:lnTo>
                    <a:pt x="2311" y="206"/>
                  </a:lnTo>
                  <a:lnTo>
                    <a:pt x="2440" y="29"/>
                  </a:lnTo>
                  <a:lnTo>
                    <a:pt x="2453" y="15"/>
                  </a:lnTo>
                  <a:lnTo>
                    <a:pt x="2468" y="5"/>
                  </a:lnTo>
                  <a:lnTo>
                    <a:pt x="2485" y="0"/>
                  </a:lnTo>
                  <a:lnTo>
                    <a:pt x="2504" y="0"/>
                  </a:lnTo>
                  <a:lnTo>
                    <a:pt x="2522" y="4"/>
                  </a:lnTo>
                  <a:lnTo>
                    <a:pt x="2527" y="6"/>
                  </a:lnTo>
                  <a:lnTo>
                    <a:pt x="2535" y="9"/>
                  </a:lnTo>
                  <a:lnTo>
                    <a:pt x="2548" y="15"/>
                  </a:lnTo>
                  <a:lnTo>
                    <a:pt x="2565" y="23"/>
                  </a:lnTo>
                  <a:lnTo>
                    <a:pt x="2585" y="33"/>
                  </a:lnTo>
                  <a:lnTo>
                    <a:pt x="2608" y="43"/>
                  </a:lnTo>
                  <a:lnTo>
                    <a:pt x="2634" y="57"/>
                  </a:lnTo>
                  <a:lnTo>
                    <a:pt x="2660" y="71"/>
                  </a:lnTo>
                  <a:lnTo>
                    <a:pt x="2689" y="87"/>
                  </a:lnTo>
                  <a:lnTo>
                    <a:pt x="2717" y="105"/>
                  </a:lnTo>
                  <a:lnTo>
                    <a:pt x="2746" y="124"/>
                  </a:lnTo>
                  <a:lnTo>
                    <a:pt x="2774" y="144"/>
                  </a:lnTo>
                  <a:lnTo>
                    <a:pt x="2791" y="157"/>
                  </a:lnTo>
                  <a:lnTo>
                    <a:pt x="2806" y="170"/>
                  </a:lnTo>
                  <a:lnTo>
                    <a:pt x="2819" y="182"/>
                  </a:lnTo>
                  <a:lnTo>
                    <a:pt x="2833" y="194"/>
                  </a:lnTo>
                  <a:lnTo>
                    <a:pt x="2848" y="209"/>
                  </a:lnTo>
                  <a:lnTo>
                    <a:pt x="2861" y="226"/>
                  </a:lnTo>
                  <a:lnTo>
                    <a:pt x="2873" y="249"/>
                  </a:lnTo>
                  <a:lnTo>
                    <a:pt x="2882" y="275"/>
                  </a:lnTo>
                  <a:lnTo>
                    <a:pt x="2890" y="305"/>
                  </a:lnTo>
                  <a:lnTo>
                    <a:pt x="2896" y="338"/>
                  </a:lnTo>
                  <a:lnTo>
                    <a:pt x="2900" y="374"/>
                  </a:lnTo>
                  <a:lnTo>
                    <a:pt x="2903" y="410"/>
                  </a:lnTo>
                  <a:lnTo>
                    <a:pt x="2904" y="450"/>
                  </a:lnTo>
                  <a:lnTo>
                    <a:pt x="2903" y="489"/>
                  </a:lnTo>
                  <a:lnTo>
                    <a:pt x="2902" y="528"/>
                  </a:lnTo>
                  <a:lnTo>
                    <a:pt x="2899" y="567"/>
                  </a:lnTo>
                  <a:lnTo>
                    <a:pt x="2896" y="606"/>
                  </a:lnTo>
                  <a:lnTo>
                    <a:pt x="2892" y="642"/>
                  </a:lnTo>
                  <a:lnTo>
                    <a:pt x="2888" y="677"/>
                  </a:lnTo>
                  <a:lnTo>
                    <a:pt x="2884" y="710"/>
                  </a:lnTo>
                  <a:lnTo>
                    <a:pt x="2879" y="740"/>
                  </a:lnTo>
                  <a:lnTo>
                    <a:pt x="2874" y="766"/>
                  </a:lnTo>
                  <a:lnTo>
                    <a:pt x="2870" y="787"/>
                  </a:lnTo>
                  <a:lnTo>
                    <a:pt x="2866" y="805"/>
                  </a:lnTo>
                  <a:lnTo>
                    <a:pt x="2857" y="834"/>
                  </a:lnTo>
                  <a:lnTo>
                    <a:pt x="2846" y="865"/>
                  </a:lnTo>
                  <a:lnTo>
                    <a:pt x="2835" y="895"/>
                  </a:lnTo>
                  <a:lnTo>
                    <a:pt x="2822" y="927"/>
                  </a:lnTo>
                  <a:lnTo>
                    <a:pt x="2808" y="957"/>
                  </a:lnTo>
                  <a:lnTo>
                    <a:pt x="2796" y="987"/>
                  </a:lnTo>
                  <a:lnTo>
                    <a:pt x="2782" y="1015"/>
                  </a:lnTo>
                  <a:lnTo>
                    <a:pt x="2769" y="1041"/>
                  </a:lnTo>
                  <a:lnTo>
                    <a:pt x="2758" y="1065"/>
                  </a:lnTo>
                  <a:lnTo>
                    <a:pt x="2747" y="1085"/>
                  </a:lnTo>
                  <a:lnTo>
                    <a:pt x="2738" y="1102"/>
                  </a:lnTo>
                  <a:lnTo>
                    <a:pt x="2731" y="1114"/>
                  </a:lnTo>
                  <a:lnTo>
                    <a:pt x="2727" y="1123"/>
                  </a:lnTo>
                  <a:lnTo>
                    <a:pt x="2712" y="1162"/>
                  </a:lnTo>
                  <a:lnTo>
                    <a:pt x="2702" y="1203"/>
                  </a:lnTo>
                  <a:lnTo>
                    <a:pt x="2696" y="1243"/>
                  </a:lnTo>
                  <a:lnTo>
                    <a:pt x="2568" y="2501"/>
                  </a:lnTo>
                  <a:lnTo>
                    <a:pt x="2563" y="2529"/>
                  </a:lnTo>
                  <a:lnTo>
                    <a:pt x="2553" y="2555"/>
                  </a:lnTo>
                  <a:lnTo>
                    <a:pt x="2538" y="2577"/>
                  </a:lnTo>
                  <a:lnTo>
                    <a:pt x="2520" y="2597"/>
                  </a:lnTo>
                  <a:lnTo>
                    <a:pt x="2499" y="2613"/>
                  </a:lnTo>
                  <a:lnTo>
                    <a:pt x="2475" y="2625"/>
                  </a:lnTo>
                  <a:lnTo>
                    <a:pt x="2449" y="2632"/>
                  </a:lnTo>
                  <a:lnTo>
                    <a:pt x="2421" y="2635"/>
                  </a:lnTo>
                  <a:lnTo>
                    <a:pt x="2201" y="2635"/>
                  </a:lnTo>
                  <a:lnTo>
                    <a:pt x="2172" y="2632"/>
                  </a:lnTo>
                  <a:lnTo>
                    <a:pt x="2146" y="2625"/>
                  </a:lnTo>
                  <a:lnTo>
                    <a:pt x="2122" y="2613"/>
                  </a:lnTo>
                  <a:lnTo>
                    <a:pt x="2101" y="2597"/>
                  </a:lnTo>
                  <a:lnTo>
                    <a:pt x="2083" y="2577"/>
                  </a:lnTo>
                  <a:lnTo>
                    <a:pt x="2068" y="2555"/>
                  </a:lnTo>
                  <a:lnTo>
                    <a:pt x="2059" y="2529"/>
                  </a:lnTo>
                  <a:lnTo>
                    <a:pt x="2053" y="2501"/>
                  </a:lnTo>
                  <a:lnTo>
                    <a:pt x="1925" y="1243"/>
                  </a:lnTo>
                  <a:lnTo>
                    <a:pt x="1919" y="1203"/>
                  </a:lnTo>
                  <a:lnTo>
                    <a:pt x="1909" y="1162"/>
                  </a:lnTo>
                  <a:lnTo>
                    <a:pt x="1894" y="1123"/>
                  </a:lnTo>
                  <a:lnTo>
                    <a:pt x="1891" y="1118"/>
                  </a:lnTo>
                  <a:lnTo>
                    <a:pt x="1887" y="1109"/>
                  </a:lnTo>
                  <a:lnTo>
                    <a:pt x="1881" y="1099"/>
                  </a:lnTo>
                  <a:lnTo>
                    <a:pt x="1875" y="1109"/>
                  </a:lnTo>
                  <a:lnTo>
                    <a:pt x="1870" y="1118"/>
                  </a:lnTo>
                  <a:lnTo>
                    <a:pt x="1868" y="1123"/>
                  </a:lnTo>
                  <a:lnTo>
                    <a:pt x="1853" y="1162"/>
                  </a:lnTo>
                  <a:lnTo>
                    <a:pt x="1843" y="1203"/>
                  </a:lnTo>
                  <a:lnTo>
                    <a:pt x="1836" y="1243"/>
                  </a:lnTo>
                  <a:lnTo>
                    <a:pt x="1709" y="2501"/>
                  </a:lnTo>
                  <a:lnTo>
                    <a:pt x="1704" y="2529"/>
                  </a:lnTo>
                  <a:lnTo>
                    <a:pt x="1693" y="2555"/>
                  </a:lnTo>
                  <a:lnTo>
                    <a:pt x="1679" y="2577"/>
                  </a:lnTo>
                  <a:lnTo>
                    <a:pt x="1661" y="2597"/>
                  </a:lnTo>
                  <a:lnTo>
                    <a:pt x="1640" y="2613"/>
                  </a:lnTo>
                  <a:lnTo>
                    <a:pt x="1616" y="2625"/>
                  </a:lnTo>
                  <a:lnTo>
                    <a:pt x="1589" y="2632"/>
                  </a:lnTo>
                  <a:lnTo>
                    <a:pt x="1562" y="2635"/>
                  </a:lnTo>
                  <a:lnTo>
                    <a:pt x="1341" y="2635"/>
                  </a:lnTo>
                  <a:lnTo>
                    <a:pt x="1313" y="2632"/>
                  </a:lnTo>
                  <a:lnTo>
                    <a:pt x="1287" y="2625"/>
                  </a:lnTo>
                  <a:lnTo>
                    <a:pt x="1263" y="2613"/>
                  </a:lnTo>
                  <a:lnTo>
                    <a:pt x="1242" y="2597"/>
                  </a:lnTo>
                  <a:lnTo>
                    <a:pt x="1224" y="2577"/>
                  </a:lnTo>
                  <a:lnTo>
                    <a:pt x="1209" y="2555"/>
                  </a:lnTo>
                  <a:lnTo>
                    <a:pt x="1199" y="2529"/>
                  </a:lnTo>
                  <a:lnTo>
                    <a:pt x="1193" y="2501"/>
                  </a:lnTo>
                  <a:lnTo>
                    <a:pt x="1066" y="1243"/>
                  </a:lnTo>
                  <a:lnTo>
                    <a:pt x="1060" y="1203"/>
                  </a:lnTo>
                  <a:lnTo>
                    <a:pt x="1049" y="1162"/>
                  </a:lnTo>
                  <a:lnTo>
                    <a:pt x="1036" y="1123"/>
                  </a:lnTo>
                  <a:lnTo>
                    <a:pt x="1032" y="1118"/>
                  </a:lnTo>
                  <a:lnTo>
                    <a:pt x="1027" y="1109"/>
                  </a:lnTo>
                  <a:lnTo>
                    <a:pt x="1022" y="1099"/>
                  </a:lnTo>
                  <a:lnTo>
                    <a:pt x="1016" y="1109"/>
                  </a:lnTo>
                  <a:lnTo>
                    <a:pt x="1011" y="1118"/>
                  </a:lnTo>
                  <a:lnTo>
                    <a:pt x="1008" y="1123"/>
                  </a:lnTo>
                  <a:lnTo>
                    <a:pt x="994" y="1162"/>
                  </a:lnTo>
                  <a:lnTo>
                    <a:pt x="984" y="1203"/>
                  </a:lnTo>
                  <a:lnTo>
                    <a:pt x="977" y="1243"/>
                  </a:lnTo>
                  <a:lnTo>
                    <a:pt x="850" y="2501"/>
                  </a:lnTo>
                  <a:lnTo>
                    <a:pt x="844" y="2529"/>
                  </a:lnTo>
                  <a:lnTo>
                    <a:pt x="834" y="2555"/>
                  </a:lnTo>
                  <a:lnTo>
                    <a:pt x="820" y="2577"/>
                  </a:lnTo>
                  <a:lnTo>
                    <a:pt x="802" y="2597"/>
                  </a:lnTo>
                  <a:lnTo>
                    <a:pt x="780" y="2613"/>
                  </a:lnTo>
                  <a:lnTo>
                    <a:pt x="757" y="2625"/>
                  </a:lnTo>
                  <a:lnTo>
                    <a:pt x="731" y="2632"/>
                  </a:lnTo>
                  <a:lnTo>
                    <a:pt x="703" y="2635"/>
                  </a:lnTo>
                  <a:lnTo>
                    <a:pt x="482" y="2635"/>
                  </a:lnTo>
                  <a:lnTo>
                    <a:pt x="454" y="2632"/>
                  </a:lnTo>
                  <a:lnTo>
                    <a:pt x="428" y="2625"/>
                  </a:lnTo>
                  <a:lnTo>
                    <a:pt x="403" y="2613"/>
                  </a:lnTo>
                  <a:lnTo>
                    <a:pt x="382" y="2597"/>
                  </a:lnTo>
                  <a:lnTo>
                    <a:pt x="364" y="2577"/>
                  </a:lnTo>
                  <a:lnTo>
                    <a:pt x="351" y="2555"/>
                  </a:lnTo>
                  <a:lnTo>
                    <a:pt x="340" y="2529"/>
                  </a:lnTo>
                  <a:lnTo>
                    <a:pt x="335" y="2501"/>
                  </a:lnTo>
                  <a:lnTo>
                    <a:pt x="208" y="1243"/>
                  </a:lnTo>
                  <a:lnTo>
                    <a:pt x="201" y="1203"/>
                  </a:lnTo>
                  <a:lnTo>
                    <a:pt x="191" y="1162"/>
                  </a:lnTo>
                  <a:lnTo>
                    <a:pt x="176" y="1123"/>
                  </a:lnTo>
                  <a:lnTo>
                    <a:pt x="172" y="1114"/>
                  </a:lnTo>
                  <a:lnTo>
                    <a:pt x="164" y="1102"/>
                  </a:lnTo>
                  <a:lnTo>
                    <a:pt x="156" y="1085"/>
                  </a:lnTo>
                  <a:lnTo>
                    <a:pt x="145" y="1065"/>
                  </a:lnTo>
                  <a:lnTo>
                    <a:pt x="133" y="1041"/>
                  </a:lnTo>
                  <a:lnTo>
                    <a:pt x="121" y="1015"/>
                  </a:lnTo>
                  <a:lnTo>
                    <a:pt x="107" y="987"/>
                  </a:lnTo>
                  <a:lnTo>
                    <a:pt x="94" y="957"/>
                  </a:lnTo>
                  <a:lnTo>
                    <a:pt x="80" y="927"/>
                  </a:lnTo>
                  <a:lnTo>
                    <a:pt x="68" y="895"/>
                  </a:lnTo>
                  <a:lnTo>
                    <a:pt x="56" y="865"/>
                  </a:lnTo>
                  <a:lnTo>
                    <a:pt x="47" y="834"/>
                  </a:lnTo>
                  <a:lnTo>
                    <a:pt x="37" y="805"/>
                  </a:lnTo>
                  <a:lnTo>
                    <a:pt x="33" y="786"/>
                  </a:lnTo>
                  <a:lnTo>
                    <a:pt x="29" y="762"/>
                  </a:lnTo>
                  <a:lnTo>
                    <a:pt x="23" y="735"/>
                  </a:lnTo>
                  <a:lnTo>
                    <a:pt x="18" y="703"/>
                  </a:lnTo>
                  <a:lnTo>
                    <a:pt x="14" y="668"/>
                  </a:lnTo>
                  <a:lnTo>
                    <a:pt x="10" y="631"/>
                  </a:lnTo>
                  <a:lnTo>
                    <a:pt x="5" y="591"/>
                  </a:lnTo>
                  <a:lnTo>
                    <a:pt x="3" y="550"/>
                  </a:lnTo>
                  <a:lnTo>
                    <a:pt x="1" y="508"/>
                  </a:lnTo>
                  <a:lnTo>
                    <a:pt x="0" y="467"/>
                  </a:lnTo>
                  <a:lnTo>
                    <a:pt x="0" y="426"/>
                  </a:lnTo>
                  <a:lnTo>
                    <a:pt x="2" y="386"/>
                  </a:lnTo>
                  <a:lnTo>
                    <a:pt x="5" y="349"/>
                  </a:lnTo>
                  <a:lnTo>
                    <a:pt x="12" y="313"/>
                  </a:lnTo>
                  <a:lnTo>
                    <a:pt x="19" y="281"/>
                  </a:lnTo>
                  <a:lnTo>
                    <a:pt x="29" y="252"/>
                  </a:lnTo>
                  <a:lnTo>
                    <a:pt x="41" y="227"/>
                  </a:lnTo>
                  <a:lnTo>
                    <a:pt x="56" y="209"/>
                  </a:lnTo>
                  <a:lnTo>
                    <a:pt x="70" y="194"/>
                  </a:lnTo>
                  <a:lnTo>
                    <a:pt x="84" y="182"/>
                  </a:lnTo>
                  <a:lnTo>
                    <a:pt x="96" y="170"/>
                  </a:lnTo>
                  <a:lnTo>
                    <a:pt x="111" y="157"/>
                  </a:lnTo>
                  <a:lnTo>
                    <a:pt x="128" y="144"/>
                  </a:lnTo>
                  <a:lnTo>
                    <a:pt x="157" y="124"/>
                  </a:lnTo>
                  <a:lnTo>
                    <a:pt x="185" y="105"/>
                  </a:lnTo>
                  <a:lnTo>
                    <a:pt x="214" y="87"/>
                  </a:lnTo>
                  <a:lnTo>
                    <a:pt x="243" y="71"/>
                  </a:lnTo>
                  <a:lnTo>
                    <a:pt x="269" y="57"/>
                  </a:lnTo>
                  <a:lnTo>
                    <a:pt x="294" y="43"/>
                  </a:lnTo>
                  <a:lnTo>
                    <a:pt x="318" y="33"/>
                  </a:lnTo>
                  <a:lnTo>
                    <a:pt x="338" y="23"/>
                  </a:lnTo>
                  <a:lnTo>
                    <a:pt x="355" y="15"/>
                  </a:lnTo>
                  <a:lnTo>
                    <a:pt x="367" y="9"/>
                  </a:lnTo>
                  <a:lnTo>
                    <a:pt x="377" y="6"/>
                  </a:lnTo>
                  <a:lnTo>
                    <a:pt x="380" y="4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30"/>
            <p:cNvSpPr>
              <a:spLocks noEditPoints="1"/>
            </p:cNvSpPr>
            <p:nvPr/>
          </p:nvSpPr>
          <p:spPr bwMode="auto">
            <a:xfrm>
              <a:off x="7540625" y="2687638"/>
              <a:ext cx="101600" cy="123825"/>
            </a:xfrm>
            <a:custGeom>
              <a:avLst/>
              <a:gdLst>
                <a:gd name="T0" fmla="*/ 282 w 638"/>
                <a:gd name="T1" fmla="*/ 144 h 783"/>
                <a:gd name="T2" fmla="*/ 232 w 638"/>
                <a:gd name="T3" fmla="*/ 159 h 783"/>
                <a:gd name="T4" fmla="*/ 185 w 638"/>
                <a:gd name="T5" fmla="*/ 196 h 783"/>
                <a:gd name="T6" fmla="*/ 151 w 638"/>
                <a:gd name="T7" fmla="*/ 263 h 783"/>
                <a:gd name="T8" fmla="*/ 142 w 638"/>
                <a:gd name="T9" fmla="*/ 332 h 783"/>
                <a:gd name="T10" fmla="*/ 141 w 638"/>
                <a:gd name="T11" fmla="*/ 397 h 783"/>
                <a:gd name="T12" fmla="*/ 151 w 638"/>
                <a:gd name="T13" fmla="*/ 485 h 783"/>
                <a:gd name="T14" fmla="*/ 183 w 638"/>
                <a:gd name="T15" fmla="*/ 571 h 783"/>
                <a:gd name="T16" fmla="*/ 239 w 638"/>
                <a:gd name="T17" fmla="*/ 624 h 783"/>
                <a:gd name="T18" fmla="*/ 318 w 638"/>
                <a:gd name="T19" fmla="*/ 643 h 783"/>
                <a:gd name="T20" fmla="*/ 374 w 638"/>
                <a:gd name="T21" fmla="*/ 634 h 783"/>
                <a:gd name="T22" fmla="*/ 435 w 638"/>
                <a:gd name="T23" fmla="*/ 595 h 783"/>
                <a:gd name="T24" fmla="*/ 477 w 638"/>
                <a:gd name="T25" fmla="*/ 516 h 783"/>
                <a:gd name="T26" fmla="*/ 495 w 638"/>
                <a:gd name="T27" fmla="*/ 424 h 783"/>
                <a:gd name="T28" fmla="*/ 497 w 638"/>
                <a:gd name="T29" fmla="*/ 350 h 783"/>
                <a:gd name="T30" fmla="*/ 492 w 638"/>
                <a:gd name="T31" fmla="*/ 293 h 783"/>
                <a:gd name="T32" fmla="*/ 466 w 638"/>
                <a:gd name="T33" fmla="*/ 214 h 783"/>
                <a:gd name="T34" fmla="*/ 422 w 638"/>
                <a:gd name="T35" fmla="*/ 168 h 783"/>
                <a:gd name="T36" fmla="*/ 373 w 638"/>
                <a:gd name="T37" fmla="*/ 147 h 783"/>
                <a:gd name="T38" fmla="*/ 325 w 638"/>
                <a:gd name="T39" fmla="*/ 142 h 783"/>
                <a:gd name="T40" fmla="*/ 325 w 638"/>
                <a:gd name="T41" fmla="*/ 0 h 783"/>
                <a:gd name="T42" fmla="*/ 409 w 638"/>
                <a:gd name="T43" fmla="*/ 11 h 783"/>
                <a:gd name="T44" fmla="*/ 490 w 638"/>
                <a:gd name="T45" fmla="*/ 45 h 783"/>
                <a:gd name="T46" fmla="*/ 560 w 638"/>
                <a:gd name="T47" fmla="*/ 105 h 783"/>
                <a:gd name="T48" fmla="*/ 612 w 638"/>
                <a:gd name="T49" fmla="*/ 196 h 783"/>
                <a:gd name="T50" fmla="*/ 635 w 638"/>
                <a:gd name="T51" fmla="*/ 319 h 783"/>
                <a:gd name="T52" fmla="*/ 638 w 638"/>
                <a:gd name="T53" fmla="*/ 365 h 783"/>
                <a:gd name="T54" fmla="*/ 634 w 638"/>
                <a:gd name="T55" fmla="*/ 449 h 783"/>
                <a:gd name="T56" fmla="*/ 613 w 638"/>
                <a:gd name="T57" fmla="*/ 553 h 783"/>
                <a:gd name="T58" fmla="*/ 565 w 638"/>
                <a:gd name="T59" fmla="*/ 657 h 783"/>
                <a:gd name="T60" fmla="*/ 482 w 638"/>
                <a:gd name="T61" fmla="*/ 739 h 783"/>
                <a:gd name="T62" fmla="*/ 368 w 638"/>
                <a:gd name="T63" fmla="*/ 780 h 783"/>
                <a:gd name="T64" fmla="*/ 269 w 638"/>
                <a:gd name="T65" fmla="*/ 780 h 783"/>
                <a:gd name="T66" fmla="*/ 157 w 638"/>
                <a:gd name="T67" fmla="*/ 739 h 783"/>
                <a:gd name="T68" fmla="*/ 73 w 638"/>
                <a:gd name="T69" fmla="*/ 657 h 783"/>
                <a:gd name="T70" fmla="*/ 24 w 638"/>
                <a:gd name="T71" fmla="*/ 553 h 783"/>
                <a:gd name="T72" fmla="*/ 4 w 638"/>
                <a:gd name="T73" fmla="*/ 449 h 783"/>
                <a:gd name="T74" fmla="*/ 0 w 638"/>
                <a:gd name="T75" fmla="*/ 365 h 783"/>
                <a:gd name="T76" fmla="*/ 2 w 638"/>
                <a:gd name="T77" fmla="*/ 319 h 783"/>
                <a:gd name="T78" fmla="*/ 25 w 638"/>
                <a:gd name="T79" fmla="*/ 196 h 783"/>
                <a:gd name="T80" fmla="*/ 77 w 638"/>
                <a:gd name="T81" fmla="*/ 105 h 783"/>
                <a:gd name="T82" fmla="*/ 147 w 638"/>
                <a:gd name="T83" fmla="*/ 45 h 783"/>
                <a:gd name="T84" fmla="*/ 229 w 638"/>
                <a:gd name="T85" fmla="*/ 11 h 783"/>
                <a:gd name="T86" fmla="*/ 312 w 638"/>
                <a:gd name="T87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8" h="783">
                  <a:moveTo>
                    <a:pt x="312" y="142"/>
                  </a:moveTo>
                  <a:lnTo>
                    <a:pt x="297" y="142"/>
                  </a:lnTo>
                  <a:lnTo>
                    <a:pt x="282" y="144"/>
                  </a:lnTo>
                  <a:lnTo>
                    <a:pt x="266" y="147"/>
                  </a:lnTo>
                  <a:lnTo>
                    <a:pt x="249" y="151"/>
                  </a:lnTo>
                  <a:lnTo>
                    <a:pt x="232" y="159"/>
                  </a:lnTo>
                  <a:lnTo>
                    <a:pt x="215" y="168"/>
                  </a:lnTo>
                  <a:lnTo>
                    <a:pt x="200" y="180"/>
                  </a:lnTo>
                  <a:lnTo>
                    <a:pt x="185" y="196"/>
                  </a:lnTo>
                  <a:lnTo>
                    <a:pt x="171" y="214"/>
                  </a:lnTo>
                  <a:lnTo>
                    <a:pt x="161" y="236"/>
                  </a:lnTo>
                  <a:lnTo>
                    <a:pt x="151" y="263"/>
                  </a:lnTo>
                  <a:lnTo>
                    <a:pt x="145" y="293"/>
                  </a:lnTo>
                  <a:lnTo>
                    <a:pt x="142" y="328"/>
                  </a:lnTo>
                  <a:lnTo>
                    <a:pt x="142" y="332"/>
                  </a:lnTo>
                  <a:lnTo>
                    <a:pt x="141" y="350"/>
                  </a:lnTo>
                  <a:lnTo>
                    <a:pt x="140" y="371"/>
                  </a:lnTo>
                  <a:lnTo>
                    <a:pt x="141" y="397"/>
                  </a:lnTo>
                  <a:lnTo>
                    <a:pt x="142" y="424"/>
                  </a:lnTo>
                  <a:lnTo>
                    <a:pt x="146" y="454"/>
                  </a:lnTo>
                  <a:lnTo>
                    <a:pt x="151" y="485"/>
                  </a:lnTo>
                  <a:lnTo>
                    <a:pt x="159" y="515"/>
                  </a:lnTo>
                  <a:lnTo>
                    <a:pt x="169" y="545"/>
                  </a:lnTo>
                  <a:lnTo>
                    <a:pt x="183" y="571"/>
                  </a:lnTo>
                  <a:lnTo>
                    <a:pt x="200" y="595"/>
                  </a:lnTo>
                  <a:lnTo>
                    <a:pt x="219" y="612"/>
                  </a:lnTo>
                  <a:lnTo>
                    <a:pt x="239" y="624"/>
                  </a:lnTo>
                  <a:lnTo>
                    <a:pt x="263" y="634"/>
                  </a:lnTo>
                  <a:lnTo>
                    <a:pt x="289" y="640"/>
                  </a:lnTo>
                  <a:lnTo>
                    <a:pt x="318" y="643"/>
                  </a:lnTo>
                  <a:lnTo>
                    <a:pt x="320" y="643"/>
                  </a:lnTo>
                  <a:lnTo>
                    <a:pt x="348" y="640"/>
                  </a:lnTo>
                  <a:lnTo>
                    <a:pt x="374" y="634"/>
                  </a:lnTo>
                  <a:lnTo>
                    <a:pt x="397" y="624"/>
                  </a:lnTo>
                  <a:lnTo>
                    <a:pt x="417" y="612"/>
                  </a:lnTo>
                  <a:lnTo>
                    <a:pt x="435" y="595"/>
                  </a:lnTo>
                  <a:lnTo>
                    <a:pt x="453" y="571"/>
                  </a:lnTo>
                  <a:lnTo>
                    <a:pt x="467" y="545"/>
                  </a:lnTo>
                  <a:lnTo>
                    <a:pt x="477" y="516"/>
                  </a:lnTo>
                  <a:lnTo>
                    <a:pt x="486" y="485"/>
                  </a:lnTo>
                  <a:lnTo>
                    <a:pt x="491" y="454"/>
                  </a:lnTo>
                  <a:lnTo>
                    <a:pt x="495" y="424"/>
                  </a:lnTo>
                  <a:lnTo>
                    <a:pt x="497" y="397"/>
                  </a:lnTo>
                  <a:lnTo>
                    <a:pt x="498" y="371"/>
                  </a:lnTo>
                  <a:lnTo>
                    <a:pt x="497" y="350"/>
                  </a:lnTo>
                  <a:lnTo>
                    <a:pt x="495" y="332"/>
                  </a:lnTo>
                  <a:lnTo>
                    <a:pt x="495" y="328"/>
                  </a:lnTo>
                  <a:lnTo>
                    <a:pt x="492" y="293"/>
                  </a:lnTo>
                  <a:lnTo>
                    <a:pt x="486" y="263"/>
                  </a:lnTo>
                  <a:lnTo>
                    <a:pt x="477" y="236"/>
                  </a:lnTo>
                  <a:lnTo>
                    <a:pt x="466" y="214"/>
                  </a:lnTo>
                  <a:lnTo>
                    <a:pt x="453" y="196"/>
                  </a:lnTo>
                  <a:lnTo>
                    <a:pt x="438" y="180"/>
                  </a:lnTo>
                  <a:lnTo>
                    <a:pt x="422" y="168"/>
                  </a:lnTo>
                  <a:lnTo>
                    <a:pt x="405" y="159"/>
                  </a:lnTo>
                  <a:lnTo>
                    <a:pt x="390" y="151"/>
                  </a:lnTo>
                  <a:lnTo>
                    <a:pt x="373" y="147"/>
                  </a:lnTo>
                  <a:lnTo>
                    <a:pt x="356" y="144"/>
                  </a:lnTo>
                  <a:lnTo>
                    <a:pt x="340" y="142"/>
                  </a:lnTo>
                  <a:lnTo>
                    <a:pt x="325" y="142"/>
                  </a:lnTo>
                  <a:lnTo>
                    <a:pt x="312" y="142"/>
                  </a:lnTo>
                  <a:close/>
                  <a:moveTo>
                    <a:pt x="312" y="0"/>
                  </a:moveTo>
                  <a:lnTo>
                    <a:pt x="325" y="0"/>
                  </a:lnTo>
                  <a:lnTo>
                    <a:pt x="353" y="1"/>
                  </a:lnTo>
                  <a:lnTo>
                    <a:pt x="380" y="5"/>
                  </a:lnTo>
                  <a:lnTo>
                    <a:pt x="409" y="11"/>
                  </a:lnTo>
                  <a:lnTo>
                    <a:pt x="436" y="19"/>
                  </a:lnTo>
                  <a:lnTo>
                    <a:pt x="464" y="31"/>
                  </a:lnTo>
                  <a:lnTo>
                    <a:pt x="490" y="45"/>
                  </a:lnTo>
                  <a:lnTo>
                    <a:pt x="515" y="62"/>
                  </a:lnTo>
                  <a:lnTo>
                    <a:pt x="539" y="82"/>
                  </a:lnTo>
                  <a:lnTo>
                    <a:pt x="560" y="105"/>
                  </a:lnTo>
                  <a:lnTo>
                    <a:pt x="580" y="132"/>
                  </a:lnTo>
                  <a:lnTo>
                    <a:pt x="597" y="163"/>
                  </a:lnTo>
                  <a:lnTo>
                    <a:pt x="612" y="196"/>
                  </a:lnTo>
                  <a:lnTo>
                    <a:pt x="624" y="233"/>
                  </a:lnTo>
                  <a:lnTo>
                    <a:pt x="631" y="274"/>
                  </a:lnTo>
                  <a:lnTo>
                    <a:pt x="635" y="319"/>
                  </a:lnTo>
                  <a:lnTo>
                    <a:pt x="636" y="329"/>
                  </a:lnTo>
                  <a:lnTo>
                    <a:pt x="637" y="345"/>
                  </a:lnTo>
                  <a:lnTo>
                    <a:pt x="638" y="365"/>
                  </a:lnTo>
                  <a:lnTo>
                    <a:pt x="638" y="389"/>
                  </a:lnTo>
                  <a:lnTo>
                    <a:pt x="636" y="418"/>
                  </a:lnTo>
                  <a:lnTo>
                    <a:pt x="634" y="449"/>
                  </a:lnTo>
                  <a:lnTo>
                    <a:pt x="630" y="483"/>
                  </a:lnTo>
                  <a:lnTo>
                    <a:pt x="623" y="518"/>
                  </a:lnTo>
                  <a:lnTo>
                    <a:pt x="613" y="553"/>
                  </a:lnTo>
                  <a:lnTo>
                    <a:pt x="601" y="589"/>
                  </a:lnTo>
                  <a:lnTo>
                    <a:pt x="585" y="623"/>
                  </a:lnTo>
                  <a:lnTo>
                    <a:pt x="565" y="657"/>
                  </a:lnTo>
                  <a:lnTo>
                    <a:pt x="542" y="688"/>
                  </a:lnTo>
                  <a:lnTo>
                    <a:pt x="513" y="716"/>
                  </a:lnTo>
                  <a:lnTo>
                    <a:pt x="482" y="739"/>
                  </a:lnTo>
                  <a:lnTo>
                    <a:pt x="447" y="757"/>
                  </a:lnTo>
                  <a:lnTo>
                    <a:pt x="409" y="771"/>
                  </a:lnTo>
                  <a:lnTo>
                    <a:pt x="368" y="780"/>
                  </a:lnTo>
                  <a:lnTo>
                    <a:pt x="325" y="783"/>
                  </a:lnTo>
                  <a:lnTo>
                    <a:pt x="312" y="783"/>
                  </a:lnTo>
                  <a:lnTo>
                    <a:pt x="269" y="780"/>
                  </a:lnTo>
                  <a:lnTo>
                    <a:pt x="229" y="771"/>
                  </a:lnTo>
                  <a:lnTo>
                    <a:pt x="192" y="757"/>
                  </a:lnTo>
                  <a:lnTo>
                    <a:pt x="157" y="739"/>
                  </a:lnTo>
                  <a:lnTo>
                    <a:pt x="125" y="716"/>
                  </a:lnTo>
                  <a:lnTo>
                    <a:pt x="96" y="688"/>
                  </a:lnTo>
                  <a:lnTo>
                    <a:pt x="73" y="657"/>
                  </a:lnTo>
                  <a:lnTo>
                    <a:pt x="53" y="623"/>
                  </a:lnTo>
                  <a:lnTo>
                    <a:pt x="37" y="589"/>
                  </a:lnTo>
                  <a:lnTo>
                    <a:pt x="24" y="553"/>
                  </a:lnTo>
                  <a:lnTo>
                    <a:pt x="15" y="518"/>
                  </a:lnTo>
                  <a:lnTo>
                    <a:pt x="8" y="483"/>
                  </a:lnTo>
                  <a:lnTo>
                    <a:pt x="4" y="449"/>
                  </a:lnTo>
                  <a:lnTo>
                    <a:pt x="1" y="418"/>
                  </a:lnTo>
                  <a:lnTo>
                    <a:pt x="0" y="389"/>
                  </a:lnTo>
                  <a:lnTo>
                    <a:pt x="0" y="365"/>
                  </a:lnTo>
                  <a:lnTo>
                    <a:pt x="0" y="344"/>
                  </a:lnTo>
                  <a:lnTo>
                    <a:pt x="1" y="329"/>
                  </a:lnTo>
                  <a:lnTo>
                    <a:pt x="2" y="319"/>
                  </a:lnTo>
                  <a:lnTo>
                    <a:pt x="6" y="274"/>
                  </a:lnTo>
                  <a:lnTo>
                    <a:pt x="14" y="233"/>
                  </a:lnTo>
                  <a:lnTo>
                    <a:pt x="25" y="196"/>
                  </a:lnTo>
                  <a:lnTo>
                    <a:pt x="40" y="163"/>
                  </a:lnTo>
                  <a:lnTo>
                    <a:pt x="57" y="132"/>
                  </a:lnTo>
                  <a:lnTo>
                    <a:pt x="77" y="105"/>
                  </a:lnTo>
                  <a:lnTo>
                    <a:pt x="98" y="82"/>
                  </a:lnTo>
                  <a:lnTo>
                    <a:pt x="123" y="62"/>
                  </a:lnTo>
                  <a:lnTo>
                    <a:pt x="147" y="45"/>
                  </a:lnTo>
                  <a:lnTo>
                    <a:pt x="174" y="31"/>
                  </a:lnTo>
                  <a:lnTo>
                    <a:pt x="201" y="19"/>
                  </a:lnTo>
                  <a:lnTo>
                    <a:pt x="229" y="11"/>
                  </a:lnTo>
                  <a:lnTo>
                    <a:pt x="257" y="5"/>
                  </a:lnTo>
                  <a:lnTo>
                    <a:pt x="285" y="1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31"/>
            <p:cNvSpPr>
              <a:spLocks noEditPoints="1"/>
            </p:cNvSpPr>
            <p:nvPr/>
          </p:nvSpPr>
          <p:spPr bwMode="auto">
            <a:xfrm>
              <a:off x="7267575" y="2687638"/>
              <a:ext cx="101600" cy="123825"/>
            </a:xfrm>
            <a:custGeom>
              <a:avLst/>
              <a:gdLst>
                <a:gd name="T0" fmla="*/ 283 w 639"/>
                <a:gd name="T1" fmla="*/ 144 h 783"/>
                <a:gd name="T2" fmla="*/ 233 w 639"/>
                <a:gd name="T3" fmla="*/ 159 h 783"/>
                <a:gd name="T4" fmla="*/ 185 w 639"/>
                <a:gd name="T5" fmla="*/ 196 h 783"/>
                <a:gd name="T6" fmla="*/ 153 w 639"/>
                <a:gd name="T7" fmla="*/ 263 h 783"/>
                <a:gd name="T8" fmla="*/ 143 w 639"/>
                <a:gd name="T9" fmla="*/ 332 h 783"/>
                <a:gd name="T10" fmla="*/ 141 w 639"/>
                <a:gd name="T11" fmla="*/ 397 h 783"/>
                <a:gd name="T12" fmla="*/ 153 w 639"/>
                <a:gd name="T13" fmla="*/ 485 h 783"/>
                <a:gd name="T14" fmla="*/ 185 w 639"/>
                <a:gd name="T15" fmla="*/ 570 h 783"/>
                <a:gd name="T16" fmla="*/ 240 w 639"/>
                <a:gd name="T17" fmla="*/ 624 h 783"/>
                <a:gd name="T18" fmla="*/ 319 w 639"/>
                <a:gd name="T19" fmla="*/ 641 h 783"/>
                <a:gd name="T20" fmla="*/ 376 w 639"/>
                <a:gd name="T21" fmla="*/ 634 h 783"/>
                <a:gd name="T22" fmla="*/ 437 w 639"/>
                <a:gd name="T23" fmla="*/ 594 h 783"/>
                <a:gd name="T24" fmla="*/ 479 w 639"/>
                <a:gd name="T25" fmla="*/ 517 h 783"/>
                <a:gd name="T26" fmla="*/ 496 w 639"/>
                <a:gd name="T27" fmla="*/ 432 h 783"/>
                <a:gd name="T28" fmla="*/ 498 w 639"/>
                <a:gd name="T29" fmla="*/ 362 h 783"/>
                <a:gd name="T30" fmla="*/ 497 w 639"/>
                <a:gd name="T31" fmla="*/ 332 h 783"/>
                <a:gd name="T32" fmla="*/ 487 w 639"/>
                <a:gd name="T33" fmla="*/ 263 h 783"/>
                <a:gd name="T34" fmla="*/ 454 w 639"/>
                <a:gd name="T35" fmla="*/ 196 h 783"/>
                <a:gd name="T36" fmla="*/ 407 w 639"/>
                <a:gd name="T37" fmla="*/ 159 h 783"/>
                <a:gd name="T38" fmla="*/ 357 w 639"/>
                <a:gd name="T39" fmla="*/ 144 h 783"/>
                <a:gd name="T40" fmla="*/ 314 w 639"/>
                <a:gd name="T41" fmla="*/ 142 h 783"/>
                <a:gd name="T42" fmla="*/ 353 w 639"/>
                <a:gd name="T43" fmla="*/ 1 h 783"/>
                <a:gd name="T44" fmla="*/ 436 w 639"/>
                <a:gd name="T45" fmla="*/ 19 h 783"/>
                <a:gd name="T46" fmla="*/ 516 w 639"/>
                <a:gd name="T47" fmla="*/ 62 h 783"/>
                <a:gd name="T48" fmla="*/ 580 w 639"/>
                <a:gd name="T49" fmla="*/ 132 h 783"/>
                <a:gd name="T50" fmla="*/ 624 w 639"/>
                <a:gd name="T51" fmla="*/ 233 h 783"/>
                <a:gd name="T52" fmla="*/ 637 w 639"/>
                <a:gd name="T53" fmla="*/ 329 h 783"/>
                <a:gd name="T54" fmla="*/ 639 w 639"/>
                <a:gd name="T55" fmla="*/ 389 h 783"/>
                <a:gd name="T56" fmla="*/ 630 w 639"/>
                <a:gd name="T57" fmla="*/ 482 h 783"/>
                <a:gd name="T58" fmla="*/ 602 w 639"/>
                <a:gd name="T59" fmla="*/ 588 h 783"/>
                <a:gd name="T60" fmla="*/ 542 w 639"/>
                <a:gd name="T61" fmla="*/ 687 h 783"/>
                <a:gd name="T62" fmla="*/ 447 w 639"/>
                <a:gd name="T63" fmla="*/ 756 h 783"/>
                <a:gd name="T64" fmla="*/ 326 w 639"/>
                <a:gd name="T65" fmla="*/ 783 h 783"/>
                <a:gd name="T66" fmla="*/ 230 w 639"/>
                <a:gd name="T67" fmla="*/ 770 h 783"/>
                <a:gd name="T68" fmla="*/ 125 w 639"/>
                <a:gd name="T69" fmla="*/ 715 h 783"/>
                <a:gd name="T70" fmla="*/ 53 w 639"/>
                <a:gd name="T71" fmla="*/ 623 h 783"/>
                <a:gd name="T72" fmla="*/ 15 w 639"/>
                <a:gd name="T73" fmla="*/ 517 h 783"/>
                <a:gd name="T74" fmla="*/ 1 w 639"/>
                <a:gd name="T75" fmla="*/ 417 h 783"/>
                <a:gd name="T76" fmla="*/ 0 w 639"/>
                <a:gd name="T77" fmla="*/ 344 h 783"/>
                <a:gd name="T78" fmla="*/ 6 w 639"/>
                <a:gd name="T79" fmla="*/ 273 h 783"/>
                <a:gd name="T80" fmla="*/ 40 w 639"/>
                <a:gd name="T81" fmla="*/ 162 h 783"/>
                <a:gd name="T82" fmla="*/ 99 w 639"/>
                <a:gd name="T83" fmla="*/ 82 h 783"/>
                <a:gd name="T84" fmla="*/ 174 w 639"/>
                <a:gd name="T85" fmla="*/ 30 h 783"/>
                <a:gd name="T86" fmla="*/ 257 w 639"/>
                <a:gd name="T87" fmla="*/ 4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9" h="783">
                  <a:moveTo>
                    <a:pt x="314" y="142"/>
                  </a:moveTo>
                  <a:lnTo>
                    <a:pt x="299" y="142"/>
                  </a:lnTo>
                  <a:lnTo>
                    <a:pt x="283" y="144"/>
                  </a:lnTo>
                  <a:lnTo>
                    <a:pt x="267" y="147"/>
                  </a:lnTo>
                  <a:lnTo>
                    <a:pt x="250" y="151"/>
                  </a:lnTo>
                  <a:lnTo>
                    <a:pt x="233" y="159"/>
                  </a:lnTo>
                  <a:lnTo>
                    <a:pt x="216" y="168"/>
                  </a:lnTo>
                  <a:lnTo>
                    <a:pt x="200" y="180"/>
                  </a:lnTo>
                  <a:lnTo>
                    <a:pt x="185" y="196"/>
                  </a:lnTo>
                  <a:lnTo>
                    <a:pt x="173" y="214"/>
                  </a:lnTo>
                  <a:lnTo>
                    <a:pt x="161" y="236"/>
                  </a:lnTo>
                  <a:lnTo>
                    <a:pt x="153" y="263"/>
                  </a:lnTo>
                  <a:lnTo>
                    <a:pt x="146" y="293"/>
                  </a:lnTo>
                  <a:lnTo>
                    <a:pt x="143" y="328"/>
                  </a:lnTo>
                  <a:lnTo>
                    <a:pt x="143" y="332"/>
                  </a:lnTo>
                  <a:lnTo>
                    <a:pt x="141" y="350"/>
                  </a:lnTo>
                  <a:lnTo>
                    <a:pt x="141" y="371"/>
                  </a:lnTo>
                  <a:lnTo>
                    <a:pt x="141" y="397"/>
                  </a:lnTo>
                  <a:lnTo>
                    <a:pt x="143" y="424"/>
                  </a:lnTo>
                  <a:lnTo>
                    <a:pt x="146" y="454"/>
                  </a:lnTo>
                  <a:lnTo>
                    <a:pt x="153" y="485"/>
                  </a:lnTo>
                  <a:lnTo>
                    <a:pt x="160" y="515"/>
                  </a:lnTo>
                  <a:lnTo>
                    <a:pt x="172" y="544"/>
                  </a:lnTo>
                  <a:lnTo>
                    <a:pt x="185" y="570"/>
                  </a:lnTo>
                  <a:lnTo>
                    <a:pt x="202" y="594"/>
                  </a:lnTo>
                  <a:lnTo>
                    <a:pt x="220" y="611"/>
                  </a:lnTo>
                  <a:lnTo>
                    <a:pt x="240" y="624"/>
                  </a:lnTo>
                  <a:lnTo>
                    <a:pt x="264" y="634"/>
                  </a:lnTo>
                  <a:lnTo>
                    <a:pt x="289" y="639"/>
                  </a:lnTo>
                  <a:lnTo>
                    <a:pt x="319" y="641"/>
                  </a:lnTo>
                  <a:lnTo>
                    <a:pt x="321" y="641"/>
                  </a:lnTo>
                  <a:lnTo>
                    <a:pt x="350" y="639"/>
                  </a:lnTo>
                  <a:lnTo>
                    <a:pt x="376" y="634"/>
                  </a:lnTo>
                  <a:lnTo>
                    <a:pt x="399" y="624"/>
                  </a:lnTo>
                  <a:lnTo>
                    <a:pt x="419" y="611"/>
                  </a:lnTo>
                  <a:lnTo>
                    <a:pt x="437" y="594"/>
                  </a:lnTo>
                  <a:lnTo>
                    <a:pt x="454" y="571"/>
                  </a:lnTo>
                  <a:lnTo>
                    <a:pt x="468" y="545"/>
                  </a:lnTo>
                  <a:lnTo>
                    <a:pt x="479" y="517"/>
                  </a:lnTo>
                  <a:lnTo>
                    <a:pt x="486" y="488"/>
                  </a:lnTo>
                  <a:lnTo>
                    <a:pt x="491" y="460"/>
                  </a:lnTo>
                  <a:lnTo>
                    <a:pt x="496" y="432"/>
                  </a:lnTo>
                  <a:lnTo>
                    <a:pt x="498" y="405"/>
                  </a:lnTo>
                  <a:lnTo>
                    <a:pt x="498" y="382"/>
                  </a:lnTo>
                  <a:lnTo>
                    <a:pt x="498" y="362"/>
                  </a:lnTo>
                  <a:lnTo>
                    <a:pt x="498" y="347"/>
                  </a:lnTo>
                  <a:lnTo>
                    <a:pt x="497" y="336"/>
                  </a:lnTo>
                  <a:lnTo>
                    <a:pt x="497" y="332"/>
                  </a:lnTo>
                  <a:lnTo>
                    <a:pt x="497" y="328"/>
                  </a:lnTo>
                  <a:lnTo>
                    <a:pt x="494" y="293"/>
                  </a:lnTo>
                  <a:lnTo>
                    <a:pt x="487" y="263"/>
                  </a:lnTo>
                  <a:lnTo>
                    <a:pt x="479" y="236"/>
                  </a:lnTo>
                  <a:lnTo>
                    <a:pt x="467" y="214"/>
                  </a:lnTo>
                  <a:lnTo>
                    <a:pt x="454" y="196"/>
                  </a:lnTo>
                  <a:lnTo>
                    <a:pt x="440" y="180"/>
                  </a:lnTo>
                  <a:lnTo>
                    <a:pt x="424" y="168"/>
                  </a:lnTo>
                  <a:lnTo>
                    <a:pt x="407" y="159"/>
                  </a:lnTo>
                  <a:lnTo>
                    <a:pt x="390" y="151"/>
                  </a:lnTo>
                  <a:lnTo>
                    <a:pt x="373" y="147"/>
                  </a:lnTo>
                  <a:lnTo>
                    <a:pt x="357" y="144"/>
                  </a:lnTo>
                  <a:lnTo>
                    <a:pt x="341" y="142"/>
                  </a:lnTo>
                  <a:lnTo>
                    <a:pt x="326" y="142"/>
                  </a:lnTo>
                  <a:lnTo>
                    <a:pt x="314" y="142"/>
                  </a:lnTo>
                  <a:close/>
                  <a:moveTo>
                    <a:pt x="312" y="0"/>
                  </a:moveTo>
                  <a:lnTo>
                    <a:pt x="325" y="0"/>
                  </a:lnTo>
                  <a:lnTo>
                    <a:pt x="353" y="1"/>
                  </a:lnTo>
                  <a:lnTo>
                    <a:pt x="381" y="4"/>
                  </a:lnTo>
                  <a:lnTo>
                    <a:pt x="409" y="11"/>
                  </a:lnTo>
                  <a:lnTo>
                    <a:pt x="436" y="19"/>
                  </a:lnTo>
                  <a:lnTo>
                    <a:pt x="464" y="30"/>
                  </a:lnTo>
                  <a:lnTo>
                    <a:pt x="490" y="45"/>
                  </a:lnTo>
                  <a:lnTo>
                    <a:pt x="516" y="62"/>
                  </a:lnTo>
                  <a:lnTo>
                    <a:pt x="539" y="82"/>
                  </a:lnTo>
                  <a:lnTo>
                    <a:pt x="561" y="105"/>
                  </a:lnTo>
                  <a:lnTo>
                    <a:pt x="580" y="132"/>
                  </a:lnTo>
                  <a:lnTo>
                    <a:pt x="598" y="162"/>
                  </a:lnTo>
                  <a:lnTo>
                    <a:pt x="612" y="196"/>
                  </a:lnTo>
                  <a:lnTo>
                    <a:pt x="624" y="233"/>
                  </a:lnTo>
                  <a:lnTo>
                    <a:pt x="632" y="273"/>
                  </a:lnTo>
                  <a:lnTo>
                    <a:pt x="637" y="319"/>
                  </a:lnTo>
                  <a:lnTo>
                    <a:pt x="637" y="329"/>
                  </a:lnTo>
                  <a:lnTo>
                    <a:pt x="638" y="344"/>
                  </a:lnTo>
                  <a:lnTo>
                    <a:pt x="639" y="364"/>
                  </a:lnTo>
                  <a:lnTo>
                    <a:pt x="639" y="389"/>
                  </a:lnTo>
                  <a:lnTo>
                    <a:pt x="638" y="417"/>
                  </a:lnTo>
                  <a:lnTo>
                    <a:pt x="634" y="449"/>
                  </a:lnTo>
                  <a:lnTo>
                    <a:pt x="630" y="482"/>
                  </a:lnTo>
                  <a:lnTo>
                    <a:pt x="624" y="517"/>
                  </a:lnTo>
                  <a:lnTo>
                    <a:pt x="614" y="553"/>
                  </a:lnTo>
                  <a:lnTo>
                    <a:pt x="602" y="588"/>
                  </a:lnTo>
                  <a:lnTo>
                    <a:pt x="586" y="623"/>
                  </a:lnTo>
                  <a:lnTo>
                    <a:pt x="566" y="656"/>
                  </a:lnTo>
                  <a:lnTo>
                    <a:pt x="542" y="687"/>
                  </a:lnTo>
                  <a:lnTo>
                    <a:pt x="514" y="715"/>
                  </a:lnTo>
                  <a:lnTo>
                    <a:pt x="482" y="738"/>
                  </a:lnTo>
                  <a:lnTo>
                    <a:pt x="447" y="756"/>
                  </a:lnTo>
                  <a:lnTo>
                    <a:pt x="409" y="770"/>
                  </a:lnTo>
                  <a:lnTo>
                    <a:pt x="369" y="779"/>
                  </a:lnTo>
                  <a:lnTo>
                    <a:pt x="326" y="783"/>
                  </a:lnTo>
                  <a:lnTo>
                    <a:pt x="314" y="783"/>
                  </a:lnTo>
                  <a:lnTo>
                    <a:pt x="270" y="779"/>
                  </a:lnTo>
                  <a:lnTo>
                    <a:pt x="230" y="770"/>
                  </a:lnTo>
                  <a:lnTo>
                    <a:pt x="193" y="757"/>
                  </a:lnTo>
                  <a:lnTo>
                    <a:pt x="157" y="738"/>
                  </a:lnTo>
                  <a:lnTo>
                    <a:pt x="125" y="715"/>
                  </a:lnTo>
                  <a:lnTo>
                    <a:pt x="96" y="687"/>
                  </a:lnTo>
                  <a:lnTo>
                    <a:pt x="72" y="656"/>
                  </a:lnTo>
                  <a:lnTo>
                    <a:pt x="53" y="623"/>
                  </a:lnTo>
                  <a:lnTo>
                    <a:pt x="37" y="588"/>
                  </a:lnTo>
                  <a:lnTo>
                    <a:pt x="24" y="552"/>
                  </a:lnTo>
                  <a:lnTo>
                    <a:pt x="15" y="517"/>
                  </a:lnTo>
                  <a:lnTo>
                    <a:pt x="9" y="482"/>
                  </a:lnTo>
                  <a:lnTo>
                    <a:pt x="3" y="448"/>
                  </a:lnTo>
                  <a:lnTo>
                    <a:pt x="1" y="417"/>
                  </a:lnTo>
                  <a:lnTo>
                    <a:pt x="0" y="388"/>
                  </a:lnTo>
                  <a:lnTo>
                    <a:pt x="0" y="364"/>
                  </a:lnTo>
                  <a:lnTo>
                    <a:pt x="0" y="344"/>
                  </a:lnTo>
                  <a:lnTo>
                    <a:pt x="1" y="328"/>
                  </a:lnTo>
                  <a:lnTo>
                    <a:pt x="2" y="319"/>
                  </a:lnTo>
                  <a:lnTo>
                    <a:pt x="6" y="273"/>
                  </a:lnTo>
                  <a:lnTo>
                    <a:pt x="14" y="233"/>
                  </a:lnTo>
                  <a:lnTo>
                    <a:pt x="26" y="196"/>
                  </a:lnTo>
                  <a:lnTo>
                    <a:pt x="40" y="162"/>
                  </a:lnTo>
                  <a:lnTo>
                    <a:pt x="57" y="132"/>
                  </a:lnTo>
                  <a:lnTo>
                    <a:pt x="77" y="105"/>
                  </a:lnTo>
                  <a:lnTo>
                    <a:pt x="99" y="82"/>
                  </a:lnTo>
                  <a:lnTo>
                    <a:pt x="123" y="62"/>
                  </a:lnTo>
                  <a:lnTo>
                    <a:pt x="148" y="45"/>
                  </a:lnTo>
                  <a:lnTo>
                    <a:pt x="174" y="30"/>
                  </a:lnTo>
                  <a:lnTo>
                    <a:pt x="201" y="19"/>
                  </a:lnTo>
                  <a:lnTo>
                    <a:pt x="229" y="11"/>
                  </a:lnTo>
                  <a:lnTo>
                    <a:pt x="257" y="4"/>
                  </a:lnTo>
                  <a:lnTo>
                    <a:pt x="285" y="1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32"/>
            <p:cNvSpPr>
              <a:spLocks noEditPoints="1"/>
            </p:cNvSpPr>
            <p:nvPr/>
          </p:nvSpPr>
          <p:spPr bwMode="auto">
            <a:xfrm>
              <a:off x="7404100" y="2687638"/>
              <a:ext cx="101600" cy="123825"/>
            </a:xfrm>
            <a:custGeom>
              <a:avLst/>
              <a:gdLst>
                <a:gd name="T0" fmla="*/ 283 w 639"/>
                <a:gd name="T1" fmla="*/ 144 h 783"/>
                <a:gd name="T2" fmla="*/ 233 w 639"/>
                <a:gd name="T3" fmla="*/ 159 h 783"/>
                <a:gd name="T4" fmla="*/ 186 w 639"/>
                <a:gd name="T5" fmla="*/ 196 h 783"/>
                <a:gd name="T6" fmla="*/ 152 w 639"/>
                <a:gd name="T7" fmla="*/ 263 h 783"/>
                <a:gd name="T8" fmla="*/ 143 w 639"/>
                <a:gd name="T9" fmla="*/ 332 h 783"/>
                <a:gd name="T10" fmla="*/ 142 w 639"/>
                <a:gd name="T11" fmla="*/ 397 h 783"/>
                <a:gd name="T12" fmla="*/ 152 w 639"/>
                <a:gd name="T13" fmla="*/ 485 h 783"/>
                <a:gd name="T14" fmla="*/ 184 w 639"/>
                <a:gd name="T15" fmla="*/ 570 h 783"/>
                <a:gd name="T16" fmla="*/ 240 w 639"/>
                <a:gd name="T17" fmla="*/ 624 h 783"/>
                <a:gd name="T18" fmla="*/ 319 w 639"/>
                <a:gd name="T19" fmla="*/ 641 h 783"/>
                <a:gd name="T20" fmla="*/ 376 w 639"/>
                <a:gd name="T21" fmla="*/ 634 h 783"/>
                <a:gd name="T22" fmla="*/ 437 w 639"/>
                <a:gd name="T23" fmla="*/ 594 h 783"/>
                <a:gd name="T24" fmla="*/ 479 w 639"/>
                <a:gd name="T25" fmla="*/ 517 h 783"/>
                <a:gd name="T26" fmla="*/ 496 w 639"/>
                <a:gd name="T27" fmla="*/ 432 h 783"/>
                <a:gd name="T28" fmla="*/ 498 w 639"/>
                <a:gd name="T29" fmla="*/ 362 h 783"/>
                <a:gd name="T30" fmla="*/ 497 w 639"/>
                <a:gd name="T31" fmla="*/ 332 h 783"/>
                <a:gd name="T32" fmla="*/ 487 w 639"/>
                <a:gd name="T33" fmla="*/ 263 h 783"/>
                <a:gd name="T34" fmla="*/ 454 w 639"/>
                <a:gd name="T35" fmla="*/ 196 h 783"/>
                <a:gd name="T36" fmla="*/ 407 w 639"/>
                <a:gd name="T37" fmla="*/ 159 h 783"/>
                <a:gd name="T38" fmla="*/ 357 w 639"/>
                <a:gd name="T39" fmla="*/ 144 h 783"/>
                <a:gd name="T40" fmla="*/ 313 w 639"/>
                <a:gd name="T41" fmla="*/ 142 h 783"/>
                <a:gd name="T42" fmla="*/ 353 w 639"/>
                <a:gd name="T43" fmla="*/ 1 h 783"/>
                <a:gd name="T44" fmla="*/ 436 w 639"/>
                <a:gd name="T45" fmla="*/ 19 h 783"/>
                <a:gd name="T46" fmla="*/ 516 w 639"/>
                <a:gd name="T47" fmla="*/ 62 h 783"/>
                <a:gd name="T48" fmla="*/ 580 w 639"/>
                <a:gd name="T49" fmla="*/ 132 h 783"/>
                <a:gd name="T50" fmla="*/ 624 w 639"/>
                <a:gd name="T51" fmla="*/ 233 h 783"/>
                <a:gd name="T52" fmla="*/ 636 w 639"/>
                <a:gd name="T53" fmla="*/ 329 h 783"/>
                <a:gd name="T54" fmla="*/ 639 w 639"/>
                <a:gd name="T55" fmla="*/ 389 h 783"/>
                <a:gd name="T56" fmla="*/ 630 w 639"/>
                <a:gd name="T57" fmla="*/ 482 h 783"/>
                <a:gd name="T58" fmla="*/ 601 w 639"/>
                <a:gd name="T59" fmla="*/ 588 h 783"/>
                <a:gd name="T60" fmla="*/ 542 w 639"/>
                <a:gd name="T61" fmla="*/ 687 h 783"/>
                <a:gd name="T62" fmla="*/ 447 w 639"/>
                <a:gd name="T63" fmla="*/ 756 h 783"/>
                <a:gd name="T64" fmla="*/ 325 w 639"/>
                <a:gd name="T65" fmla="*/ 783 h 783"/>
                <a:gd name="T66" fmla="*/ 230 w 639"/>
                <a:gd name="T67" fmla="*/ 770 h 783"/>
                <a:gd name="T68" fmla="*/ 125 w 639"/>
                <a:gd name="T69" fmla="*/ 715 h 783"/>
                <a:gd name="T70" fmla="*/ 53 w 639"/>
                <a:gd name="T71" fmla="*/ 623 h 783"/>
                <a:gd name="T72" fmla="*/ 15 w 639"/>
                <a:gd name="T73" fmla="*/ 517 h 783"/>
                <a:gd name="T74" fmla="*/ 1 w 639"/>
                <a:gd name="T75" fmla="*/ 417 h 783"/>
                <a:gd name="T76" fmla="*/ 0 w 639"/>
                <a:gd name="T77" fmla="*/ 344 h 783"/>
                <a:gd name="T78" fmla="*/ 6 w 639"/>
                <a:gd name="T79" fmla="*/ 273 h 783"/>
                <a:gd name="T80" fmla="*/ 40 w 639"/>
                <a:gd name="T81" fmla="*/ 162 h 783"/>
                <a:gd name="T82" fmla="*/ 98 w 639"/>
                <a:gd name="T83" fmla="*/ 82 h 783"/>
                <a:gd name="T84" fmla="*/ 175 w 639"/>
                <a:gd name="T85" fmla="*/ 30 h 783"/>
                <a:gd name="T86" fmla="*/ 257 w 639"/>
                <a:gd name="T87" fmla="*/ 4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9" h="783">
                  <a:moveTo>
                    <a:pt x="313" y="142"/>
                  </a:moveTo>
                  <a:lnTo>
                    <a:pt x="299" y="142"/>
                  </a:lnTo>
                  <a:lnTo>
                    <a:pt x="283" y="144"/>
                  </a:lnTo>
                  <a:lnTo>
                    <a:pt x="267" y="147"/>
                  </a:lnTo>
                  <a:lnTo>
                    <a:pt x="250" y="151"/>
                  </a:lnTo>
                  <a:lnTo>
                    <a:pt x="233" y="159"/>
                  </a:lnTo>
                  <a:lnTo>
                    <a:pt x="216" y="168"/>
                  </a:lnTo>
                  <a:lnTo>
                    <a:pt x="201" y="180"/>
                  </a:lnTo>
                  <a:lnTo>
                    <a:pt x="186" y="196"/>
                  </a:lnTo>
                  <a:lnTo>
                    <a:pt x="173" y="214"/>
                  </a:lnTo>
                  <a:lnTo>
                    <a:pt x="162" y="236"/>
                  </a:lnTo>
                  <a:lnTo>
                    <a:pt x="152" y="263"/>
                  </a:lnTo>
                  <a:lnTo>
                    <a:pt x="146" y="293"/>
                  </a:lnTo>
                  <a:lnTo>
                    <a:pt x="143" y="328"/>
                  </a:lnTo>
                  <a:lnTo>
                    <a:pt x="143" y="332"/>
                  </a:lnTo>
                  <a:lnTo>
                    <a:pt x="142" y="350"/>
                  </a:lnTo>
                  <a:lnTo>
                    <a:pt x="141" y="371"/>
                  </a:lnTo>
                  <a:lnTo>
                    <a:pt x="142" y="397"/>
                  </a:lnTo>
                  <a:lnTo>
                    <a:pt x="143" y="424"/>
                  </a:lnTo>
                  <a:lnTo>
                    <a:pt x="147" y="454"/>
                  </a:lnTo>
                  <a:lnTo>
                    <a:pt x="152" y="485"/>
                  </a:lnTo>
                  <a:lnTo>
                    <a:pt x="160" y="515"/>
                  </a:lnTo>
                  <a:lnTo>
                    <a:pt x="170" y="544"/>
                  </a:lnTo>
                  <a:lnTo>
                    <a:pt x="184" y="570"/>
                  </a:lnTo>
                  <a:lnTo>
                    <a:pt x="201" y="594"/>
                  </a:lnTo>
                  <a:lnTo>
                    <a:pt x="220" y="611"/>
                  </a:lnTo>
                  <a:lnTo>
                    <a:pt x="240" y="624"/>
                  </a:lnTo>
                  <a:lnTo>
                    <a:pt x="264" y="634"/>
                  </a:lnTo>
                  <a:lnTo>
                    <a:pt x="289" y="639"/>
                  </a:lnTo>
                  <a:lnTo>
                    <a:pt x="319" y="641"/>
                  </a:lnTo>
                  <a:lnTo>
                    <a:pt x="321" y="641"/>
                  </a:lnTo>
                  <a:lnTo>
                    <a:pt x="349" y="639"/>
                  </a:lnTo>
                  <a:lnTo>
                    <a:pt x="376" y="634"/>
                  </a:lnTo>
                  <a:lnTo>
                    <a:pt x="399" y="624"/>
                  </a:lnTo>
                  <a:lnTo>
                    <a:pt x="419" y="611"/>
                  </a:lnTo>
                  <a:lnTo>
                    <a:pt x="437" y="594"/>
                  </a:lnTo>
                  <a:lnTo>
                    <a:pt x="454" y="571"/>
                  </a:lnTo>
                  <a:lnTo>
                    <a:pt x="468" y="545"/>
                  </a:lnTo>
                  <a:lnTo>
                    <a:pt x="479" y="517"/>
                  </a:lnTo>
                  <a:lnTo>
                    <a:pt x="486" y="488"/>
                  </a:lnTo>
                  <a:lnTo>
                    <a:pt x="491" y="460"/>
                  </a:lnTo>
                  <a:lnTo>
                    <a:pt x="496" y="432"/>
                  </a:lnTo>
                  <a:lnTo>
                    <a:pt x="498" y="405"/>
                  </a:lnTo>
                  <a:lnTo>
                    <a:pt x="498" y="382"/>
                  </a:lnTo>
                  <a:lnTo>
                    <a:pt x="498" y="362"/>
                  </a:lnTo>
                  <a:lnTo>
                    <a:pt x="498" y="347"/>
                  </a:lnTo>
                  <a:lnTo>
                    <a:pt x="497" y="336"/>
                  </a:lnTo>
                  <a:lnTo>
                    <a:pt x="497" y="332"/>
                  </a:lnTo>
                  <a:lnTo>
                    <a:pt x="497" y="328"/>
                  </a:lnTo>
                  <a:lnTo>
                    <a:pt x="493" y="293"/>
                  </a:lnTo>
                  <a:lnTo>
                    <a:pt x="487" y="263"/>
                  </a:lnTo>
                  <a:lnTo>
                    <a:pt x="479" y="236"/>
                  </a:lnTo>
                  <a:lnTo>
                    <a:pt x="467" y="214"/>
                  </a:lnTo>
                  <a:lnTo>
                    <a:pt x="454" y="196"/>
                  </a:lnTo>
                  <a:lnTo>
                    <a:pt x="439" y="180"/>
                  </a:lnTo>
                  <a:lnTo>
                    <a:pt x="424" y="168"/>
                  </a:lnTo>
                  <a:lnTo>
                    <a:pt x="407" y="159"/>
                  </a:lnTo>
                  <a:lnTo>
                    <a:pt x="390" y="151"/>
                  </a:lnTo>
                  <a:lnTo>
                    <a:pt x="373" y="147"/>
                  </a:lnTo>
                  <a:lnTo>
                    <a:pt x="357" y="144"/>
                  </a:lnTo>
                  <a:lnTo>
                    <a:pt x="341" y="142"/>
                  </a:lnTo>
                  <a:lnTo>
                    <a:pt x="326" y="142"/>
                  </a:lnTo>
                  <a:lnTo>
                    <a:pt x="313" y="142"/>
                  </a:lnTo>
                  <a:close/>
                  <a:moveTo>
                    <a:pt x="312" y="0"/>
                  </a:moveTo>
                  <a:lnTo>
                    <a:pt x="325" y="0"/>
                  </a:lnTo>
                  <a:lnTo>
                    <a:pt x="353" y="1"/>
                  </a:lnTo>
                  <a:lnTo>
                    <a:pt x="381" y="4"/>
                  </a:lnTo>
                  <a:lnTo>
                    <a:pt x="409" y="11"/>
                  </a:lnTo>
                  <a:lnTo>
                    <a:pt x="436" y="19"/>
                  </a:lnTo>
                  <a:lnTo>
                    <a:pt x="464" y="30"/>
                  </a:lnTo>
                  <a:lnTo>
                    <a:pt x="490" y="45"/>
                  </a:lnTo>
                  <a:lnTo>
                    <a:pt x="516" y="62"/>
                  </a:lnTo>
                  <a:lnTo>
                    <a:pt x="539" y="82"/>
                  </a:lnTo>
                  <a:lnTo>
                    <a:pt x="561" y="105"/>
                  </a:lnTo>
                  <a:lnTo>
                    <a:pt x="580" y="132"/>
                  </a:lnTo>
                  <a:lnTo>
                    <a:pt x="598" y="162"/>
                  </a:lnTo>
                  <a:lnTo>
                    <a:pt x="612" y="196"/>
                  </a:lnTo>
                  <a:lnTo>
                    <a:pt x="624" y="233"/>
                  </a:lnTo>
                  <a:lnTo>
                    <a:pt x="632" y="273"/>
                  </a:lnTo>
                  <a:lnTo>
                    <a:pt x="636" y="319"/>
                  </a:lnTo>
                  <a:lnTo>
                    <a:pt x="636" y="329"/>
                  </a:lnTo>
                  <a:lnTo>
                    <a:pt x="637" y="344"/>
                  </a:lnTo>
                  <a:lnTo>
                    <a:pt x="639" y="364"/>
                  </a:lnTo>
                  <a:lnTo>
                    <a:pt x="639" y="389"/>
                  </a:lnTo>
                  <a:lnTo>
                    <a:pt x="637" y="417"/>
                  </a:lnTo>
                  <a:lnTo>
                    <a:pt x="634" y="449"/>
                  </a:lnTo>
                  <a:lnTo>
                    <a:pt x="630" y="482"/>
                  </a:lnTo>
                  <a:lnTo>
                    <a:pt x="624" y="517"/>
                  </a:lnTo>
                  <a:lnTo>
                    <a:pt x="614" y="553"/>
                  </a:lnTo>
                  <a:lnTo>
                    <a:pt x="601" y="588"/>
                  </a:lnTo>
                  <a:lnTo>
                    <a:pt x="586" y="623"/>
                  </a:lnTo>
                  <a:lnTo>
                    <a:pt x="565" y="656"/>
                  </a:lnTo>
                  <a:lnTo>
                    <a:pt x="542" y="687"/>
                  </a:lnTo>
                  <a:lnTo>
                    <a:pt x="514" y="715"/>
                  </a:lnTo>
                  <a:lnTo>
                    <a:pt x="482" y="738"/>
                  </a:lnTo>
                  <a:lnTo>
                    <a:pt x="447" y="756"/>
                  </a:lnTo>
                  <a:lnTo>
                    <a:pt x="409" y="770"/>
                  </a:lnTo>
                  <a:lnTo>
                    <a:pt x="368" y="779"/>
                  </a:lnTo>
                  <a:lnTo>
                    <a:pt x="325" y="783"/>
                  </a:lnTo>
                  <a:lnTo>
                    <a:pt x="312" y="783"/>
                  </a:lnTo>
                  <a:lnTo>
                    <a:pt x="270" y="779"/>
                  </a:lnTo>
                  <a:lnTo>
                    <a:pt x="230" y="770"/>
                  </a:lnTo>
                  <a:lnTo>
                    <a:pt x="192" y="757"/>
                  </a:lnTo>
                  <a:lnTo>
                    <a:pt x="157" y="738"/>
                  </a:lnTo>
                  <a:lnTo>
                    <a:pt x="125" y="715"/>
                  </a:lnTo>
                  <a:lnTo>
                    <a:pt x="96" y="687"/>
                  </a:lnTo>
                  <a:lnTo>
                    <a:pt x="72" y="656"/>
                  </a:lnTo>
                  <a:lnTo>
                    <a:pt x="53" y="623"/>
                  </a:lnTo>
                  <a:lnTo>
                    <a:pt x="37" y="588"/>
                  </a:lnTo>
                  <a:lnTo>
                    <a:pt x="24" y="552"/>
                  </a:lnTo>
                  <a:lnTo>
                    <a:pt x="15" y="517"/>
                  </a:lnTo>
                  <a:lnTo>
                    <a:pt x="8" y="482"/>
                  </a:lnTo>
                  <a:lnTo>
                    <a:pt x="3" y="448"/>
                  </a:lnTo>
                  <a:lnTo>
                    <a:pt x="1" y="417"/>
                  </a:lnTo>
                  <a:lnTo>
                    <a:pt x="0" y="388"/>
                  </a:lnTo>
                  <a:lnTo>
                    <a:pt x="0" y="364"/>
                  </a:lnTo>
                  <a:lnTo>
                    <a:pt x="0" y="344"/>
                  </a:lnTo>
                  <a:lnTo>
                    <a:pt x="1" y="328"/>
                  </a:lnTo>
                  <a:lnTo>
                    <a:pt x="2" y="319"/>
                  </a:lnTo>
                  <a:lnTo>
                    <a:pt x="6" y="273"/>
                  </a:lnTo>
                  <a:lnTo>
                    <a:pt x="14" y="233"/>
                  </a:lnTo>
                  <a:lnTo>
                    <a:pt x="25" y="196"/>
                  </a:lnTo>
                  <a:lnTo>
                    <a:pt x="40" y="162"/>
                  </a:lnTo>
                  <a:lnTo>
                    <a:pt x="57" y="132"/>
                  </a:lnTo>
                  <a:lnTo>
                    <a:pt x="77" y="105"/>
                  </a:lnTo>
                  <a:lnTo>
                    <a:pt x="98" y="82"/>
                  </a:lnTo>
                  <a:lnTo>
                    <a:pt x="123" y="62"/>
                  </a:lnTo>
                  <a:lnTo>
                    <a:pt x="148" y="45"/>
                  </a:lnTo>
                  <a:lnTo>
                    <a:pt x="175" y="30"/>
                  </a:lnTo>
                  <a:lnTo>
                    <a:pt x="201" y="19"/>
                  </a:lnTo>
                  <a:lnTo>
                    <a:pt x="230" y="11"/>
                  </a:lnTo>
                  <a:lnTo>
                    <a:pt x="257" y="4"/>
                  </a:lnTo>
                  <a:lnTo>
                    <a:pt x="285" y="1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6282896" y="2720975"/>
            <a:ext cx="552450" cy="488951"/>
            <a:chOff x="6307138" y="2720975"/>
            <a:chExt cx="552450" cy="4889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4" name="Freeform 137"/>
            <p:cNvSpPr>
              <a:spLocks noEditPoints="1"/>
            </p:cNvSpPr>
            <p:nvPr/>
          </p:nvSpPr>
          <p:spPr bwMode="auto">
            <a:xfrm>
              <a:off x="6502401" y="2940050"/>
              <a:ext cx="163513" cy="144463"/>
            </a:xfrm>
            <a:custGeom>
              <a:avLst/>
              <a:gdLst>
                <a:gd name="T0" fmla="*/ 492 w 1029"/>
                <a:gd name="T1" fmla="*/ 501 h 910"/>
                <a:gd name="T2" fmla="*/ 454 w 1029"/>
                <a:gd name="T3" fmla="*/ 523 h 910"/>
                <a:gd name="T4" fmla="*/ 433 w 1029"/>
                <a:gd name="T5" fmla="*/ 560 h 910"/>
                <a:gd name="T6" fmla="*/ 433 w 1029"/>
                <a:gd name="T7" fmla="*/ 605 h 910"/>
                <a:gd name="T8" fmla="*/ 455 w 1029"/>
                <a:gd name="T9" fmla="*/ 642 h 910"/>
                <a:gd name="T10" fmla="*/ 492 w 1029"/>
                <a:gd name="T11" fmla="*/ 664 h 910"/>
                <a:gd name="T12" fmla="*/ 537 w 1029"/>
                <a:gd name="T13" fmla="*/ 664 h 910"/>
                <a:gd name="T14" fmla="*/ 574 w 1029"/>
                <a:gd name="T15" fmla="*/ 642 h 910"/>
                <a:gd name="T16" fmla="*/ 597 w 1029"/>
                <a:gd name="T17" fmla="*/ 605 h 910"/>
                <a:gd name="T18" fmla="*/ 597 w 1029"/>
                <a:gd name="T19" fmla="*/ 560 h 910"/>
                <a:gd name="T20" fmla="*/ 574 w 1029"/>
                <a:gd name="T21" fmla="*/ 523 h 910"/>
                <a:gd name="T22" fmla="*/ 537 w 1029"/>
                <a:gd name="T23" fmla="*/ 501 h 910"/>
                <a:gd name="T24" fmla="*/ 515 w 1029"/>
                <a:gd name="T25" fmla="*/ 0 h 910"/>
                <a:gd name="T26" fmla="*/ 551 w 1029"/>
                <a:gd name="T27" fmla="*/ 9 h 910"/>
                <a:gd name="T28" fmla="*/ 576 w 1029"/>
                <a:gd name="T29" fmla="*/ 35 h 910"/>
                <a:gd name="T30" fmla="*/ 586 w 1029"/>
                <a:gd name="T31" fmla="*/ 70 h 910"/>
                <a:gd name="T32" fmla="*/ 618 w 1029"/>
                <a:gd name="T33" fmla="*/ 383 h 910"/>
                <a:gd name="T34" fmla="*/ 674 w 1029"/>
                <a:gd name="T35" fmla="*/ 424 h 910"/>
                <a:gd name="T36" fmla="*/ 715 w 1029"/>
                <a:gd name="T37" fmla="*/ 480 h 910"/>
                <a:gd name="T38" fmla="*/ 738 w 1029"/>
                <a:gd name="T39" fmla="*/ 546 h 910"/>
                <a:gd name="T40" fmla="*/ 739 w 1029"/>
                <a:gd name="T41" fmla="*/ 606 h 910"/>
                <a:gd name="T42" fmla="*/ 994 w 1029"/>
                <a:gd name="T43" fmla="*/ 778 h 910"/>
                <a:gd name="T44" fmla="*/ 1019 w 1029"/>
                <a:gd name="T45" fmla="*/ 805 h 910"/>
                <a:gd name="T46" fmla="*/ 1029 w 1029"/>
                <a:gd name="T47" fmla="*/ 840 h 910"/>
                <a:gd name="T48" fmla="*/ 1019 w 1029"/>
                <a:gd name="T49" fmla="*/ 874 h 910"/>
                <a:gd name="T50" fmla="*/ 993 w 1029"/>
                <a:gd name="T51" fmla="*/ 901 h 910"/>
                <a:gd name="T52" fmla="*/ 958 w 1029"/>
                <a:gd name="T53" fmla="*/ 910 h 910"/>
                <a:gd name="T54" fmla="*/ 923 w 1029"/>
                <a:gd name="T55" fmla="*/ 901 h 910"/>
                <a:gd name="T56" fmla="*/ 639 w 1029"/>
                <a:gd name="T57" fmla="*/ 771 h 910"/>
                <a:gd name="T58" fmla="*/ 581 w 1029"/>
                <a:gd name="T59" fmla="*/ 798 h 910"/>
                <a:gd name="T60" fmla="*/ 514 w 1029"/>
                <a:gd name="T61" fmla="*/ 808 h 910"/>
                <a:gd name="T62" fmla="*/ 449 w 1029"/>
                <a:gd name="T63" fmla="*/ 798 h 910"/>
                <a:gd name="T64" fmla="*/ 390 w 1029"/>
                <a:gd name="T65" fmla="*/ 770 h 910"/>
                <a:gd name="T66" fmla="*/ 105 w 1029"/>
                <a:gd name="T67" fmla="*/ 900 h 910"/>
                <a:gd name="T68" fmla="*/ 70 w 1029"/>
                <a:gd name="T69" fmla="*/ 909 h 910"/>
                <a:gd name="T70" fmla="*/ 36 w 1029"/>
                <a:gd name="T71" fmla="*/ 900 h 910"/>
                <a:gd name="T72" fmla="*/ 10 w 1029"/>
                <a:gd name="T73" fmla="*/ 873 h 910"/>
                <a:gd name="T74" fmla="*/ 0 w 1029"/>
                <a:gd name="T75" fmla="*/ 838 h 910"/>
                <a:gd name="T76" fmla="*/ 9 w 1029"/>
                <a:gd name="T77" fmla="*/ 804 h 910"/>
                <a:gd name="T78" fmla="*/ 36 w 1029"/>
                <a:gd name="T79" fmla="*/ 778 h 910"/>
                <a:gd name="T80" fmla="*/ 290 w 1029"/>
                <a:gd name="T81" fmla="*/ 605 h 910"/>
                <a:gd name="T82" fmla="*/ 292 w 1029"/>
                <a:gd name="T83" fmla="*/ 546 h 910"/>
                <a:gd name="T84" fmla="*/ 314 w 1029"/>
                <a:gd name="T85" fmla="*/ 479 h 910"/>
                <a:gd name="T86" fmla="*/ 356 w 1029"/>
                <a:gd name="T87" fmla="*/ 423 h 910"/>
                <a:gd name="T88" fmla="*/ 412 w 1029"/>
                <a:gd name="T89" fmla="*/ 383 h 910"/>
                <a:gd name="T90" fmla="*/ 445 w 1029"/>
                <a:gd name="T91" fmla="*/ 70 h 910"/>
                <a:gd name="T92" fmla="*/ 454 w 1029"/>
                <a:gd name="T93" fmla="*/ 35 h 910"/>
                <a:gd name="T94" fmla="*/ 479 w 1029"/>
                <a:gd name="T95" fmla="*/ 9 h 910"/>
                <a:gd name="T96" fmla="*/ 515 w 1029"/>
                <a:gd name="T9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29" h="910">
                  <a:moveTo>
                    <a:pt x="514" y="498"/>
                  </a:moveTo>
                  <a:lnTo>
                    <a:pt x="492" y="501"/>
                  </a:lnTo>
                  <a:lnTo>
                    <a:pt x="472" y="509"/>
                  </a:lnTo>
                  <a:lnTo>
                    <a:pt x="454" y="523"/>
                  </a:lnTo>
                  <a:lnTo>
                    <a:pt x="442" y="540"/>
                  </a:lnTo>
                  <a:lnTo>
                    <a:pt x="433" y="560"/>
                  </a:lnTo>
                  <a:lnTo>
                    <a:pt x="430" y="582"/>
                  </a:lnTo>
                  <a:lnTo>
                    <a:pt x="433" y="605"/>
                  </a:lnTo>
                  <a:lnTo>
                    <a:pt x="442" y="625"/>
                  </a:lnTo>
                  <a:lnTo>
                    <a:pt x="455" y="642"/>
                  </a:lnTo>
                  <a:lnTo>
                    <a:pt x="472" y="656"/>
                  </a:lnTo>
                  <a:lnTo>
                    <a:pt x="492" y="664"/>
                  </a:lnTo>
                  <a:lnTo>
                    <a:pt x="514" y="667"/>
                  </a:lnTo>
                  <a:lnTo>
                    <a:pt x="537" y="664"/>
                  </a:lnTo>
                  <a:lnTo>
                    <a:pt x="558" y="656"/>
                  </a:lnTo>
                  <a:lnTo>
                    <a:pt x="574" y="642"/>
                  </a:lnTo>
                  <a:lnTo>
                    <a:pt x="588" y="625"/>
                  </a:lnTo>
                  <a:lnTo>
                    <a:pt x="597" y="605"/>
                  </a:lnTo>
                  <a:lnTo>
                    <a:pt x="600" y="582"/>
                  </a:lnTo>
                  <a:lnTo>
                    <a:pt x="597" y="560"/>
                  </a:lnTo>
                  <a:lnTo>
                    <a:pt x="588" y="540"/>
                  </a:lnTo>
                  <a:lnTo>
                    <a:pt x="574" y="523"/>
                  </a:lnTo>
                  <a:lnTo>
                    <a:pt x="558" y="509"/>
                  </a:lnTo>
                  <a:lnTo>
                    <a:pt x="537" y="501"/>
                  </a:lnTo>
                  <a:lnTo>
                    <a:pt x="514" y="498"/>
                  </a:lnTo>
                  <a:close/>
                  <a:moveTo>
                    <a:pt x="515" y="0"/>
                  </a:moveTo>
                  <a:lnTo>
                    <a:pt x="534" y="2"/>
                  </a:lnTo>
                  <a:lnTo>
                    <a:pt x="551" y="9"/>
                  </a:lnTo>
                  <a:lnTo>
                    <a:pt x="565" y="21"/>
                  </a:lnTo>
                  <a:lnTo>
                    <a:pt x="576" y="35"/>
                  </a:lnTo>
                  <a:lnTo>
                    <a:pt x="583" y="51"/>
                  </a:lnTo>
                  <a:lnTo>
                    <a:pt x="586" y="70"/>
                  </a:lnTo>
                  <a:lnTo>
                    <a:pt x="586" y="369"/>
                  </a:lnTo>
                  <a:lnTo>
                    <a:pt x="618" y="383"/>
                  </a:lnTo>
                  <a:lnTo>
                    <a:pt x="647" y="401"/>
                  </a:lnTo>
                  <a:lnTo>
                    <a:pt x="674" y="424"/>
                  </a:lnTo>
                  <a:lnTo>
                    <a:pt x="697" y="450"/>
                  </a:lnTo>
                  <a:lnTo>
                    <a:pt x="715" y="480"/>
                  </a:lnTo>
                  <a:lnTo>
                    <a:pt x="729" y="511"/>
                  </a:lnTo>
                  <a:lnTo>
                    <a:pt x="738" y="546"/>
                  </a:lnTo>
                  <a:lnTo>
                    <a:pt x="741" y="583"/>
                  </a:lnTo>
                  <a:lnTo>
                    <a:pt x="739" y="606"/>
                  </a:lnTo>
                  <a:lnTo>
                    <a:pt x="736" y="630"/>
                  </a:lnTo>
                  <a:lnTo>
                    <a:pt x="994" y="778"/>
                  </a:lnTo>
                  <a:lnTo>
                    <a:pt x="1009" y="790"/>
                  </a:lnTo>
                  <a:lnTo>
                    <a:pt x="1019" y="805"/>
                  </a:lnTo>
                  <a:lnTo>
                    <a:pt x="1027" y="822"/>
                  </a:lnTo>
                  <a:lnTo>
                    <a:pt x="1029" y="840"/>
                  </a:lnTo>
                  <a:lnTo>
                    <a:pt x="1027" y="857"/>
                  </a:lnTo>
                  <a:lnTo>
                    <a:pt x="1019" y="874"/>
                  </a:lnTo>
                  <a:lnTo>
                    <a:pt x="1008" y="889"/>
                  </a:lnTo>
                  <a:lnTo>
                    <a:pt x="993" y="901"/>
                  </a:lnTo>
                  <a:lnTo>
                    <a:pt x="976" y="908"/>
                  </a:lnTo>
                  <a:lnTo>
                    <a:pt x="958" y="910"/>
                  </a:lnTo>
                  <a:lnTo>
                    <a:pt x="941" y="908"/>
                  </a:lnTo>
                  <a:lnTo>
                    <a:pt x="923" y="901"/>
                  </a:lnTo>
                  <a:lnTo>
                    <a:pt x="664" y="751"/>
                  </a:lnTo>
                  <a:lnTo>
                    <a:pt x="639" y="771"/>
                  </a:lnTo>
                  <a:lnTo>
                    <a:pt x="611" y="787"/>
                  </a:lnTo>
                  <a:lnTo>
                    <a:pt x="581" y="798"/>
                  </a:lnTo>
                  <a:lnTo>
                    <a:pt x="549" y="806"/>
                  </a:lnTo>
                  <a:lnTo>
                    <a:pt x="514" y="808"/>
                  </a:lnTo>
                  <a:lnTo>
                    <a:pt x="481" y="806"/>
                  </a:lnTo>
                  <a:lnTo>
                    <a:pt x="449" y="798"/>
                  </a:lnTo>
                  <a:lnTo>
                    <a:pt x="418" y="787"/>
                  </a:lnTo>
                  <a:lnTo>
                    <a:pt x="390" y="770"/>
                  </a:lnTo>
                  <a:lnTo>
                    <a:pt x="365" y="750"/>
                  </a:lnTo>
                  <a:lnTo>
                    <a:pt x="105" y="900"/>
                  </a:lnTo>
                  <a:lnTo>
                    <a:pt x="88" y="907"/>
                  </a:lnTo>
                  <a:lnTo>
                    <a:pt x="70" y="909"/>
                  </a:lnTo>
                  <a:lnTo>
                    <a:pt x="52" y="907"/>
                  </a:lnTo>
                  <a:lnTo>
                    <a:pt x="36" y="900"/>
                  </a:lnTo>
                  <a:lnTo>
                    <a:pt x="22" y="889"/>
                  </a:lnTo>
                  <a:lnTo>
                    <a:pt x="10" y="873"/>
                  </a:lnTo>
                  <a:lnTo>
                    <a:pt x="3" y="856"/>
                  </a:lnTo>
                  <a:lnTo>
                    <a:pt x="0" y="838"/>
                  </a:lnTo>
                  <a:lnTo>
                    <a:pt x="3" y="821"/>
                  </a:lnTo>
                  <a:lnTo>
                    <a:pt x="9" y="804"/>
                  </a:lnTo>
                  <a:lnTo>
                    <a:pt x="21" y="789"/>
                  </a:lnTo>
                  <a:lnTo>
                    <a:pt x="36" y="778"/>
                  </a:lnTo>
                  <a:lnTo>
                    <a:pt x="294" y="629"/>
                  </a:lnTo>
                  <a:lnTo>
                    <a:pt x="290" y="605"/>
                  </a:lnTo>
                  <a:lnTo>
                    <a:pt x="289" y="582"/>
                  </a:lnTo>
                  <a:lnTo>
                    <a:pt x="292" y="546"/>
                  </a:lnTo>
                  <a:lnTo>
                    <a:pt x="300" y="511"/>
                  </a:lnTo>
                  <a:lnTo>
                    <a:pt x="314" y="479"/>
                  </a:lnTo>
                  <a:lnTo>
                    <a:pt x="333" y="449"/>
                  </a:lnTo>
                  <a:lnTo>
                    <a:pt x="356" y="423"/>
                  </a:lnTo>
                  <a:lnTo>
                    <a:pt x="382" y="401"/>
                  </a:lnTo>
                  <a:lnTo>
                    <a:pt x="412" y="383"/>
                  </a:lnTo>
                  <a:lnTo>
                    <a:pt x="445" y="369"/>
                  </a:lnTo>
                  <a:lnTo>
                    <a:pt x="445" y="70"/>
                  </a:lnTo>
                  <a:lnTo>
                    <a:pt x="448" y="51"/>
                  </a:lnTo>
                  <a:lnTo>
                    <a:pt x="454" y="35"/>
                  </a:lnTo>
                  <a:lnTo>
                    <a:pt x="466" y="21"/>
                  </a:lnTo>
                  <a:lnTo>
                    <a:pt x="479" y="9"/>
                  </a:lnTo>
                  <a:lnTo>
                    <a:pt x="496" y="2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38"/>
            <p:cNvSpPr>
              <a:spLocks/>
            </p:cNvSpPr>
            <p:nvPr/>
          </p:nvSpPr>
          <p:spPr bwMode="auto">
            <a:xfrm>
              <a:off x="6473826" y="2720975"/>
              <a:ext cx="219075" cy="234950"/>
            </a:xfrm>
            <a:custGeom>
              <a:avLst/>
              <a:gdLst>
                <a:gd name="T0" fmla="*/ 760 w 1377"/>
                <a:gd name="T1" fmla="*/ 3 h 1475"/>
                <a:gd name="T2" fmla="*/ 879 w 1377"/>
                <a:gd name="T3" fmla="*/ 49 h 1475"/>
                <a:gd name="T4" fmla="*/ 966 w 1377"/>
                <a:gd name="T5" fmla="*/ 137 h 1475"/>
                <a:gd name="T6" fmla="*/ 1012 w 1377"/>
                <a:gd name="T7" fmla="*/ 255 h 1475"/>
                <a:gd name="T8" fmla="*/ 1013 w 1377"/>
                <a:gd name="T9" fmla="*/ 582 h 1475"/>
                <a:gd name="T10" fmla="*/ 982 w 1377"/>
                <a:gd name="T11" fmla="*/ 659 h 1475"/>
                <a:gd name="T12" fmla="*/ 986 w 1377"/>
                <a:gd name="T13" fmla="*/ 869 h 1475"/>
                <a:gd name="T14" fmla="*/ 1075 w 1377"/>
                <a:gd name="T15" fmla="*/ 920 h 1475"/>
                <a:gd name="T16" fmla="*/ 1187 w 1377"/>
                <a:gd name="T17" fmla="*/ 992 h 1475"/>
                <a:gd name="T18" fmla="*/ 1306 w 1377"/>
                <a:gd name="T19" fmla="*/ 1081 h 1475"/>
                <a:gd name="T20" fmla="*/ 1358 w 1377"/>
                <a:gd name="T21" fmla="*/ 1148 h 1475"/>
                <a:gd name="T22" fmla="*/ 1377 w 1377"/>
                <a:gd name="T23" fmla="*/ 1231 h 1475"/>
                <a:gd name="T24" fmla="*/ 1367 w 1377"/>
                <a:gd name="T25" fmla="*/ 1440 h 1475"/>
                <a:gd name="T26" fmla="*/ 1325 w 1377"/>
                <a:gd name="T27" fmla="*/ 1473 h 1475"/>
                <a:gd name="T28" fmla="*/ 1271 w 1377"/>
                <a:gd name="T29" fmla="*/ 1465 h 1475"/>
                <a:gd name="T30" fmla="*/ 1237 w 1377"/>
                <a:gd name="T31" fmla="*/ 1423 h 1475"/>
                <a:gd name="T32" fmla="*/ 1232 w 1377"/>
                <a:gd name="T33" fmla="*/ 1215 h 1475"/>
                <a:gd name="T34" fmla="*/ 1177 w 1377"/>
                <a:gd name="T35" fmla="*/ 1160 h 1475"/>
                <a:gd name="T36" fmla="*/ 1064 w 1377"/>
                <a:gd name="T37" fmla="*/ 1080 h 1475"/>
                <a:gd name="T38" fmla="*/ 966 w 1377"/>
                <a:gd name="T39" fmla="*/ 1019 h 1475"/>
                <a:gd name="T40" fmla="*/ 894 w 1377"/>
                <a:gd name="T41" fmla="*/ 980 h 1475"/>
                <a:gd name="T42" fmla="*/ 852 w 1377"/>
                <a:gd name="T43" fmla="*/ 957 h 1475"/>
                <a:gd name="T44" fmla="*/ 825 w 1377"/>
                <a:gd name="T45" fmla="*/ 912 h 1475"/>
                <a:gd name="T46" fmla="*/ 825 w 1377"/>
                <a:gd name="T47" fmla="*/ 631 h 1475"/>
                <a:gd name="T48" fmla="*/ 854 w 1377"/>
                <a:gd name="T49" fmla="*/ 590 h 1475"/>
                <a:gd name="T50" fmla="*/ 874 w 1377"/>
                <a:gd name="T51" fmla="*/ 553 h 1475"/>
                <a:gd name="T52" fmla="*/ 861 w 1377"/>
                <a:gd name="T53" fmla="*/ 237 h 1475"/>
                <a:gd name="T54" fmla="*/ 804 w 1377"/>
                <a:gd name="T55" fmla="*/ 168 h 1475"/>
                <a:gd name="T56" fmla="*/ 715 w 1377"/>
                <a:gd name="T57" fmla="*/ 141 h 1475"/>
                <a:gd name="T58" fmla="*/ 599 w 1377"/>
                <a:gd name="T59" fmla="*/ 153 h 1475"/>
                <a:gd name="T60" fmla="*/ 530 w 1377"/>
                <a:gd name="T61" fmla="*/ 211 h 1475"/>
                <a:gd name="T62" fmla="*/ 502 w 1377"/>
                <a:gd name="T63" fmla="*/ 300 h 1475"/>
                <a:gd name="T64" fmla="*/ 512 w 1377"/>
                <a:gd name="T65" fmla="*/ 580 h 1475"/>
                <a:gd name="T66" fmla="*/ 545 w 1377"/>
                <a:gd name="T67" fmla="*/ 615 h 1475"/>
                <a:gd name="T68" fmla="*/ 553 w 1377"/>
                <a:gd name="T69" fmla="*/ 894 h 1475"/>
                <a:gd name="T70" fmla="*/ 536 w 1377"/>
                <a:gd name="T71" fmla="*/ 944 h 1475"/>
                <a:gd name="T72" fmla="*/ 497 w 1377"/>
                <a:gd name="T73" fmla="*/ 972 h 1475"/>
                <a:gd name="T74" fmla="*/ 438 w 1377"/>
                <a:gd name="T75" fmla="*/ 1003 h 1475"/>
                <a:gd name="T76" fmla="*/ 346 w 1377"/>
                <a:gd name="T77" fmla="*/ 1057 h 1475"/>
                <a:gd name="T78" fmla="*/ 237 w 1377"/>
                <a:gd name="T79" fmla="*/ 1131 h 1475"/>
                <a:gd name="T80" fmla="*/ 150 w 1377"/>
                <a:gd name="T81" fmla="*/ 1201 h 1475"/>
                <a:gd name="T82" fmla="*/ 142 w 1377"/>
                <a:gd name="T83" fmla="*/ 1404 h 1475"/>
                <a:gd name="T84" fmla="*/ 121 w 1377"/>
                <a:gd name="T85" fmla="*/ 1454 h 1475"/>
                <a:gd name="T86" fmla="*/ 71 w 1377"/>
                <a:gd name="T87" fmla="*/ 1475 h 1475"/>
                <a:gd name="T88" fmla="*/ 21 w 1377"/>
                <a:gd name="T89" fmla="*/ 1454 h 1475"/>
                <a:gd name="T90" fmla="*/ 0 w 1377"/>
                <a:gd name="T91" fmla="*/ 1404 h 1475"/>
                <a:gd name="T92" fmla="*/ 9 w 1377"/>
                <a:gd name="T93" fmla="*/ 1174 h 1475"/>
                <a:gd name="T94" fmla="*/ 50 w 1377"/>
                <a:gd name="T95" fmla="*/ 1100 h 1475"/>
                <a:gd name="T96" fmla="*/ 151 w 1377"/>
                <a:gd name="T97" fmla="*/ 1019 h 1475"/>
                <a:gd name="T98" fmla="*/ 267 w 1377"/>
                <a:gd name="T99" fmla="*/ 941 h 1475"/>
                <a:gd name="T100" fmla="*/ 365 w 1377"/>
                <a:gd name="T101" fmla="*/ 883 h 1475"/>
                <a:gd name="T102" fmla="*/ 414 w 1377"/>
                <a:gd name="T103" fmla="*/ 682 h 1475"/>
                <a:gd name="T104" fmla="*/ 371 w 1377"/>
                <a:gd name="T105" fmla="*/ 610 h 1475"/>
                <a:gd name="T106" fmla="*/ 362 w 1377"/>
                <a:gd name="T107" fmla="*/ 300 h 1475"/>
                <a:gd name="T108" fmla="*/ 391 w 1377"/>
                <a:gd name="T109" fmla="*/ 173 h 1475"/>
                <a:gd name="T110" fmla="*/ 465 w 1377"/>
                <a:gd name="T111" fmla="*/ 74 h 1475"/>
                <a:gd name="T112" fmla="*/ 575 w 1377"/>
                <a:gd name="T113" fmla="*/ 13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7" h="1475">
                  <a:moveTo>
                    <a:pt x="662" y="0"/>
                  </a:moveTo>
                  <a:lnTo>
                    <a:pt x="716" y="0"/>
                  </a:lnTo>
                  <a:lnTo>
                    <a:pt x="760" y="3"/>
                  </a:lnTo>
                  <a:lnTo>
                    <a:pt x="802" y="13"/>
                  </a:lnTo>
                  <a:lnTo>
                    <a:pt x="842" y="29"/>
                  </a:lnTo>
                  <a:lnTo>
                    <a:pt x="879" y="49"/>
                  </a:lnTo>
                  <a:lnTo>
                    <a:pt x="912" y="74"/>
                  </a:lnTo>
                  <a:lnTo>
                    <a:pt x="941" y="103"/>
                  </a:lnTo>
                  <a:lnTo>
                    <a:pt x="966" y="137"/>
                  </a:lnTo>
                  <a:lnTo>
                    <a:pt x="987" y="173"/>
                  </a:lnTo>
                  <a:lnTo>
                    <a:pt x="1002" y="213"/>
                  </a:lnTo>
                  <a:lnTo>
                    <a:pt x="1012" y="255"/>
                  </a:lnTo>
                  <a:lnTo>
                    <a:pt x="1015" y="300"/>
                  </a:lnTo>
                  <a:lnTo>
                    <a:pt x="1015" y="554"/>
                  </a:lnTo>
                  <a:lnTo>
                    <a:pt x="1013" y="582"/>
                  </a:lnTo>
                  <a:lnTo>
                    <a:pt x="1006" y="610"/>
                  </a:lnTo>
                  <a:lnTo>
                    <a:pt x="996" y="636"/>
                  </a:lnTo>
                  <a:lnTo>
                    <a:pt x="982" y="659"/>
                  </a:lnTo>
                  <a:lnTo>
                    <a:pt x="964" y="682"/>
                  </a:lnTo>
                  <a:lnTo>
                    <a:pt x="964" y="858"/>
                  </a:lnTo>
                  <a:lnTo>
                    <a:pt x="986" y="869"/>
                  </a:lnTo>
                  <a:lnTo>
                    <a:pt x="1013" y="884"/>
                  </a:lnTo>
                  <a:lnTo>
                    <a:pt x="1042" y="901"/>
                  </a:lnTo>
                  <a:lnTo>
                    <a:pt x="1075" y="920"/>
                  </a:lnTo>
                  <a:lnTo>
                    <a:pt x="1110" y="942"/>
                  </a:lnTo>
                  <a:lnTo>
                    <a:pt x="1148" y="965"/>
                  </a:lnTo>
                  <a:lnTo>
                    <a:pt x="1187" y="992"/>
                  </a:lnTo>
                  <a:lnTo>
                    <a:pt x="1226" y="1020"/>
                  </a:lnTo>
                  <a:lnTo>
                    <a:pt x="1266" y="1050"/>
                  </a:lnTo>
                  <a:lnTo>
                    <a:pt x="1306" y="1081"/>
                  </a:lnTo>
                  <a:lnTo>
                    <a:pt x="1327" y="1101"/>
                  </a:lnTo>
                  <a:lnTo>
                    <a:pt x="1344" y="1124"/>
                  </a:lnTo>
                  <a:lnTo>
                    <a:pt x="1358" y="1148"/>
                  </a:lnTo>
                  <a:lnTo>
                    <a:pt x="1368" y="1174"/>
                  </a:lnTo>
                  <a:lnTo>
                    <a:pt x="1374" y="1202"/>
                  </a:lnTo>
                  <a:lnTo>
                    <a:pt x="1377" y="1231"/>
                  </a:lnTo>
                  <a:lnTo>
                    <a:pt x="1377" y="1405"/>
                  </a:lnTo>
                  <a:lnTo>
                    <a:pt x="1374" y="1423"/>
                  </a:lnTo>
                  <a:lnTo>
                    <a:pt x="1367" y="1440"/>
                  </a:lnTo>
                  <a:lnTo>
                    <a:pt x="1355" y="1455"/>
                  </a:lnTo>
                  <a:lnTo>
                    <a:pt x="1342" y="1465"/>
                  </a:lnTo>
                  <a:lnTo>
                    <a:pt x="1325" y="1473"/>
                  </a:lnTo>
                  <a:lnTo>
                    <a:pt x="1306" y="1475"/>
                  </a:lnTo>
                  <a:lnTo>
                    <a:pt x="1288" y="1473"/>
                  </a:lnTo>
                  <a:lnTo>
                    <a:pt x="1271" y="1465"/>
                  </a:lnTo>
                  <a:lnTo>
                    <a:pt x="1256" y="1455"/>
                  </a:lnTo>
                  <a:lnTo>
                    <a:pt x="1245" y="1440"/>
                  </a:lnTo>
                  <a:lnTo>
                    <a:pt x="1237" y="1423"/>
                  </a:lnTo>
                  <a:lnTo>
                    <a:pt x="1234" y="1404"/>
                  </a:lnTo>
                  <a:lnTo>
                    <a:pt x="1234" y="1230"/>
                  </a:lnTo>
                  <a:lnTo>
                    <a:pt x="1232" y="1215"/>
                  </a:lnTo>
                  <a:lnTo>
                    <a:pt x="1226" y="1201"/>
                  </a:lnTo>
                  <a:lnTo>
                    <a:pt x="1215" y="1190"/>
                  </a:lnTo>
                  <a:lnTo>
                    <a:pt x="1177" y="1160"/>
                  </a:lnTo>
                  <a:lnTo>
                    <a:pt x="1139" y="1131"/>
                  </a:lnTo>
                  <a:lnTo>
                    <a:pt x="1101" y="1105"/>
                  </a:lnTo>
                  <a:lnTo>
                    <a:pt x="1064" y="1080"/>
                  </a:lnTo>
                  <a:lnTo>
                    <a:pt x="1030" y="1057"/>
                  </a:lnTo>
                  <a:lnTo>
                    <a:pt x="997" y="1037"/>
                  </a:lnTo>
                  <a:lnTo>
                    <a:pt x="966" y="1019"/>
                  </a:lnTo>
                  <a:lnTo>
                    <a:pt x="938" y="1003"/>
                  </a:lnTo>
                  <a:lnTo>
                    <a:pt x="914" y="991"/>
                  </a:lnTo>
                  <a:lnTo>
                    <a:pt x="894" y="980"/>
                  </a:lnTo>
                  <a:lnTo>
                    <a:pt x="879" y="972"/>
                  </a:lnTo>
                  <a:lnTo>
                    <a:pt x="868" y="966"/>
                  </a:lnTo>
                  <a:lnTo>
                    <a:pt x="852" y="957"/>
                  </a:lnTo>
                  <a:lnTo>
                    <a:pt x="840" y="944"/>
                  </a:lnTo>
                  <a:lnTo>
                    <a:pt x="830" y="928"/>
                  </a:lnTo>
                  <a:lnTo>
                    <a:pt x="825" y="912"/>
                  </a:lnTo>
                  <a:lnTo>
                    <a:pt x="823" y="894"/>
                  </a:lnTo>
                  <a:lnTo>
                    <a:pt x="823" y="648"/>
                  </a:lnTo>
                  <a:lnTo>
                    <a:pt x="825" y="631"/>
                  </a:lnTo>
                  <a:lnTo>
                    <a:pt x="830" y="615"/>
                  </a:lnTo>
                  <a:lnTo>
                    <a:pt x="841" y="601"/>
                  </a:lnTo>
                  <a:lnTo>
                    <a:pt x="854" y="590"/>
                  </a:lnTo>
                  <a:lnTo>
                    <a:pt x="865" y="580"/>
                  </a:lnTo>
                  <a:lnTo>
                    <a:pt x="871" y="568"/>
                  </a:lnTo>
                  <a:lnTo>
                    <a:pt x="874" y="553"/>
                  </a:lnTo>
                  <a:lnTo>
                    <a:pt x="874" y="300"/>
                  </a:lnTo>
                  <a:lnTo>
                    <a:pt x="870" y="268"/>
                  </a:lnTo>
                  <a:lnTo>
                    <a:pt x="861" y="237"/>
                  </a:lnTo>
                  <a:lnTo>
                    <a:pt x="846" y="211"/>
                  </a:lnTo>
                  <a:lnTo>
                    <a:pt x="827" y="188"/>
                  </a:lnTo>
                  <a:lnTo>
                    <a:pt x="804" y="168"/>
                  </a:lnTo>
                  <a:lnTo>
                    <a:pt x="777" y="153"/>
                  </a:lnTo>
                  <a:lnTo>
                    <a:pt x="747" y="145"/>
                  </a:lnTo>
                  <a:lnTo>
                    <a:pt x="715" y="141"/>
                  </a:lnTo>
                  <a:lnTo>
                    <a:pt x="661" y="141"/>
                  </a:lnTo>
                  <a:lnTo>
                    <a:pt x="629" y="145"/>
                  </a:lnTo>
                  <a:lnTo>
                    <a:pt x="599" y="153"/>
                  </a:lnTo>
                  <a:lnTo>
                    <a:pt x="572" y="168"/>
                  </a:lnTo>
                  <a:lnTo>
                    <a:pt x="549" y="188"/>
                  </a:lnTo>
                  <a:lnTo>
                    <a:pt x="530" y="211"/>
                  </a:lnTo>
                  <a:lnTo>
                    <a:pt x="515" y="237"/>
                  </a:lnTo>
                  <a:lnTo>
                    <a:pt x="506" y="268"/>
                  </a:lnTo>
                  <a:lnTo>
                    <a:pt x="502" y="300"/>
                  </a:lnTo>
                  <a:lnTo>
                    <a:pt x="502" y="553"/>
                  </a:lnTo>
                  <a:lnTo>
                    <a:pt x="504" y="568"/>
                  </a:lnTo>
                  <a:lnTo>
                    <a:pt x="512" y="580"/>
                  </a:lnTo>
                  <a:lnTo>
                    <a:pt x="522" y="590"/>
                  </a:lnTo>
                  <a:lnTo>
                    <a:pt x="535" y="601"/>
                  </a:lnTo>
                  <a:lnTo>
                    <a:pt x="545" y="615"/>
                  </a:lnTo>
                  <a:lnTo>
                    <a:pt x="551" y="631"/>
                  </a:lnTo>
                  <a:lnTo>
                    <a:pt x="553" y="648"/>
                  </a:lnTo>
                  <a:lnTo>
                    <a:pt x="553" y="894"/>
                  </a:lnTo>
                  <a:lnTo>
                    <a:pt x="551" y="912"/>
                  </a:lnTo>
                  <a:lnTo>
                    <a:pt x="546" y="928"/>
                  </a:lnTo>
                  <a:lnTo>
                    <a:pt x="536" y="944"/>
                  </a:lnTo>
                  <a:lnTo>
                    <a:pt x="523" y="957"/>
                  </a:lnTo>
                  <a:lnTo>
                    <a:pt x="508" y="966"/>
                  </a:lnTo>
                  <a:lnTo>
                    <a:pt x="497" y="972"/>
                  </a:lnTo>
                  <a:lnTo>
                    <a:pt x="482" y="980"/>
                  </a:lnTo>
                  <a:lnTo>
                    <a:pt x="462" y="991"/>
                  </a:lnTo>
                  <a:lnTo>
                    <a:pt x="438" y="1003"/>
                  </a:lnTo>
                  <a:lnTo>
                    <a:pt x="411" y="1019"/>
                  </a:lnTo>
                  <a:lnTo>
                    <a:pt x="380" y="1037"/>
                  </a:lnTo>
                  <a:lnTo>
                    <a:pt x="346" y="1057"/>
                  </a:lnTo>
                  <a:lnTo>
                    <a:pt x="311" y="1079"/>
                  </a:lnTo>
                  <a:lnTo>
                    <a:pt x="275" y="1105"/>
                  </a:lnTo>
                  <a:lnTo>
                    <a:pt x="237" y="1131"/>
                  </a:lnTo>
                  <a:lnTo>
                    <a:pt x="199" y="1160"/>
                  </a:lnTo>
                  <a:lnTo>
                    <a:pt x="161" y="1190"/>
                  </a:lnTo>
                  <a:lnTo>
                    <a:pt x="150" y="1201"/>
                  </a:lnTo>
                  <a:lnTo>
                    <a:pt x="144" y="1215"/>
                  </a:lnTo>
                  <a:lnTo>
                    <a:pt x="142" y="1230"/>
                  </a:lnTo>
                  <a:lnTo>
                    <a:pt x="142" y="1404"/>
                  </a:lnTo>
                  <a:lnTo>
                    <a:pt x="139" y="1423"/>
                  </a:lnTo>
                  <a:lnTo>
                    <a:pt x="132" y="1440"/>
                  </a:lnTo>
                  <a:lnTo>
                    <a:pt x="121" y="1454"/>
                  </a:lnTo>
                  <a:lnTo>
                    <a:pt x="107" y="1465"/>
                  </a:lnTo>
                  <a:lnTo>
                    <a:pt x="90" y="1472"/>
                  </a:lnTo>
                  <a:lnTo>
                    <a:pt x="71" y="1475"/>
                  </a:lnTo>
                  <a:lnTo>
                    <a:pt x="52" y="1472"/>
                  </a:lnTo>
                  <a:lnTo>
                    <a:pt x="35" y="1465"/>
                  </a:lnTo>
                  <a:lnTo>
                    <a:pt x="21" y="1454"/>
                  </a:lnTo>
                  <a:lnTo>
                    <a:pt x="10" y="1440"/>
                  </a:lnTo>
                  <a:lnTo>
                    <a:pt x="4" y="1423"/>
                  </a:lnTo>
                  <a:lnTo>
                    <a:pt x="0" y="1404"/>
                  </a:lnTo>
                  <a:lnTo>
                    <a:pt x="0" y="1230"/>
                  </a:lnTo>
                  <a:lnTo>
                    <a:pt x="2" y="1202"/>
                  </a:lnTo>
                  <a:lnTo>
                    <a:pt x="9" y="1174"/>
                  </a:lnTo>
                  <a:lnTo>
                    <a:pt x="19" y="1148"/>
                  </a:lnTo>
                  <a:lnTo>
                    <a:pt x="33" y="1124"/>
                  </a:lnTo>
                  <a:lnTo>
                    <a:pt x="50" y="1100"/>
                  </a:lnTo>
                  <a:lnTo>
                    <a:pt x="71" y="1081"/>
                  </a:lnTo>
                  <a:lnTo>
                    <a:pt x="111" y="1049"/>
                  </a:lnTo>
                  <a:lnTo>
                    <a:pt x="151" y="1019"/>
                  </a:lnTo>
                  <a:lnTo>
                    <a:pt x="191" y="991"/>
                  </a:lnTo>
                  <a:lnTo>
                    <a:pt x="230" y="965"/>
                  </a:lnTo>
                  <a:lnTo>
                    <a:pt x="267" y="941"/>
                  </a:lnTo>
                  <a:lnTo>
                    <a:pt x="303" y="919"/>
                  </a:lnTo>
                  <a:lnTo>
                    <a:pt x="336" y="900"/>
                  </a:lnTo>
                  <a:lnTo>
                    <a:pt x="365" y="883"/>
                  </a:lnTo>
                  <a:lnTo>
                    <a:pt x="392" y="869"/>
                  </a:lnTo>
                  <a:lnTo>
                    <a:pt x="414" y="857"/>
                  </a:lnTo>
                  <a:lnTo>
                    <a:pt x="414" y="682"/>
                  </a:lnTo>
                  <a:lnTo>
                    <a:pt x="396" y="659"/>
                  </a:lnTo>
                  <a:lnTo>
                    <a:pt x="381" y="636"/>
                  </a:lnTo>
                  <a:lnTo>
                    <a:pt x="371" y="610"/>
                  </a:lnTo>
                  <a:lnTo>
                    <a:pt x="364" y="582"/>
                  </a:lnTo>
                  <a:lnTo>
                    <a:pt x="362" y="554"/>
                  </a:lnTo>
                  <a:lnTo>
                    <a:pt x="362" y="300"/>
                  </a:lnTo>
                  <a:lnTo>
                    <a:pt x="365" y="255"/>
                  </a:lnTo>
                  <a:lnTo>
                    <a:pt x="375" y="213"/>
                  </a:lnTo>
                  <a:lnTo>
                    <a:pt x="391" y="173"/>
                  </a:lnTo>
                  <a:lnTo>
                    <a:pt x="411" y="137"/>
                  </a:lnTo>
                  <a:lnTo>
                    <a:pt x="436" y="103"/>
                  </a:lnTo>
                  <a:lnTo>
                    <a:pt x="465" y="74"/>
                  </a:lnTo>
                  <a:lnTo>
                    <a:pt x="498" y="49"/>
                  </a:lnTo>
                  <a:lnTo>
                    <a:pt x="535" y="29"/>
                  </a:lnTo>
                  <a:lnTo>
                    <a:pt x="575" y="13"/>
                  </a:lnTo>
                  <a:lnTo>
                    <a:pt x="617" y="3"/>
                  </a:lnTo>
                  <a:lnTo>
                    <a:pt x="6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39"/>
            <p:cNvSpPr>
              <a:spLocks/>
            </p:cNvSpPr>
            <p:nvPr/>
          </p:nvSpPr>
          <p:spPr bwMode="auto">
            <a:xfrm>
              <a:off x="6640513" y="2976563"/>
              <a:ext cx="219075" cy="233363"/>
            </a:xfrm>
            <a:custGeom>
              <a:avLst/>
              <a:gdLst>
                <a:gd name="T0" fmla="*/ 760 w 1376"/>
                <a:gd name="T1" fmla="*/ 3 h 1475"/>
                <a:gd name="T2" fmla="*/ 878 w 1376"/>
                <a:gd name="T3" fmla="*/ 48 h 1475"/>
                <a:gd name="T4" fmla="*/ 966 w 1376"/>
                <a:gd name="T5" fmla="*/ 137 h 1475"/>
                <a:gd name="T6" fmla="*/ 1011 w 1376"/>
                <a:gd name="T7" fmla="*/ 255 h 1475"/>
                <a:gd name="T8" fmla="*/ 1012 w 1376"/>
                <a:gd name="T9" fmla="*/ 581 h 1475"/>
                <a:gd name="T10" fmla="*/ 982 w 1376"/>
                <a:gd name="T11" fmla="*/ 659 h 1475"/>
                <a:gd name="T12" fmla="*/ 986 w 1376"/>
                <a:gd name="T13" fmla="*/ 869 h 1475"/>
                <a:gd name="T14" fmla="*/ 1074 w 1376"/>
                <a:gd name="T15" fmla="*/ 920 h 1475"/>
                <a:gd name="T16" fmla="*/ 1186 w 1376"/>
                <a:gd name="T17" fmla="*/ 990 h 1475"/>
                <a:gd name="T18" fmla="*/ 1305 w 1376"/>
                <a:gd name="T19" fmla="*/ 1081 h 1475"/>
                <a:gd name="T20" fmla="*/ 1358 w 1376"/>
                <a:gd name="T21" fmla="*/ 1146 h 1475"/>
                <a:gd name="T22" fmla="*/ 1376 w 1376"/>
                <a:gd name="T23" fmla="*/ 1230 h 1475"/>
                <a:gd name="T24" fmla="*/ 1367 w 1376"/>
                <a:gd name="T25" fmla="*/ 1440 h 1475"/>
                <a:gd name="T26" fmla="*/ 1324 w 1376"/>
                <a:gd name="T27" fmla="*/ 1471 h 1475"/>
                <a:gd name="T28" fmla="*/ 1269 w 1376"/>
                <a:gd name="T29" fmla="*/ 1465 h 1475"/>
                <a:gd name="T30" fmla="*/ 1237 w 1376"/>
                <a:gd name="T31" fmla="*/ 1423 h 1475"/>
                <a:gd name="T32" fmla="*/ 1233 w 1376"/>
                <a:gd name="T33" fmla="*/ 1215 h 1475"/>
                <a:gd name="T34" fmla="*/ 1178 w 1376"/>
                <a:gd name="T35" fmla="*/ 1159 h 1475"/>
                <a:gd name="T36" fmla="*/ 1065 w 1376"/>
                <a:gd name="T37" fmla="*/ 1080 h 1475"/>
                <a:gd name="T38" fmla="*/ 966 w 1376"/>
                <a:gd name="T39" fmla="*/ 1019 h 1475"/>
                <a:gd name="T40" fmla="*/ 894 w 1376"/>
                <a:gd name="T41" fmla="*/ 980 h 1475"/>
                <a:gd name="T42" fmla="*/ 853 w 1376"/>
                <a:gd name="T43" fmla="*/ 957 h 1475"/>
                <a:gd name="T44" fmla="*/ 824 w 1376"/>
                <a:gd name="T45" fmla="*/ 911 h 1475"/>
                <a:gd name="T46" fmla="*/ 824 w 1376"/>
                <a:gd name="T47" fmla="*/ 631 h 1475"/>
                <a:gd name="T48" fmla="*/ 854 w 1376"/>
                <a:gd name="T49" fmla="*/ 589 h 1475"/>
                <a:gd name="T50" fmla="*/ 874 w 1376"/>
                <a:gd name="T51" fmla="*/ 552 h 1475"/>
                <a:gd name="T52" fmla="*/ 861 w 1376"/>
                <a:gd name="T53" fmla="*/ 237 h 1475"/>
                <a:gd name="T54" fmla="*/ 804 w 1376"/>
                <a:gd name="T55" fmla="*/ 167 h 1475"/>
                <a:gd name="T56" fmla="*/ 716 w 1376"/>
                <a:gd name="T57" fmla="*/ 141 h 1475"/>
                <a:gd name="T58" fmla="*/ 599 w 1376"/>
                <a:gd name="T59" fmla="*/ 153 h 1475"/>
                <a:gd name="T60" fmla="*/ 529 w 1376"/>
                <a:gd name="T61" fmla="*/ 211 h 1475"/>
                <a:gd name="T62" fmla="*/ 503 w 1376"/>
                <a:gd name="T63" fmla="*/ 299 h 1475"/>
                <a:gd name="T64" fmla="*/ 512 w 1376"/>
                <a:gd name="T65" fmla="*/ 580 h 1475"/>
                <a:gd name="T66" fmla="*/ 545 w 1376"/>
                <a:gd name="T67" fmla="*/ 616 h 1475"/>
                <a:gd name="T68" fmla="*/ 553 w 1376"/>
                <a:gd name="T69" fmla="*/ 893 h 1475"/>
                <a:gd name="T70" fmla="*/ 536 w 1376"/>
                <a:gd name="T71" fmla="*/ 944 h 1475"/>
                <a:gd name="T72" fmla="*/ 497 w 1376"/>
                <a:gd name="T73" fmla="*/ 972 h 1475"/>
                <a:gd name="T74" fmla="*/ 437 w 1376"/>
                <a:gd name="T75" fmla="*/ 1004 h 1475"/>
                <a:gd name="T76" fmla="*/ 346 w 1376"/>
                <a:gd name="T77" fmla="*/ 1058 h 1475"/>
                <a:gd name="T78" fmla="*/ 236 w 1376"/>
                <a:gd name="T79" fmla="*/ 1132 h 1475"/>
                <a:gd name="T80" fmla="*/ 150 w 1376"/>
                <a:gd name="T81" fmla="*/ 1201 h 1475"/>
                <a:gd name="T82" fmla="*/ 141 w 1376"/>
                <a:gd name="T83" fmla="*/ 1405 h 1475"/>
                <a:gd name="T84" fmla="*/ 120 w 1376"/>
                <a:gd name="T85" fmla="*/ 1454 h 1475"/>
                <a:gd name="T86" fmla="*/ 70 w 1376"/>
                <a:gd name="T87" fmla="*/ 1475 h 1475"/>
                <a:gd name="T88" fmla="*/ 21 w 1376"/>
                <a:gd name="T89" fmla="*/ 1454 h 1475"/>
                <a:gd name="T90" fmla="*/ 0 w 1376"/>
                <a:gd name="T91" fmla="*/ 1405 h 1475"/>
                <a:gd name="T92" fmla="*/ 8 w 1376"/>
                <a:gd name="T93" fmla="*/ 1174 h 1475"/>
                <a:gd name="T94" fmla="*/ 50 w 1376"/>
                <a:gd name="T95" fmla="*/ 1101 h 1475"/>
                <a:gd name="T96" fmla="*/ 151 w 1376"/>
                <a:gd name="T97" fmla="*/ 1020 h 1475"/>
                <a:gd name="T98" fmla="*/ 267 w 1376"/>
                <a:gd name="T99" fmla="*/ 942 h 1475"/>
                <a:gd name="T100" fmla="*/ 365 w 1376"/>
                <a:gd name="T101" fmla="*/ 884 h 1475"/>
                <a:gd name="T102" fmla="*/ 413 w 1376"/>
                <a:gd name="T103" fmla="*/ 681 h 1475"/>
                <a:gd name="T104" fmla="*/ 370 w 1376"/>
                <a:gd name="T105" fmla="*/ 609 h 1475"/>
                <a:gd name="T106" fmla="*/ 362 w 1376"/>
                <a:gd name="T107" fmla="*/ 299 h 1475"/>
                <a:gd name="T108" fmla="*/ 390 w 1376"/>
                <a:gd name="T109" fmla="*/ 173 h 1475"/>
                <a:gd name="T110" fmla="*/ 465 w 1376"/>
                <a:gd name="T111" fmla="*/ 74 h 1475"/>
                <a:gd name="T112" fmla="*/ 575 w 1376"/>
                <a:gd name="T113" fmla="*/ 12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6" h="1475">
                  <a:moveTo>
                    <a:pt x="661" y="0"/>
                  </a:moveTo>
                  <a:lnTo>
                    <a:pt x="716" y="0"/>
                  </a:lnTo>
                  <a:lnTo>
                    <a:pt x="760" y="3"/>
                  </a:lnTo>
                  <a:lnTo>
                    <a:pt x="801" y="12"/>
                  </a:lnTo>
                  <a:lnTo>
                    <a:pt x="841" y="28"/>
                  </a:lnTo>
                  <a:lnTo>
                    <a:pt x="878" y="48"/>
                  </a:lnTo>
                  <a:lnTo>
                    <a:pt x="912" y="74"/>
                  </a:lnTo>
                  <a:lnTo>
                    <a:pt x="942" y="103"/>
                  </a:lnTo>
                  <a:lnTo>
                    <a:pt x="966" y="137"/>
                  </a:lnTo>
                  <a:lnTo>
                    <a:pt x="987" y="173"/>
                  </a:lnTo>
                  <a:lnTo>
                    <a:pt x="1002" y="213"/>
                  </a:lnTo>
                  <a:lnTo>
                    <a:pt x="1011" y="255"/>
                  </a:lnTo>
                  <a:lnTo>
                    <a:pt x="1014" y="299"/>
                  </a:lnTo>
                  <a:lnTo>
                    <a:pt x="1014" y="552"/>
                  </a:lnTo>
                  <a:lnTo>
                    <a:pt x="1012" y="581"/>
                  </a:lnTo>
                  <a:lnTo>
                    <a:pt x="1006" y="608"/>
                  </a:lnTo>
                  <a:lnTo>
                    <a:pt x="995" y="635"/>
                  </a:lnTo>
                  <a:lnTo>
                    <a:pt x="982" y="659"/>
                  </a:lnTo>
                  <a:lnTo>
                    <a:pt x="964" y="680"/>
                  </a:lnTo>
                  <a:lnTo>
                    <a:pt x="964" y="856"/>
                  </a:lnTo>
                  <a:lnTo>
                    <a:pt x="986" y="869"/>
                  </a:lnTo>
                  <a:lnTo>
                    <a:pt x="1012" y="883"/>
                  </a:lnTo>
                  <a:lnTo>
                    <a:pt x="1042" y="900"/>
                  </a:lnTo>
                  <a:lnTo>
                    <a:pt x="1074" y="920"/>
                  </a:lnTo>
                  <a:lnTo>
                    <a:pt x="1110" y="941"/>
                  </a:lnTo>
                  <a:lnTo>
                    <a:pt x="1147" y="965"/>
                  </a:lnTo>
                  <a:lnTo>
                    <a:pt x="1186" y="990"/>
                  </a:lnTo>
                  <a:lnTo>
                    <a:pt x="1225" y="1019"/>
                  </a:lnTo>
                  <a:lnTo>
                    <a:pt x="1265" y="1048"/>
                  </a:lnTo>
                  <a:lnTo>
                    <a:pt x="1305" y="1081"/>
                  </a:lnTo>
                  <a:lnTo>
                    <a:pt x="1326" y="1100"/>
                  </a:lnTo>
                  <a:lnTo>
                    <a:pt x="1343" y="1122"/>
                  </a:lnTo>
                  <a:lnTo>
                    <a:pt x="1358" y="1146"/>
                  </a:lnTo>
                  <a:lnTo>
                    <a:pt x="1368" y="1173"/>
                  </a:lnTo>
                  <a:lnTo>
                    <a:pt x="1374" y="1201"/>
                  </a:lnTo>
                  <a:lnTo>
                    <a:pt x="1376" y="1230"/>
                  </a:lnTo>
                  <a:lnTo>
                    <a:pt x="1376" y="1404"/>
                  </a:lnTo>
                  <a:lnTo>
                    <a:pt x="1374" y="1423"/>
                  </a:lnTo>
                  <a:lnTo>
                    <a:pt x="1367" y="1440"/>
                  </a:lnTo>
                  <a:lnTo>
                    <a:pt x="1355" y="1453"/>
                  </a:lnTo>
                  <a:lnTo>
                    <a:pt x="1341" y="1465"/>
                  </a:lnTo>
                  <a:lnTo>
                    <a:pt x="1324" y="1471"/>
                  </a:lnTo>
                  <a:lnTo>
                    <a:pt x="1305" y="1475"/>
                  </a:lnTo>
                  <a:lnTo>
                    <a:pt x="1286" y="1471"/>
                  </a:lnTo>
                  <a:lnTo>
                    <a:pt x="1269" y="1465"/>
                  </a:lnTo>
                  <a:lnTo>
                    <a:pt x="1255" y="1453"/>
                  </a:lnTo>
                  <a:lnTo>
                    <a:pt x="1244" y="1440"/>
                  </a:lnTo>
                  <a:lnTo>
                    <a:pt x="1237" y="1423"/>
                  </a:lnTo>
                  <a:lnTo>
                    <a:pt x="1235" y="1404"/>
                  </a:lnTo>
                  <a:lnTo>
                    <a:pt x="1235" y="1230"/>
                  </a:lnTo>
                  <a:lnTo>
                    <a:pt x="1233" y="1215"/>
                  </a:lnTo>
                  <a:lnTo>
                    <a:pt x="1226" y="1201"/>
                  </a:lnTo>
                  <a:lnTo>
                    <a:pt x="1216" y="1190"/>
                  </a:lnTo>
                  <a:lnTo>
                    <a:pt x="1178" y="1159"/>
                  </a:lnTo>
                  <a:lnTo>
                    <a:pt x="1140" y="1131"/>
                  </a:lnTo>
                  <a:lnTo>
                    <a:pt x="1102" y="1104"/>
                  </a:lnTo>
                  <a:lnTo>
                    <a:pt x="1065" y="1080"/>
                  </a:lnTo>
                  <a:lnTo>
                    <a:pt x="1030" y="1057"/>
                  </a:lnTo>
                  <a:lnTo>
                    <a:pt x="996" y="1037"/>
                  </a:lnTo>
                  <a:lnTo>
                    <a:pt x="966" y="1019"/>
                  </a:lnTo>
                  <a:lnTo>
                    <a:pt x="938" y="1003"/>
                  </a:lnTo>
                  <a:lnTo>
                    <a:pt x="914" y="990"/>
                  </a:lnTo>
                  <a:lnTo>
                    <a:pt x="894" y="980"/>
                  </a:lnTo>
                  <a:lnTo>
                    <a:pt x="878" y="971"/>
                  </a:lnTo>
                  <a:lnTo>
                    <a:pt x="868" y="966"/>
                  </a:lnTo>
                  <a:lnTo>
                    <a:pt x="853" y="957"/>
                  </a:lnTo>
                  <a:lnTo>
                    <a:pt x="840" y="944"/>
                  </a:lnTo>
                  <a:lnTo>
                    <a:pt x="831" y="928"/>
                  </a:lnTo>
                  <a:lnTo>
                    <a:pt x="824" y="911"/>
                  </a:lnTo>
                  <a:lnTo>
                    <a:pt x="822" y="893"/>
                  </a:lnTo>
                  <a:lnTo>
                    <a:pt x="822" y="647"/>
                  </a:lnTo>
                  <a:lnTo>
                    <a:pt x="824" y="631"/>
                  </a:lnTo>
                  <a:lnTo>
                    <a:pt x="831" y="615"/>
                  </a:lnTo>
                  <a:lnTo>
                    <a:pt x="840" y="601"/>
                  </a:lnTo>
                  <a:lnTo>
                    <a:pt x="854" y="589"/>
                  </a:lnTo>
                  <a:lnTo>
                    <a:pt x="865" y="580"/>
                  </a:lnTo>
                  <a:lnTo>
                    <a:pt x="872" y="567"/>
                  </a:lnTo>
                  <a:lnTo>
                    <a:pt x="874" y="552"/>
                  </a:lnTo>
                  <a:lnTo>
                    <a:pt x="874" y="299"/>
                  </a:lnTo>
                  <a:lnTo>
                    <a:pt x="871" y="268"/>
                  </a:lnTo>
                  <a:lnTo>
                    <a:pt x="861" y="237"/>
                  </a:lnTo>
                  <a:lnTo>
                    <a:pt x="847" y="211"/>
                  </a:lnTo>
                  <a:lnTo>
                    <a:pt x="828" y="187"/>
                  </a:lnTo>
                  <a:lnTo>
                    <a:pt x="804" y="167"/>
                  </a:lnTo>
                  <a:lnTo>
                    <a:pt x="777" y="153"/>
                  </a:lnTo>
                  <a:lnTo>
                    <a:pt x="747" y="144"/>
                  </a:lnTo>
                  <a:lnTo>
                    <a:pt x="716" y="141"/>
                  </a:lnTo>
                  <a:lnTo>
                    <a:pt x="661" y="141"/>
                  </a:lnTo>
                  <a:lnTo>
                    <a:pt x="629" y="144"/>
                  </a:lnTo>
                  <a:lnTo>
                    <a:pt x="599" y="153"/>
                  </a:lnTo>
                  <a:lnTo>
                    <a:pt x="572" y="167"/>
                  </a:lnTo>
                  <a:lnTo>
                    <a:pt x="549" y="187"/>
                  </a:lnTo>
                  <a:lnTo>
                    <a:pt x="529" y="211"/>
                  </a:lnTo>
                  <a:lnTo>
                    <a:pt x="514" y="237"/>
                  </a:lnTo>
                  <a:lnTo>
                    <a:pt x="506" y="268"/>
                  </a:lnTo>
                  <a:lnTo>
                    <a:pt x="503" y="299"/>
                  </a:lnTo>
                  <a:lnTo>
                    <a:pt x="503" y="554"/>
                  </a:lnTo>
                  <a:lnTo>
                    <a:pt x="505" y="567"/>
                  </a:lnTo>
                  <a:lnTo>
                    <a:pt x="512" y="580"/>
                  </a:lnTo>
                  <a:lnTo>
                    <a:pt x="522" y="590"/>
                  </a:lnTo>
                  <a:lnTo>
                    <a:pt x="536" y="602"/>
                  </a:lnTo>
                  <a:lnTo>
                    <a:pt x="545" y="616"/>
                  </a:lnTo>
                  <a:lnTo>
                    <a:pt x="551" y="632"/>
                  </a:lnTo>
                  <a:lnTo>
                    <a:pt x="553" y="648"/>
                  </a:lnTo>
                  <a:lnTo>
                    <a:pt x="553" y="893"/>
                  </a:lnTo>
                  <a:lnTo>
                    <a:pt x="551" y="912"/>
                  </a:lnTo>
                  <a:lnTo>
                    <a:pt x="545" y="929"/>
                  </a:lnTo>
                  <a:lnTo>
                    <a:pt x="536" y="944"/>
                  </a:lnTo>
                  <a:lnTo>
                    <a:pt x="523" y="958"/>
                  </a:lnTo>
                  <a:lnTo>
                    <a:pt x="507" y="967"/>
                  </a:lnTo>
                  <a:lnTo>
                    <a:pt x="497" y="972"/>
                  </a:lnTo>
                  <a:lnTo>
                    <a:pt x="482" y="980"/>
                  </a:lnTo>
                  <a:lnTo>
                    <a:pt x="462" y="990"/>
                  </a:lnTo>
                  <a:lnTo>
                    <a:pt x="437" y="1004"/>
                  </a:lnTo>
                  <a:lnTo>
                    <a:pt x="410" y="1020"/>
                  </a:lnTo>
                  <a:lnTo>
                    <a:pt x="379" y="1038"/>
                  </a:lnTo>
                  <a:lnTo>
                    <a:pt x="346" y="1058"/>
                  </a:lnTo>
                  <a:lnTo>
                    <a:pt x="311" y="1080"/>
                  </a:lnTo>
                  <a:lnTo>
                    <a:pt x="274" y="1104"/>
                  </a:lnTo>
                  <a:lnTo>
                    <a:pt x="236" y="1132"/>
                  </a:lnTo>
                  <a:lnTo>
                    <a:pt x="198" y="1160"/>
                  </a:lnTo>
                  <a:lnTo>
                    <a:pt x="160" y="1190"/>
                  </a:lnTo>
                  <a:lnTo>
                    <a:pt x="150" y="1201"/>
                  </a:lnTo>
                  <a:lnTo>
                    <a:pt x="143" y="1215"/>
                  </a:lnTo>
                  <a:lnTo>
                    <a:pt x="141" y="1231"/>
                  </a:lnTo>
                  <a:lnTo>
                    <a:pt x="141" y="1405"/>
                  </a:lnTo>
                  <a:lnTo>
                    <a:pt x="138" y="1424"/>
                  </a:lnTo>
                  <a:lnTo>
                    <a:pt x="132" y="1440"/>
                  </a:lnTo>
                  <a:lnTo>
                    <a:pt x="120" y="1454"/>
                  </a:lnTo>
                  <a:lnTo>
                    <a:pt x="106" y="1465"/>
                  </a:lnTo>
                  <a:lnTo>
                    <a:pt x="89" y="1472"/>
                  </a:lnTo>
                  <a:lnTo>
                    <a:pt x="70" y="1475"/>
                  </a:lnTo>
                  <a:lnTo>
                    <a:pt x="51" y="1472"/>
                  </a:lnTo>
                  <a:lnTo>
                    <a:pt x="35" y="1465"/>
                  </a:lnTo>
                  <a:lnTo>
                    <a:pt x="21" y="1454"/>
                  </a:lnTo>
                  <a:lnTo>
                    <a:pt x="10" y="1440"/>
                  </a:lnTo>
                  <a:lnTo>
                    <a:pt x="3" y="1424"/>
                  </a:lnTo>
                  <a:lnTo>
                    <a:pt x="0" y="1405"/>
                  </a:lnTo>
                  <a:lnTo>
                    <a:pt x="0" y="1231"/>
                  </a:lnTo>
                  <a:lnTo>
                    <a:pt x="2" y="1201"/>
                  </a:lnTo>
                  <a:lnTo>
                    <a:pt x="8" y="1174"/>
                  </a:lnTo>
                  <a:lnTo>
                    <a:pt x="19" y="1147"/>
                  </a:lnTo>
                  <a:lnTo>
                    <a:pt x="33" y="1123"/>
                  </a:lnTo>
                  <a:lnTo>
                    <a:pt x="50" y="1101"/>
                  </a:lnTo>
                  <a:lnTo>
                    <a:pt x="70" y="1081"/>
                  </a:lnTo>
                  <a:lnTo>
                    <a:pt x="111" y="1049"/>
                  </a:lnTo>
                  <a:lnTo>
                    <a:pt x="151" y="1020"/>
                  </a:lnTo>
                  <a:lnTo>
                    <a:pt x="191" y="991"/>
                  </a:lnTo>
                  <a:lnTo>
                    <a:pt x="230" y="965"/>
                  </a:lnTo>
                  <a:lnTo>
                    <a:pt x="267" y="942"/>
                  </a:lnTo>
                  <a:lnTo>
                    <a:pt x="302" y="920"/>
                  </a:lnTo>
                  <a:lnTo>
                    <a:pt x="335" y="901"/>
                  </a:lnTo>
                  <a:lnTo>
                    <a:pt x="365" y="884"/>
                  </a:lnTo>
                  <a:lnTo>
                    <a:pt x="391" y="869"/>
                  </a:lnTo>
                  <a:lnTo>
                    <a:pt x="413" y="857"/>
                  </a:lnTo>
                  <a:lnTo>
                    <a:pt x="413" y="681"/>
                  </a:lnTo>
                  <a:lnTo>
                    <a:pt x="395" y="659"/>
                  </a:lnTo>
                  <a:lnTo>
                    <a:pt x="381" y="636"/>
                  </a:lnTo>
                  <a:lnTo>
                    <a:pt x="370" y="609"/>
                  </a:lnTo>
                  <a:lnTo>
                    <a:pt x="364" y="582"/>
                  </a:lnTo>
                  <a:lnTo>
                    <a:pt x="362" y="554"/>
                  </a:lnTo>
                  <a:lnTo>
                    <a:pt x="362" y="299"/>
                  </a:lnTo>
                  <a:lnTo>
                    <a:pt x="365" y="255"/>
                  </a:lnTo>
                  <a:lnTo>
                    <a:pt x="374" y="213"/>
                  </a:lnTo>
                  <a:lnTo>
                    <a:pt x="390" y="173"/>
                  </a:lnTo>
                  <a:lnTo>
                    <a:pt x="410" y="137"/>
                  </a:lnTo>
                  <a:lnTo>
                    <a:pt x="435" y="103"/>
                  </a:lnTo>
                  <a:lnTo>
                    <a:pt x="465" y="74"/>
                  </a:lnTo>
                  <a:lnTo>
                    <a:pt x="499" y="48"/>
                  </a:lnTo>
                  <a:lnTo>
                    <a:pt x="534" y="28"/>
                  </a:lnTo>
                  <a:lnTo>
                    <a:pt x="575" y="12"/>
                  </a:lnTo>
                  <a:lnTo>
                    <a:pt x="617" y="3"/>
                  </a:lnTo>
                  <a:lnTo>
                    <a:pt x="6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40"/>
            <p:cNvSpPr>
              <a:spLocks/>
            </p:cNvSpPr>
            <p:nvPr/>
          </p:nvSpPr>
          <p:spPr bwMode="auto">
            <a:xfrm>
              <a:off x="6307138" y="2976563"/>
              <a:ext cx="219075" cy="233363"/>
            </a:xfrm>
            <a:custGeom>
              <a:avLst/>
              <a:gdLst>
                <a:gd name="T0" fmla="*/ 758 w 1375"/>
                <a:gd name="T1" fmla="*/ 3 h 1475"/>
                <a:gd name="T2" fmla="*/ 877 w 1375"/>
                <a:gd name="T3" fmla="*/ 48 h 1475"/>
                <a:gd name="T4" fmla="*/ 965 w 1375"/>
                <a:gd name="T5" fmla="*/ 137 h 1475"/>
                <a:gd name="T6" fmla="*/ 1010 w 1375"/>
                <a:gd name="T7" fmla="*/ 255 h 1475"/>
                <a:gd name="T8" fmla="*/ 1011 w 1375"/>
                <a:gd name="T9" fmla="*/ 581 h 1475"/>
                <a:gd name="T10" fmla="*/ 980 w 1375"/>
                <a:gd name="T11" fmla="*/ 659 h 1475"/>
                <a:gd name="T12" fmla="*/ 985 w 1375"/>
                <a:gd name="T13" fmla="*/ 869 h 1475"/>
                <a:gd name="T14" fmla="*/ 1074 w 1375"/>
                <a:gd name="T15" fmla="*/ 920 h 1475"/>
                <a:gd name="T16" fmla="*/ 1185 w 1375"/>
                <a:gd name="T17" fmla="*/ 990 h 1475"/>
                <a:gd name="T18" fmla="*/ 1304 w 1375"/>
                <a:gd name="T19" fmla="*/ 1081 h 1475"/>
                <a:gd name="T20" fmla="*/ 1356 w 1375"/>
                <a:gd name="T21" fmla="*/ 1146 h 1475"/>
                <a:gd name="T22" fmla="*/ 1375 w 1375"/>
                <a:gd name="T23" fmla="*/ 1230 h 1475"/>
                <a:gd name="T24" fmla="*/ 1366 w 1375"/>
                <a:gd name="T25" fmla="*/ 1440 h 1475"/>
                <a:gd name="T26" fmla="*/ 1323 w 1375"/>
                <a:gd name="T27" fmla="*/ 1471 h 1475"/>
                <a:gd name="T28" fmla="*/ 1270 w 1375"/>
                <a:gd name="T29" fmla="*/ 1465 h 1475"/>
                <a:gd name="T30" fmla="*/ 1237 w 1375"/>
                <a:gd name="T31" fmla="*/ 1423 h 1475"/>
                <a:gd name="T32" fmla="*/ 1232 w 1375"/>
                <a:gd name="T33" fmla="*/ 1215 h 1475"/>
                <a:gd name="T34" fmla="*/ 1177 w 1375"/>
                <a:gd name="T35" fmla="*/ 1159 h 1475"/>
                <a:gd name="T36" fmla="*/ 1065 w 1375"/>
                <a:gd name="T37" fmla="*/ 1080 h 1475"/>
                <a:gd name="T38" fmla="*/ 966 w 1375"/>
                <a:gd name="T39" fmla="*/ 1019 h 1475"/>
                <a:gd name="T40" fmla="*/ 894 w 1375"/>
                <a:gd name="T41" fmla="*/ 980 h 1475"/>
                <a:gd name="T42" fmla="*/ 852 w 1375"/>
                <a:gd name="T43" fmla="*/ 957 h 1475"/>
                <a:gd name="T44" fmla="*/ 825 w 1375"/>
                <a:gd name="T45" fmla="*/ 911 h 1475"/>
                <a:gd name="T46" fmla="*/ 825 w 1375"/>
                <a:gd name="T47" fmla="*/ 631 h 1475"/>
                <a:gd name="T48" fmla="*/ 854 w 1375"/>
                <a:gd name="T49" fmla="*/ 589 h 1475"/>
                <a:gd name="T50" fmla="*/ 873 w 1375"/>
                <a:gd name="T51" fmla="*/ 552 h 1475"/>
                <a:gd name="T52" fmla="*/ 862 w 1375"/>
                <a:gd name="T53" fmla="*/ 237 h 1475"/>
                <a:gd name="T54" fmla="*/ 804 w 1375"/>
                <a:gd name="T55" fmla="*/ 167 h 1475"/>
                <a:gd name="T56" fmla="*/ 715 w 1375"/>
                <a:gd name="T57" fmla="*/ 141 h 1475"/>
                <a:gd name="T58" fmla="*/ 599 w 1375"/>
                <a:gd name="T59" fmla="*/ 153 h 1475"/>
                <a:gd name="T60" fmla="*/ 529 w 1375"/>
                <a:gd name="T61" fmla="*/ 211 h 1475"/>
                <a:gd name="T62" fmla="*/ 502 w 1375"/>
                <a:gd name="T63" fmla="*/ 299 h 1475"/>
                <a:gd name="T64" fmla="*/ 511 w 1375"/>
                <a:gd name="T65" fmla="*/ 580 h 1475"/>
                <a:gd name="T66" fmla="*/ 545 w 1375"/>
                <a:gd name="T67" fmla="*/ 616 h 1475"/>
                <a:gd name="T68" fmla="*/ 554 w 1375"/>
                <a:gd name="T69" fmla="*/ 893 h 1475"/>
                <a:gd name="T70" fmla="*/ 536 w 1375"/>
                <a:gd name="T71" fmla="*/ 944 h 1475"/>
                <a:gd name="T72" fmla="*/ 497 w 1375"/>
                <a:gd name="T73" fmla="*/ 972 h 1475"/>
                <a:gd name="T74" fmla="*/ 437 w 1375"/>
                <a:gd name="T75" fmla="*/ 1004 h 1475"/>
                <a:gd name="T76" fmla="*/ 345 w 1375"/>
                <a:gd name="T77" fmla="*/ 1058 h 1475"/>
                <a:gd name="T78" fmla="*/ 236 w 1375"/>
                <a:gd name="T79" fmla="*/ 1132 h 1475"/>
                <a:gd name="T80" fmla="*/ 150 w 1375"/>
                <a:gd name="T81" fmla="*/ 1201 h 1475"/>
                <a:gd name="T82" fmla="*/ 140 w 1375"/>
                <a:gd name="T83" fmla="*/ 1405 h 1475"/>
                <a:gd name="T84" fmla="*/ 120 w 1375"/>
                <a:gd name="T85" fmla="*/ 1454 h 1475"/>
                <a:gd name="T86" fmla="*/ 71 w 1375"/>
                <a:gd name="T87" fmla="*/ 1475 h 1475"/>
                <a:gd name="T88" fmla="*/ 20 w 1375"/>
                <a:gd name="T89" fmla="*/ 1454 h 1475"/>
                <a:gd name="T90" fmla="*/ 0 w 1375"/>
                <a:gd name="T91" fmla="*/ 1405 h 1475"/>
                <a:gd name="T92" fmla="*/ 8 w 1375"/>
                <a:gd name="T93" fmla="*/ 1174 h 1475"/>
                <a:gd name="T94" fmla="*/ 50 w 1375"/>
                <a:gd name="T95" fmla="*/ 1101 h 1475"/>
                <a:gd name="T96" fmla="*/ 151 w 1375"/>
                <a:gd name="T97" fmla="*/ 1020 h 1475"/>
                <a:gd name="T98" fmla="*/ 267 w 1375"/>
                <a:gd name="T99" fmla="*/ 942 h 1475"/>
                <a:gd name="T100" fmla="*/ 364 w 1375"/>
                <a:gd name="T101" fmla="*/ 884 h 1475"/>
                <a:gd name="T102" fmla="*/ 412 w 1375"/>
                <a:gd name="T103" fmla="*/ 681 h 1475"/>
                <a:gd name="T104" fmla="*/ 370 w 1375"/>
                <a:gd name="T105" fmla="*/ 609 h 1475"/>
                <a:gd name="T106" fmla="*/ 362 w 1375"/>
                <a:gd name="T107" fmla="*/ 299 h 1475"/>
                <a:gd name="T108" fmla="*/ 389 w 1375"/>
                <a:gd name="T109" fmla="*/ 173 h 1475"/>
                <a:gd name="T110" fmla="*/ 464 w 1375"/>
                <a:gd name="T111" fmla="*/ 74 h 1475"/>
                <a:gd name="T112" fmla="*/ 575 w 1375"/>
                <a:gd name="T113" fmla="*/ 12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5" h="1475">
                  <a:moveTo>
                    <a:pt x="660" y="0"/>
                  </a:moveTo>
                  <a:lnTo>
                    <a:pt x="715" y="0"/>
                  </a:lnTo>
                  <a:lnTo>
                    <a:pt x="758" y="3"/>
                  </a:lnTo>
                  <a:lnTo>
                    <a:pt x="800" y="12"/>
                  </a:lnTo>
                  <a:lnTo>
                    <a:pt x="840" y="28"/>
                  </a:lnTo>
                  <a:lnTo>
                    <a:pt x="877" y="48"/>
                  </a:lnTo>
                  <a:lnTo>
                    <a:pt x="910" y="74"/>
                  </a:lnTo>
                  <a:lnTo>
                    <a:pt x="940" y="103"/>
                  </a:lnTo>
                  <a:lnTo>
                    <a:pt x="965" y="137"/>
                  </a:lnTo>
                  <a:lnTo>
                    <a:pt x="986" y="173"/>
                  </a:lnTo>
                  <a:lnTo>
                    <a:pt x="1001" y="213"/>
                  </a:lnTo>
                  <a:lnTo>
                    <a:pt x="1010" y="255"/>
                  </a:lnTo>
                  <a:lnTo>
                    <a:pt x="1013" y="299"/>
                  </a:lnTo>
                  <a:lnTo>
                    <a:pt x="1013" y="552"/>
                  </a:lnTo>
                  <a:lnTo>
                    <a:pt x="1011" y="581"/>
                  </a:lnTo>
                  <a:lnTo>
                    <a:pt x="1005" y="608"/>
                  </a:lnTo>
                  <a:lnTo>
                    <a:pt x="994" y="635"/>
                  </a:lnTo>
                  <a:lnTo>
                    <a:pt x="980" y="659"/>
                  </a:lnTo>
                  <a:lnTo>
                    <a:pt x="963" y="680"/>
                  </a:lnTo>
                  <a:lnTo>
                    <a:pt x="963" y="856"/>
                  </a:lnTo>
                  <a:lnTo>
                    <a:pt x="985" y="869"/>
                  </a:lnTo>
                  <a:lnTo>
                    <a:pt x="1011" y="883"/>
                  </a:lnTo>
                  <a:lnTo>
                    <a:pt x="1041" y="900"/>
                  </a:lnTo>
                  <a:lnTo>
                    <a:pt x="1074" y="920"/>
                  </a:lnTo>
                  <a:lnTo>
                    <a:pt x="1109" y="941"/>
                  </a:lnTo>
                  <a:lnTo>
                    <a:pt x="1146" y="965"/>
                  </a:lnTo>
                  <a:lnTo>
                    <a:pt x="1185" y="990"/>
                  </a:lnTo>
                  <a:lnTo>
                    <a:pt x="1224" y="1019"/>
                  </a:lnTo>
                  <a:lnTo>
                    <a:pt x="1264" y="1048"/>
                  </a:lnTo>
                  <a:lnTo>
                    <a:pt x="1304" y="1081"/>
                  </a:lnTo>
                  <a:lnTo>
                    <a:pt x="1326" y="1100"/>
                  </a:lnTo>
                  <a:lnTo>
                    <a:pt x="1342" y="1122"/>
                  </a:lnTo>
                  <a:lnTo>
                    <a:pt x="1356" y="1146"/>
                  </a:lnTo>
                  <a:lnTo>
                    <a:pt x="1367" y="1173"/>
                  </a:lnTo>
                  <a:lnTo>
                    <a:pt x="1373" y="1201"/>
                  </a:lnTo>
                  <a:lnTo>
                    <a:pt x="1375" y="1230"/>
                  </a:lnTo>
                  <a:lnTo>
                    <a:pt x="1375" y="1404"/>
                  </a:lnTo>
                  <a:lnTo>
                    <a:pt x="1372" y="1423"/>
                  </a:lnTo>
                  <a:lnTo>
                    <a:pt x="1366" y="1440"/>
                  </a:lnTo>
                  <a:lnTo>
                    <a:pt x="1354" y="1453"/>
                  </a:lnTo>
                  <a:lnTo>
                    <a:pt x="1340" y="1465"/>
                  </a:lnTo>
                  <a:lnTo>
                    <a:pt x="1323" y="1471"/>
                  </a:lnTo>
                  <a:lnTo>
                    <a:pt x="1304" y="1475"/>
                  </a:lnTo>
                  <a:lnTo>
                    <a:pt x="1287" y="1471"/>
                  </a:lnTo>
                  <a:lnTo>
                    <a:pt x="1270" y="1465"/>
                  </a:lnTo>
                  <a:lnTo>
                    <a:pt x="1255" y="1453"/>
                  </a:lnTo>
                  <a:lnTo>
                    <a:pt x="1244" y="1440"/>
                  </a:lnTo>
                  <a:lnTo>
                    <a:pt x="1237" y="1423"/>
                  </a:lnTo>
                  <a:lnTo>
                    <a:pt x="1234" y="1404"/>
                  </a:lnTo>
                  <a:lnTo>
                    <a:pt x="1234" y="1230"/>
                  </a:lnTo>
                  <a:lnTo>
                    <a:pt x="1232" y="1215"/>
                  </a:lnTo>
                  <a:lnTo>
                    <a:pt x="1225" y="1201"/>
                  </a:lnTo>
                  <a:lnTo>
                    <a:pt x="1215" y="1190"/>
                  </a:lnTo>
                  <a:lnTo>
                    <a:pt x="1177" y="1159"/>
                  </a:lnTo>
                  <a:lnTo>
                    <a:pt x="1139" y="1131"/>
                  </a:lnTo>
                  <a:lnTo>
                    <a:pt x="1101" y="1104"/>
                  </a:lnTo>
                  <a:lnTo>
                    <a:pt x="1065" y="1080"/>
                  </a:lnTo>
                  <a:lnTo>
                    <a:pt x="1029" y="1057"/>
                  </a:lnTo>
                  <a:lnTo>
                    <a:pt x="997" y="1037"/>
                  </a:lnTo>
                  <a:lnTo>
                    <a:pt x="966" y="1019"/>
                  </a:lnTo>
                  <a:lnTo>
                    <a:pt x="939" y="1003"/>
                  </a:lnTo>
                  <a:lnTo>
                    <a:pt x="914" y="990"/>
                  </a:lnTo>
                  <a:lnTo>
                    <a:pt x="894" y="980"/>
                  </a:lnTo>
                  <a:lnTo>
                    <a:pt x="878" y="971"/>
                  </a:lnTo>
                  <a:lnTo>
                    <a:pt x="868" y="966"/>
                  </a:lnTo>
                  <a:lnTo>
                    <a:pt x="852" y="957"/>
                  </a:lnTo>
                  <a:lnTo>
                    <a:pt x="839" y="944"/>
                  </a:lnTo>
                  <a:lnTo>
                    <a:pt x="830" y="928"/>
                  </a:lnTo>
                  <a:lnTo>
                    <a:pt x="825" y="911"/>
                  </a:lnTo>
                  <a:lnTo>
                    <a:pt x="823" y="893"/>
                  </a:lnTo>
                  <a:lnTo>
                    <a:pt x="823" y="647"/>
                  </a:lnTo>
                  <a:lnTo>
                    <a:pt x="825" y="631"/>
                  </a:lnTo>
                  <a:lnTo>
                    <a:pt x="831" y="615"/>
                  </a:lnTo>
                  <a:lnTo>
                    <a:pt x="840" y="601"/>
                  </a:lnTo>
                  <a:lnTo>
                    <a:pt x="854" y="589"/>
                  </a:lnTo>
                  <a:lnTo>
                    <a:pt x="865" y="580"/>
                  </a:lnTo>
                  <a:lnTo>
                    <a:pt x="871" y="567"/>
                  </a:lnTo>
                  <a:lnTo>
                    <a:pt x="873" y="552"/>
                  </a:lnTo>
                  <a:lnTo>
                    <a:pt x="873" y="299"/>
                  </a:lnTo>
                  <a:lnTo>
                    <a:pt x="870" y="268"/>
                  </a:lnTo>
                  <a:lnTo>
                    <a:pt x="862" y="237"/>
                  </a:lnTo>
                  <a:lnTo>
                    <a:pt x="847" y="211"/>
                  </a:lnTo>
                  <a:lnTo>
                    <a:pt x="827" y="187"/>
                  </a:lnTo>
                  <a:lnTo>
                    <a:pt x="804" y="167"/>
                  </a:lnTo>
                  <a:lnTo>
                    <a:pt x="777" y="153"/>
                  </a:lnTo>
                  <a:lnTo>
                    <a:pt x="747" y="144"/>
                  </a:lnTo>
                  <a:lnTo>
                    <a:pt x="715" y="141"/>
                  </a:lnTo>
                  <a:lnTo>
                    <a:pt x="660" y="141"/>
                  </a:lnTo>
                  <a:lnTo>
                    <a:pt x="629" y="144"/>
                  </a:lnTo>
                  <a:lnTo>
                    <a:pt x="599" y="153"/>
                  </a:lnTo>
                  <a:lnTo>
                    <a:pt x="572" y="167"/>
                  </a:lnTo>
                  <a:lnTo>
                    <a:pt x="548" y="187"/>
                  </a:lnTo>
                  <a:lnTo>
                    <a:pt x="529" y="211"/>
                  </a:lnTo>
                  <a:lnTo>
                    <a:pt x="515" y="237"/>
                  </a:lnTo>
                  <a:lnTo>
                    <a:pt x="505" y="268"/>
                  </a:lnTo>
                  <a:lnTo>
                    <a:pt x="502" y="299"/>
                  </a:lnTo>
                  <a:lnTo>
                    <a:pt x="502" y="554"/>
                  </a:lnTo>
                  <a:lnTo>
                    <a:pt x="504" y="567"/>
                  </a:lnTo>
                  <a:lnTo>
                    <a:pt x="511" y="580"/>
                  </a:lnTo>
                  <a:lnTo>
                    <a:pt x="522" y="590"/>
                  </a:lnTo>
                  <a:lnTo>
                    <a:pt x="535" y="602"/>
                  </a:lnTo>
                  <a:lnTo>
                    <a:pt x="545" y="616"/>
                  </a:lnTo>
                  <a:lnTo>
                    <a:pt x="552" y="632"/>
                  </a:lnTo>
                  <a:lnTo>
                    <a:pt x="554" y="648"/>
                  </a:lnTo>
                  <a:lnTo>
                    <a:pt x="554" y="893"/>
                  </a:lnTo>
                  <a:lnTo>
                    <a:pt x="552" y="912"/>
                  </a:lnTo>
                  <a:lnTo>
                    <a:pt x="545" y="929"/>
                  </a:lnTo>
                  <a:lnTo>
                    <a:pt x="536" y="944"/>
                  </a:lnTo>
                  <a:lnTo>
                    <a:pt x="522" y="958"/>
                  </a:lnTo>
                  <a:lnTo>
                    <a:pt x="507" y="967"/>
                  </a:lnTo>
                  <a:lnTo>
                    <a:pt x="497" y="972"/>
                  </a:lnTo>
                  <a:lnTo>
                    <a:pt x="481" y="980"/>
                  </a:lnTo>
                  <a:lnTo>
                    <a:pt x="461" y="991"/>
                  </a:lnTo>
                  <a:lnTo>
                    <a:pt x="437" y="1004"/>
                  </a:lnTo>
                  <a:lnTo>
                    <a:pt x="409" y="1020"/>
                  </a:lnTo>
                  <a:lnTo>
                    <a:pt x="379" y="1038"/>
                  </a:lnTo>
                  <a:lnTo>
                    <a:pt x="345" y="1058"/>
                  </a:lnTo>
                  <a:lnTo>
                    <a:pt x="310" y="1080"/>
                  </a:lnTo>
                  <a:lnTo>
                    <a:pt x="273" y="1105"/>
                  </a:lnTo>
                  <a:lnTo>
                    <a:pt x="236" y="1132"/>
                  </a:lnTo>
                  <a:lnTo>
                    <a:pt x="198" y="1160"/>
                  </a:lnTo>
                  <a:lnTo>
                    <a:pt x="160" y="1190"/>
                  </a:lnTo>
                  <a:lnTo>
                    <a:pt x="150" y="1201"/>
                  </a:lnTo>
                  <a:lnTo>
                    <a:pt x="143" y="1215"/>
                  </a:lnTo>
                  <a:lnTo>
                    <a:pt x="140" y="1231"/>
                  </a:lnTo>
                  <a:lnTo>
                    <a:pt x="140" y="1405"/>
                  </a:lnTo>
                  <a:lnTo>
                    <a:pt x="138" y="1424"/>
                  </a:lnTo>
                  <a:lnTo>
                    <a:pt x="131" y="1440"/>
                  </a:lnTo>
                  <a:lnTo>
                    <a:pt x="120" y="1454"/>
                  </a:lnTo>
                  <a:lnTo>
                    <a:pt x="105" y="1465"/>
                  </a:lnTo>
                  <a:lnTo>
                    <a:pt x="89" y="1472"/>
                  </a:lnTo>
                  <a:lnTo>
                    <a:pt x="71" y="1475"/>
                  </a:lnTo>
                  <a:lnTo>
                    <a:pt x="52" y="1472"/>
                  </a:lnTo>
                  <a:lnTo>
                    <a:pt x="35" y="1465"/>
                  </a:lnTo>
                  <a:lnTo>
                    <a:pt x="20" y="1454"/>
                  </a:lnTo>
                  <a:lnTo>
                    <a:pt x="9" y="1440"/>
                  </a:lnTo>
                  <a:lnTo>
                    <a:pt x="2" y="1424"/>
                  </a:lnTo>
                  <a:lnTo>
                    <a:pt x="0" y="1405"/>
                  </a:lnTo>
                  <a:lnTo>
                    <a:pt x="0" y="1231"/>
                  </a:lnTo>
                  <a:lnTo>
                    <a:pt x="2" y="1201"/>
                  </a:lnTo>
                  <a:lnTo>
                    <a:pt x="8" y="1174"/>
                  </a:lnTo>
                  <a:lnTo>
                    <a:pt x="18" y="1147"/>
                  </a:lnTo>
                  <a:lnTo>
                    <a:pt x="33" y="1123"/>
                  </a:lnTo>
                  <a:lnTo>
                    <a:pt x="50" y="1101"/>
                  </a:lnTo>
                  <a:lnTo>
                    <a:pt x="71" y="1081"/>
                  </a:lnTo>
                  <a:lnTo>
                    <a:pt x="111" y="1049"/>
                  </a:lnTo>
                  <a:lnTo>
                    <a:pt x="151" y="1020"/>
                  </a:lnTo>
                  <a:lnTo>
                    <a:pt x="191" y="991"/>
                  </a:lnTo>
                  <a:lnTo>
                    <a:pt x="229" y="965"/>
                  </a:lnTo>
                  <a:lnTo>
                    <a:pt x="267" y="942"/>
                  </a:lnTo>
                  <a:lnTo>
                    <a:pt x="302" y="920"/>
                  </a:lnTo>
                  <a:lnTo>
                    <a:pt x="334" y="901"/>
                  </a:lnTo>
                  <a:lnTo>
                    <a:pt x="364" y="884"/>
                  </a:lnTo>
                  <a:lnTo>
                    <a:pt x="390" y="869"/>
                  </a:lnTo>
                  <a:lnTo>
                    <a:pt x="412" y="857"/>
                  </a:lnTo>
                  <a:lnTo>
                    <a:pt x="412" y="681"/>
                  </a:lnTo>
                  <a:lnTo>
                    <a:pt x="394" y="659"/>
                  </a:lnTo>
                  <a:lnTo>
                    <a:pt x="381" y="636"/>
                  </a:lnTo>
                  <a:lnTo>
                    <a:pt x="370" y="609"/>
                  </a:lnTo>
                  <a:lnTo>
                    <a:pt x="364" y="582"/>
                  </a:lnTo>
                  <a:lnTo>
                    <a:pt x="362" y="554"/>
                  </a:lnTo>
                  <a:lnTo>
                    <a:pt x="362" y="299"/>
                  </a:lnTo>
                  <a:lnTo>
                    <a:pt x="365" y="255"/>
                  </a:lnTo>
                  <a:lnTo>
                    <a:pt x="374" y="213"/>
                  </a:lnTo>
                  <a:lnTo>
                    <a:pt x="389" y="173"/>
                  </a:lnTo>
                  <a:lnTo>
                    <a:pt x="410" y="137"/>
                  </a:lnTo>
                  <a:lnTo>
                    <a:pt x="434" y="103"/>
                  </a:lnTo>
                  <a:lnTo>
                    <a:pt x="464" y="74"/>
                  </a:lnTo>
                  <a:lnTo>
                    <a:pt x="498" y="48"/>
                  </a:lnTo>
                  <a:lnTo>
                    <a:pt x="535" y="28"/>
                  </a:lnTo>
                  <a:lnTo>
                    <a:pt x="575" y="12"/>
                  </a:lnTo>
                  <a:lnTo>
                    <a:pt x="616" y="3"/>
                  </a:lnTo>
                  <a:lnTo>
                    <a:pt x="6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5347402" y="2692400"/>
            <a:ext cx="552450" cy="546101"/>
            <a:chOff x="5364163" y="2692400"/>
            <a:chExt cx="552450" cy="5461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2" name="Freeform 145"/>
            <p:cNvSpPr>
              <a:spLocks noEditPoints="1"/>
            </p:cNvSpPr>
            <p:nvPr/>
          </p:nvSpPr>
          <p:spPr bwMode="auto">
            <a:xfrm>
              <a:off x="5364163" y="2692400"/>
              <a:ext cx="260350" cy="255588"/>
            </a:xfrm>
            <a:custGeom>
              <a:avLst/>
              <a:gdLst>
                <a:gd name="T0" fmla="*/ 180 w 1641"/>
                <a:gd name="T1" fmla="*/ 142 h 1608"/>
                <a:gd name="T2" fmla="*/ 151 w 1641"/>
                <a:gd name="T3" fmla="*/ 164 h 1608"/>
                <a:gd name="T4" fmla="*/ 140 w 1641"/>
                <a:gd name="T5" fmla="*/ 198 h 1608"/>
                <a:gd name="T6" fmla="*/ 143 w 1641"/>
                <a:gd name="T7" fmla="*/ 1107 h 1608"/>
                <a:gd name="T8" fmla="*/ 165 w 1641"/>
                <a:gd name="T9" fmla="*/ 1135 h 1608"/>
                <a:gd name="T10" fmla="*/ 199 w 1641"/>
                <a:gd name="T11" fmla="*/ 1147 h 1608"/>
                <a:gd name="T12" fmla="*/ 1461 w 1641"/>
                <a:gd name="T13" fmla="*/ 1143 h 1608"/>
                <a:gd name="T14" fmla="*/ 1489 w 1641"/>
                <a:gd name="T15" fmla="*/ 1122 h 1608"/>
                <a:gd name="T16" fmla="*/ 1501 w 1641"/>
                <a:gd name="T17" fmla="*/ 1088 h 1608"/>
                <a:gd name="T18" fmla="*/ 1497 w 1641"/>
                <a:gd name="T19" fmla="*/ 180 h 1608"/>
                <a:gd name="T20" fmla="*/ 1476 w 1641"/>
                <a:gd name="T21" fmla="*/ 150 h 1608"/>
                <a:gd name="T22" fmla="*/ 1442 w 1641"/>
                <a:gd name="T23" fmla="*/ 139 h 1608"/>
                <a:gd name="T24" fmla="*/ 199 w 1641"/>
                <a:gd name="T25" fmla="*/ 0 h 1608"/>
                <a:gd name="T26" fmla="*/ 1478 w 1641"/>
                <a:gd name="T27" fmla="*/ 3 h 1608"/>
                <a:gd name="T28" fmla="*/ 1543 w 1641"/>
                <a:gd name="T29" fmla="*/ 27 h 1608"/>
                <a:gd name="T30" fmla="*/ 1594 w 1641"/>
                <a:gd name="T31" fmla="*/ 71 h 1608"/>
                <a:gd name="T32" fmla="*/ 1629 w 1641"/>
                <a:gd name="T33" fmla="*/ 129 h 1608"/>
                <a:gd name="T34" fmla="*/ 1641 w 1641"/>
                <a:gd name="T35" fmla="*/ 198 h 1608"/>
                <a:gd name="T36" fmla="*/ 1638 w 1641"/>
                <a:gd name="T37" fmla="*/ 1125 h 1608"/>
                <a:gd name="T38" fmla="*/ 1615 w 1641"/>
                <a:gd name="T39" fmla="*/ 1189 h 1608"/>
                <a:gd name="T40" fmla="*/ 1570 w 1641"/>
                <a:gd name="T41" fmla="*/ 1240 h 1608"/>
                <a:gd name="T42" fmla="*/ 1511 w 1641"/>
                <a:gd name="T43" fmla="*/ 1275 h 1608"/>
                <a:gd name="T44" fmla="*/ 1442 w 1641"/>
                <a:gd name="T45" fmla="*/ 1287 h 1608"/>
                <a:gd name="T46" fmla="*/ 891 w 1641"/>
                <a:gd name="T47" fmla="*/ 1468 h 1608"/>
                <a:gd name="T48" fmla="*/ 1089 w 1641"/>
                <a:gd name="T49" fmla="*/ 1470 h 1608"/>
                <a:gd name="T50" fmla="*/ 1120 w 1641"/>
                <a:gd name="T51" fmla="*/ 1488 h 1608"/>
                <a:gd name="T52" fmla="*/ 1138 w 1641"/>
                <a:gd name="T53" fmla="*/ 1519 h 1608"/>
                <a:gd name="T54" fmla="*/ 1138 w 1641"/>
                <a:gd name="T55" fmla="*/ 1556 h 1608"/>
                <a:gd name="T56" fmla="*/ 1120 w 1641"/>
                <a:gd name="T57" fmla="*/ 1587 h 1608"/>
                <a:gd name="T58" fmla="*/ 1089 w 1641"/>
                <a:gd name="T59" fmla="*/ 1606 h 1608"/>
                <a:gd name="T60" fmla="*/ 571 w 1641"/>
                <a:gd name="T61" fmla="*/ 1608 h 1608"/>
                <a:gd name="T62" fmla="*/ 535 w 1641"/>
                <a:gd name="T63" fmla="*/ 1598 h 1608"/>
                <a:gd name="T64" fmla="*/ 509 w 1641"/>
                <a:gd name="T65" fmla="*/ 1573 h 1608"/>
                <a:gd name="T66" fmla="*/ 500 w 1641"/>
                <a:gd name="T67" fmla="*/ 1538 h 1608"/>
                <a:gd name="T68" fmla="*/ 509 w 1641"/>
                <a:gd name="T69" fmla="*/ 1502 h 1608"/>
                <a:gd name="T70" fmla="*/ 535 w 1641"/>
                <a:gd name="T71" fmla="*/ 1478 h 1608"/>
                <a:gd name="T72" fmla="*/ 571 w 1641"/>
                <a:gd name="T73" fmla="*/ 1468 h 1608"/>
                <a:gd name="T74" fmla="*/ 751 w 1641"/>
                <a:gd name="T75" fmla="*/ 1287 h 1608"/>
                <a:gd name="T76" fmla="*/ 163 w 1641"/>
                <a:gd name="T77" fmla="*/ 1284 h 1608"/>
                <a:gd name="T78" fmla="*/ 99 w 1641"/>
                <a:gd name="T79" fmla="*/ 1260 h 1608"/>
                <a:gd name="T80" fmla="*/ 47 w 1641"/>
                <a:gd name="T81" fmla="*/ 1216 h 1608"/>
                <a:gd name="T82" fmla="*/ 13 w 1641"/>
                <a:gd name="T83" fmla="*/ 1158 h 1608"/>
                <a:gd name="T84" fmla="*/ 0 w 1641"/>
                <a:gd name="T85" fmla="*/ 1089 h 1608"/>
                <a:gd name="T86" fmla="*/ 3 w 1641"/>
                <a:gd name="T87" fmla="*/ 163 h 1608"/>
                <a:gd name="T88" fmla="*/ 27 w 1641"/>
                <a:gd name="T89" fmla="*/ 99 h 1608"/>
                <a:gd name="T90" fmla="*/ 71 w 1641"/>
                <a:gd name="T91" fmla="*/ 46 h 1608"/>
                <a:gd name="T92" fmla="*/ 130 w 1641"/>
                <a:gd name="T93" fmla="*/ 13 h 1608"/>
                <a:gd name="T94" fmla="*/ 199 w 1641"/>
                <a:gd name="T95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41" h="1608">
                  <a:moveTo>
                    <a:pt x="199" y="139"/>
                  </a:moveTo>
                  <a:lnTo>
                    <a:pt x="180" y="142"/>
                  </a:lnTo>
                  <a:lnTo>
                    <a:pt x="165" y="150"/>
                  </a:lnTo>
                  <a:lnTo>
                    <a:pt x="151" y="164"/>
                  </a:lnTo>
                  <a:lnTo>
                    <a:pt x="143" y="180"/>
                  </a:lnTo>
                  <a:lnTo>
                    <a:pt x="140" y="198"/>
                  </a:lnTo>
                  <a:lnTo>
                    <a:pt x="140" y="1088"/>
                  </a:lnTo>
                  <a:lnTo>
                    <a:pt x="143" y="1107"/>
                  </a:lnTo>
                  <a:lnTo>
                    <a:pt x="151" y="1122"/>
                  </a:lnTo>
                  <a:lnTo>
                    <a:pt x="165" y="1135"/>
                  </a:lnTo>
                  <a:lnTo>
                    <a:pt x="180" y="1143"/>
                  </a:lnTo>
                  <a:lnTo>
                    <a:pt x="199" y="1147"/>
                  </a:lnTo>
                  <a:lnTo>
                    <a:pt x="1442" y="1147"/>
                  </a:lnTo>
                  <a:lnTo>
                    <a:pt x="1461" y="1143"/>
                  </a:lnTo>
                  <a:lnTo>
                    <a:pt x="1476" y="1135"/>
                  </a:lnTo>
                  <a:lnTo>
                    <a:pt x="1489" y="1122"/>
                  </a:lnTo>
                  <a:lnTo>
                    <a:pt x="1497" y="1106"/>
                  </a:lnTo>
                  <a:lnTo>
                    <a:pt x="1501" y="1088"/>
                  </a:lnTo>
                  <a:lnTo>
                    <a:pt x="1501" y="198"/>
                  </a:lnTo>
                  <a:lnTo>
                    <a:pt x="1497" y="180"/>
                  </a:lnTo>
                  <a:lnTo>
                    <a:pt x="1489" y="163"/>
                  </a:lnTo>
                  <a:lnTo>
                    <a:pt x="1476" y="150"/>
                  </a:lnTo>
                  <a:lnTo>
                    <a:pt x="1461" y="142"/>
                  </a:lnTo>
                  <a:lnTo>
                    <a:pt x="1442" y="139"/>
                  </a:lnTo>
                  <a:lnTo>
                    <a:pt x="199" y="139"/>
                  </a:lnTo>
                  <a:close/>
                  <a:moveTo>
                    <a:pt x="199" y="0"/>
                  </a:moveTo>
                  <a:lnTo>
                    <a:pt x="1443" y="0"/>
                  </a:lnTo>
                  <a:lnTo>
                    <a:pt x="1478" y="3"/>
                  </a:lnTo>
                  <a:lnTo>
                    <a:pt x="1511" y="13"/>
                  </a:lnTo>
                  <a:lnTo>
                    <a:pt x="1543" y="27"/>
                  </a:lnTo>
                  <a:lnTo>
                    <a:pt x="1570" y="46"/>
                  </a:lnTo>
                  <a:lnTo>
                    <a:pt x="1594" y="71"/>
                  </a:lnTo>
                  <a:lnTo>
                    <a:pt x="1615" y="98"/>
                  </a:lnTo>
                  <a:lnTo>
                    <a:pt x="1629" y="129"/>
                  </a:lnTo>
                  <a:lnTo>
                    <a:pt x="1638" y="163"/>
                  </a:lnTo>
                  <a:lnTo>
                    <a:pt x="1641" y="198"/>
                  </a:lnTo>
                  <a:lnTo>
                    <a:pt x="1641" y="1089"/>
                  </a:lnTo>
                  <a:lnTo>
                    <a:pt x="1638" y="1125"/>
                  </a:lnTo>
                  <a:lnTo>
                    <a:pt x="1629" y="1158"/>
                  </a:lnTo>
                  <a:lnTo>
                    <a:pt x="1615" y="1189"/>
                  </a:lnTo>
                  <a:lnTo>
                    <a:pt x="1594" y="1216"/>
                  </a:lnTo>
                  <a:lnTo>
                    <a:pt x="1570" y="1240"/>
                  </a:lnTo>
                  <a:lnTo>
                    <a:pt x="1543" y="1260"/>
                  </a:lnTo>
                  <a:lnTo>
                    <a:pt x="1511" y="1275"/>
                  </a:lnTo>
                  <a:lnTo>
                    <a:pt x="1477" y="1284"/>
                  </a:lnTo>
                  <a:lnTo>
                    <a:pt x="1442" y="1287"/>
                  </a:lnTo>
                  <a:lnTo>
                    <a:pt x="891" y="1287"/>
                  </a:lnTo>
                  <a:lnTo>
                    <a:pt x="891" y="1468"/>
                  </a:lnTo>
                  <a:lnTo>
                    <a:pt x="1070" y="1468"/>
                  </a:lnTo>
                  <a:lnTo>
                    <a:pt x="1089" y="1470"/>
                  </a:lnTo>
                  <a:lnTo>
                    <a:pt x="1106" y="1478"/>
                  </a:lnTo>
                  <a:lnTo>
                    <a:pt x="1120" y="1488"/>
                  </a:lnTo>
                  <a:lnTo>
                    <a:pt x="1132" y="1502"/>
                  </a:lnTo>
                  <a:lnTo>
                    <a:pt x="1138" y="1519"/>
                  </a:lnTo>
                  <a:lnTo>
                    <a:pt x="1141" y="1538"/>
                  </a:lnTo>
                  <a:lnTo>
                    <a:pt x="1138" y="1556"/>
                  </a:lnTo>
                  <a:lnTo>
                    <a:pt x="1132" y="1573"/>
                  </a:lnTo>
                  <a:lnTo>
                    <a:pt x="1120" y="1587"/>
                  </a:lnTo>
                  <a:lnTo>
                    <a:pt x="1106" y="1598"/>
                  </a:lnTo>
                  <a:lnTo>
                    <a:pt x="1089" y="1606"/>
                  </a:lnTo>
                  <a:lnTo>
                    <a:pt x="1070" y="1608"/>
                  </a:lnTo>
                  <a:lnTo>
                    <a:pt x="571" y="1608"/>
                  </a:lnTo>
                  <a:lnTo>
                    <a:pt x="552" y="1606"/>
                  </a:lnTo>
                  <a:lnTo>
                    <a:pt x="535" y="1598"/>
                  </a:lnTo>
                  <a:lnTo>
                    <a:pt x="521" y="1587"/>
                  </a:lnTo>
                  <a:lnTo>
                    <a:pt x="509" y="1573"/>
                  </a:lnTo>
                  <a:lnTo>
                    <a:pt x="502" y="1556"/>
                  </a:lnTo>
                  <a:lnTo>
                    <a:pt x="500" y="1538"/>
                  </a:lnTo>
                  <a:lnTo>
                    <a:pt x="502" y="1519"/>
                  </a:lnTo>
                  <a:lnTo>
                    <a:pt x="509" y="1502"/>
                  </a:lnTo>
                  <a:lnTo>
                    <a:pt x="521" y="1488"/>
                  </a:lnTo>
                  <a:lnTo>
                    <a:pt x="535" y="1478"/>
                  </a:lnTo>
                  <a:lnTo>
                    <a:pt x="552" y="1470"/>
                  </a:lnTo>
                  <a:lnTo>
                    <a:pt x="571" y="1468"/>
                  </a:lnTo>
                  <a:lnTo>
                    <a:pt x="751" y="1468"/>
                  </a:lnTo>
                  <a:lnTo>
                    <a:pt x="751" y="1287"/>
                  </a:lnTo>
                  <a:lnTo>
                    <a:pt x="199" y="1287"/>
                  </a:lnTo>
                  <a:lnTo>
                    <a:pt x="163" y="1284"/>
                  </a:lnTo>
                  <a:lnTo>
                    <a:pt x="130" y="1275"/>
                  </a:lnTo>
                  <a:lnTo>
                    <a:pt x="99" y="1260"/>
                  </a:lnTo>
                  <a:lnTo>
                    <a:pt x="71" y="1240"/>
                  </a:lnTo>
                  <a:lnTo>
                    <a:pt x="47" y="1216"/>
                  </a:lnTo>
                  <a:lnTo>
                    <a:pt x="27" y="1189"/>
                  </a:lnTo>
                  <a:lnTo>
                    <a:pt x="13" y="1158"/>
                  </a:lnTo>
                  <a:lnTo>
                    <a:pt x="3" y="1125"/>
                  </a:lnTo>
                  <a:lnTo>
                    <a:pt x="0" y="1089"/>
                  </a:lnTo>
                  <a:lnTo>
                    <a:pt x="0" y="199"/>
                  </a:lnTo>
                  <a:lnTo>
                    <a:pt x="3" y="163"/>
                  </a:lnTo>
                  <a:lnTo>
                    <a:pt x="13" y="129"/>
                  </a:lnTo>
                  <a:lnTo>
                    <a:pt x="27" y="99"/>
                  </a:lnTo>
                  <a:lnTo>
                    <a:pt x="47" y="71"/>
                  </a:lnTo>
                  <a:lnTo>
                    <a:pt x="71" y="46"/>
                  </a:lnTo>
                  <a:lnTo>
                    <a:pt x="99" y="27"/>
                  </a:lnTo>
                  <a:lnTo>
                    <a:pt x="130" y="13"/>
                  </a:lnTo>
                  <a:lnTo>
                    <a:pt x="163" y="3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46"/>
            <p:cNvSpPr>
              <a:spLocks noEditPoints="1"/>
            </p:cNvSpPr>
            <p:nvPr/>
          </p:nvSpPr>
          <p:spPr bwMode="auto">
            <a:xfrm>
              <a:off x="5656263" y="2982913"/>
              <a:ext cx="260350" cy="255588"/>
            </a:xfrm>
            <a:custGeom>
              <a:avLst/>
              <a:gdLst>
                <a:gd name="T0" fmla="*/ 180 w 1642"/>
                <a:gd name="T1" fmla="*/ 143 h 1608"/>
                <a:gd name="T2" fmla="*/ 152 w 1642"/>
                <a:gd name="T3" fmla="*/ 164 h 1608"/>
                <a:gd name="T4" fmla="*/ 140 w 1642"/>
                <a:gd name="T5" fmla="*/ 198 h 1608"/>
                <a:gd name="T6" fmla="*/ 143 w 1642"/>
                <a:gd name="T7" fmla="*/ 1106 h 1608"/>
                <a:gd name="T8" fmla="*/ 165 w 1642"/>
                <a:gd name="T9" fmla="*/ 1135 h 1608"/>
                <a:gd name="T10" fmla="*/ 199 w 1642"/>
                <a:gd name="T11" fmla="*/ 1146 h 1608"/>
                <a:gd name="T12" fmla="*/ 1461 w 1642"/>
                <a:gd name="T13" fmla="*/ 1143 h 1608"/>
                <a:gd name="T14" fmla="*/ 1490 w 1642"/>
                <a:gd name="T15" fmla="*/ 1122 h 1608"/>
                <a:gd name="T16" fmla="*/ 1501 w 1642"/>
                <a:gd name="T17" fmla="*/ 1087 h 1608"/>
                <a:gd name="T18" fmla="*/ 1497 w 1642"/>
                <a:gd name="T19" fmla="*/ 179 h 1608"/>
                <a:gd name="T20" fmla="*/ 1476 w 1642"/>
                <a:gd name="T21" fmla="*/ 150 h 1608"/>
                <a:gd name="T22" fmla="*/ 1442 w 1642"/>
                <a:gd name="T23" fmla="*/ 139 h 1608"/>
                <a:gd name="T24" fmla="*/ 200 w 1642"/>
                <a:gd name="T25" fmla="*/ 0 h 1608"/>
                <a:gd name="T26" fmla="*/ 1478 w 1642"/>
                <a:gd name="T27" fmla="*/ 3 h 1608"/>
                <a:gd name="T28" fmla="*/ 1543 w 1642"/>
                <a:gd name="T29" fmla="*/ 27 h 1608"/>
                <a:gd name="T30" fmla="*/ 1594 w 1642"/>
                <a:gd name="T31" fmla="*/ 70 h 1608"/>
                <a:gd name="T32" fmla="*/ 1629 w 1642"/>
                <a:gd name="T33" fmla="*/ 129 h 1608"/>
                <a:gd name="T34" fmla="*/ 1642 w 1642"/>
                <a:gd name="T35" fmla="*/ 198 h 1608"/>
                <a:gd name="T36" fmla="*/ 1639 w 1642"/>
                <a:gd name="T37" fmla="*/ 1124 h 1608"/>
                <a:gd name="T38" fmla="*/ 1615 w 1642"/>
                <a:gd name="T39" fmla="*/ 1188 h 1608"/>
                <a:gd name="T40" fmla="*/ 1571 w 1642"/>
                <a:gd name="T41" fmla="*/ 1241 h 1608"/>
                <a:gd name="T42" fmla="*/ 1512 w 1642"/>
                <a:gd name="T43" fmla="*/ 1274 h 1608"/>
                <a:gd name="T44" fmla="*/ 1443 w 1642"/>
                <a:gd name="T45" fmla="*/ 1287 h 1608"/>
                <a:gd name="T46" fmla="*/ 891 w 1642"/>
                <a:gd name="T47" fmla="*/ 1468 h 1608"/>
                <a:gd name="T48" fmla="*/ 1090 w 1642"/>
                <a:gd name="T49" fmla="*/ 1470 h 1608"/>
                <a:gd name="T50" fmla="*/ 1121 w 1642"/>
                <a:gd name="T51" fmla="*/ 1488 h 1608"/>
                <a:gd name="T52" fmla="*/ 1139 w 1642"/>
                <a:gd name="T53" fmla="*/ 1519 h 1608"/>
                <a:gd name="T54" fmla="*/ 1139 w 1642"/>
                <a:gd name="T55" fmla="*/ 1556 h 1608"/>
                <a:gd name="T56" fmla="*/ 1121 w 1642"/>
                <a:gd name="T57" fmla="*/ 1588 h 1608"/>
                <a:gd name="T58" fmla="*/ 1090 w 1642"/>
                <a:gd name="T59" fmla="*/ 1605 h 1608"/>
                <a:gd name="T60" fmla="*/ 572 w 1642"/>
                <a:gd name="T61" fmla="*/ 1608 h 1608"/>
                <a:gd name="T62" fmla="*/ 536 w 1642"/>
                <a:gd name="T63" fmla="*/ 1598 h 1608"/>
                <a:gd name="T64" fmla="*/ 510 w 1642"/>
                <a:gd name="T65" fmla="*/ 1573 h 1608"/>
                <a:gd name="T66" fmla="*/ 501 w 1642"/>
                <a:gd name="T67" fmla="*/ 1537 h 1608"/>
                <a:gd name="T68" fmla="*/ 510 w 1642"/>
                <a:gd name="T69" fmla="*/ 1502 h 1608"/>
                <a:gd name="T70" fmla="*/ 536 w 1642"/>
                <a:gd name="T71" fmla="*/ 1477 h 1608"/>
                <a:gd name="T72" fmla="*/ 572 w 1642"/>
                <a:gd name="T73" fmla="*/ 1468 h 1608"/>
                <a:gd name="T74" fmla="*/ 751 w 1642"/>
                <a:gd name="T75" fmla="*/ 1287 h 1608"/>
                <a:gd name="T76" fmla="*/ 165 w 1642"/>
                <a:gd name="T77" fmla="*/ 1284 h 1608"/>
                <a:gd name="T78" fmla="*/ 99 w 1642"/>
                <a:gd name="T79" fmla="*/ 1260 h 1608"/>
                <a:gd name="T80" fmla="*/ 47 w 1642"/>
                <a:gd name="T81" fmla="*/ 1217 h 1608"/>
                <a:gd name="T82" fmla="*/ 13 w 1642"/>
                <a:gd name="T83" fmla="*/ 1158 h 1608"/>
                <a:gd name="T84" fmla="*/ 0 w 1642"/>
                <a:gd name="T85" fmla="*/ 1088 h 1608"/>
                <a:gd name="T86" fmla="*/ 3 w 1642"/>
                <a:gd name="T87" fmla="*/ 163 h 1608"/>
                <a:gd name="T88" fmla="*/ 27 w 1642"/>
                <a:gd name="T89" fmla="*/ 98 h 1608"/>
                <a:gd name="T90" fmla="*/ 72 w 1642"/>
                <a:gd name="T91" fmla="*/ 47 h 1608"/>
                <a:gd name="T92" fmla="*/ 131 w 1642"/>
                <a:gd name="T93" fmla="*/ 12 h 1608"/>
                <a:gd name="T94" fmla="*/ 200 w 1642"/>
                <a:gd name="T95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42" h="1608">
                  <a:moveTo>
                    <a:pt x="199" y="139"/>
                  </a:moveTo>
                  <a:lnTo>
                    <a:pt x="180" y="143"/>
                  </a:lnTo>
                  <a:lnTo>
                    <a:pt x="165" y="151"/>
                  </a:lnTo>
                  <a:lnTo>
                    <a:pt x="152" y="164"/>
                  </a:lnTo>
                  <a:lnTo>
                    <a:pt x="143" y="179"/>
                  </a:lnTo>
                  <a:lnTo>
                    <a:pt x="140" y="198"/>
                  </a:lnTo>
                  <a:lnTo>
                    <a:pt x="140" y="1087"/>
                  </a:lnTo>
                  <a:lnTo>
                    <a:pt x="143" y="1106"/>
                  </a:lnTo>
                  <a:lnTo>
                    <a:pt x="152" y="1122"/>
                  </a:lnTo>
                  <a:lnTo>
                    <a:pt x="165" y="1135"/>
                  </a:lnTo>
                  <a:lnTo>
                    <a:pt x="180" y="1143"/>
                  </a:lnTo>
                  <a:lnTo>
                    <a:pt x="199" y="1146"/>
                  </a:lnTo>
                  <a:lnTo>
                    <a:pt x="1442" y="1146"/>
                  </a:lnTo>
                  <a:lnTo>
                    <a:pt x="1461" y="1143"/>
                  </a:lnTo>
                  <a:lnTo>
                    <a:pt x="1476" y="1135"/>
                  </a:lnTo>
                  <a:lnTo>
                    <a:pt x="1490" y="1122"/>
                  </a:lnTo>
                  <a:lnTo>
                    <a:pt x="1497" y="1106"/>
                  </a:lnTo>
                  <a:lnTo>
                    <a:pt x="1501" y="1087"/>
                  </a:lnTo>
                  <a:lnTo>
                    <a:pt x="1501" y="198"/>
                  </a:lnTo>
                  <a:lnTo>
                    <a:pt x="1497" y="179"/>
                  </a:lnTo>
                  <a:lnTo>
                    <a:pt x="1489" y="164"/>
                  </a:lnTo>
                  <a:lnTo>
                    <a:pt x="1476" y="150"/>
                  </a:lnTo>
                  <a:lnTo>
                    <a:pt x="1461" y="143"/>
                  </a:lnTo>
                  <a:lnTo>
                    <a:pt x="1442" y="139"/>
                  </a:lnTo>
                  <a:lnTo>
                    <a:pt x="199" y="139"/>
                  </a:lnTo>
                  <a:close/>
                  <a:moveTo>
                    <a:pt x="200" y="0"/>
                  </a:moveTo>
                  <a:lnTo>
                    <a:pt x="1443" y="0"/>
                  </a:lnTo>
                  <a:lnTo>
                    <a:pt x="1478" y="3"/>
                  </a:lnTo>
                  <a:lnTo>
                    <a:pt x="1512" y="12"/>
                  </a:lnTo>
                  <a:lnTo>
                    <a:pt x="1543" y="27"/>
                  </a:lnTo>
                  <a:lnTo>
                    <a:pt x="1570" y="46"/>
                  </a:lnTo>
                  <a:lnTo>
                    <a:pt x="1594" y="70"/>
                  </a:lnTo>
                  <a:lnTo>
                    <a:pt x="1615" y="97"/>
                  </a:lnTo>
                  <a:lnTo>
                    <a:pt x="1629" y="129"/>
                  </a:lnTo>
                  <a:lnTo>
                    <a:pt x="1639" y="163"/>
                  </a:lnTo>
                  <a:lnTo>
                    <a:pt x="1642" y="198"/>
                  </a:lnTo>
                  <a:lnTo>
                    <a:pt x="1642" y="1088"/>
                  </a:lnTo>
                  <a:lnTo>
                    <a:pt x="1639" y="1124"/>
                  </a:lnTo>
                  <a:lnTo>
                    <a:pt x="1629" y="1158"/>
                  </a:lnTo>
                  <a:lnTo>
                    <a:pt x="1615" y="1188"/>
                  </a:lnTo>
                  <a:lnTo>
                    <a:pt x="1596" y="1217"/>
                  </a:lnTo>
                  <a:lnTo>
                    <a:pt x="1571" y="1241"/>
                  </a:lnTo>
                  <a:lnTo>
                    <a:pt x="1544" y="1260"/>
                  </a:lnTo>
                  <a:lnTo>
                    <a:pt x="1512" y="1274"/>
                  </a:lnTo>
                  <a:lnTo>
                    <a:pt x="1478" y="1284"/>
                  </a:lnTo>
                  <a:lnTo>
                    <a:pt x="1443" y="1287"/>
                  </a:lnTo>
                  <a:lnTo>
                    <a:pt x="891" y="1287"/>
                  </a:lnTo>
                  <a:lnTo>
                    <a:pt x="891" y="1468"/>
                  </a:lnTo>
                  <a:lnTo>
                    <a:pt x="1071" y="1468"/>
                  </a:lnTo>
                  <a:lnTo>
                    <a:pt x="1090" y="1470"/>
                  </a:lnTo>
                  <a:lnTo>
                    <a:pt x="1107" y="1477"/>
                  </a:lnTo>
                  <a:lnTo>
                    <a:pt x="1121" y="1488"/>
                  </a:lnTo>
                  <a:lnTo>
                    <a:pt x="1132" y="1502"/>
                  </a:lnTo>
                  <a:lnTo>
                    <a:pt x="1139" y="1519"/>
                  </a:lnTo>
                  <a:lnTo>
                    <a:pt x="1142" y="1537"/>
                  </a:lnTo>
                  <a:lnTo>
                    <a:pt x="1139" y="1556"/>
                  </a:lnTo>
                  <a:lnTo>
                    <a:pt x="1132" y="1573"/>
                  </a:lnTo>
                  <a:lnTo>
                    <a:pt x="1121" y="1588"/>
                  </a:lnTo>
                  <a:lnTo>
                    <a:pt x="1107" y="1598"/>
                  </a:lnTo>
                  <a:lnTo>
                    <a:pt x="1090" y="1605"/>
                  </a:lnTo>
                  <a:lnTo>
                    <a:pt x="1071" y="1608"/>
                  </a:lnTo>
                  <a:lnTo>
                    <a:pt x="572" y="1608"/>
                  </a:lnTo>
                  <a:lnTo>
                    <a:pt x="553" y="1605"/>
                  </a:lnTo>
                  <a:lnTo>
                    <a:pt x="536" y="1598"/>
                  </a:lnTo>
                  <a:lnTo>
                    <a:pt x="522" y="1588"/>
                  </a:lnTo>
                  <a:lnTo>
                    <a:pt x="510" y="1573"/>
                  </a:lnTo>
                  <a:lnTo>
                    <a:pt x="503" y="1556"/>
                  </a:lnTo>
                  <a:lnTo>
                    <a:pt x="501" y="1537"/>
                  </a:lnTo>
                  <a:lnTo>
                    <a:pt x="503" y="1519"/>
                  </a:lnTo>
                  <a:lnTo>
                    <a:pt x="510" y="1502"/>
                  </a:lnTo>
                  <a:lnTo>
                    <a:pt x="522" y="1488"/>
                  </a:lnTo>
                  <a:lnTo>
                    <a:pt x="536" y="1477"/>
                  </a:lnTo>
                  <a:lnTo>
                    <a:pt x="553" y="1470"/>
                  </a:lnTo>
                  <a:lnTo>
                    <a:pt x="572" y="1468"/>
                  </a:lnTo>
                  <a:lnTo>
                    <a:pt x="751" y="1468"/>
                  </a:lnTo>
                  <a:lnTo>
                    <a:pt x="751" y="1287"/>
                  </a:lnTo>
                  <a:lnTo>
                    <a:pt x="200" y="1287"/>
                  </a:lnTo>
                  <a:lnTo>
                    <a:pt x="165" y="1284"/>
                  </a:lnTo>
                  <a:lnTo>
                    <a:pt x="131" y="1274"/>
                  </a:lnTo>
                  <a:lnTo>
                    <a:pt x="99" y="1260"/>
                  </a:lnTo>
                  <a:lnTo>
                    <a:pt x="72" y="1241"/>
                  </a:lnTo>
                  <a:lnTo>
                    <a:pt x="47" y="1217"/>
                  </a:lnTo>
                  <a:lnTo>
                    <a:pt x="27" y="1188"/>
                  </a:lnTo>
                  <a:lnTo>
                    <a:pt x="13" y="1158"/>
                  </a:lnTo>
                  <a:lnTo>
                    <a:pt x="3" y="1124"/>
                  </a:lnTo>
                  <a:lnTo>
                    <a:pt x="0" y="1088"/>
                  </a:lnTo>
                  <a:lnTo>
                    <a:pt x="0" y="198"/>
                  </a:lnTo>
                  <a:lnTo>
                    <a:pt x="3" y="163"/>
                  </a:lnTo>
                  <a:lnTo>
                    <a:pt x="13" y="129"/>
                  </a:lnTo>
                  <a:lnTo>
                    <a:pt x="27" y="98"/>
                  </a:lnTo>
                  <a:lnTo>
                    <a:pt x="47" y="70"/>
                  </a:lnTo>
                  <a:lnTo>
                    <a:pt x="72" y="47"/>
                  </a:lnTo>
                  <a:lnTo>
                    <a:pt x="99" y="27"/>
                  </a:lnTo>
                  <a:lnTo>
                    <a:pt x="131" y="12"/>
                  </a:lnTo>
                  <a:lnTo>
                    <a:pt x="165" y="3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47"/>
            <p:cNvSpPr>
              <a:spLocks/>
            </p:cNvSpPr>
            <p:nvPr/>
          </p:nvSpPr>
          <p:spPr bwMode="auto">
            <a:xfrm>
              <a:off x="5667376" y="2782888"/>
              <a:ext cx="165100" cy="166688"/>
            </a:xfrm>
            <a:custGeom>
              <a:avLst/>
              <a:gdLst>
                <a:gd name="T0" fmla="*/ 70 w 1045"/>
                <a:gd name="T1" fmla="*/ 0 h 1050"/>
                <a:gd name="T2" fmla="*/ 750 w 1045"/>
                <a:gd name="T3" fmla="*/ 0 h 1050"/>
                <a:gd name="T4" fmla="*/ 769 w 1045"/>
                <a:gd name="T5" fmla="*/ 3 h 1050"/>
                <a:gd name="T6" fmla="*/ 786 w 1045"/>
                <a:gd name="T7" fmla="*/ 9 h 1050"/>
                <a:gd name="T8" fmla="*/ 800 w 1045"/>
                <a:gd name="T9" fmla="*/ 21 h 1050"/>
                <a:gd name="T10" fmla="*/ 812 w 1045"/>
                <a:gd name="T11" fmla="*/ 35 h 1050"/>
                <a:gd name="T12" fmla="*/ 818 w 1045"/>
                <a:gd name="T13" fmla="*/ 51 h 1050"/>
                <a:gd name="T14" fmla="*/ 821 w 1045"/>
                <a:gd name="T15" fmla="*/ 70 h 1050"/>
                <a:gd name="T16" fmla="*/ 821 w 1045"/>
                <a:gd name="T17" fmla="*/ 810 h 1050"/>
                <a:gd name="T18" fmla="*/ 924 w 1045"/>
                <a:gd name="T19" fmla="*/ 707 h 1050"/>
                <a:gd name="T20" fmla="*/ 939 w 1045"/>
                <a:gd name="T21" fmla="*/ 695 h 1050"/>
                <a:gd name="T22" fmla="*/ 956 w 1045"/>
                <a:gd name="T23" fmla="*/ 689 h 1050"/>
                <a:gd name="T24" fmla="*/ 974 w 1045"/>
                <a:gd name="T25" fmla="*/ 686 h 1050"/>
                <a:gd name="T26" fmla="*/ 992 w 1045"/>
                <a:gd name="T27" fmla="*/ 689 h 1050"/>
                <a:gd name="T28" fmla="*/ 1009 w 1045"/>
                <a:gd name="T29" fmla="*/ 695 h 1050"/>
                <a:gd name="T30" fmla="*/ 1024 w 1045"/>
                <a:gd name="T31" fmla="*/ 707 h 1050"/>
                <a:gd name="T32" fmla="*/ 1035 w 1045"/>
                <a:gd name="T33" fmla="*/ 722 h 1050"/>
                <a:gd name="T34" fmla="*/ 1043 w 1045"/>
                <a:gd name="T35" fmla="*/ 739 h 1050"/>
                <a:gd name="T36" fmla="*/ 1045 w 1045"/>
                <a:gd name="T37" fmla="*/ 756 h 1050"/>
                <a:gd name="T38" fmla="*/ 1043 w 1045"/>
                <a:gd name="T39" fmla="*/ 774 h 1050"/>
                <a:gd name="T40" fmla="*/ 1035 w 1045"/>
                <a:gd name="T41" fmla="*/ 791 h 1050"/>
                <a:gd name="T42" fmla="*/ 1024 w 1045"/>
                <a:gd name="T43" fmla="*/ 806 h 1050"/>
                <a:gd name="T44" fmla="*/ 800 w 1045"/>
                <a:gd name="T45" fmla="*/ 1030 h 1050"/>
                <a:gd name="T46" fmla="*/ 785 w 1045"/>
                <a:gd name="T47" fmla="*/ 1040 h 1050"/>
                <a:gd name="T48" fmla="*/ 768 w 1045"/>
                <a:gd name="T49" fmla="*/ 1048 h 1050"/>
                <a:gd name="T50" fmla="*/ 750 w 1045"/>
                <a:gd name="T51" fmla="*/ 1050 h 1050"/>
                <a:gd name="T52" fmla="*/ 733 w 1045"/>
                <a:gd name="T53" fmla="*/ 1048 h 1050"/>
                <a:gd name="T54" fmla="*/ 716 w 1045"/>
                <a:gd name="T55" fmla="*/ 1040 h 1050"/>
                <a:gd name="T56" fmla="*/ 701 w 1045"/>
                <a:gd name="T57" fmla="*/ 1030 h 1050"/>
                <a:gd name="T58" fmla="*/ 477 w 1045"/>
                <a:gd name="T59" fmla="*/ 806 h 1050"/>
                <a:gd name="T60" fmla="*/ 466 w 1045"/>
                <a:gd name="T61" fmla="*/ 791 h 1050"/>
                <a:gd name="T62" fmla="*/ 458 w 1045"/>
                <a:gd name="T63" fmla="*/ 774 h 1050"/>
                <a:gd name="T64" fmla="*/ 456 w 1045"/>
                <a:gd name="T65" fmla="*/ 756 h 1050"/>
                <a:gd name="T66" fmla="*/ 458 w 1045"/>
                <a:gd name="T67" fmla="*/ 739 h 1050"/>
                <a:gd name="T68" fmla="*/ 466 w 1045"/>
                <a:gd name="T69" fmla="*/ 722 h 1050"/>
                <a:gd name="T70" fmla="*/ 477 w 1045"/>
                <a:gd name="T71" fmla="*/ 707 h 1050"/>
                <a:gd name="T72" fmla="*/ 492 w 1045"/>
                <a:gd name="T73" fmla="*/ 695 h 1050"/>
                <a:gd name="T74" fmla="*/ 509 w 1045"/>
                <a:gd name="T75" fmla="*/ 689 h 1050"/>
                <a:gd name="T76" fmla="*/ 527 w 1045"/>
                <a:gd name="T77" fmla="*/ 686 h 1050"/>
                <a:gd name="T78" fmla="*/ 545 w 1045"/>
                <a:gd name="T79" fmla="*/ 689 h 1050"/>
                <a:gd name="T80" fmla="*/ 562 w 1045"/>
                <a:gd name="T81" fmla="*/ 695 h 1050"/>
                <a:gd name="T82" fmla="*/ 576 w 1045"/>
                <a:gd name="T83" fmla="*/ 707 h 1050"/>
                <a:gd name="T84" fmla="*/ 680 w 1045"/>
                <a:gd name="T85" fmla="*/ 810 h 1050"/>
                <a:gd name="T86" fmla="*/ 680 w 1045"/>
                <a:gd name="T87" fmla="*/ 141 h 1050"/>
                <a:gd name="T88" fmla="*/ 70 w 1045"/>
                <a:gd name="T89" fmla="*/ 141 h 1050"/>
                <a:gd name="T90" fmla="*/ 51 w 1045"/>
                <a:gd name="T91" fmla="*/ 137 h 1050"/>
                <a:gd name="T92" fmla="*/ 34 w 1045"/>
                <a:gd name="T93" fmla="*/ 131 h 1050"/>
                <a:gd name="T94" fmla="*/ 21 w 1045"/>
                <a:gd name="T95" fmla="*/ 120 h 1050"/>
                <a:gd name="T96" fmla="*/ 9 w 1045"/>
                <a:gd name="T97" fmla="*/ 106 h 1050"/>
                <a:gd name="T98" fmla="*/ 3 w 1045"/>
                <a:gd name="T99" fmla="*/ 89 h 1050"/>
                <a:gd name="T100" fmla="*/ 0 w 1045"/>
                <a:gd name="T101" fmla="*/ 70 h 1050"/>
                <a:gd name="T102" fmla="*/ 3 w 1045"/>
                <a:gd name="T103" fmla="*/ 51 h 1050"/>
                <a:gd name="T104" fmla="*/ 9 w 1045"/>
                <a:gd name="T105" fmla="*/ 35 h 1050"/>
                <a:gd name="T106" fmla="*/ 21 w 1045"/>
                <a:gd name="T107" fmla="*/ 21 h 1050"/>
                <a:gd name="T108" fmla="*/ 34 w 1045"/>
                <a:gd name="T109" fmla="*/ 9 h 1050"/>
                <a:gd name="T110" fmla="*/ 51 w 1045"/>
                <a:gd name="T111" fmla="*/ 3 h 1050"/>
                <a:gd name="T112" fmla="*/ 70 w 1045"/>
                <a:gd name="T113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5" h="1050">
                  <a:moveTo>
                    <a:pt x="70" y="0"/>
                  </a:moveTo>
                  <a:lnTo>
                    <a:pt x="750" y="0"/>
                  </a:lnTo>
                  <a:lnTo>
                    <a:pt x="769" y="3"/>
                  </a:lnTo>
                  <a:lnTo>
                    <a:pt x="786" y="9"/>
                  </a:lnTo>
                  <a:lnTo>
                    <a:pt x="800" y="21"/>
                  </a:lnTo>
                  <a:lnTo>
                    <a:pt x="812" y="35"/>
                  </a:lnTo>
                  <a:lnTo>
                    <a:pt x="818" y="51"/>
                  </a:lnTo>
                  <a:lnTo>
                    <a:pt x="821" y="70"/>
                  </a:lnTo>
                  <a:lnTo>
                    <a:pt x="821" y="810"/>
                  </a:lnTo>
                  <a:lnTo>
                    <a:pt x="924" y="707"/>
                  </a:lnTo>
                  <a:lnTo>
                    <a:pt x="939" y="695"/>
                  </a:lnTo>
                  <a:lnTo>
                    <a:pt x="956" y="689"/>
                  </a:lnTo>
                  <a:lnTo>
                    <a:pt x="974" y="686"/>
                  </a:lnTo>
                  <a:lnTo>
                    <a:pt x="992" y="689"/>
                  </a:lnTo>
                  <a:lnTo>
                    <a:pt x="1009" y="695"/>
                  </a:lnTo>
                  <a:lnTo>
                    <a:pt x="1024" y="707"/>
                  </a:lnTo>
                  <a:lnTo>
                    <a:pt x="1035" y="722"/>
                  </a:lnTo>
                  <a:lnTo>
                    <a:pt x="1043" y="739"/>
                  </a:lnTo>
                  <a:lnTo>
                    <a:pt x="1045" y="756"/>
                  </a:lnTo>
                  <a:lnTo>
                    <a:pt x="1043" y="774"/>
                  </a:lnTo>
                  <a:lnTo>
                    <a:pt x="1035" y="791"/>
                  </a:lnTo>
                  <a:lnTo>
                    <a:pt x="1024" y="806"/>
                  </a:lnTo>
                  <a:lnTo>
                    <a:pt x="800" y="1030"/>
                  </a:lnTo>
                  <a:lnTo>
                    <a:pt x="785" y="1040"/>
                  </a:lnTo>
                  <a:lnTo>
                    <a:pt x="768" y="1048"/>
                  </a:lnTo>
                  <a:lnTo>
                    <a:pt x="750" y="1050"/>
                  </a:lnTo>
                  <a:lnTo>
                    <a:pt x="733" y="1048"/>
                  </a:lnTo>
                  <a:lnTo>
                    <a:pt x="716" y="1040"/>
                  </a:lnTo>
                  <a:lnTo>
                    <a:pt x="701" y="1030"/>
                  </a:lnTo>
                  <a:lnTo>
                    <a:pt x="477" y="806"/>
                  </a:lnTo>
                  <a:lnTo>
                    <a:pt x="466" y="791"/>
                  </a:lnTo>
                  <a:lnTo>
                    <a:pt x="458" y="774"/>
                  </a:lnTo>
                  <a:lnTo>
                    <a:pt x="456" y="756"/>
                  </a:lnTo>
                  <a:lnTo>
                    <a:pt x="458" y="739"/>
                  </a:lnTo>
                  <a:lnTo>
                    <a:pt x="466" y="722"/>
                  </a:lnTo>
                  <a:lnTo>
                    <a:pt x="477" y="707"/>
                  </a:lnTo>
                  <a:lnTo>
                    <a:pt x="492" y="695"/>
                  </a:lnTo>
                  <a:lnTo>
                    <a:pt x="509" y="689"/>
                  </a:lnTo>
                  <a:lnTo>
                    <a:pt x="527" y="686"/>
                  </a:lnTo>
                  <a:lnTo>
                    <a:pt x="545" y="689"/>
                  </a:lnTo>
                  <a:lnTo>
                    <a:pt x="562" y="695"/>
                  </a:lnTo>
                  <a:lnTo>
                    <a:pt x="576" y="707"/>
                  </a:lnTo>
                  <a:lnTo>
                    <a:pt x="680" y="810"/>
                  </a:lnTo>
                  <a:lnTo>
                    <a:pt x="680" y="141"/>
                  </a:lnTo>
                  <a:lnTo>
                    <a:pt x="70" y="141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1" y="120"/>
                  </a:lnTo>
                  <a:lnTo>
                    <a:pt x="9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48"/>
            <p:cNvSpPr>
              <a:spLocks/>
            </p:cNvSpPr>
            <p:nvPr/>
          </p:nvSpPr>
          <p:spPr bwMode="auto">
            <a:xfrm>
              <a:off x="5448301" y="2986088"/>
              <a:ext cx="165100" cy="166688"/>
            </a:xfrm>
            <a:custGeom>
              <a:avLst/>
              <a:gdLst>
                <a:gd name="T0" fmla="*/ 294 w 1044"/>
                <a:gd name="T1" fmla="*/ 0 h 1050"/>
                <a:gd name="T2" fmla="*/ 311 w 1044"/>
                <a:gd name="T3" fmla="*/ 2 h 1050"/>
                <a:gd name="T4" fmla="*/ 328 w 1044"/>
                <a:gd name="T5" fmla="*/ 9 h 1050"/>
                <a:gd name="T6" fmla="*/ 344 w 1044"/>
                <a:gd name="T7" fmla="*/ 20 h 1050"/>
                <a:gd name="T8" fmla="*/ 568 w 1044"/>
                <a:gd name="T9" fmla="*/ 244 h 1050"/>
                <a:gd name="T10" fmla="*/ 579 w 1044"/>
                <a:gd name="T11" fmla="*/ 258 h 1050"/>
                <a:gd name="T12" fmla="*/ 586 w 1044"/>
                <a:gd name="T13" fmla="*/ 275 h 1050"/>
                <a:gd name="T14" fmla="*/ 589 w 1044"/>
                <a:gd name="T15" fmla="*/ 293 h 1050"/>
                <a:gd name="T16" fmla="*/ 586 w 1044"/>
                <a:gd name="T17" fmla="*/ 311 h 1050"/>
                <a:gd name="T18" fmla="*/ 579 w 1044"/>
                <a:gd name="T19" fmla="*/ 328 h 1050"/>
                <a:gd name="T20" fmla="*/ 568 w 1044"/>
                <a:gd name="T21" fmla="*/ 342 h 1050"/>
                <a:gd name="T22" fmla="*/ 553 w 1044"/>
                <a:gd name="T23" fmla="*/ 354 h 1050"/>
                <a:gd name="T24" fmla="*/ 536 w 1044"/>
                <a:gd name="T25" fmla="*/ 360 h 1050"/>
                <a:gd name="T26" fmla="*/ 518 w 1044"/>
                <a:gd name="T27" fmla="*/ 362 h 1050"/>
                <a:gd name="T28" fmla="*/ 500 w 1044"/>
                <a:gd name="T29" fmla="*/ 360 h 1050"/>
                <a:gd name="T30" fmla="*/ 483 w 1044"/>
                <a:gd name="T31" fmla="*/ 354 h 1050"/>
                <a:gd name="T32" fmla="*/ 468 w 1044"/>
                <a:gd name="T33" fmla="*/ 342 h 1050"/>
                <a:gd name="T34" fmla="*/ 364 w 1044"/>
                <a:gd name="T35" fmla="*/ 239 h 1050"/>
                <a:gd name="T36" fmla="*/ 364 w 1044"/>
                <a:gd name="T37" fmla="*/ 909 h 1050"/>
                <a:gd name="T38" fmla="*/ 975 w 1044"/>
                <a:gd name="T39" fmla="*/ 909 h 1050"/>
                <a:gd name="T40" fmla="*/ 993 w 1044"/>
                <a:gd name="T41" fmla="*/ 912 h 1050"/>
                <a:gd name="T42" fmla="*/ 1009 w 1044"/>
                <a:gd name="T43" fmla="*/ 918 h 1050"/>
                <a:gd name="T44" fmla="*/ 1024 w 1044"/>
                <a:gd name="T45" fmla="*/ 930 h 1050"/>
                <a:gd name="T46" fmla="*/ 1035 w 1044"/>
                <a:gd name="T47" fmla="*/ 943 h 1050"/>
                <a:gd name="T48" fmla="*/ 1042 w 1044"/>
                <a:gd name="T49" fmla="*/ 960 h 1050"/>
                <a:gd name="T50" fmla="*/ 1044 w 1044"/>
                <a:gd name="T51" fmla="*/ 979 h 1050"/>
                <a:gd name="T52" fmla="*/ 1042 w 1044"/>
                <a:gd name="T53" fmla="*/ 998 h 1050"/>
                <a:gd name="T54" fmla="*/ 1035 w 1044"/>
                <a:gd name="T55" fmla="*/ 1015 h 1050"/>
                <a:gd name="T56" fmla="*/ 1024 w 1044"/>
                <a:gd name="T57" fmla="*/ 1029 h 1050"/>
                <a:gd name="T58" fmla="*/ 1009 w 1044"/>
                <a:gd name="T59" fmla="*/ 1040 h 1050"/>
                <a:gd name="T60" fmla="*/ 994 w 1044"/>
                <a:gd name="T61" fmla="*/ 1046 h 1050"/>
                <a:gd name="T62" fmla="*/ 975 w 1044"/>
                <a:gd name="T63" fmla="*/ 1050 h 1050"/>
                <a:gd name="T64" fmla="*/ 294 w 1044"/>
                <a:gd name="T65" fmla="*/ 1050 h 1050"/>
                <a:gd name="T66" fmla="*/ 276 w 1044"/>
                <a:gd name="T67" fmla="*/ 1046 h 1050"/>
                <a:gd name="T68" fmla="*/ 259 w 1044"/>
                <a:gd name="T69" fmla="*/ 1040 h 1050"/>
                <a:gd name="T70" fmla="*/ 244 w 1044"/>
                <a:gd name="T71" fmla="*/ 1029 h 1050"/>
                <a:gd name="T72" fmla="*/ 233 w 1044"/>
                <a:gd name="T73" fmla="*/ 1015 h 1050"/>
                <a:gd name="T74" fmla="*/ 226 w 1044"/>
                <a:gd name="T75" fmla="*/ 998 h 1050"/>
                <a:gd name="T76" fmla="*/ 224 w 1044"/>
                <a:gd name="T77" fmla="*/ 979 h 1050"/>
                <a:gd name="T78" fmla="*/ 224 w 1044"/>
                <a:gd name="T79" fmla="*/ 239 h 1050"/>
                <a:gd name="T80" fmla="*/ 120 w 1044"/>
                <a:gd name="T81" fmla="*/ 342 h 1050"/>
                <a:gd name="T82" fmla="*/ 105 w 1044"/>
                <a:gd name="T83" fmla="*/ 354 h 1050"/>
                <a:gd name="T84" fmla="*/ 88 w 1044"/>
                <a:gd name="T85" fmla="*/ 360 h 1050"/>
                <a:gd name="T86" fmla="*/ 70 w 1044"/>
                <a:gd name="T87" fmla="*/ 363 h 1050"/>
                <a:gd name="T88" fmla="*/ 53 w 1044"/>
                <a:gd name="T89" fmla="*/ 360 h 1050"/>
                <a:gd name="T90" fmla="*/ 36 w 1044"/>
                <a:gd name="T91" fmla="*/ 354 h 1050"/>
                <a:gd name="T92" fmla="*/ 20 w 1044"/>
                <a:gd name="T93" fmla="*/ 342 h 1050"/>
                <a:gd name="T94" fmla="*/ 9 w 1044"/>
                <a:gd name="T95" fmla="*/ 328 h 1050"/>
                <a:gd name="T96" fmla="*/ 2 w 1044"/>
                <a:gd name="T97" fmla="*/ 311 h 1050"/>
                <a:gd name="T98" fmla="*/ 0 w 1044"/>
                <a:gd name="T99" fmla="*/ 293 h 1050"/>
                <a:gd name="T100" fmla="*/ 2 w 1044"/>
                <a:gd name="T101" fmla="*/ 275 h 1050"/>
                <a:gd name="T102" fmla="*/ 9 w 1044"/>
                <a:gd name="T103" fmla="*/ 258 h 1050"/>
                <a:gd name="T104" fmla="*/ 20 w 1044"/>
                <a:gd name="T105" fmla="*/ 244 h 1050"/>
                <a:gd name="T106" fmla="*/ 244 w 1044"/>
                <a:gd name="T107" fmla="*/ 20 h 1050"/>
                <a:gd name="T108" fmla="*/ 260 w 1044"/>
                <a:gd name="T109" fmla="*/ 9 h 1050"/>
                <a:gd name="T110" fmla="*/ 277 w 1044"/>
                <a:gd name="T111" fmla="*/ 2 h 1050"/>
                <a:gd name="T112" fmla="*/ 294 w 1044"/>
                <a:gd name="T113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4" h="1050">
                  <a:moveTo>
                    <a:pt x="294" y="0"/>
                  </a:moveTo>
                  <a:lnTo>
                    <a:pt x="311" y="2"/>
                  </a:lnTo>
                  <a:lnTo>
                    <a:pt x="328" y="9"/>
                  </a:lnTo>
                  <a:lnTo>
                    <a:pt x="344" y="20"/>
                  </a:lnTo>
                  <a:lnTo>
                    <a:pt x="568" y="244"/>
                  </a:lnTo>
                  <a:lnTo>
                    <a:pt x="579" y="258"/>
                  </a:lnTo>
                  <a:lnTo>
                    <a:pt x="586" y="275"/>
                  </a:lnTo>
                  <a:lnTo>
                    <a:pt x="589" y="293"/>
                  </a:lnTo>
                  <a:lnTo>
                    <a:pt x="586" y="311"/>
                  </a:lnTo>
                  <a:lnTo>
                    <a:pt x="579" y="328"/>
                  </a:lnTo>
                  <a:lnTo>
                    <a:pt x="568" y="342"/>
                  </a:lnTo>
                  <a:lnTo>
                    <a:pt x="553" y="354"/>
                  </a:lnTo>
                  <a:lnTo>
                    <a:pt x="536" y="360"/>
                  </a:lnTo>
                  <a:lnTo>
                    <a:pt x="518" y="362"/>
                  </a:lnTo>
                  <a:lnTo>
                    <a:pt x="500" y="360"/>
                  </a:lnTo>
                  <a:lnTo>
                    <a:pt x="483" y="354"/>
                  </a:lnTo>
                  <a:lnTo>
                    <a:pt x="468" y="342"/>
                  </a:lnTo>
                  <a:lnTo>
                    <a:pt x="364" y="239"/>
                  </a:lnTo>
                  <a:lnTo>
                    <a:pt x="364" y="909"/>
                  </a:lnTo>
                  <a:lnTo>
                    <a:pt x="975" y="909"/>
                  </a:lnTo>
                  <a:lnTo>
                    <a:pt x="993" y="912"/>
                  </a:lnTo>
                  <a:lnTo>
                    <a:pt x="1009" y="918"/>
                  </a:lnTo>
                  <a:lnTo>
                    <a:pt x="1024" y="930"/>
                  </a:lnTo>
                  <a:lnTo>
                    <a:pt x="1035" y="943"/>
                  </a:lnTo>
                  <a:lnTo>
                    <a:pt x="1042" y="960"/>
                  </a:lnTo>
                  <a:lnTo>
                    <a:pt x="1044" y="979"/>
                  </a:lnTo>
                  <a:lnTo>
                    <a:pt x="1042" y="998"/>
                  </a:lnTo>
                  <a:lnTo>
                    <a:pt x="1035" y="1015"/>
                  </a:lnTo>
                  <a:lnTo>
                    <a:pt x="1024" y="1029"/>
                  </a:lnTo>
                  <a:lnTo>
                    <a:pt x="1009" y="1040"/>
                  </a:lnTo>
                  <a:lnTo>
                    <a:pt x="994" y="1046"/>
                  </a:lnTo>
                  <a:lnTo>
                    <a:pt x="975" y="1050"/>
                  </a:lnTo>
                  <a:lnTo>
                    <a:pt x="294" y="1050"/>
                  </a:lnTo>
                  <a:lnTo>
                    <a:pt x="276" y="1046"/>
                  </a:lnTo>
                  <a:lnTo>
                    <a:pt x="259" y="1040"/>
                  </a:lnTo>
                  <a:lnTo>
                    <a:pt x="244" y="1029"/>
                  </a:lnTo>
                  <a:lnTo>
                    <a:pt x="233" y="1015"/>
                  </a:lnTo>
                  <a:lnTo>
                    <a:pt x="226" y="998"/>
                  </a:lnTo>
                  <a:lnTo>
                    <a:pt x="224" y="979"/>
                  </a:lnTo>
                  <a:lnTo>
                    <a:pt x="224" y="239"/>
                  </a:lnTo>
                  <a:lnTo>
                    <a:pt x="120" y="342"/>
                  </a:lnTo>
                  <a:lnTo>
                    <a:pt x="105" y="354"/>
                  </a:lnTo>
                  <a:lnTo>
                    <a:pt x="88" y="360"/>
                  </a:lnTo>
                  <a:lnTo>
                    <a:pt x="70" y="363"/>
                  </a:lnTo>
                  <a:lnTo>
                    <a:pt x="53" y="360"/>
                  </a:lnTo>
                  <a:lnTo>
                    <a:pt x="36" y="354"/>
                  </a:lnTo>
                  <a:lnTo>
                    <a:pt x="20" y="342"/>
                  </a:lnTo>
                  <a:lnTo>
                    <a:pt x="9" y="328"/>
                  </a:lnTo>
                  <a:lnTo>
                    <a:pt x="2" y="311"/>
                  </a:lnTo>
                  <a:lnTo>
                    <a:pt x="0" y="293"/>
                  </a:lnTo>
                  <a:lnTo>
                    <a:pt x="2" y="275"/>
                  </a:lnTo>
                  <a:lnTo>
                    <a:pt x="9" y="258"/>
                  </a:lnTo>
                  <a:lnTo>
                    <a:pt x="20" y="244"/>
                  </a:lnTo>
                  <a:lnTo>
                    <a:pt x="244" y="20"/>
                  </a:lnTo>
                  <a:lnTo>
                    <a:pt x="260" y="9"/>
                  </a:lnTo>
                  <a:lnTo>
                    <a:pt x="277" y="2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411908" y="2727325"/>
            <a:ext cx="552451" cy="476251"/>
            <a:chOff x="4411663" y="2727325"/>
            <a:chExt cx="552451" cy="4762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0" name="Freeform 153"/>
            <p:cNvSpPr>
              <a:spLocks/>
            </p:cNvSpPr>
            <p:nvPr/>
          </p:nvSpPr>
          <p:spPr bwMode="auto">
            <a:xfrm>
              <a:off x="4510088" y="2727325"/>
              <a:ext cx="360363" cy="103188"/>
            </a:xfrm>
            <a:custGeom>
              <a:avLst/>
              <a:gdLst>
                <a:gd name="T0" fmla="*/ 1169 w 2271"/>
                <a:gd name="T1" fmla="*/ 1 h 651"/>
                <a:gd name="T2" fmla="*/ 1347 w 2271"/>
                <a:gd name="T3" fmla="*/ 21 h 651"/>
                <a:gd name="T4" fmla="*/ 1519 w 2271"/>
                <a:gd name="T5" fmla="*/ 60 h 651"/>
                <a:gd name="T6" fmla="*/ 1685 w 2271"/>
                <a:gd name="T7" fmla="*/ 120 h 651"/>
                <a:gd name="T8" fmla="*/ 1843 w 2271"/>
                <a:gd name="T9" fmla="*/ 198 h 651"/>
                <a:gd name="T10" fmla="*/ 1991 w 2271"/>
                <a:gd name="T11" fmla="*/ 296 h 651"/>
                <a:gd name="T12" fmla="*/ 2129 w 2271"/>
                <a:gd name="T13" fmla="*/ 410 h 651"/>
                <a:gd name="T14" fmla="*/ 2130 w 2271"/>
                <a:gd name="T15" fmla="*/ 262 h 651"/>
                <a:gd name="T16" fmla="*/ 2147 w 2271"/>
                <a:gd name="T17" fmla="*/ 230 h 651"/>
                <a:gd name="T18" fmla="*/ 2179 w 2271"/>
                <a:gd name="T19" fmla="*/ 212 h 651"/>
                <a:gd name="T20" fmla="*/ 2198 w 2271"/>
                <a:gd name="T21" fmla="*/ 209 h 651"/>
                <a:gd name="T22" fmla="*/ 2233 w 2271"/>
                <a:gd name="T23" fmla="*/ 219 h 651"/>
                <a:gd name="T24" fmla="*/ 2258 w 2271"/>
                <a:gd name="T25" fmla="*/ 244 h 651"/>
                <a:gd name="T26" fmla="*/ 2268 w 2271"/>
                <a:gd name="T27" fmla="*/ 279 h 651"/>
                <a:gd name="T28" fmla="*/ 2268 w 2271"/>
                <a:gd name="T29" fmla="*/ 596 h 651"/>
                <a:gd name="T30" fmla="*/ 2251 w 2271"/>
                <a:gd name="T31" fmla="*/ 627 h 651"/>
                <a:gd name="T32" fmla="*/ 2220 w 2271"/>
                <a:gd name="T33" fmla="*/ 645 h 651"/>
                <a:gd name="T34" fmla="*/ 1901 w 2271"/>
                <a:gd name="T35" fmla="*/ 651 h 651"/>
                <a:gd name="T36" fmla="*/ 1882 w 2271"/>
                <a:gd name="T37" fmla="*/ 649 h 651"/>
                <a:gd name="T38" fmla="*/ 1852 w 2271"/>
                <a:gd name="T39" fmla="*/ 631 h 651"/>
                <a:gd name="T40" fmla="*/ 1833 w 2271"/>
                <a:gd name="T41" fmla="*/ 601 h 651"/>
                <a:gd name="T42" fmla="*/ 1833 w 2271"/>
                <a:gd name="T43" fmla="*/ 564 h 651"/>
                <a:gd name="T44" fmla="*/ 1851 w 2271"/>
                <a:gd name="T45" fmla="*/ 532 h 651"/>
                <a:gd name="T46" fmla="*/ 1881 w 2271"/>
                <a:gd name="T47" fmla="*/ 514 h 651"/>
                <a:gd name="T48" fmla="*/ 2029 w 2271"/>
                <a:gd name="T49" fmla="*/ 510 h 651"/>
                <a:gd name="T50" fmla="*/ 1894 w 2271"/>
                <a:gd name="T51" fmla="*/ 398 h 651"/>
                <a:gd name="T52" fmla="*/ 1748 w 2271"/>
                <a:gd name="T53" fmla="*/ 305 h 651"/>
                <a:gd name="T54" fmla="*/ 1591 w 2271"/>
                <a:gd name="T55" fmla="*/ 232 h 651"/>
                <a:gd name="T56" fmla="*/ 1427 w 2271"/>
                <a:gd name="T57" fmla="*/ 180 h 651"/>
                <a:gd name="T58" fmla="*/ 1256 w 2271"/>
                <a:gd name="T59" fmla="*/ 149 h 651"/>
                <a:gd name="T60" fmla="*/ 1080 w 2271"/>
                <a:gd name="T61" fmla="*/ 140 h 651"/>
                <a:gd name="T62" fmla="*/ 901 w 2271"/>
                <a:gd name="T63" fmla="*/ 154 h 651"/>
                <a:gd name="T64" fmla="*/ 727 w 2271"/>
                <a:gd name="T65" fmla="*/ 190 h 651"/>
                <a:gd name="T66" fmla="*/ 559 w 2271"/>
                <a:gd name="T67" fmla="*/ 249 h 651"/>
                <a:gd name="T68" fmla="*/ 402 w 2271"/>
                <a:gd name="T69" fmla="*/ 329 h 651"/>
                <a:gd name="T70" fmla="*/ 255 w 2271"/>
                <a:gd name="T71" fmla="*/ 429 h 651"/>
                <a:gd name="T72" fmla="*/ 121 w 2271"/>
                <a:gd name="T73" fmla="*/ 550 h 651"/>
                <a:gd name="T74" fmla="*/ 90 w 2271"/>
                <a:gd name="T75" fmla="*/ 569 h 651"/>
                <a:gd name="T76" fmla="*/ 54 w 2271"/>
                <a:gd name="T77" fmla="*/ 569 h 651"/>
                <a:gd name="T78" fmla="*/ 21 w 2271"/>
                <a:gd name="T79" fmla="*/ 551 h 651"/>
                <a:gd name="T80" fmla="*/ 2 w 2271"/>
                <a:gd name="T81" fmla="*/ 520 h 651"/>
                <a:gd name="T82" fmla="*/ 2 w 2271"/>
                <a:gd name="T83" fmla="*/ 484 h 651"/>
                <a:gd name="T84" fmla="*/ 20 w 2271"/>
                <a:gd name="T85" fmla="*/ 452 h 651"/>
                <a:gd name="T86" fmla="*/ 156 w 2271"/>
                <a:gd name="T87" fmla="*/ 329 h 651"/>
                <a:gd name="T88" fmla="*/ 304 w 2271"/>
                <a:gd name="T89" fmla="*/ 224 h 651"/>
                <a:gd name="T90" fmla="*/ 463 w 2271"/>
                <a:gd name="T91" fmla="*/ 139 h 651"/>
                <a:gd name="T92" fmla="*/ 631 w 2271"/>
                <a:gd name="T93" fmla="*/ 74 h 651"/>
                <a:gd name="T94" fmla="*/ 806 w 2271"/>
                <a:gd name="T95" fmla="*/ 28 h 651"/>
                <a:gd name="T96" fmla="*/ 986 w 2271"/>
                <a:gd name="T97" fmla="*/ 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1" h="651">
                  <a:moveTo>
                    <a:pt x="1079" y="0"/>
                  </a:moveTo>
                  <a:lnTo>
                    <a:pt x="1169" y="1"/>
                  </a:lnTo>
                  <a:lnTo>
                    <a:pt x="1258" y="8"/>
                  </a:lnTo>
                  <a:lnTo>
                    <a:pt x="1347" y="21"/>
                  </a:lnTo>
                  <a:lnTo>
                    <a:pt x="1433" y="38"/>
                  </a:lnTo>
                  <a:lnTo>
                    <a:pt x="1519" y="60"/>
                  </a:lnTo>
                  <a:lnTo>
                    <a:pt x="1603" y="87"/>
                  </a:lnTo>
                  <a:lnTo>
                    <a:pt x="1685" y="120"/>
                  </a:lnTo>
                  <a:lnTo>
                    <a:pt x="1765" y="157"/>
                  </a:lnTo>
                  <a:lnTo>
                    <a:pt x="1843" y="198"/>
                  </a:lnTo>
                  <a:lnTo>
                    <a:pt x="1918" y="244"/>
                  </a:lnTo>
                  <a:lnTo>
                    <a:pt x="1991" y="296"/>
                  </a:lnTo>
                  <a:lnTo>
                    <a:pt x="2062" y="351"/>
                  </a:lnTo>
                  <a:lnTo>
                    <a:pt x="2129" y="410"/>
                  </a:lnTo>
                  <a:lnTo>
                    <a:pt x="2127" y="281"/>
                  </a:lnTo>
                  <a:lnTo>
                    <a:pt x="2130" y="262"/>
                  </a:lnTo>
                  <a:lnTo>
                    <a:pt x="2137" y="245"/>
                  </a:lnTo>
                  <a:lnTo>
                    <a:pt x="2147" y="230"/>
                  </a:lnTo>
                  <a:lnTo>
                    <a:pt x="2162" y="220"/>
                  </a:lnTo>
                  <a:lnTo>
                    <a:pt x="2179" y="212"/>
                  </a:lnTo>
                  <a:lnTo>
                    <a:pt x="2197" y="209"/>
                  </a:lnTo>
                  <a:lnTo>
                    <a:pt x="2198" y="209"/>
                  </a:lnTo>
                  <a:lnTo>
                    <a:pt x="2217" y="212"/>
                  </a:lnTo>
                  <a:lnTo>
                    <a:pt x="2233" y="219"/>
                  </a:lnTo>
                  <a:lnTo>
                    <a:pt x="2247" y="230"/>
                  </a:lnTo>
                  <a:lnTo>
                    <a:pt x="2258" y="244"/>
                  </a:lnTo>
                  <a:lnTo>
                    <a:pt x="2265" y="261"/>
                  </a:lnTo>
                  <a:lnTo>
                    <a:pt x="2268" y="279"/>
                  </a:lnTo>
                  <a:lnTo>
                    <a:pt x="2271" y="577"/>
                  </a:lnTo>
                  <a:lnTo>
                    <a:pt x="2268" y="596"/>
                  </a:lnTo>
                  <a:lnTo>
                    <a:pt x="2262" y="613"/>
                  </a:lnTo>
                  <a:lnTo>
                    <a:pt x="2251" y="627"/>
                  </a:lnTo>
                  <a:lnTo>
                    <a:pt x="2237" y="638"/>
                  </a:lnTo>
                  <a:lnTo>
                    <a:pt x="2220" y="645"/>
                  </a:lnTo>
                  <a:lnTo>
                    <a:pt x="2201" y="648"/>
                  </a:lnTo>
                  <a:lnTo>
                    <a:pt x="1901" y="651"/>
                  </a:lnTo>
                  <a:lnTo>
                    <a:pt x="1900" y="651"/>
                  </a:lnTo>
                  <a:lnTo>
                    <a:pt x="1882" y="649"/>
                  </a:lnTo>
                  <a:lnTo>
                    <a:pt x="1866" y="642"/>
                  </a:lnTo>
                  <a:lnTo>
                    <a:pt x="1852" y="631"/>
                  </a:lnTo>
                  <a:lnTo>
                    <a:pt x="1840" y="617"/>
                  </a:lnTo>
                  <a:lnTo>
                    <a:pt x="1833" y="601"/>
                  </a:lnTo>
                  <a:lnTo>
                    <a:pt x="1831" y="582"/>
                  </a:lnTo>
                  <a:lnTo>
                    <a:pt x="1833" y="564"/>
                  </a:lnTo>
                  <a:lnTo>
                    <a:pt x="1840" y="547"/>
                  </a:lnTo>
                  <a:lnTo>
                    <a:pt x="1851" y="532"/>
                  </a:lnTo>
                  <a:lnTo>
                    <a:pt x="1865" y="522"/>
                  </a:lnTo>
                  <a:lnTo>
                    <a:pt x="1881" y="514"/>
                  </a:lnTo>
                  <a:lnTo>
                    <a:pt x="1900" y="511"/>
                  </a:lnTo>
                  <a:lnTo>
                    <a:pt x="2029" y="510"/>
                  </a:lnTo>
                  <a:lnTo>
                    <a:pt x="1964" y="451"/>
                  </a:lnTo>
                  <a:lnTo>
                    <a:pt x="1894" y="398"/>
                  </a:lnTo>
                  <a:lnTo>
                    <a:pt x="1822" y="349"/>
                  </a:lnTo>
                  <a:lnTo>
                    <a:pt x="1748" y="305"/>
                  </a:lnTo>
                  <a:lnTo>
                    <a:pt x="1671" y="266"/>
                  </a:lnTo>
                  <a:lnTo>
                    <a:pt x="1591" y="232"/>
                  </a:lnTo>
                  <a:lnTo>
                    <a:pt x="1510" y="204"/>
                  </a:lnTo>
                  <a:lnTo>
                    <a:pt x="1427" y="180"/>
                  </a:lnTo>
                  <a:lnTo>
                    <a:pt x="1342" y="162"/>
                  </a:lnTo>
                  <a:lnTo>
                    <a:pt x="1256" y="149"/>
                  </a:lnTo>
                  <a:lnTo>
                    <a:pt x="1169" y="142"/>
                  </a:lnTo>
                  <a:lnTo>
                    <a:pt x="1080" y="140"/>
                  </a:lnTo>
                  <a:lnTo>
                    <a:pt x="989" y="144"/>
                  </a:lnTo>
                  <a:lnTo>
                    <a:pt x="901" y="154"/>
                  </a:lnTo>
                  <a:lnTo>
                    <a:pt x="812" y="169"/>
                  </a:lnTo>
                  <a:lnTo>
                    <a:pt x="727" y="190"/>
                  </a:lnTo>
                  <a:lnTo>
                    <a:pt x="642" y="217"/>
                  </a:lnTo>
                  <a:lnTo>
                    <a:pt x="559" y="249"/>
                  </a:lnTo>
                  <a:lnTo>
                    <a:pt x="480" y="286"/>
                  </a:lnTo>
                  <a:lnTo>
                    <a:pt x="402" y="329"/>
                  </a:lnTo>
                  <a:lnTo>
                    <a:pt x="327" y="377"/>
                  </a:lnTo>
                  <a:lnTo>
                    <a:pt x="255" y="429"/>
                  </a:lnTo>
                  <a:lnTo>
                    <a:pt x="187" y="487"/>
                  </a:lnTo>
                  <a:lnTo>
                    <a:pt x="121" y="550"/>
                  </a:lnTo>
                  <a:lnTo>
                    <a:pt x="107" y="562"/>
                  </a:lnTo>
                  <a:lnTo>
                    <a:pt x="90" y="569"/>
                  </a:lnTo>
                  <a:lnTo>
                    <a:pt x="72" y="571"/>
                  </a:lnTo>
                  <a:lnTo>
                    <a:pt x="54" y="569"/>
                  </a:lnTo>
                  <a:lnTo>
                    <a:pt x="37" y="563"/>
                  </a:lnTo>
                  <a:lnTo>
                    <a:pt x="21" y="551"/>
                  </a:lnTo>
                  <a:lnTo>
                    <a:pt x="10" y="536"/>
                  </a:lnTo>
                  <a:lnTo>
                    <a:pt x="2" y="520"/>
                  </a:lnTo>
                  <a:lnTo>
                    <a:pt x="0" y="502"/>
                  </a:lnTo>
                  <a:lnTo>
                    <a:pt x="2" y="484"/>
                  </a:lnTo>
                  <a:lnTo>
                    <a:pt x="9" y="467"/>
                  </a:lnTo>
                  <a:lnTo>
                    <a:pt x="20" y="452"/>
                  </a:lnTo>
                  <a:lnTo>
                    <a:pt x="87" y="388"/>
                  </a:lnTo>
                  <a:lnTo>
                    <a:pt x="156" y="329"/>
                  </a:lnTo>
                  <a:lnTo>
                    <a:pt x="229" y="275"/>
                  </a:lnTo>
                  <a:lnTo>
                    <a:pt x="304" y="224"/>
                  </a:lnTo>
                  <a:lnTo>
                    <a:pt x="382" y="179"/>
                  </a:lnTo>
                  <a:lnTo>
                    <a:pt x="463" y="139"/>
                  </a:lnTo>
                  <a:lnTo>
                    <a:pt x="545" y="104"/>
                  </a:lnTo>
                  <a:lnTo>
                    <a:pt x="631" y="74"/>
                  </a:lnTo>
                  <a:lnTo>
                    <a:pt x="717" y="48"/>
                  </a:lnTo>
                  <a:lnTo>
                    <a:pt x="806" y="28"/>
                  </a:lnTo>
                  <a:lnTo>
                    <a:pt x="895" y="14"/>
                  </a:lnTo>
                  <a:lnTo>
                    <a:pt x="98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54"/>
            <p:cNvSpPr>
              <a:spLocks/>
            </p:cNvSpPr>
            <p:nvPr/>
          </p:nvSpPr>
          <p:spPr bwMode="auto">
            <a:xfrm>
              <a:off x="4497388" y="3100388"/>
              <a:ext cx="360363" cy="103188"/>
            </a:xfrm>
            <a:custGeom>
              <a:avLst/>
              <a:gdLst>
                <a:gd name="T0" fmla="*/ 370 w 2271"/>
                <a:gd name="T1" fmla="*/ 0 h 654"/>
                <a:gd name="T2" fmla="*/ 405 w 2271"/>
                <a:gd name="T3" fmla="*/ 10 h 654"/>
                <a:gd name="T4" fmla="*/ 430 w 2271"/>
                <a:gd name="T5" fmla="*/ 35 h 654"/>
                <a:gd name="T6" fmla="*/ 441 w 2271"/>
                <a:gd name="T7" fmla="*/ 70 h 654"/>
                <a:gd name="T8" fmla="*/ 431 w 2271"/>
                <a:gd name="T9" fmla="*/ 106 h 654"/>
                <a:gd name="T10" fmla="*/ 406 w 2271"/>
                <a:gd name="T11" fmla="*/ 131 h 654"/>
                <a:gd name="T12" fmla="*/ 371 w 2271"/>
                <a:gd name="T13" fmla="*/ 141 h 654"/>
                <a:gd name="T14" fmla="*/ 308 w 2271"/>
                <a:gd name="T15" fmla="*/ 201 h 654"/>
                <a:gd name="T16" fmla="*/ 449 w 2271"/>
                <a:gd name="T17" fmla="*/ 303 h 654"/>
                <a:gd name="T18" fmla="*/ 601 w 2271"/>
                <a:gd name="T19" fmla="*/ 386 h 654"/>
                <a:gd name="T20" fmla="*/ 761 w 2271"/>
                <a:gd name="T21" fmla="*/ 449 h 654"/>
                <a:gd name="T22" fmla="*/ 929 w 2271"/>
                <a:gd name="T23" fmla="*/ 491 h 654"/>
                <a:gd name="T24" fmla="*/ 1103 w 2271"/>
                <a:gd name="T25" fmla="*/ 511 h 654"/>
                <a:gd name="T26" fmla="*/ 1281 w 2271"/>
                <a:gd name="T27" fmla="*/ 508 h 654"/>
                <a:gd name="T28" fmla="*/ 1458 w 2271"/>
                <a:gd name="T29" fmla="*/ 483 h 654"/>
                <a:gd name="T30" fmla="*/ 1629 w 2271"/>
                <a:gd name="T31" fmla="*/ 436 h 654"/>
                <a:gd name="T32" fmla="*/ 1792 w 2271"/>
                <a:gd name="T33" fmla="*/ 366 h 654"/>
                <a:gd name="T34" fmla="*/ 1944 w 2271"/>
                <a:gd name="T35" fmla="*/ 276 h 654"/>
                <a:gd name="T36" fmla="*/ 2085 w 2271"/>
                <a:gd name="T37" fmla="*/ 166 h 654"/>
                <a:gd name="T38" fmla="*/ 2165 w 2271"/>
                <a:gd name="T39" fmla="*/ 91 h 654"/>
                <a:gd name="T40" fmla="*/ 2200 w 2271"/>
                <a:gd name="T41" fmla="*/ 81 h 654"/>
                <a:gd name="T42" fmla="*/ 2235 w 2271"/>
                <a:gd name="T43" fmla="*/ 91 h 654"/>
                <a:gd name="T44" fmla="*/ 2262 w 2271"/>
                <a:gd name="T45" fmla="*/ 117 h 654"/>
                <a:gd name="T46" fmla="*/ 2271 w 2271"/>
                <a:gd name="T47" fmla="*/ 152 h 654"/>
                <a:gd name="T48" fmla="*/ 2263 w 2271"/>
                <a:gd name="T49" fmla="*/ 187 h 654"/>
                <a:gd name="T50" fmla="*/ 2185 w 2271"/>
                <a:gd name="T51" fmla="*/ 266 h 654"/>
                <a:gd name="T52" fmla="*/ 2043 w 2271"/>
                <a:gd name="T53" fmla="*/ 380 h 654"/>
                <a:gd name="T54" fmla="*/ 1890 w 2271"/>
                <a:gd name="T55" fmla="*/ 475 h 654"/>
                <a:gd name="T56" fmla="*/ 1726 w 2271"/>
                <a:gd name="T57" fmla="*/ 551 h 654"/>
                <a:gd name="T58" fmla="*/ 1554 w 2271"/>
                <a:gd name="T59" fmla="*/ 605 h 654"/>
                <a:gd name="T60" fmla="*/ 1376 w 2271"/>
                <a:gd name="T61" fmla="*/ 640 h 654"/>
                <a:gd name="T62" fmla="*/ 1194 w 2271"/>
                <a:gd name="T63" fmla="*/ 654 h 654"/>
                <a:gd name="T64" fmla="*/ 1086 w 2271"/>
                <a:gd name="T65" fmla="*/ 650 h 654"/>
                <a:gd name="T66" fmla="*/ 912 w 2271"/>
                <a:gd name="T67" fmla="*/ 630 h 654"/>
                <a:gd name="T68" fmla="*/ 742 w 2271"/>
                <a:gd name="T69" fmla="*/ 590 h 654"/>
                <a:gd name="T70" fmla="*/ 579 w 2271"/>
                <a:gd name="T71" fmla="*/ 531 h 654"/>
                <a:gd name="T72" fmla="*/ 424 w 2271"/>
                <a:gd name="T73" fmla="*/ 453 h 654"/>
                <a:gd name="T74" fmla="*/ 278 w 2271"/>
                <a:gd name="T75" fmla="*/ 356 h 654"/>
                <a:gd name="T76" fmla="*/ 143 w 2271"/>
                <a:gd name="T77" fmla="*/ 242 h 654"/>
                <a:gd name="T78" fmla="*/ 142 w 2271"/>
                <a:gd name="T79" fmla="*/ 392 h 654"/>
                <a:gd name="T80" fmla="*/ 124 w 2271"/>
                <a:gd name="T81" fmla="*/ 422 h 654"/>
                <a:gd name="T82" fmla="*/ 94 w 2271"/>
                <a:gd name="T83" fmla="*/ 441 h 654"/>
                <a:gd name="T84" fmla="*/ 74 w 2271"/>
                <a:gd name="T85" fmla="*/ 443 h 654"/>
                <a:gd name="T86" fmla="*/ 39 w 2271"/>
                <a:gd name="T87" fmla="*/ 434 h 654"/>
                <a:gd name="T88" fmla="*/ 14 w 2271"/>
                <a:gd name="T89" fmla="*/ 410 h 654"/>
                <a:gd name="T90" fmla="*/ 4 w 2271"/>
                <a:gd name="T91" fmla="*/ 374 h 654"/>
                <a:gd name="T92" fmla="*/ 3 w 2271"/>
                <a:gd name="T93" fmla="*/ 56 h 654"/>
                <a:gd name="T94" fmla="*/ 20 w 2271"/>
                <a:gd name="T95" fmla="*/ 26 h 654"/>
                <a:gd name="T96" fmla="*/ 51 w 2271"/>
                <a:gd name="T97" fmla="*/ 7 h 654"/>
                <a:gd name="T98" fmla="*/ 369 w 2271"/>
                <a:gd name="T9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1" h="654">
                  <a:moveTo>
                    <a:pt x="369" y="0"/>
                  </a:moveTo>
                  <a:lnTo>
                    <a:pt x="370" y="0"/>
                  </a:lnTo>
                  <a:lnTo>
                    <a:pt x="389" y="4"/>
                  </a:lnTo>
                  <a:lnTo>
                    <a:pt x="405" y="10"/>
                  </a:lnTo>
                  <a:lnTo>
                    <a:pt x="420" y="22"/>
                  </a:lnTo>
                  <a:lnTo>
                    <a:pt x="430" y="35"/>
                  </a:lnTo>
                  <a:lnTo>
                    <a:pt x="438" y="52"/>
                  </a:lnTo>
                  <a:lnTo>
                    <a:pt x="441" y="70"/>
                  </a:lnTo>
                  <a:lnTo>
                    <a:pt x="438" y="89"/>
                  </a:lnTo>
                  <a:lnTo>
                    <a:pt x="431" y="106"/>
                  </a:lnTo>
                  <a:lnTo>
                    <a:pt x="421" y="120"/>
                  </a:lnTo>
                  <a:lnTo>
                    <a:pt x="406" y="131"/>
                  </a:lnTo>
                  <a:lnTo>
                    <a:pt x="389" y="138"/>
                  </a:lnTo>
                  <a:lnTo>
                    <a:pt x="371" y="141"/>
                  </a:lnTo>
                  <a:lnTo>
                    <a:pt x="241" y="142"/>
                  </a:lnTo>
                  <a:lnTo>
                    <a:pt x="308" y="201"/>
                  </a:lnTo>
                  <a:lnTo>
                    <a:pt x="376" y="254"/>
                  </a:lnTo>
                  <a:lnTo>
                    <a:pt x="449" y="303"/>
                  </a:lnTo>
                  <a:lnTo>
                    <a:pt x="523" y="348"/>
                  </a:lnTo>
                  <a:lnTo>
                    <a:pt x="601" y="386"/>
                  </a:lnTo>
                  <a:lnTo>
                    <a:pt x="680" y="420"/>
                  </a:lnTo>
                  <a:lnTo>
                    <a:pt x="761" y="449"/>
                  </a:lnTo>
                  <a:lnTo>
                    <a:pt x="845" y="473"/>
                  </a:lnTo>
                  <a:lnTo>
                    <a:pt x="929" y="491"/>
                  </a:lnTo>
                  <a:lnTo>
                    <a:pt x="1016" y="503"/>
                  </a:lnTo>
                  <a:lnTo>
                    <a:pt x="1103" y="511"/>
                  </a:lnTo>
                  <a:lnTo>
                    <a:pt x="1192" y="513"/>
                  </a:lnTo>
                  <a:lnTo>
                    <a:pt x="1281" y="508"/>
                  </a:lnTo>
                  <a:lnTo>
                    <a:pt x="1371" y="499"/>
                  </a:lnTo>
                  <a:lnTo>
                    <a:pt x="1458" y="483"/>
                  </a:lnTo>
                  <a:lnTo>
                    <a:pt x="1545" y="462"/>
                  </a:lnTo>
                  <a:lnTo>
                    <a:pt x="1629" y="436"/>
                  </a:lnTo>
                  <a:lnTo>
                    <a:pt x="1712" y="403"/>
                  </a:lnTo>
                  <a:lnTo>
                    <a:pt x="1792" y="366"/>
                  </a:lnTo>
                  <a:lnTo>
                    <a:pt x="1870" y="323"/>
                  </a:lnTo>
                  <a:lnTo>
                    <a:pt x="1944" y="276"/>
                  </a:lnTo>
                  <a:lnTo>
                    <a:pt x="2016" y="223"/>
                  </a:lnTo>
                  <a:lnTo>
                    <a:pt x="2085" y="166"/>
                  </a:lnTo>
                  <a:lnTo>
                    <a:pt x="2150" y="102"/>
                  </a:lnTo>
                  <a:lnTo>
                    <a:pt x="2165" y="91"/>
                  </a:lnTo>
                  <a:lnTo>
                    <a:pt x="2182" y="85"/>
                  </a:lnTo>
                  <a:lnTo>
                    <a:pt x="2200" y="81"/>
                  </a:lnTo>
                  <a:lnTo>
                    <a:pt x="2218" y="85"/>
                  </a:lnTo>
                  <a:lnTo>
                    <a:pt x="2235" y="91"/>
                  </a:lnTo>
                  <a:lnTo>
                    <a:pt x="2250" y="102"/>
                  </a:lnTo>
                  <a:lnTo>
                    <a:pt x="2262" y="117"/>
                  </a:lnTo>
                  <a:lnTo>
                    <a:pt x="2269" y="134"/>
                  </a:lnTo>
                  <a:lnTo>
                    <a:pt x="2271" y="152"/>
                  </a:lnTo>
                  <a:lnTo>
                    <a:pt x="2269" y="170"/>
                  </a:lnTo>
                  <a:lnTo>
                    <a:pt x="2263" y="187"/>
                  </a:lnTo>
                  <a:lnTo>
                    <a:pt x="2251" y="202"/>
                  </a:lnTo>
                  <a:lnTo>
                    <a:pt x="2185" y="266"/>
                  </a:lnTo>
                  <a:lnTo>
                    <a:pt x="2115" y="325"/>
                  </a:lnTo>
                  <a:lnTo>
                    <a:pt x="2043" y="380"/>
                  </a:lnTo>
                  <a:lnTo>
                    <a:pt x="1968" y="430"/>
                  </a:lnTo>
                  <a:lnTo>
                    <a:pt x="1890" y="475"/>
                  </a:lnTo>
                  <a:lnTo>
                    <a:pt x="1809" y="515"/>
                  </a:lnTo>
                  <a:lnTo>
                    <a:pt x="1726" y="551"/>
                  </a:lnTo>
                  <a:lnTo>
                    <a:pt x="1641" y="580"/>
                  </a:lnTo>
                  <a:lnTo>
                    <a:pt x="1554" y="605"/>
                  </a:lnTo>
                  <a:lnTo>
                    <a:pt x="1466" y="625"/>
                  </a:lnTo>
                  <a:lnTo>
                    <a:pt x="1376" y="640"/>
                  </a:lnTo>
                  <a:lnTo>
                    <a:pt x="1285" y="649"/>
                  </a:lnTo>
                  <a:lnTo>
                    <a:pt x="1194" y="654"/>
                  </a:lnTo>
                  <a:lnTo>
                    <a:pt x="1176" y="654"/>
                  </a:lnTo>
                  <a:lnTo>
                    <a:pt x="1086" y="650"/>
                  </a:lnTo>
                  <a:lnTo>
                    <a:pt x="999" y="643"/>
                  </a:lnTo>
                  <a:lnTo>
                    <a:pt x="912" y="630"/>
                  </a:lnTo>
                  <a:lnTo>
                    <a:pt x="827" y="613"/>
                  </a:lnTo>
                  <a:lnTo>
                    <a:pt x="742" y="590"/>
                  </a:lnTo>
                  <a:lnTo>
                    <a:pt x="660" y="563"/>
                  </a:lnTo>
                  <a:lnTo>
                    <a:pt x="579" y="531"/>
                  </a:lnTo>
                  <a:lnTo>
                    <a:pt x="501" y="494"/>
                  </a:lnTo>
                  <a:lnTo>
                    <a:pt x="424" y="453"/>
                  </a:lnTo>
                  <a:lnTo>
                    <a:pt x="350" y="406"/>
                  </a:lnTo>
                  <a:lnTo>
                    <a:pt x="278" y="356"/>
                  </a:lnTo>
                  <a:lnTo>
                    <a:pt x="209" y="301"/>
                  </a:lnTo>
                  <a:lnTo>
                    <a:pt x="143" y="242"/>
                  </a:lnTo>
                  <a:lnTo>
                    <a:pt x="144" y="373"/>
                  </a:lnTo>
                  <a:lnTo>
                    <a:pt x="142" y="392"/>
                  </a:lnTo>
                  <a:lnTo>
                    <a:pt x="135" y="409"/>
                  </a:lnTo>
                  <a:lnTo>
                    <a:pt x="124" y="422"/>
                  </a:lnTo>
                  <a:lnTo>
                    <a:pt x="110" y="434"/>
                  </a:lnTo>
                  <a:lnTo>
                    <a:pt x="94" y="441"/>
                  </a:lnTo>
                  <a:lnTo>
                    <a:pt x="75" y="443"/>
                  </a:lnTo>
                  <a:lnTo>
                    <a:pt x="74" y="443"/>
                  </a:lnTo>
                  <a:lnTo>
                    <a:pt x="56" y="441"/>
                  </a:lnTo>
                  <a:lnTo>
                    <a:pt x="39" y="434"/>
                  </a:lnTo>
                  <a:lnTo>
                    <a:pt x="25" y="423"/>
                  </a:lnTo>
                  <a:lnTo>
                    <a:pt x="14" y="410"/>
                  </a:lnTo>
                  <a:lnTo>
                    <a:pt x="6" y="393"/>
                  </a:lnTo>
                  <a:lnTo>
                    <a:pt x="4" y="374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9" y="39"/>
                  </a:lnTo>
                  <a:lnTo>
                    <a:pt x="20" y="26"/>
                  </a:lnTo>
                  <a:lnTo>
                    <a:pt x="35" y="14"/>
                  </a:lnTo>
                  <a:lnTo>
                    <a:pt x="51" y="7"/>
                  </a:lnTo>
                  <a:lnTo>
                    <a:pt x="70" y="5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55"/>
            <p:cNvSpPr>
              <a:spLocks/>
            </p:cNvSpPr>
            <p:nvPr/>
          </p:nvSpPr>
          <p:spPr bwMode="auto">
            <a:xfrm>
              <a:off x="4411663" y="2857500"/>
              <a:ext cx="220663" cy="234950"/>
            </a:xfrm>
            <a:custGeom>
              <a:avLst/>
              <a:gdLst>
                <a:gd name="T0" fmla="*/ 766 w 1387"/>
                <a:gd name="T1" fmla="*/ 3 h 1483"/>
                <a:gd name="T2" fmla="*/ 885 w 1387"/>
                <a:gd name="T3" fmla="*/ 49 h 1483"/>
                <a:gd name="T4" fmla="*/ 973 w 1387"/>
                <a:gd name="T5" fmla="*/ 137 h 1483"/>
                <a:gd name="T6" fmla="*/ 1019 w 1387"/>
                <a:gd name="T7" fmla="*/ 256 h 1483"/>
                <a:gd name="T8" fmla="*/ 1020 w 1387"/>
                <a:gd name="T9" fmla="*/ 585 h 1483"/>
                <a:gd name="T10" fmla="*/ 988 w 1387"/>
                <a:gd name="T11" fmla="*/ 663 h 1483"/>
                <a:gd name="T12" fmla="*/ 992 w 1387"/>
                <a:gd name="T13" fmla="*/ 874 h 1483"/>
                <a:gd name="T14" fmla="*/ 1082 w 1387"/>
                <a:gd name="T15" fmla="*/ 925 h 1483"/>
                <a:gd name="T16" fmla="*/ 1194 w 1387"/>
                <a:gd name="T17" fmla="*/ 996 h 1483"/>
                <a:gd name="T18" fmla="*/ 1315 w 1387"/>
                <a:gd name="T19" fmla="*/ 1088 h 1483"/>
                <a:gd name="T20" fmla="*/ 1368 w 1387"/>
                <a:gd name="T21" fmla="*/ 1155 h 1483"/>
                <a:gd name="T22" fmla="*/ 1387 w 1387"/>
                <a:gd name="T23" fmla="*/ 1238 h 1483"/>
                <a:gd name="T24" fmla="*/ 1377 w 1387"/>
                <a:gd name="T25" fmla="*/ 1448 h 1483"/>
                <a:gd name="T26" fmla="*/ 1335 w 1387"/>
                <a:gd name="T27" fmla="*/ 1480 h 1483"/>
                <a:gd name="T28" fmla="*/ 1280 w 1387"/>
                <a:gd name="T29" fmla="*/ 1474 h 1483"/>
                <a:gd name="T30" fmla="*/ 1249 w 1387"/>
                <a:gd name="T31" fmla="*/ 1432 h 1483"/>
                <a:gd name="T32" fmla="*/ 1243 w 1387"/>
                <a:gd name="T33" fmla="*/ 1222 h 1483"/>
                <a:gd name="T34" fmla="*/ 1188 w 1387"/>
                <a:gd name="T35" fmla="*/ 1165 h 1483"/>
                <a:gd name="T36" fmla="*/ 1075 w 1387"/>
                <a:gd name="T37" fmla="*/ 1085 h 1483"/>
                <a:gd name="T38" fmla="*/ 974 w 1387"/>
                <a:gd name="T39" fmla="*/ 1024 h 1483"/>
                <a:gd name="T40" fmla="*/ 902 w 1387"/>
                <a:gd name="T41" fmla="*/ 985 h 1483"/>
                <a:gd name="T42" fmla="*/ 859 w 1387"/>
                <a:gd name="T43" fmla="*/ 961 h 1483"/>
                <a:gd name="T44" fmla="*/ 832 w 1387"/>
                <a:gd name="T45" fmla="*/ 916 h 1483"/>
                <a:gd name="T46" fmla="*/ 832 w 1387"/>
                <a:gd name="T47" fmla="*/ 634 h 1483"/>
                <a:gd name="T48" fmla="*/ 861 w 1387"/>
                <a:gd name="T49" fmla="*/ 593 h 1483"/>
                <a:gd name="T50" fmla="*/ 881 w 1387"/>
                <a:gd name="T51" fmla="*/ 556 h 1483"/>
                <a:gd name="T52" fmla="*/ 868 w 1387"/>
                <a:gd name="T53" fmla="*/ 238 h 1483"/>
                <a:gd name="T54" fmla="*/ 810 w 1387"/>
                <a:gd name="T55" fmla="*/ 167 h 1483"/>
                <a:gd name="T56" fmla="*/ 720 w 1387"/>
                <a:gd name="T57" fmla="*/ 140 h 1483"/>
                <a:gd name="T58" fmla="*/ 602 w 1387"/>
                <a:gd name="T59" fmla="*/ 153 h 1483"/>
                <a:gd name="T60" fmla="*/ 531 w 1387"/>
                <a:gd name="T61" fmla="*/ 210 h 1483"/>
                <a:gd name="T62" fmla="*/ 504 w 1387"/>
                <a:gd name="T63" fmla="*/ 301 h 1483"/>
                <a:gd name="T64" fmla="*/ 514 w 1387"/>
                <a:gd name="T65" fmla="*/ 584 h 1483"/>
                <a:gd name="T66" fmla="*/ 547 w 1387"/>
                <a:gd name="T67" fmla="*/ 619 h 1483"/>
                <a:gd name="T68" fmla="*/ 557 w 1387"/>
                <a:gd name="T69" fmla="*/ 652 h 1483"/>
                <a:gd name="T70" fmla="*/ 548 w 1387"/>
                <a:gd name="T71" fmla="*/ 933 h 1483"/>
                <a:gd name="T72" fmla="*/ 510 w 1387"/>
                <a:gd name="T73" fmla="*/ 971 h 1483"/>
                <a:gd name="T74" fmla="*/ 464 w 1387"/>
                <a:gd name="T75" fmla="*/ 995 h 1483"/>
                <a:gd name="T76" fmla="*/ 381 w 1387"/>
                <a:gd name="T77" fmla="*/ 1042 h 1483"/>
                <a:gd name="T78" fmla="*/ 274 w 1387"/>
                <a:gd name="T79" fmla="*/ 1110 h 1483"/>
                <a:gd name="T80" fmla="*/ 160 w 1387"/>
                <a:gd name="T81" fmla="*/ 1196 h 1483"/>
                <a:gd name="T82" fmla="*/ 140 w 1387"/>
                <a:gd name="T83" fmla="*/ 1238 h 1483"/>
                <a:gd name="T84" fmla="*/ 131 w 1387"/>
                <a:gd name="T85" fmla="*/ 1448 h 1483"/>
                <a:gd name="T86" fmla="*/ 89 w 1387"/>
                <a:gd name="T87" fmla="*/ 1480 h 1483"/>
                <a:gd name="T88" fmla="*/ 35 w 1387"/>
                <a:gd name="T89" fmla="*/ 1474 h 1483"/>
                <a:gd name="T90" fmla="*/ 2 w 1387"/>
                <a:gd name="T91" fmla="*/ 1432 h 1483"/>
                <a:gd name="T92" fmla="*/ 2 w 1387"/>
                <a:gd name="T93" fmla="*/ 1209 h 1483"/>
                <a:gd name="T94" fmla="*/ 33 w 1387"/>
                <a:gd name="T95" fmla="*/ 1130 h 1483"/>
                <a:gd name="T96" fmla="*/ 112 w 1387"/>
                <a:gd name="T97" fmla="*/ 1055 h 1483"/>
                <a:gd name="T98" fmla="*/ 231 w 1387"/>
                <a:gd name="T99" fmla="*/ 971 h 1483"/>
                <a:gd name="T100" fmla="*/ 337 w 1387"/>
                <a:gd name="T101" fmla="*/ 906 h 1483"/>
                <a:gd name="T102" fmla="*/ 417 w 1387"/>
                <a:gd name="T103" fmla="*/ 863 h 1483"/>
                <a:gd name="T104" fmla="*/ 384 w 1387"/>
                <a:gd name="T105" fmla="*/ 639 h 1483"/>
                <a:gd name="T106" fmla="*/ 364 w 1387"/>
                <a:gd name="T107" fmla="*/ 556 h 1483"/>
                <a:gd name="T108" fmla="*/ 378 w 1387"/>
                <a:gd name="T109" fmla="*/ 214 h 1483"/>
                <a:gd name="T110" fmla="*/ 439 w 1387"/>
                <a:gd name="T111" fmla="*/ 103 h 1483"/>
                <a:gd name="T112" fmla="*/ 539 w 1387"/>
                <a:gd name="T113" fmla="*/ 29 h 1483"/>
                <a:gd name="T114" fmla="*/ 665 w 1387"/>
                <a:gd name="T115" fmla="*/ 0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483">
                  <a:moveTo>
                    <a:pt x="665" y="0"/>
                  </a:moveTo>
                  <a:lnTo>
                    <a:pt x="721" y="0"/>
                  </a:lnTo>
                  <a:lnTo>
                    <a:pt x="766" y="3"/>
                  </a:lnTo>
                  <a:lnTo>
                    <a:pt x="808" y="13"/>
                  </a:lnTo>
                  <a:lnTo>
                    <a:pt x="848" y="29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3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1"/>
                  </a:lnTo>
                  <a:lnTo>
                    <a:pt x="1022" y="556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3" y="639"/>
                  </a:lnTo>
                  <a:lnTo>
                    <a:pt x="988" y="663"/>
                  </a:lnTo>
                  <a:lnTo>
                    <a:pt x="970" y="685"/>
                  </a:lnTo>
                  <a:lnTo>
                    <a:pt x="970" y="863"/>
                  </a:lnTo>
                  <a:lnTo>
                    <a:pt x="992" y="874"/>
                  </a:lnTo>
                  <a:lnTo>
                    <a:pt x="1019" y="889"/>
                  </a:lnTo>
                  <a:lnTo>
                    <a:pt x="1049" y="906"/>
                  </a:lnTo>
                  <a:lnTo>
                    <a:pt x="1082" y="925"/>
                  </a:lnTo>
                  <a:lnTo>
                    <a:pt x="1118" y="947"/>
                  </a:lnTo>
                  <a:lnTo>
                    <a:pt x="1155" y="971"/>
                  </a:lnTo>
                  <a:lnTo>
                    <a:pt x="1194" y="996"/>
                  </a:lnTo>
                  <a:lnTo>
                    <a:pt x="1234" y="1024"/>
                  </a:lnTo>
                  <a:lnTo>
                    <a:pt x="1275" y="1055"/>
                  </a:lnTo>
                  <a:lnTo>
                    <a:pt x="1315" y="1088"/>
                  </a:lnTo>
                  <a:lnTo>
                    <a:pt x="1336" y="1108"/>
                  </a:lnTo>
                  <a:lnTo>
                    <a:pt x="1354" y="1130"/>
                  </a:lnTo>
                  <a:lnTo>
                    <a:pt x="1368" y="1155"/>
                  </a:lnTo>
                  <a:lnTo>
                    <a:pt x="1378" y="1181"/>
                  </a:lnTo>
                  <a:lnTo>
                    <a:pt x="1385" y="1209"/>
                  </a:lnTo>
                  <a:lnTo>
                    <a:pt x="1387" y="1238"/>
                  </a:lnTo>
                  <a:lnTo>
                    <a:pt x="1387" y="1413"/>
                  </a:lnTo>
                  <a:lnTo>
                    <a:pt x="1384" y="1432"/>
                  </a:lnTo>
                  <a:lnTo>
                    <a:pt x="1377" y="1448"/>
                  </a:lnTo>
                  <a:lnTo>
                    <a:pt x="1366" y="1462"/>
                  </a:lnTo>
                  <a:lnTo>
                    <a:pt x="1352" y="1474"/>
                  </a:lnTo>
                  <a:lnTo>
                    <a:pt x="1335" y="1480"/>
                  </a:lnTo>
                  <a:lnTo>
                    <a:pt x="1316" y="1483"/>
                  </a:lnTo>
                  <a:lnTo>
                    <a:pt x="1297" y="1480"/>
                  </a:lnTo>
                  <a:lnTo>
                    <a:pt x="1280" y="1474"/>
                  </a:lnTo>
                  <a:lnTo>
                    <a:pt x="1267" y="1462"/>
                  </a:lnTo>
                  <a:lnTo>
                    <a:pt x="1255" y="1448"/>
                  </a:lnTo>
                  <a:lnTo>
                    <a:pt x="1249" y="1432"/>
                  </a:lnTo>
                  <a:lnTo>
                    <a:pt x="1245" y="1413"/>
                  </a:lnTo>
                  <a:lnTo>
                    <a:pt x="1245" y="1238"/>
                  </a:lnTo>
                  <a:lnTo>
                    <a:pt x="1243" y="1222"/>
                  </a:lnTo>
                  <a:lnTo>
                    <a:pt x="1237" y="1207"/>
                  </a:lnTo>
                  <a:lnTo>
                    <a:pt x="1226" y="1196"/>
                  </a:lnTo>
                  <a:lnTo>
                    <a:pt x="1188" y="1165"/>
                  </a:lnTo>
                  <a:lnTo>
                    <a:pt x="1149" y="1137"/>
                  </a:lnTo>
                  <a:lnTo>
                    <a:pt x="1111" y="1110"/>
                  </a:lnTo>
                  <a:lnTo>
                    <a:pt x="1075" y="1085"/>
                  </a:lnTo>
                  <a:lnTo>
                    <a:pt x="1039" y="1062"/>
                  </a:lnTo>
                  <a:lnTo>
                    <a:pt x="1006" y="1042"/>
                  </a:lnTo>
                  <a:lnTo>
                    <a:pt x="974" y="1024"/>
                  </a:lnTo>
                  <a:lnTo>
                    <a:pt x="947" y="1009"/>
                  </a:lnTo>
                  <a:lnTo>
                    <a:pt x="923" y="995"/>
                  </a:lnTo>
                  <a:lnTo>
                    <a:pt x="902" y="985"/>
                  </a:lnTo>
                  <a:lnTo>
                    <a:pt x="887" y="976"/>
                  </a:lnTo>
                  <a:lnTo>
                    <a:pt x="875" y="971"/>
                  </a:lnTo>
                  <a:lnTo>
                    <a:pt x="859" y="961"/>
                  </a:lnTo>
                  <a:lnTo>
                    <a:pt x="847" y="949"/>
                  </a:lnTo>
                  <a:lnTo>
                    <a:pt x="837" y="934"/>
                  </a:lnTo>
                  <a:lnTo>
                    <a:pt x="832" y="916"/>
                  </a:lnTo>
                  <a:lnTo>
                    <a:pt x="830" y="898"/>
                  </a:lnTo>
                  <a:lnTo>
                    <a:pt x="830" y="652"/>
                  </a:lnTo>
                  <a:lnTo>
                    <a:pt x="832" y="634"/>
                  </a:lnTo>
                  <a:lnTo>
                    <a:pt x="837" y="619"/>
                  </a:lnTo>
                  <a:lnTo>
                    <a:pt x="848" y="605"/>
                  </a:lnTo>
                  <a:lnTo>
                    <a:pt x="861" y="593"/>
                  </a:lnTo>
                  <a:lnTo>
                    <a:pt x="871" y="584"/>
                  </a:lnTo>
                  <a:lnTo>
                    <a:pt x="878" y="570"/>
                  </a:lnTo>
                  <a:lnTo>
                    <a:pt x="881" y="556"/>
                  </a:lnTo>
                  <a:lnTo>
                    <a:pt x="881" y="301"/>
                  </a:lnTo>
                  <a:lnTo>
                    <a:pt x="877" y="268"/>
                  </a:lnTo>
                  <a:lnTo>
                    <a:pt x="868" y="238"/>
                  </a:lnTo>
                  <a:lnTo>
                    <a:pt x="853" y="210"/>
                  </a:lnTo>
                  <a:lnTo>
                    <a:pt x="834" y="187"/>
                  </a:lnTo>
                  <a:lnTo>
                    <a:pt x="810" y="167"/>
                  </a:lnTo>
                  <a:lnTo>
                    <a:pt x="782" y="153"/>
                  </a:lnTo>
                  <a:lnTo>
                    <a:pt x="753" y="143"/>
                  </a:lnTo>
                  <a:lnTo>
                    <a:pt x="720" y="140"/>
                  </a:lnTo>
                  <a:lnTo>
                    <a:pt x="664" y="140"/>
                  </a:lnTo>
                  <a:lnTo>
                    <a:pt x="633" y="143"/>
                  </a:lnTo>
                  <a:lnTo>
                    <a:pt x="602" y="153"/>
                  </a:lnTo>
                  <a:lnTo>
                    <a:pt x="575" y="167"/>
                  </a:lnTo>
                  <a:lnTo>
                    <a:pt x="552" y="187"/>
                  </a:lnTo>
                  <a:lnTo>
                    <a:pt x="531" y="210"/>
                  </a:lnTo>
                  <a:lnTo>
                    <a:pt x="517" y="238"/>
                  </a:lnTo>
                  <a:lnTo>
                    <a:pt x="507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6" y="570"/>
                  </a:lnTo>
                  <a:lnTo>
                    <a:pt x="514" y="584"/>
                  </a:lnTo>
                  <a:lnTo>
                    <a:pt x="524" y="593"/>
                  </a:lnTo>
                  <a:lnTo>
                    <a:pt x="537" y="605"/>
                  </a:lnTo>
                  <a:lnTo>
                    <a:pt x="547" y="619"/>
                  </a:lnTo>
                  <a:lnTo>
                    <a:pt x="554" y="634"/>
                  </a:lnTo>
                  <a:lnTo>
                    <a:pt x="556" y="652"/>
                  </a:lnTo>
                  <a:lnTo>
                    <a:pt x="557" y="652"/>
                  </a:lnTo>
                  <a:lnTo>
                    <a:pt x="557" y="898"/>
                  </a:lnTo>
                  <a:lnTo>
                    <a:pt x="555" y="916"/>
                  </a:lnTo>
                  <a:lnTo>
                    <a:pt x="548" y="933"/>
                  </a:lnTo>
                  <a:lnTo>
                    <a:pt x="539" y="949"/>
                  </a:lnTo>
                  <a:lnTo>
                    <a:pt x="526" y="961"/>
                  </a:lnTo>
                  <a:lnTo>
                    <a:pt x="510" y="971"/>
                  </a:lnTo>
                  <a:lnTo>
                    <a:pt x="500" y="976"/>
                  </a:lnTo>
                  <a:lnTo>
                    <a:pt x="484" y="985"/>
                  </a:lnTo>
                  <a:lnTo>
                    <a:pt x="464" y="995"/>
                  </a:lnTo>
                  <a:lnTo>
                    <a:pt x="440" y="1009"/>
                  </a:lnTo>
                  <a:lnTo>
                    <a:pt x="411" y="1024"/>
                  </a:lnTo>
                  <a:lnTo>
                    <a:pt x="381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10"/>
                  </a:lnTo>
                  <a:lnTo>
                    <a:pt x="236" y="1137"/>
                  </a:lnTo>
                  <a:lnTo>
                    <a:pt x="198" y="1165"/>
                  </a:lnTo>
                  <a:lnTo>
                    <a:pt x="160" y="1196"/>
                  </a:lnTo>
                  <a:lnTo>
                    <a:pt x="150" y="1207"/>
                  </a:lnTo>
                  <a:lnTo>
                    <a:pt x="143" y="1222"/>
                  </a:lnTo>
                  <a:lnTo>
                    <a:pt x="140" y="1238"/>
                  </a:lnTo>
                  <a:lnTo>
                    <a:pt x="140" y="1413"/>
                  </a:lnTo>
                  <a:lnTo>
                    <a:pt x="138" y="1432"/>
                  </a:lnTo>
                  <a:lnTo>
                    <a:pt x="131" y="1448"/>
                  </a:lnTo>
                  <a:lnTo>
                    <a:pt x="120" y="1462"/>
                  </a:lnTo>
                  <a:lnTo>
                    <a:pt x="105" y="1474"/>
                  </a:lnTo>
                  <a:lnTo>
                    <a:pt x="89" y="1480"/>
                  </a:lnTo>
                  <a:lnTo>
                    <a:pt x="71" y="1483"/>
                  </a:lnTo>
                  <a:lnTo>
                    <a:pt x="52" y="1480"/>
                  </a:lnTo>
                  <a:lnTo>
                    <a:pt x="35" y="1474"/>
                  </a:lnTo>
                  <a:lnTo>
                    <a:pt x="20" y="1462"/>
                  </a:lnTo>
                  <a:lnTo>
                    <a:pt x="9" y="1448"/>
                  </a:lnTo>
                  <a:lnTo>
                    <a:pt x="2" y="1432"/>
                  </a:lnTo>
                  <a:lnTo>
                    <a:pt x="0" y="1413"/>
                  </a:lnTo>
                  <a:lnTo>
                    <a:pt x="0" y="1238"/>
                  </a:lnTo>
                  <a:lnTo>
                    <a:pt x="2" y="1209"/>
                  </a:lnTo>
                  <a:lnTo>
                    <a:pt x="8" y="1181"/>
                  </a:lnTo>
                  <a:lnTo>
                    <a:pt x="19" y="1154"/>
                  </a:lnTo>
                  <a:lnTo>
                    <a:pt x="33" y="1130"/>
                  </a:lnTo>
                  <a:lnTo>
                    <a:pt x="51" y="1108"/>
                  </a:lnTo>
                  <a:lnTo>
                    <a:pt x="71" y="1088"/>
                  </a:lnTo>
                  <a:lnTo>
                    <a:pt x="112" y="1055"/>
                  </a:lnTo>
                  <a:lnTo>
                    <a:pt x="152" y="1026"/>
                  </a:lnTo>
                  <a:lnTo>
                    <a:pt x="192" y="997"/>
                  </a:lnTo>
                  <a:lnTo>
                    <a:pt x="231" y="971"/>
                  </a:lnTo>
                  <a:lnTo>
                    <a:pt x="269" y="947"/>
                  </a:lnTo>
                  <a:lnTo>
                    <a:pt x="304" y="925"/>
                  </a:lnTo>
                  <a:lnTo>
                    <a:pt x="337" y="906"/>
                  </a:lnTo>
                  <a:lnTo>
                    <a:pt x="367" y="889"/>
                  </a:lnTo>
                  <a:lnTo>
                    <a:pt x="393" y="874"/>
                  </a:lnTo>
                  <a:lnTo>
                    <a:pt x="417" y="863"/>
                  </a:lnTo>
                  <a:lnTo>
                    <a:pt x="417" y="685"/>
                  </a:lnTo>
                  <a:lnTo>
                    <a:pt x="398" y="663"/>
                  </a:lnTo>
                  <a:lnTo>
                    <a:pt x="384" y="639"/>
                  </a:lnTo>
                  <a:lnTo>
                    <a:pt x="373" y="612"/>
                  </a:lnTo>
                  <a:lnTo>
                    <a:pt x="367" y="585"/>
                  </a:lnTo>
                  <a:lnTo>
                    <a:pt x="364" y="556"/>
                  </a:lnTo>
                  <a:lnTo>
                    <a:pt x="364" y="301"/>
                  </a:lnTo>
                  <a:lnTo>
                    <a:pt x="368" y="256"/>
                  </a:lnTo>
                  <a:lnTo>
                    <a:pt x="378" y="214"/>
                  </a:lnTo>
                  <a:lnTo>
                    <a:pt x="392" y="174"/>
                  </a:lnTo>
                  <a:lnTo>
                    <a:pt x="413" y="137"/>
                  </a:lnTo>
                  <a:lnTo>
                    <a:pt x="439" y="103"/>
                  </a:lnTo>
                  <a:lnTo>
                    <a:pt x="468" y="74"/>
                  </a:lnTo>
                  <a:lnTo>
                    <a:pt x="502" y="49"/>
                  </a:lnTo>
                  <a:lnTo>
                    <a:pt x="539" y="29"/>
                  </a:lnTo>
                  <a:lnTo>
                    <a:pt x="579" y="13"/>
                  </a:lnTo>
                  <a:lnTo>
                    <a:pt x="621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56"/>
            <p:cNvSpPr>
              <a:spLocks/>
            </p:cNvSpPr>
            <p:nvPr/>
          </p:nvSpPr>
          <p:spPr bwMode="auto">
            <a:xfrm>
              <a:off x="4743451" y="2857500"/>
              <a:ext cx="220663" cy="234950"/>
            </a:xfrm>
            <a:custGeom>
              <a:avLst/>
              <a:gdLst>
                <a:gd name="T0" fmla="*/ 765 w 1386"/>
                <a:gd name="T1" fmla="*/ 3 h 1482"/>
                <a:gd name="T2" fmla="*/ 885 w 1386"/>
                <a:gd name="T3" fmla="*/ 49 h 1482"/>
                <a:gd name="T4" fmla="*/ 974 w 1386"/>
                <a:gd name="T5" fmla="*/ 137 h 1482"/>
                <a:gd name="T6" fmla="*/ 1019 w 1386"/>
                <a:gd name="T7" fmla="*/ 256 h 1482"/>
                <a:gd name="T8" fmla="*/ 1020 w 1386"/>
                <a:gd name="T9" fmla="*/ 585 h 1482"/>
                <a:gd name="T10" fmla="*/ 988 w 1386"/>
                <a:gd name="T11" fmla="*/ 663 h 1482"/>
                <a:gd name="T12" fmla="*/ 993 w 1386"/>
                <a:gd name="T13" fmla="*/ 874 h 1482"/>
                <a:gd name="T14" fmla="*/ 1082 w 1386"/>
                <a:gd name="T15" fmla="*/ 925 h 1482"/>
                <a:gd name="T16" fmla="*/ 1194 w 1386"/>
                <a:gd name="T17" fmla="*/ 996 h 1482"/>
                <a:gd name="T18" fmla="*/ 1315 w 1386"/>
                <a:gd name="T19" fmla="*/ 1087 h 1482"/>
                <a:gd name="T20" fmla="*/ 1367 w 1386"/>
                <a:gd name="T21" fmla="*/ 1154 h 1482"/>
                <a:gd name="T22" fmla="*/ 1386 w 1386"/>
                <a:gd name="T23" fmla="*/ 1237 h 1482"/>
                <a:gd name="T24" fmla="*/ 1376 w 1386"/>
                <a:gd name="T25" fmla="*/ 1447 h 1482"/>
                <a:gd name="T26" fmla="*/ 1334 w 1386"/>
                <a:gd name="T27" fmla="*/ 1479 h 1482"/>
                <a:gd name="T28" fmla="*/ 1280 w 1386"/>
                <a:gd name="T29" fmla="*/ 1473 h 1482"/>
                <a:gd name="T30" fmla="*/ 1248 w 1386"/>
                <a:gd name="T31" fmla="*/ 1431 h 1482"/>
                <a:gd name="T32" fmla="*/ 1244 w 1386"/>
                <a:gd name="T33" fmla="*/ 1221 h 1482"/>
                <a:gd name="T34" fmla="*/ 1188 w 1386"/>
                <a:gd name="T35" fmla="*/ 1164 h 1482"/>
                <a:gd name="T36" fmla="*/ 1075 w 1386"/>
                <a:gd name="T37" fmla="*/ 1084 h 1482"/>
                <a:gd name="T38" fmla="*/ 975 w 1386"/>
                <a:gd name="T39" fmla="*/ 1023 h 1482"/>
                <a:gd name="T40" fmla="*/ 902 w 1386"/>
                <a:gd name="T41" fmla="*/ 984 h 1482"/>
                <a:gd name="T42" fmla="*/ 861 w 1386"/>
                <a:gd name="T43" fmla="*/ 960 h 1482"/>
                <a:gd name="T44" fmla="*/ 832 w 1386"/>
                <a:gd name="T45" fmla="*/ 915 h 1482"/>
                <a:gd name="T46" fmla="*/ 832 w 1386"/>
                <a:gd name="T47" fmla="*/ 633 h 1482"/>
                <a:gd name="T48" fmla="*/ 862 w 1386"/>
                <a:gd name="T49" fmla="*/ 592 h 1482"/>
                <a:gd name="T50" fmla="*/ 881 w 1386"/>
                <a:gd name="T51" fmla="*/ 555 h 1482"/>
                <a:gd name="T52" fmla="*/ 869 w 1386"/>
                <a:gd name="T53" fmla="*/ 237 h 1482"/>
                <a:gd name="T54" fmla="*/ 810 w 1386"/>
                <a:gd name="T55" fmla="*/ 166 h 1482"/>
                <a:gd name="T56" fmla="*/ 721 w 1386"/>
                <a:gd name="T57" fmla="*/ 139 h 1482"/>
                <a:gd name="T58" fmla="*/ 602 w 1386"/>
                <a:gd name="T59" fmla="*/ 152 h 1482"/>
                <a:gd name="T60" fmla="*/ 533 w 1386"/>
                <a:gd name="T61" fmla="*/ 209 h 1482"/>
                <a:gd name="T62" fmla="*/ 505 w 1386"/>
                <a:gd name="T63" fmla="*/ 300 h 1482"/>
                <a:gd name="T64" fmla="*/ 514 w 1386"/>
                <a:gd name="T65" fmla="*/ 583 h 1482"/>
                <a:gd name="T66" fmla="*/ 548 w 1386"/>
                <a:gd name="T67" fmla="*/ 618 h 1482"/>
                <a:gd name="T68" fmla="*/ 556 w 1386"/>
                <a:gd name="T69" fmla="*/ 897 h 1482"/>
                <a:gd name="T70" fmla="*/ 538 w 1386"/>
                <a:gd name="T71" fmla="*/ 948 h 1482"/>
                <a:gd name="T72" fmla="*/ 500 w 1386"/>
                <a:gd name="T73" fmla="*/ 975 h 1482"/>
                <a:gd name="T74" fmla="*/ 439 w 1386"/>
                <a:gd name="T75" fmla="*/ 1008 h 1482"/>
                <a:gd name="T76" fmla="*/ 347 w 1386"/>
                <a:gd name="T77" fmla="*/ 1061 h 1482"/>
                <a:gd name="T78" fmla="*/ 236 w 1386"/>
                <a:gd name="T79" fmla="*/ 1136 h 1482"/>
                <a:gd name="T80" fmla="*/ 149 w 1386"/>
                <a:gd name="T81" fmla="*/ 1206 h 1482"/>
                <a:gd name="T82" fmla="*/ 141 w 1386"/>
                <a:gd name="T83" fmla="*/ 1412 h 1482"/>
                <a:gd name="T84" fmla="*/ 120 w 1386"/>
                <a:gd name="T85" fmla="*/ 1461 h 1482"/>
                <a:gd name="T86" fmla="*/ 70 w 1386"/>
                <a:gd name="T87" fmla="*/ 1482 h 1482"/>
                <a:gd name="T88" fmla="*/ 20 w 1386"/>
                <a:gd name="T89" fmla="*/ 1461 h 1482"/>
                <a:gd name="T90" fmla="*/ 0 w 1386"/>
                <a:gd name="T91" fmla="*/ 1412 h 1482"/>
                <a:gd name="T92" fmla="*/ 9 w 1386"/>
                <a:gd name="T93" fmla="*/ 1180 h 1482"/>
                <a:gd name="T94" fmla="*/ 50 w 1386"/>
                <a:gd name="T95" fmla="*/ 1107 h 1482"/>
                <a:gd name="T96" fmla="*/ 152 w 1386"/>
                <a:gd name="T97" fmla="*/ 1025 h 1482"/>
                <a:gd name="T98" fmla="*/ 268 w 1386"/>
                <a:gd name="T99" fmla="*/ 946 h 1482"/>
                <a:gd name="T100" fmla="*/ 367 w 1386"/>
                <a:gd name="T101" fmla="*/ 888 h 1482"/>
                <a:gd name="T102" fmla="*/ 416 w 1386"/>
                <a:gd name="T103" fmla="*/ 684 h 1482"/>
                <a:gd name="T104" fmla="*/ 373 w 1386"/>
                <a:gd name="T105" fmla="*/ 612 h 1482"/>
                <a:gd name="T106" fmla="*/ 364 w 1386"/>
                <a:gd name="T107" fmla="*/ 300 h 1482"/>
                <a:gd name="T108" fmla="*/ 393 w 1386"/>
                <a:gd name="T109" fmla="*/ 174 h 1482"/>
                <a:gd name="T110" fmla="*/ 467 w 1386"/>
                <a:gd name="T111" fmla="*/ 74 h 1482"/>
                <a:gd name="T112" fmla="*/ 578 w 1386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6" h="1482">
                  <a:moveTo>
                    <a:pt x="666" y="0"/>
                  </a:moveTo>
                  <a:lnTo>
                    <a:pt x="721" y="0"/>
                  </a:lnTo>
                  <a:lnTo>
                    <a:pt x="765" y="3"/>
                  </a:lnTo>
                  <a:lnTo>
                    <a:pt x="808" y="13"/>
                  </a:lnTo>
                  <a:lnTo>
                    <a:pt x="848" y="28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4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0"/>
                  </a:lnTo>
                  <a:lnTo>
                    <a:pt x="1022" y="555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2" y="639"/>
                  </a:lnTo>
                  <a:lnTo>
                    <a:pt x="988" y="663"/>
                  </a:lnTo>
                  <a:lnTo>
                    <a:pt x="970" y="684"/>
                  </a:lnTo>
                  <a:lnTo>
                    <a:pt x="970" y="862"/>
                  </a:lnTo>
                  <a:lnTo>
                    <a:pt x="993" y="874"/>
                  </a:lnTo>
                  <a:lnTo>
                    <a:pt x="1019" y="888"/>
                  </a:lnTo>
                  <a:lnTo>
                    <a:pt x="1048" y="905"/>
                  </a:lnTo>
                  <a:lnTo>
                    <a:pt x="1082" y="925"/>
                  </a:lnTo>
                  <a:lnTo>
                    <a:pt x="1117" y="946"/>
                  </a:lnTo>
                  <a:lnTo>
                    <a:pt x="1155" y="970"/>
                  </a:lnTo>
                  <a:lnTo>
                    <a:pt x="1194" y="996"/>
                  </a:lnTo>
                  <a:lnTo>
                    <a:pt x="1234" y="1025"/>
                  </a:lnTo>
                  <a:lnTo>
                    <a:pt x="1275" y="1055"/>
                  </a:lnTo>
                  <a:lnTo>
                    <a:pt x="1315" y="1087"/>
                  </a:lnTo>
                  <a:lnTo>
                    <a:pt x="1336" y="1107"/>
                  </a:lnTo>
                  <a:lnTo>
                    <a:pt x="1353" y="1130"/>
                  </a:lnTo>
                  <a:lnTo>
                    <a:pt x="1367" y="1154"/>
                  </a:lnTo>
                  <a:lnTo>
                    <a:pt x="1378" y="1180"/>
                  </a:lnTo>
                  <a:lnTo>
                    <a:pt x="1384" y="1208"/>
                  </a:lnTo>
                  <a:lnTo>
                    <a:pt x="1386" y="1237"/>
                  </a:lnTo>
                  <a:lnTo>
                    <a:pt x="1386" y="1412"/>
                  </a:lnTo>
                  <a:lnTo>
                    <a:pt x="1384" y="1431"/>
                  </a:lnTo>
                  <a:lnTo>
                    <a:pt x="1376" y="1447"/>
                  </a:lnTo>
                  <a:lnTo>
                    <a:pt x="1366" y="1461"/>
                  </a:lnTo>
                  <a:lnTo>
                    <a:pt x="1351" y="1473"/>
                  </a:lnTo>
                  <a:lnTo>
                    <a:pt x="1334" y="1479"/>
                  </a:lnTo>
                  <a:lnTo>
                    <a:pt x="1316" y="1482"/>
                  </a:lnTo>
                  <a:lnTo>
                    <a:pt x="1297" y="1479"/>
                  </a:lnTo>
                  <a:lnTo>
                    <a:pt x="1280" y="1473"/>
                  </a:lnTo>
                  <a:lnTo>
                    <a:pt x="1266" y="1461"/>
                  </a:lnTo>
                  <a:lnTo>
                    <a:pt x="1255" y="1447"/>
                  </a:lnTo>
                  <a:lnTo>
                    <a:pt x="1248" y="1431"/>
                  </a:lnTo>
                  <a:lnTo>
                    <a:pt x="1246" y="1412"/>
                  </a:lnTo>
                  <a:lnTo>
                    <a:pt x="1246" y="1237"/>
                  </a:lnTo>
                  <a:lnTo>
                    <a:pt x="1244" y="1221"/>
                  </a:lnTo>
                  <a:lnTo>
                    <a:pt x="1237" y="1206"/>
                  </a:lnTo>
                  <a:lnTo>
                    <a:pt x="1227" y="1195"/>
                  </a:lnTo>
                  <a:lnTo>
                    <a:pt x="1188" y="1164"/>
                  </a:lnTo>
                  <a:lnTo>
                    <a:pt x="1150" y="1136"/>
                  </a:lnTo>
                  <a:lnTo>
                    <a:pt x="1112" y="1109"/>
                  </a:lnTo>
                  <a:lnTo>
                    <a:pt x="1075" y="1084"/>
                  </a:lnTo>
                  <a:lnTo>
                    <a:pt x="1039" y="1061"/>
                  </a:lnTo>
                  <a:lnTo>
                    <a:pt x="1006" y="1041"/>
                  </a:lnTo>
                  <a:lnTo>
                    <a:pt x="975" y="1023"/>
                  </a:lnTo>
                  <a:lnTo>
                    <a:pt x="947" y="1008"/>
                  </a:lnTo>
                  <a:lnTo>
                    <a:pt x="923" y="994"/>
                  </a:lnTo>
                  <a:lnTo>
                    <a:pt x="902" y="984"/>
                  </a:lnTo>
                  <a:lnTo>
                    <a:pt x="886" y="975"/>
                  </a:lnTo>
                  <a:lnTo>
                    <a:pt x="876" y="970"/>
                  </a:lnTo>
                  <a:lnTo>
                    <a:pt x="861" y="960"/>
                  </a:lnTo>
                  <a:lnTo>
                    <a:pt x="848" y="948"/>
                  </a:lnTo>
                  <a:lnTo>
                    <a:pt x="839" y="933"/>
                  </a:lnTo>
                  <a:lnTo>
                    <a:pt x="832" y="915"/>
                  </a:lnTo>
                  <a:lnTo>
                    <a:pt x="830" y="897"/>
                  </a:lnTo>
                  <a:lnTo>
                    <a:pt x="830" y="651"/>
                  </a:lnTo>
                  <a:lnTo>
                    <a:pt x="832" y="633"/>
                  </a:lnTo>
                  <a:lnTo>
                    <a:pt x="839" y="618"/>
                  </a:lnTo>
                  <a:lnTo>
                    <a:pt x="848" y="604"/>
                  </a:lnTo>
                  <a:lnTo>
                    <a:pt x="862" y="592"/>
                  </a:lnTo>
                  <a:lnTo>
                    <a:pt x="872" y="583"/>
                  </a:lnTo>
                  <a:lnTo>
                    <a:pt x="879" y="569"/>
                  </a:lnTo>
                  <a:lnTo>
                    <a:pt x="881" y="555"/>
                  </a:lnTo>
                  <a:lnTo>
                    <a:pt x="881" y="300"/>
                  </a:lnTo>
                  <a:lnTo>
                    <a:pt x="878" y="267"/>
                  </a:lnTo>
                  <a:lnTo>
                    <a:pt x="869" y="237"/>
                  </a:lnTo>
                  <a:lnTo>
                    <a:pt x="854" y="209"/>
                  </a:lnTo>
                  <a:lnTo>
                    <a:pt x="834" y="186"/>
                  </a:lnTo>
                  <a:lnTo>
                    <a:pt x="810" y="166"/>
                  </a:lnTo>
                  <a:lnTo>
                    <a:pt x="784" y="152"/>
                  </a:lnTo>
                  <a:lnTo>
                    <a:pt x="753" y="142"/>
                  </a:lnTo>
                  <a:lnTo>
                    <a:pt x="721" y="139"/>
                  </a:lnTo>
                  <a:lnTo>
                    <a:pt x="666" y="139"/>
                  </a:lnTo>
                  <a:lnTo>
                    <a:pt x="633" y="142"/>
                  </a:lnTo>
                  <a:lnTo>
                    <a:pt x="602" y="152"/>
                  </a:lnTo>
                  <a:lnTo>
                    <a:pt x="576" y="166"/>
                  </a:lnTo>
                  <a:lnTo>
                    <a:pt x="552" y="186"/>
                  </a:lnTo>
                  <a:lnTo>
                    <a:pt x="533" y="209"/>
                  </a:lnTo>
                  <a:lnTo>
                    <a:pt x="518" y="237"/>
                  </a:lnTo>
                  <a:lnTo>
                    <a:pt x="509" y="267"/>
                  </a:lnTo>
                  <a:lnTo>
                    <a:pt x="505" y="300"/>
                  </a:lnTo>
                  <a:lnTo>
                    <a:pt x="505" y="555"/>
                  </a:lnTo>
                  <a:lnTo>
                    <a:pt x="508" y="569"/>
                  </a:lnTo>
                  <a:lnTo>
                    <a:pt x="514" y="583"/>
                  </a:lnTo>
                  <a:lnTo>
                    <a:pt x="524" y="592"/>
                  </a:lnTo>
                  <a:lnTo>
                    <a:pt x="538" y="604"/>
                  </a:lnTo>
                  <a:lnTo>
                    <a:pt x="548" y="618"/>
                  </a:lnTo>
                  <a:lnTo>
                    <a:pt x="554" y="633"/>
                  </a:lnTo>
                  <a:lnTo>
                    <a:pt x="556" y="651"/>
                  </a:lnTo>
                  <a:lnTo>
                    <a:pt x="556" y="897"/>
                  </a:lnTo>
                  <a:lnTo>
                    <a:pt x="554" y="915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6" y="960"/>
                  </a:lnTo>
                  <a:lnTo>
                    <a:pt x="511" y="970"/>
                  </a:lnTo>
                  <a:lnTo>
                    <a:pt x="500" y="975"/>
                  </a:lnTo>
                  <a:lnTo>
                    <a:pt x="484" y="984"/>
                  </a:lnTo>
                  <a:lnTo>
                    <a:pt x="464" y="994"/>
                  </a:lnTo>
                  <a:lnTo>
                    <a:pt x="439" y="1008"/>
                  </a:lnTo>
                  <a:lnTo>
                    <a:pt x="412" y="1023"/>
                  </a:lnTo>
                  <a:lnTo>
                    <a:pt x="381" y="1041"/>
                  </a:lnTo>
                  <a:lnTo>
                    <a:pt x="347" y="1061"/>
                  </a:lnTo>
                  <a:lnTo>
                    <a:pt x="311" y="1084"/>
                  </a:lnTo>
                  <a:lnTo>
                    <a:pt x="274" y="1109"/>
                  </a:lnTo>
                  <a:lnTo>
                    <a:pt x="236" y="1136"/>
                  </a:lnTo>
                  <a:lnTo>
                    <a:pt x="199" y="1164"/>
                  </a:lnTo>
                  <a:lnTo>
                    <a:pt x="160" y="1195"/>
                  </a:lnTo>
                  <a:lnTo>
                    <a:pt x="149" y="1206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1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3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3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1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8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2" y="1025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8" y="663"/>
                  </a:lnTo>
                  <a:lnTo>
                    <a:pt x="383" y="639"/>
                  </a:lnTo>
                  <a:lnTo>
                    <a:pt x="373" y="612"/>
                  </a:lnTo>
                  <a:lnTo>
                    <a:pt x="366" y="585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3" y="174"/>
                  </a:lnTo>
                  <a:lnTo>
                    <a:pt x="413" y="137"/>
                  </a:lnTo>
                  <a:lnTo>
                    <a:pt x="438" y="103"/>
                  </a:lnTo>
                  <a:lnTo>
                    <a:pt x="467" y="74"/>
                  </a:lnTo>
                  <a:lnTo>
                    <a:pt x="501" y="49"/>
                  </a:lnTo>
                  <a:lnTo>
                    <a:pt x="538" y="28"/>
                  </a:lnTo>
                  <a:lnTo>
                    <a:pt x="578" y="13"/>
                  </a:lnTo>
                  <a:lnTo>
                    <a:pt x="621" y="3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2" name="Group 251"/>
          <p:cNvGrpSpPr/>
          <p:nvPr/>
        </p:nvGrpSpPr>
        <p:grpSpPr>
          <a:xfrm>
            <a:off x="3475621" y="2719388"/>
            <a:ext cx="554037" cy="493712"/>
            <a:chOff x="3475038" y="2719388"/>
            <a:chExt cx="554037" cy="4937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" name="Freeform 161"/>
            <p:cNvSpPr>
              <a:spLocks/>
            </p:cNvSpPr>
            <p:nvPr/>
          </p:nvSpPr>
          <p:spPr bwMode="auto">
            <a:xfrm>
              <a:off x="3573463" y="2952750"/>
              <a:ext cx="254000" cy="174625"/>
            </a:xfrm>
            <a:custGeom>
              <a:avLst/>
              <a:gdLst>
                <a:gd name="T0" fmla="*/ 89 w 1597"/>
                <a:gd name="T1" fmla="*/ 2 h 1099"/>
                <a:gd name="T2" fmla="*/ 120 w 1597"/>
                <a:gd name="T3" fmla="*/ 21 h 1099"/>
                <a:gd name="T4" fmla="*/ 139 w 1597"/>
                <a:gd name="T5" fmla="*/ 51 h 1099"/>
                <a:gd name="T6" fmla="*/ 141 w 1597"/>
                <a:gd name="T7" fmla="*/ 326 h 1099"/>
                <a:gd name="T8" fmla="*/ 153 w 1597"/>
                <a:gd name="T9" fmla="*/ 428 h 1099"/>
                <a:gd name="T10" fmla="*/ 189 w 1597"/>
                <a:gd name="T11" fmla="*/ 521 h 1099"/>
                <a:gd name="T12" fmla="*/ 246 w 1597"/>
                <a:gd name="T13" fmla="*/ 603 h 1099"/>
                <a:gd name="T14" fmla="*/ 319 w 1597"/>
                <a:gd name="T15" fmla="*/ 668 h 1099"/>
                <a:gd name="T16" fmla="*/ 407 w 1597"/>
                <a:gd name="T17" fmla="*/ 714 h 1099"/>
                <a:gd name="T18" fmla="*/ 507 w 1597"/>
                <a:gd name="T19" fmla="*/ 740 h 1099"/>
                <a:gd name="T20" fmla="*/ 1357 w 1597"/>
                <a:gd name="T21" fmla="*/ 743 h 1099"/>
                <a:gd name="T22" fmla="*/ 1249 w 1597"/>
                <a:gd name="T23" fmla="*/ 632 h 1099"/>
                <a:gd name="T24" fmla="*/ 1241 w 1597"/>
                <a:gd name="T25" fmla="*/ 597 h 1099"/>
                <a:gd name="T26" fmla="*/ 1249 w 1597"/>
                <a:gd name="T27" fmla="*/ 562 h 1099"/>
                <a:gd name="T28" fmla="*/ 1277 w 1597"/>
                <a:gd name="T29" fmla="*/ 536 h 1099"/>
                <a:gd name="T30" fmla="*/ 1311 w 1597"/>
                <a:gd name="T31" fmla="*/ 528 h 1099"/>
                <a:gd name="T32" fmla="*/ 1346 w 1597"/>
                <a:gd name="T33" fmla="*/ 536 h 1099"/>
                <a:gd name="T34" fmla="*/ 1576 w 1597"/>
                <a:gd name="T35" fmla="*/ 764 h 1099"/>
                <a:gd name="T36" fmla="*/ 1595 w 1597"/>
                <a:gd name="T37" fmla="*/ 796 h 1099"/>
                <a:gd name="T38" fmla="*/ 1595 w 1597"/>
                <a:gd name="T39" fmla="*/ 831 h 1099"/>
                <a:gd name="T40" fmla="*/ 1576 w 1597"/>
                <a:gd name="T41" fmla="*/ 862 h 1099"/>
                <a:gd name="T42" fmla="*/ 1346 w 1597"/>
                <a:gd name="T43" fmla="*/ 1089 h 1099"/>
                <a:gd name="T44" fmla="*/ 1311 w 1597"/>
                <a:gd name="T45" fmla="*/ 1099 h 1099"/>
                <a:gd name="T46" fmla="*/ 1276 w 1597"/>
                <a:gd name="T47" fmla="*/ 1089 h 1099"/>
                <a:gd name="T48" fmla="*/ 1249 w 1597"/>
                <a:gd name="T49" fmla="*/ 1064 h 1099"/>
                <a:gd name="T50" fmla="*/ 1241 w 1597"/>
                <a:gd name="T51" fmla="*/ 1029 h 1099"/>
                <a:gd name="T52" fmla="*/ 1249 w 1597"/>
                <a:gd name="T53" fmla="*/ 994 h 1099"/>
                <a:gd name="T54" fmla="*/ 1357 w 1597"/>
                <a:gd name="T55" fmla="*/ 882 h 1099"/>
                <a:gd name="T56" fmla="*/ 498 w 1597"/>
                <a:gd name="T57" fmla="*/ 879 h 1099"/>
                <a:gd name="T58" fmla="*/ 383 w 1597"/>
                <a:gd name="T59" fmla="*/ 854 h 1099"/>
                <a:gd name="T60" fmla="*/ 277 w 1597"/>
                <a:gd name="T61" fmla="*/ 806 h 1099"/>
                <a:gd name="T62" fmla="*/ 185 w 1597"/>
                <a:gd name="T63" fmla="*/ 739 h 1099"/>
                <a:gd name="T64" fmla="*/ 108 w 1597"/>
                <a:gd name="T65" fmla="*/ 654 h 1099"/>
                <a:gd name="T66" fmla="*/ 50 w 1597"/>
                <a:gd name="T67" fmla="*/ 555 h 1099"/>
                <a:gd name="T68" fmla="*/ 14 w 1597"/>
                <a:gd name="T69" fmla="*/ 444 h 1099"/>
                <a:gd name="T70" fmla="*/ 0 w 1597"/>
                <a:gd name="T71" fmla="*/ 325 h 1099"/>
                <a:gd name="T72" fmla="*/ 3 w 1597"/>
                <a:gd name="T73" fmla="*/ 51 h 1099"/>
                <a:gd name="T74" fmla="*/ 21 w 1597"/>
                <a:gd name="T75" fmla="*/ 20 h 1099"/>
                <a:gd name="T76" fmla="*/ 52 w 1597"/>
                <a:gd name="T77" fmla="*/ 2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97" h="1099">
                  <a:moveTo>
                    <a:pt x="71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1"/>
                  </a:lnTo>
                  <a:lnTo>
                    <a:pt x="131" y="34"/>
                  </a:lnTo>
                  <a:lnTo>
                    <a:pt x="139" y="51"/>
                  </a:lnTo>
                  <a:lnTo>
                    <a:pt x="141" y="70"/>
                  </a:lnTo>
                  <a:lnTo>
                    <a:pt x="141" y="326"/>
                  </a:lnTo>
                  <a:lnTo>
                    <a:pt x="144" y="378"/>
                  </a:lnTo>
                  <a:lnTo>
                    <a:pt x="153" y="428"/>
                  </a:lnTo>
                  <a:lnTo>
                    <a:pt x="169" y="476"/>
                  </a:lnTo>
                  <a:lnTo>
                    <a:pt x="189" y="521"/>
                  </a:lnTo>
                  <a:lnTo>
                    <a:pt x="216" y="563"/>
                  </a:lnTo>
                  <a:lnTo>
                    <a:pt x="246" y="603"/>
                  </a:lnTo>
                  <a:lnTo>
                    <a:pt x="281" y="637"/>
                  </a:lnTo>
                  <a:lnTo>
                    <a:pt x="319" y="668"/>
                  </a:lnTo>
                  <a:lnTo>
                    <a:pt x="362" y="694"/>
                  </a:lnTo>
                  <a:lnTo>
                    <a:pt x="407" y="714"/>
                  </a:lnTo>
                  <a:lnTo>
                    <a:pt x="456" y="730"/>
                  </a:lnTo>
                  <a:lnTo>
                    <a:pt x="507" y="740"/>
                  </a:lnTo>
                  <a:lnTo>
                    <a:pt x="559" y="743"/>
                  </a:lnTo>
                  <a:lnTo>
                    <a:pt x="1357" y="743"/>
                  </a:lnTo>
                  <a:lnTo>
                    <a:pt x="1261" y="647"/>
                  </a:lnTo>
                  <a:lnTo>
                    <a:pt x="1249" y="632"/>
                  </a:lnTo>
                  <a:lnTo>
                    <a:pt x="1243" y="615"/>
                  </a:lnTo>
                  <a:lnTo>
                    <a:pt x="1241" y="597"/>
                  </a:lnTo>
                  <a:lnTo>
                    <a:pt x="1243" y="579"/>
                  </a:lnTo>
                  <a:lnTo>
                    <a:pt x="1249" y="562"/>
                  </a:lnTo>
                  <a:lnTo>
                    <a:pt x="1261" y="548"/>
                  </a:lnTo>
                  <a:lnTo>
                    <a:pt x="1277" y="536"/>
                  </a:lnTo>
                  <a:lnTo>
                    <a:pt x="1293" y="530"/>
                  </a:lnTo>
                  <a:lnTo>
                    <a:pt x="1311" y="528"/>
                  </a:lnTo>
                  <a:lnTo>
                    <a:pt x="1329" y="530"/>
                  </a:lnTo>
                  <a:lnTo>
                    <a:pt x="1346" y="536"/>
                  </a:lnTo>
                  <a:lnTo>
                    <a:pt x="1360" y="548"/>
                  </a:lnTo>
                  <a:lnTo>
                    <a:pt x="1576" y="764"/>
                  </a:lnTo>
                  <a:lnTo>
                    <a:pt x="1588" y="779"/>
                  </a:lnTo>
                  <a:lnTo>
                    <a:pt x="1595" y="796"/>
                  </a:lnTo>
                  <a:lnTo>
                    <a:pt x="1597" y="813"/>
                  </a:lnTo>
                  <a:lnTo>
                    <a:pt x="1595" y="831"/>
                  </a:lnTo>
                  <a:lnTo>
                    <a:pt x="1588" y="848"/>
                  </a:lnTo>
                  <a:lnTo>
                    <a:pt x="1576" y="862"/>
                  </a:lnTo>
                  <a:lnTo>
                    <a:pt x="1360" y="1079"/>
                  </a:lnTo>
                  <a:lnTo>
                    <a:pt x="1346" y="1089"/>
                  </a:lnTo>
                  <a:lnTo>
                    <a:pt x="1329" y="1097"/>
                  </a:lnTo>
                  <a:lnTo>
                    <a:pt x="1311" y="1099"/>
                  </a:lnTo>
                  <a:lnTo>
                    <a:pt x="1293" y="1097"/>
                  </a:lnTo>
                  <a:lnTo>
                    <a:pt x="1276" y="1089"/>
                  </a:lnTo>
                  <a:lnTo>
                    <a:pt x="1261" y="1079"/>
                  </a:lnTo>
                  <a:lnTo>
                    <a:pt x="1249" y="1064"/>
                  </a:lnTo>
                  <a:lnTo>
                    <a:pt x="1243" y="1047"/>
                  </a:lnTo>
                  <a:lnTo>
                    <a:pt x="1241" y="1029"/>
                  </a:lnTo>
                  <a:lnTo>
                    <a:pt x="1243" y="1011"/>
                  </a:lnTo>
                  <a:lnTo>
                    <a:pt x="1249" y="994"/>
                  </a:lnTo>
                  <a:lnTo>
                    <a:pt x="1261" y="980"/>
                  </a:lnTo>
                  <a:lnTo>
                    <a:pt x="1357" y="882"/>
                  </a:lnTo>
                  <a:lnTo>
                    <a:pt x="559" y="882"/>
                  </a:lnTo>
                  <a:lnTo>
                    <a:pt x="498" y="879"/>
                  </a:lnTo>
                  <a:lnTo>
                    <a:pt x="439" y="870"/>
                  </a:lnTo>
                  <a:lnTo>
                    <a:pt x="383" y="854"/>
                  </a:lnTo>
                  <a:lnTo>
                    <a:pt x="329" y="833"/>
                  </a:lnTo>
                  <a:lnTo>
                    <a:pt x="277" y="806"/>
                  </a:lnTo>
                  <a:lnTo>
                    <a:pt x="230" y="775"/>
                  </a:lnTo>
                  <a:lnTo>
                    <a:pt x="185" y="739"/>
                  </a:lnTo>
                  <a:lnTo>
                    <a:pt x="145" y="699"/>
                  </a:lnTo>
                  <a:lnTo>
                    <a:pt x="108" y="654"/>
                  </a:lnTo>
                  <a:lnTo>
                    <a:pt x="77" y="607"/>
                  </a:lnTo>
                  <a:lnTo>
                    <a:pt x="50" y="555"/>
                  </a:lnTo>
                  <a:lnTo>
                    <a:pt x="29" y="501"/>
                  </a:lnTo>
                  <a:lnTo>
                    <a:pt x="14" y="444"/>
                  </a:lnTo>
                  <a:lnTo>
                    <a:pt x="3" y="386"/>
                  </a:lnTo>
                  <a:lnTo>
                    <a:pt x="0" y="325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62"/>
            <p:cNvSpPr>
              <a:spLocks/>
            </p:cNvSpPr>
            <p:nvPr/>
          </p:nvSpPr>
          <p:spPr bwMode="auto">
            <a:xfrm>
              <a:off x="3676650" y="2768600"/>
              <a:ext cx="254000" cy="174625"/>
            </a:xfrm>
            <a:custGeom>
              <a:avLst/>
              <a:gdLst>
                <a:gd name="T0" fmla="*/ 304 w 1601"/>
                <a:gd name="T1" fmla="*/ 2 h 1099"/>
                <a:gd name="T2" fmla="*/ 336 w 1601"/>
                <a:gd name="T3" fmla="*/ 20 h 1099"/>
                <a:gd name="T4" fmla="*/ 355 w 1601"/>
                <a:gd name="T5" fmla="*/ 53 h 1099"/>
                <a:gd name="T6" fmla="*/ 355 w 1601"/>
                <a:gd name="T7" fmla="*/ 88 h 1099"/>
                <a:gd name="T8" fmla="*/ 336 w 1601"/>
                <a:gd name="T9" fmla="*/ 119 h 1099"/>
                <a:gd name="T10" fmla="*/ 1042 w 1601"/>
                <a:gd name="T11" fmla="*/ 215 h 1099"/>
                <a:gd name="T12" fmla="*/ 1162 w 1601"/>
                <a:gd name="T13" fmla="*/ 229 h 1099"/>
                <a:gd name="T14" fmla="*/ 1273 w 1601"/>
                <a:gd name="T15" fmla="*/ 265 h 1099"/>
                <a:gd name="T16" fmla="*/ 1372 w 1601"/>
                <a:gd name="T17" fmla="*/ 323 h 1099"/>
                <a:gd name="T18" fmla="*/ 1457 w 1601"/>
                <a:gd name="T19" fmla="*/ 400 h 1099"/>
                <a:gd name="T20" fmla="*/ 1525 w 1601"/>
                <a:gd name="T21" fmla="*/ 492 h 1099"/>
                <a:gd name="T22" fmla="*/ 1572 w 1601"/>
                <a:gd name="T23" fmla="*/ 598 h 1099"/>
                <a:gd name="T24" fmla="*/ 1598 w 1601"/>
                <a:gd name="T25" fmla="*/ 713 h 1099"/>
                <a:gd name="T26" fmla="*/ 1601 w 1601"/>
                <a:gd name="T27" fmla="*/ 1029 h 1099"/>
                <a:gd name="T28" fmla="*/ 1591 w 1601"/>
                <a:gd name="T29" fmla="*/ 1064 h 1099"/>
                <a:gd name="T30" fmla="*/ 1567 w 1601"/>
                <a:gd name="T31" fmla="*/ 1090 h 1099"/>
                <a:gd name="T32" fmla="*/ 1531 w 1601"/>
                <a:gd name="T33" fmla="*/ 1099 h 1099"/>
                <a:gd name="T34" fmla="*/ 1495 w 1601"/>
                <a:gd name="T35" fmla="*/ 1090 h 1099"/>
                <a:gd name="T36" fmla="*/ 1471 w 1601"/>
                <a:gd name="T37" fmla="*/ 1064 h 1099"/>
                <a:gd name="T38" fmla="*/ 1461 w 1601"/>
                <a:gd name="T39" fmla="*/ 1029 h 1099"/>
                <a:gd name="T40" fmla="*/ 1458 w 1601"/>
                <a:gd name="T41" fmla="*/ 721 h 1099"/>
                <a:gd name="T42" fmla="*/ 1433 w 1601"/>
                <a:gd name="T43" fmla="*/ 623 h 1099"/>
                <a:gd name="T44" fmla="*/ 1386 w 1601"/>
                <a:gd name="T45" fmla="*/ 535 h 1099"/>
                <a:gd name="T46" fmla="*/ 1321 w 1601"/>
                <a:gd name="T47" fmla="*/ 462 h 1099"/>
                <a:gd name="T48" fmla="*/ 1239 w 1601"/>
                <a:gd name="T49" fmla="*/ 406 h 1099"/>
                <a:gd name="T50" fmla="*/ 1146 w 1601"/>
                <a:gd name="T51" fmla="*/ 369 h 1099"/>
                <a:gd name="T52" fmla="*/ 1042 w 1601"/>
                <a:gd name="T53" fmla="*/ 356 h 1099"/>
                <a:gd name="T54" fmla="*/ 336 w 1601"/>
                <a:gd name="T55" fmla="*/ 452 h 1099"/>
                <a:gd name="T56" fmla="*/ 355 w 1601"/>
                <a:gd name="T57" fmla="*/ 484 h 1099"/>
                <a:gd name="T58" fmla="*/ 355 w 1601"/>
                <a:gd name="T59" fmla="*/ 520 h 1099"/>
                <a:gd name="T60" fmla="*/ 336 w 1601"/>
                <a:gd name="T61" fmla="*/ 551 h 1099"/>
                <a:gd name="T62" fmla="*/ 304 w 1601"/>
                <a:gd name="T63" fmla="*/ 569 h 1099"/>
                <a:gd name="T64" fmla="*/ 269 w 1601"/>
                <a:gd name="T65" fmla="*/ 569 h 1099"/>
                <a:gd name="T66" fmla="*/ 237 w 1601"/>
                <a:gd name="T67" fmla="*/ 551 h 1099"/>
                <a:gd name="T68" fmla="*/ 9 w 1601"/>
                <a:gd name="T69" fmla="*/ 320 h 1099"/>
                <a:gd name="T70" fmla="*/ 0 w 1601"/>
                <a:gd name="T71" fmla="*/ 286 h 1099"/>
                <a:gd name="T72" fmla="*/ 9 w 1601"/>
                <a:gd name="T73" fmla="*/ 251 h 1099"/>
                <a:gd name="T74" fmla="*/ 237 w 1601"/>
                <a:gd name="T75" fmla="*/ 20 h 1099"/>
                <a:gd name="T76" fmla="*/ 269 w 1601"/>
                <a:gd name="T77" fmla="*/ 2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1" h="1099">
                  <a:moveTo>
                    <a:pt x="286" y="0"/>
                  </a:moveTo>
                  <a:lnTo>
                    <a:pt x="304" y="2"/>
                  </a:lnTo>
                  <a:lnTo>
                    <a:pt x="321" y="10"/>
                  </a:lnTo>
                  <a:lnTo>
                    <a:pt x="336" y="20"/>
                  </a:lnTo>
                  <a:lnTo>
                    <a:pt x="347" y="36"/>
                  </a:lnTo>
                  <a:lnTo>
                    <a:pt x="355" y="53"/>
                  </a:lnTo>
                  <a:lnTo>
                    <a:pt x="357" y="70"/>
                  </a:lnTo>
                  <a:lnTo>
                    <a:pt x="355" y="88"/>
                  </a:lnTo>
                  <a:lnTo>
                    <a:pt x="347" y="105"/>
                  </a:lnTo>
                  <a:lnTo>
                    <a:pt x="336" y="119"/>
                  </a:lnTo>
                  <a:lnTo>
                    <a:pt x="239" y="215"/>
                  </a:lnTo>
                  <a:lnTo>
                    <a:pt x="1042" y="215"/>
                  </a:lnTo>
                  <a:lnTo>
                    <a:pt x="1104" y="220"/>
                  </a:lnTo>
                  <a:lnTo>
                    <a:pt x="1162" y="229"/>
                  </a:lnTo>
                  <a:lnTo>
                    <a:pt x="1219" y="244"/>
                  </a:lnTo>
                  <a:lnTo>
                    <a:pt x="1273" y="265"/>
                  </a:lnTo>
                  <a:lnTo>
                    <a:pt x="1325" y="293"/>
                  </a:lnTo>
                  <a:lnTo>
                    <a:pt x="1372" y="323"/>
                  </a:lnTo>
                  <a:lnTo>
                    <a:pt x="1417" y="359"/>
                  </a:lnTo>
                  <a:lnTo>
                    <a:pt x="1457" y="400"/>
                  </a:lnTo>
                  <a:lnTo>
                    <a:pt x="1493" y="445"/>
                  </a:lnTo>
                  <a:lnTo>
                    <a:pt x="1525" y="492"/>
                  </a:lnTo>
                  <a:lnTo>
                    <a:pt x="1551" y="543"/>
                  </a:lnTo>
                  <a:lnTo>
                    <a:pt x="1572" y="598"/>
                  </a:lnTo>
                  <a:lnTo>
                    <a:pt x="1588" y="654"/>
                  </a:lnTo>
                  <a:lnTo>
                    <a:pt x="1598" y="713"/>
                  </a:lnTo>
                  <a:lnTo>
                    <a:pt x="1601" y="773"/>
                  </a:lnTo>
                  <a:lnTo>
                    <a:pt x="1601" y="1029"/>
                  </a:lnTo>
                  <a:lnTo>
                    <a:pt x="1599" y="1048"/>
                  </a:lnTo>
                  <a:lnTo>
                    <a:pt x="1591" y="1064"/>
                  </a:lnTo>
                  <a:lnTo>
                    <a:pt x="1581" y="1078"/>
                  </a:lnTo>
                  <a:lnTo>
                    <a:pt x="1567" y="1090"/>
                  </a:lnTo>
                  <a:lnTo>
                    <a:pt x="1550" y="1096"/>
                  </a:lnTo>
                  <a:lnTo>
                    <a:pt x="1531" y="1099"/>
                  </a:lnTo>
                  <a:lnTo>
                    <a:pt x="1512" y="1096"/>
                  </a:lnTo>
                  <a:lnTo>
                    <a:pt x="1495" y="1090"/>
                  </a:lnTo>
                  <a:lnTo>
                    <a:pt x="1481" y="1078"/>
                  </a:lnTo>
                  <a:lnTo>
                    <a:pt x="1471" y="1064"/>
                  </a:lnTo>
                  <a:lnTo>
                    <a:pt x="1463" y="1048"/>
                  </a:lnTo>
                  <a:lnTo>
                    <a:pt x="1461" y="1029"/>
                  </a:lnTo>
                  <a:lnTo>
                    <a:pt x="1461" y="773"/>
                  </a:lnTo>
                  <a:lnTo>
                    <a:pt x="1458" y="721"/>
                  </a:lnTo>
                  <a:lnTo>
                    <a:pt x="1449" y="671"/>
                  </a:lnTo>
                  <a:lnTo>
                    <a:pt x="1433" y="623"/>
                  </a:lnTo>
                  <a:lnTo>
                    <a:pt x="1412" y="578"/>
                  </a:lnTo>
                  <a:lnTo>
                    <a:pt x="1386" y="535"/>
                  </a:lnTo>
                  <a:lnTo>
                    <a:pt x="1356" y="496"/>
                  </a:lnTo>
                  <a:lnTo>
                    <a:pt x="1321" y="462"/>
                  </a:lnTo>
                  <a:lnTo>
                    <a:pt x="1281" y="431"/>
                  </a:lnTo>
                  <a:lnTo>
                    <a:pt x="1239" y="406"/>
                  </a:lnTo>
                  <a:lnTo>
                    <a:pt x="1194" y="384"/>
                  </a:lnTo>
                  <a:lnTo>
                    <a:pt x="1146" y="369"/>
                  </a:lnTo>
                  <a:lnTo>
                    <a:pt x="1095" y="359"/>
                  </a:lnTo>
                  <a:lnTo>
                    <a:pt x="1042" y="356"/>
                  </a:lnTo>
                  <a:lnTo>
                    <a:pt x="239" y="356"/>
                  </a:lnTo>
                  <a:lnTo>
                    <a:pt x="336" y="452"/>
                  </a:lnTo>
                  <a:lnTo>
                    <a:pt x="347" y="467"/>
                  </a:lnTo>
                  <a:lnTo>
                    <a:pt x="355" y="484"/>
                  </a:lnTo>
                  <a:lnTo>
                    <a:pt x="357" y="502"/>
                  </a:lnTo>
                  <a:lnTo>
                    <a:pt x="355" y="520"/>
                  </a:lnTo>
                  <a:lnTo>
                    <a:pt x="347" y="536"/>
                  </a:lnTo>
                  <a:lnTo>
                    <a:pt x="336" y="551"/>
                  </a:lnTo>
                  <a:lnTo>
                    <a:pt x="321" y="563"/>
                  </a:lnTo>
                  <a:lnTo>
                    <a:pt x="304" y="569"/>
                  </a:lnTo>
                  <a:lnTo>
                    <a:pt x="286" y="571"/>
                  </a:lnTo>
                  <a:lnTo>
                    <a:pt x="269" y="569"/>
                  </a:lnTo>
                  <a:lnTo>
                    <a:pt x="252" y="563"/>
                  </a:lnTo>
                  <a:lnTo>
                    <a:pt x="237" y="551"/>
                  </a:lnTo>
                  <a:lnTo>
                    <a:pt x="20" y="336"/>
                  </a:lnTo>
                  <a:lnTo>
                    <a:pt x="9" y="320"/>
                  </a:lnTo>
                  <a:lnTo>
                    <a:pt x="2" y="304"/>
                  </a:lnTo>
                  <a:lnTo>
                    <a:pt x="0" y="286"/>
                  </a:lnTo>
                  <a:lnTo>
                    <a:pt x="2" y="268"/>
                  </a:lnTo>
                  <a:lnTo>
                    <a:pt x="9" y="251"/>
                  </a:lnTo>
                  <a:lnTo>
                    <a:pt x="20" y="237"/>
                  </a:lnTo>
                  <a:lnTo>
                    <a:pt x="237" y="20"/>
                  </a:lnTo>
                  <a:lnTo>
                    <a:pt x="252" y="10"/>
                  </a:lnTo>
                  <a:lnTo>
                    <a:pt x="269" y="2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63"/>
            <p:cNvSpPr>
              <a:spLocks/>
            </p:cNvSpPr>
            <p:nvPr/>
          </p:nvSpPr>
          <p:spPr bwMode="auto">
            <a:xfrm>
              <a:off x="3810000" y="2978150"/>
              <a:ext cx="219075" cy="234950"/>
            </a:xfrm>
            <a:custGeom>
              <a:avLst/>
              <a:gdLst>
                <a:gd name="T0" fmla="*/ 764 w 1384"/>
                <a:gd name="T1" fmla="*/ 3 h 1482"/>
                <a:gd name="T2" fmla="*/ 884 w 1384"/>
                <a:gd name="T3" fmla="*/ 49 h 1482"/>
                <a:gd name="T4" fmla="*/ 971 w 1384"/>
                <a:gd name="T5" fmla="*/ 136 h 1482"/>
                <a:gd name="T6" fmla="*/ 1017 w 1384"/>
                <a:gd name="T7" fmla="*/ 256 h 1482"/>
                <a:gd name="T8" fmla="*/ 1018 w 1384"/>
                <a:gd name="T9" fmla="*/ 584 h 1482"/>
                <a:gd name="T10" fmla="*/ 986 w 1384"/>
                <a:gd name="T11" fmla="*/ 662 h 1482"/>
                <a:gd name="T12" fmla="*/ 990 w 1384"/>
                <a:gd name="T13" fmla="*/ 873 h 1482"/>
                <a:gd name="T14" fmla="*/ 1080 w 1384"/>
                <a:gd name="T15" fmla="*/ 924 h 1482"/>
                <a:gd name="T16" fmla="*/ 1193 w 1384"/>
                <a:gd name="T17" fmla="*/ 996 h 1482"/>
                <a:gd name="T18" fmla="*/ 1313 w 1384"/>
                <a:gd name="T19" fmla="*/ 1087 h 1482"/>
                <a:gd name="T20" fmla="*/ 1366 w 1384"/>
                <a:gd name="T21" fmla="*/ 1154 h 1482"/>
                <a:gd name="T22" fmla="*/ 1384 w 1384"/>
                <a:gd name="T23" fmla="*/ 1237 h 1482"/>
                <a:gd name="T24" fmla="*/ 1374 w 1384"/>
                <a:gd name="T25" fmla="*/ 1447 h 1482"/>
                <a:gd name="T26" fmla="*/ 1332 w 1384"/>
                <a:gd name="T27" fmla="*/ 1479 h 1482"/>
                <a:gd name="T28" fmla="*/ 1278 w 1384"/>
                <a:gd name="T29" fmla="*/ 1472 h 1482"/>
                <a:gd name="T30" fmla="*/ 1246 w 1384"/>
                <a:gd name="T31" fmla="*/ 1430 h 1482"/>
                <a:gd name="T32" fmla="*/ 1241 w 1384"/>
                <a:gd name="T33" fmla="*/ 1221 h 1482"/>
                <a:gd name="T34" fmla="*/ 1186 w 1384"/>
                <a:gd name="T35" fmla="*/ 1165 h 1482"/>
                <a:gd name="T36" fmla="*/ 1073 w 1384"/>
                <a:gd name="T37" fmla="*/ 1084 h 1482"/>
                <a:gd name="T38" fmla="*/ 974 w 1384"/>
                <a:gd name="T39" fmla="*/ 1023 h 1482"/>
                <a:gd name="T40" fmla="*/ 901 w 1384"/>
                <a:gd name="T41" fmla="*/ 984 h 1482"/>
                <a:gd name="T42" fmla="*/ 858 w 1384"/>
                <a:gd name="T43" fmla="*/ 961 h 1482"/>
                <a:gd name="T44" fmla="*/ 831 w 1384"/>
                <a:gd name="T45" fmla="*/ 917 h 1482"/>
                <a:gd name="T46" fmla="*/ 831 w 1384"/>
                <a:gd name="T47" fmla="*/ 635 h 1482"/>
                <a:gd name="T48" fmla="*/ 859 w 1384"/>
                <a:gd name="T49" fmla="*/ 593 h 1482"/>
                <a:gd name="T50" fmla="*/ 880 w 1384"/>
                <a:gd name="T51" fmla="*/ 556 h 1482"/>
                <a:gd name="T52" fmla="*/ 868 w 1384"/>
                <a:gd name="T53" fmla="*/ 239 h 1482"/>
                <a:gd name="T54" fmla="*/ 810 w 1384"/>
                <a:gd name="T55" fmla="*/ 168 h 1482"/>
                <a:gd name="T56" fmla="*/ 720 w 1384"/>
                <a:gd name="T57" fmla="*/ 140 h 1482"/>
                <a:gd name="T58" fmla="*/ 602 w 1384"/>
                <a:gd name="T59" fmla="*/ 153 h 1482"/>
                <a:gd name="T60" fmla="*/ 531 w 1384"/>
                <a:gd name="T61" fmla="*/ 211 h 1482"/>
                <a:gd name="T62" fmla="*/ 504 w 1384"/>
                <a:gd name="T63" fmla="*/ 301 h 1482"/>
                <a:gd name="T64" fmla="*/ 514 w 1384"/>
                <a:gd name="T65" fmla="*/ 584 h 1482"/>
                <a:gd name="T66" fmla="*/ 547 w 1384"/>
                <a:gd name="T67" fmla="*/ 619 h 1482"/>
                <a:gd name="T68" fmla="*/ 556 w 1384"/>
                <a:gd name="T69" fmla="*/ 898 h 1482"/>
                <a:gd name="T70" fmla="*/ 538 w 1384"/>
                <a:gd name="T71" fmla="*/ 948 h 1482"/>
                <a:gd name="T72" fmla="*/ 500 w 1384"/>
                <a:gd name="T73" fmla="*/ 976 h 1482"/>
                <a:gd name="T74" fmla="*/ 439 w 1384"/>
                <a:gd name="T75" fmla="*/ 1008 h 1482"/>
                <a:gd name="T76" fmla="*/ 347 w 1384"/>
                <a:gd name="T77" fmla="*/ 1062 h 1482"/>
                <a:gd name="T78" fmla="*/ 237 w 1384"/>
                <a:gd name="T79" fmla="*/ 1136 h 1482"/>
                <a:gd name="T80" fmla="*/ 149 w 1384"/>
                <a:gd name="T81" fmla="*/ 1207 h 1482"/>
                <a:gd name="T82" fmla="*/ 141 w 1384"/>
                <a:gd name="T83" fmla="*/ 1412 h 1482"/>
                <a:gd name="T84" fmla="*/ 120 w 1384"/>
                <a:gd name="T85" fmla="*/ 1461 h 1482"/>
                <a:gd name="T86" fmla="*/ 70 w 1384"/>
                <a:gd name="T87" fmla="*/ 1482 h 1482"/>
                <a:gd name="T88" fmla="*/ 20 w 1384"/>
                <a:gd name="T89" fmla="*/ 1461 h 1482"/>
                <a:gd name="T90" fmla="*/ 0 w 1384"/>
                <a:gd name="T91" fmla="*/ 1412 h 1482"/>
                <a:gd name="T92" fmla="*/ 9 w 1384"/>
                <a:gd name="T93" fmla="*/ 1180 h 1482"/>
                <a:gd name="T94" fmla="*/ 50 w 1384"/>
                <a:gd name="T95" fmla="*/ 1107 h 1482"/>
                <a:gd name="T96" fmla="*/ 153 w 1384"/>
                <a:gd name="T97" fmla="*/ 1024 h 1482"/>
                <a:gd name="T98" fmla="*/ 269 w 1384"/>
                <a:gd name="T99" fmla="*/ 946 h 1482"/>
                <a:gd name="T100" fmla="*/ 367 w 1384"/>
                <a:gd name="T101" fmla="*/ 888 h 1482"/>
                <a:gd name="T102" fmla="*/ 416 w 1384"/>
                <a:gd name="T103" fmla="*/ 683 h 1482"/>
                <a:gd name="T104" fmla="*/ 373 w 1384"/>
                <a:gd name="T105" fmla="*/ 611 h 1482"/>
                <a:gd name="T106" fmla="*/ 364 w 1384"/>
                <a:gd name="T107" fmla="*/ 300 h 1482"/>
                <a:gd name="T108" fmla="*/ 392 w 1384"/>
                <a:gd name="T109" fmla="*/ 173 h 1482"/>
                <a:gd name="T110" fmla="*/ 468 w 1384"/>
                <a:gd name="T111" fmla="*/ 74 h 1482"/>
                <a:gd name="T112" fmla="*/ 578 w 1384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4" h="1482">
                  <a:moveTo>
                    <a:pt x="665" y="0"/>
                  </a:moveTo>
                  <a:lnTo>
                    <a:pt x="720" y="0"/>
                  </a:lnTo>
                  <a:lnTo>
                    <a:pt x="764" y="3"/>
                  </a:lnTo>
                  <a:lnTo>
                    <a:pt x="806" y="13"/>
                  </a:lnTo>
                  <a:lnTo>
                    <a:pt x="847" y="27"/>
                  </a:lnTo>
                  <a:lnTo>
                    <a:pt x="884" y="49"/>
                  </a:lnTo>
                  <a:lnTo>
                    <a:pt x="917" y="74"/>
                  </a:lnTo>
                  <a:lnTo>
                    <a:pt x="947" y="103"/>
                  </a:lnTo>
                  <a:lnTo>
                    <a:pt x="971" y="136"/>
                  </a:lnTo>
                  <a:lnTo>
                    <a:pt x="993" y="173"/>
                  </a:lnTo>
                  <a:lnTo>
                    <a:pt x="1007" y="213"/>
                  </a:lnTo>
                  <a:lnTo>
                    <a:pt x="1017" y="256"/>
                  </a:lnTo>
                  <a:lnTo>
                    <a:pt x="1020" y="300"/>
                  </a:lnTo>
                  <a:lnTo>
                    <a:pt x="1020" y="555"/>
                  </a:lnTo>
                  <a:lnTo>
                    <a:pt x="1018" y="584"/>
                  </a:lnTo>
                  <a:lnTo>
                    <a:pt x="1012" y="611"/>
                  </a:lnTo>
                  <a:lnTo>
                    <a:pt x="1001" y="638"/>
                  </a:lnTo>
                  <a:lnTo>
                    <a:pt x="986" y="662"/>
                  </a:lnTo>
                  <a:lnTo>
                    <a:pt x="968" y="683"/>
                  </a:lnTo>
                  <a:lnTo>
                    <a:pt x="968" y="862"/>
                  </a:lnTo>
                  <a:lnTo>
                    <a:pt x="990" y="873"/>
                  </a:lnTo>
                  <a:lnTo>
                    <a:pt x="1017" y="888"/>
                  </a:lnTo>
                  <a:lnTo>
                    <a:pt x="1048" y="905"/>
                  </a:lnTo>
                  <a:lnTo>
                    <a:pt x="1080" y="924"/>
                  </a:lnTo>
                  <a:lnTo>
                    <a:pt x="1115" y="946"/>
                  </a:lnTo>
                  <a:lnTo>
                    <a:pt x="1153" y="970"/>
                  </a:lnTo>
                  <a:lnTo>
                    <a:pt x="1193" y="996"/>
                  </a:lnTo>
                  <a:lnTo>
                    <a:pt x="1233" y="1024"/>
                  </a:lnTo>
                  <a:lnTo>
                    <a:pt x="1273" y="1055"/>
                  </a:lnTo>
                  <a:lnTo>
                    <a:pt x="1313" y="1087"/>
                  </a:lnTo>
                  <a:lnTo>
                    <a:pt x="1334" y="1107"/>
                  </a:lnTo>
                  <a:lnTo>
                    <a:pt x="1351" y="1129"/>
                  </a:lnTo>
                  <a:lnTo>
                    <a:pt x="1366" y="1154"/>
                  </a:lnTo>
                  <a:lnTo>
                    <a:pt x="1376" y="1181"/>
                  </a:lnTo>
                  <a:lnTo>
                    <a:pt x="1382" y="1208"/>
                  </a:lnTo>
                  <a:lnTo>
                    <a:pt x="1384" y="1237"/>
                  </a:lnTo>
                  <a:lnTo>
                    <a:pt x="1384" y="1412"/>
                  </a:lnTo>
                  <a:lnTo>
                    <a:pt x="1382" y="1430"/>
                  </a:lnTo>
                  <a:lnTo>
                    <a:pt x="1374" y="1447"/>
                  </a:lnTo>
                  <a:lnTo>
                    <a:pt x="1364" y="1461"/>
                  </a:lnTo>
                  <a:lnTo>
                    <a:pt x="1349" y="1472"/>
                  </a:lnTo>
                  <a:lnTo>
                    <a:pt x="1332" y="1479"/>
                  </a:lnTo>
                  <a:lnTo>
                    <a:pt x="1314" y="1482"/>
                  </a:lnTo>
                  <a:lnTo>
                    <a:pt x="1295" y="1479"/>
                  </a:lnTo>
                  <a:lnTo>
                    <a:pt x="1278" y="1472"/>
                  </a:lnTo>
                  <a:lnTo>
                    <a:pt x="1264" y="1461"/>
                  </a:lnTo>
                  <a:lnTo>
                    <a:pt x="1253" y="1447"/>
                  </a:lnTo>
                  <a:lnTo>
                    <a:pt x="1246" y="1430"/>
                  </a:lnTo>
                  <a:lnTo>
                    <a:pt x="1243" y="1412"/>
                  </a:lnTo>
                  <a:lnTo>
                    <a:pt x="1243" y="1237"/>
                  </a:lnTo>
                  <a:lnTo>
                    <a:pt x="1241" y="1221"/>
                  </a:lnTo>
                  <a:lnTo>
                    <a:pt x="1235" y="1207"/>
                  </a:lnTo>
                  <a:lnTo>
                    <a:pt x="1224" y="1195"/>
                  </a:lnTo>
                  <a:lnTo>
                    <a:pt x="1186" y="1165"/>
                  </a:lnTo>
                  <a:lnTo>
                    <a:pt x="1148" y="1136"/>
                  </a:lnTo>
                  <a:lnTo>
                    <a:pt x="1110" y="1110"/>
                  </a:lnTo>
                  <a:lnTo>
                    <a:pt x="1073" y="1084"/>
                  </a:lnTo>
                  <a:lnTo>
                    <a:pt x="1038" y="1062"/>
                  </a:lnTo>
                  <a:lnTo>
                    <a:pt x="1004" y="1042"/>
                  </a:lnTo>
                  <a:lnTo>
                    <a:pt x="974" y="1023"/>
                  </a:lnTo>
                  <a:lnTo>
                    <a:pt x="945" y="1008"/>
                  </a:lnTo>
                  <a:lnTo>
                    <a:pt x="921" y="995"/>
                  </a:lnTo>
                  <a:lnTo>
                    <a:pt x="901" y="984"/>
                  </a:lnTo>
                  <a:lnTo>
                    <a:pt x="885" y="976"/>
                  </a:lnTo>
                  <a:lnTo>
                    <a:pt x="874" y="970"/>
                  </a:lnTo>
                  <a:lnTo>
                    <a:pt x="858" y="961"/>
                  </a:lnTo>
                  <a:lnTo>
                    <a:pt x="846" y="948"/>
                  </a:lnTo>
                  <a:lnTo>
                    <a:pt x="836" y="933"/>
                  </a:lnTo>
                  <a:lnTo>
                    <a:pt x="831" y="917"/>
                  </a:lnTo>
                  <a:lnTo>
                    <a:pt x="829" y="898"/>
                  </a:lnTo>
                  <a:lnTo>
                    <a:pt x="829" y="652"/>
                  </a:lnTo>
                  <a:lnTo>
                    <a:pt x="831" y="635"/>
                  </a:lnTo>
                  <a:lnTo>
                    <a:pt x="836" y="619"/>
                  </a:lnTo>
                  <a:lnTo>
                    <a:pt x="847" y="605"/>
                  </a:lnTo>
                  <a:lnTo>
                    <a:pt x="859" y="593"/>
                  </a:lnTo>
                  <a:lnTo>
                    <a:pt x="871" y="584"/>
                  </a:lnTo>
                  <a:lnTo>
                    <a:pt x="877" y="570"/>
                  </a:lnTo>
                  <a:lnTo>
                    <a:pt x="880" y="556"/>
                  </a:lnTo>
                  <a:lnTo>
                    <a:pt x="880" y="301"/>
                  </a:lnTo>
                  <a:lnTo>
                    <a:pt x="877" y="268"/>
                  </a:lnTo>
                  <a:lnTo>
                    <a:pt x="868" y="239"/>
                  </a:lnTo>
                  <a:lnTo>
                    <a:pt x="853" y="211"/>
                  </a:lnTo>
                  <a:lnTo>
                    <a:pt x="833" y="188"/>
                  </a:lnTo>
                  <a:lnTo>
                    <a:pt x="810" y="168"/>
                  </a:lnTo>
                  <a:lnTo>
                    <a:pt x="782" y="153"/>
                  </a:lnTo>
                  <a:lnTo>
                    <a:pt x="752" y="144"/>
                  </a:lnTo>
                  <a:lnTo>
                    <a:pt x="720" y="140"/>
                  </a:lnTo>
                  <a:lnTo>
                    <a:pt x="665" y="140"/>
                  </a:lnTo>
                  <a:lnTo>
                    <a:pt x="632" y="144"/>
                  </a:lnTo>
                  <a:lnTo>
                    <a:pt x="602" y="153"/>
                  </a:lnTo>
                  <a:lnTo>
                    <a:pt x="575" y="168"/>
                  </a:lnTo>
                  <a:lnTo>
                    <a:pt x="551" y="188"/>
                  </a:lnTo>
                  <a:lnTo>
                    <a:pt x="531" y="211"/>
                  </a:lnTo>
                  <a:lnTo>
                    <a:pt x="517" y="239"/>
                  </a:lnTo>
                  <a:lnTo>
                    <a:pt x="508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7" y="570"/>
                  </a:lnTo>
                  <a:lnTo>
                    <a:pt x="514" y="584"/>
                  </a:lnTo>
                  <a:lnTo>
                    <a:pt x="525" y="593"/>
                  </a:lnTo>
                  <a:lnTo>
                    <a:pt x="538" y="605"/>
                  </a:lnTo>
                  <a:lnTo>
                    <a:pt x="547" y="619"/>
                  </a:lnTo>
                  <a:lnTo>
                    <a:pt x="554" y="635"/>
                  </a:lnTo>
                  <a:lnTo>
                    <a:pt x="556" y="652"/>
                  </a:lnTo>
                  <a:lnTo>
                    <a:pt x="556" y="898"/>
                  </a:lnTo>
                  <a:lnTo>
                    <a:pt x="554" y="916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5" y="961"/>
                  </a:lnTo>
                  <a:lnTo>
                    <a:pt x="510" y="970"/>
                  </a:lnTo>
                  <a:lnTo>
                    <a:pt x="500" y="976"/>
                  </a:lnTo>
                  <a:lnTo>
                    <a:pt x="484" y="984"/>
                  </a:lnTo>
                  <a:lnTo>
                    <a:pt x="464" y="995"/>
                  </a:lnTo>
                  <a:lnTo>
                    <a:pt x="439" y="1008"/>
                  </a:lnTo>
                  <a:lnTo>
                    <a:pt x="411" y="1023"/>
                  </a:lnTo>
                  <a:lnTo>
                    <a:pt x="380" y="1042"/>
                  </a:lnTo>
                  <a:lnTo>
                    <a:pt x="347" y="1062"/>
                  </a:lnTo>
                  <a:lnTo>
                    <a:pt x="311" y="1084"/>
                  </a:lnTo>
                  <a:lnTo>
                    <a:pt x="274" y="1110"/>
                  </a:lnTo>
                  <a:lnTo>
                    <a:pt x="237" y="1136"/>
                  </a:lnTo>
                  <a:lnTo>
                    <a:pt x="198" y="1165"/>
                  </a:lnTo>
                  <a:lnTo>
                    <a:pt x="160" y="1195"/>
                  </a:lnTo>
                  <a:lnTo>
                    <a:pt x="149" y="1207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0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2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2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0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9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5"/>
                  </a:lnTo>
                  <a:lnTo>
                    <a:pt x="153" y="1024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9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3"/>
                  </a:lnTo>
                  <a:lnTo>
                    <a:pt x="398" y="662"/>
                  </a:lnTo>
                  <a:lnTo>
                    <a:pt x="383" y="638"/>
                  </a:lnTo>
                  <a:lnTo>
                    <a:pt x="373" y="611"/>
                  </a:lnTo>
                  <a:lnTo>
                    <a:pt x="366" y="584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3"/>
                  </a:lnTo>
                  <a:lnTo>
                    <a:pt x="392" y="173"/>
                  </a:lnTo>
                  <a:lnTo>
                    <a:pt x="413" y="136"/>
                  </a:lnTo>
                  <a:lnTo>
                    <a:pt x="438" y="103"/>
                  </a:lnTo>
                  <a:lnTo>
                    <a:pt x="468" y="74"/>
                  </a:lnTo>
                  <a:lnTo>
                    <a:pt x="501" y="49"/>
                  </a:lnTo>
                  <a:lnTo>
                    <a:pt x="538" y="27"/>
                  </a:lnTo>
                  <a:lnTo>
                    <a:pt x="578" y="13"/>
                  </a:lnTo>
                  <a:lnTo>
                    <a:pt x="620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64"/>
            <p:cNvSpPr>
              <a:spLocks/>
            </p:cNvSpPr>
            <p:nvPr/>
          </p:nvSpPr>
          <p:spPr bwMode="auto">
            <a:xfrm>
              <a:off x="3475038" y="2719388"/>
              <a:ext cx="219075" cy="234950"/>
            </a:xfrm>
            <a:custGeom>
              <a:avLst/>
              <a:gdLst>
                <a:gd name="T0" fmla="*/ 764 w 1384"/>
                <a:gd name="T1" fmla="*/ 3 h 1482"/>
                <a:gd name="T2" fmla="*/ 883 w 1384"/>
                <a:gd name="T3" fmla="*/ 48 h 1482"/>
                <a:gd name="T4" fmla="*/ 971 w 1384"/>
                <a:gd name="T5" fmla="*/ 137 h 1482"/>
                <a:gd name="T6" fmla="*/ 1017 w 1384"/>
                <a:gd name="T7" fmla="*/ 256 h 1482"/>
                <a:gd name="T8" fmla="*/ 1018 w 1384"/>
                <a:gd name="T9" fmla="*/ 583 h 1482"/>
                <a:gd name="T10" fmla="*/ 986 w 1384"/>
                <a:gd name="T11" fmla="*/ 661 h 1482"/>
                <a:gd name="T12" fmla="*/ 990 w 1384"/>
                <a:gd name="T13" fmla="*/ 873 h 1482"/>
                <a:gd name="T14" fmla="*/ 1080 w 1384"/>
                <a:gd name="T15" fmla="*/ 923 h 1482"/>
                <a:gd name="T16" fmla="*/ 1192 w 1384"/>
                <a:gd name="T17" fmla="*/ 995 h 1482"/>
                <a:gd name="T18" fmla="*/ 1313 w 1384"/>
                <a:gd name="T19" fmla="*/ 1086 h 1482"/>
                <a:gd name="T20" fmla="*/ 1366 w 1384"/>
                <a:gd name="T21" fmla="*/ 1153 h 1482"/>
                <a:gd name="T22" fmla="*/ 1384 w 1384"/>
                <a:gd name="T23" fmla="*/ 1236 h 1482"/>
                <a:gd name="T24" fmla="*/ 1374 w 1384"/>
                <a:gd name="T25" fmla="*/ 1446 h 1482"/>
                <a:gd name="T26" fmla="*/ 1332 w 1384"/>
                <a:gd name="T27" fmla="*/ 1479 h 1482"/>
                <a:gd name="T28" fmla="*/ 1278 w 1384"/>
                <a:gd name="T29" fmla="*/ 1471 h 1482"/>
                <a:gd name="T30" fmla="*/ 1246 w 1384"/>
                <a:gd name="T31" fmla="*/ 1429 h 1482"/>
                <a:gd name="T32" fmla="*/ 1241 w 1384"/>
                <a:gd name="T33" fmla="*/ 1220 h 1482"/>
                <a:gd name="T34" fmla="*/ 1186 w 1384"/>
                <a:gd name="T35" fmla="*/ 1164 h 1482"/>
                <a:gd name="T36" fmla="*/ 1073 w 1384"/>
                <a:gd name="T37" fmla="*/ 1084 h 1482"/>
                <a:gd name="T38" fmla="*/ 973 w 1384"/>
                <a:gd name="T39" fmla="*/ 1022 h 1482"/>
                <a:gd name="T40" fmla="*/ 900 w 1384"/>
                <a:gd name="T41" fmla="*/ 983 h 1482"/>
                <a:gd name="T42" fmla="*/ 858 w 1384"/>
                <a:gd name="T43" fmla="*/ 960 h 1482"/>
                <a:gd name="T44" fmla="*/ 830 w 1384"/>
                <a:gd name="T45" fmla="*/ 915 h 1482"/>
                <a:gd name="T46" fmla="*/ 830 w 1384"/>
                <a:gd name="T47" fmla="*/ 634 h 1482"/>
                <a:gd name="T48" fmla="*/ 859 w 1384"/>
                <a:gd name="T49" fmla="*/ 593 h 1482"/>
                <a:gd name="T50" fmla="*/ 880 w 1384"/>
                <a:gd name="T51" fmla="*/ 556 h 1482"/>
                <a:gd name="T52" fmla="*/ 867 w 1384"/>
                <a:gd name="T53" fmla="*/ 238 h 1482"/>
                <a:gd name="T54" fmla="*/ 809 w 1384"/>
                <a:gd name="T55" fmla="*/ 167 h 1482"/>
                <a:gd name="T56" fmla="*/ 719 w 1384"/>
                <a:gd name="T57" fmla="*/ 140 h 1482"/>
                <a:gd name="T58" fmla="*/ 602 w 1384"/>
                <a:gd name="T59" fmla="*/ 152 h 1482"/>
                <a:gd name="T60" fmla="*/ 531 w 1384"/>
                <a:gd name="T61" fmla="*/ 210 h 1482"/>
                <a:gd name="T62" fmla="*/ 504 w 1384"/>
                <a:gd name="T63" fmla="*/ 300 h 1482"/>
                <a:gd name="T64" fmla="*/ 513 w 1384"/>
                <a:gd name="T65" fmla="*/ 583 h 1482"/>
                <a:gd name="T66" fmla="*/ 547 w 1384"/>
                <a:gd name="T67" fmla="*/ 618 h 1482"/>
                <a:gd name="T68" fmla="*/ 555 w 1384"/>
                <a:gd name="T69" fmla="*/ 898 h 1482"/>
                <a:gd name="T70" fmla="*/ 537 w 1384"/>
                <a:gd name="T71" fmla="*/ 948 h 1482"/>
                <a:gd name="T72" fmla="*/ 499 w 1384"/>
                <a:gd name="T73" fmla="*/ 976 h 1482"/>
                <a:gd name="T74" fmla="*/ 439 w 1384"/>
                <a:gd name="T75" fmla="*/ 1008 h 1482"/>
                <a:gd name="T76" fmla="*/ 347 w 1384"/>
                <a:gd name="T77" fmla="*/ 1062 h 1482"/>
                <a:gd name="T78" fmla="*/ 236 w 1384"/>
                <a:gd name="T79" fmla="*/ 1135 h 1482"/>
                <a:gd name="T80" fmla="*/ 149 w 1384"/>
                <a:gd name="T81" fmla="*/ 1207 h 1482"/>
                <a:gd name="T82" fmla="*/ 141 w 1384"/>
                <a:gd name="T83" fmla="*/ 1411 h 1482"/>
                <a:gd name="T84" fmla="*/ 119 w 1384"/>
                <a:gd name="T85" fmla="*/ 1461 h 1482"/>
                <a:gd name="T86" fmla="*/ 70 w 1384"/>
                <a:gd name="T87" fmla="*/ 1482 h 1482"/>
                <a:gd name="T88" fmla="*/ 20 w 1384"/>
                <a:gd name="T89" fmla="*/ 1461 h 1482"/>
                <a:gd name="T90" fmla="*/ 0 w 1384"/>
                <a:gd name="T91" fmla="*/ 1411 h 1482"/>
                <a:gd name="T92" fmla="*/ 8 w 1384"/>
                <a:gd name="T93" fmla="*/ 1180 h 1482"/>
                <a:gd name="T94" fmla="*/ 50 w 1384"/>
                <a:gd name="T95" fmla="*/ 1106 h 1482"/>
                <a:gd name="T96" fmla="*/ 151 w 1384"/>
                <a:gd name="T97" fmla="*/ 1025 h 1482"/>
                <a:gd name="T98" fmla="*/ 268 w 1384"/>
                <a:gd name="T99" fmla="*/ 946 h 1482"/>
                <a:gd name="T100" fmla="*/ 366 w 1384"/>
                <a:gd name="T101" fmla="*/ 887 h 1482"/>
                <a:gd name="T102" fmla="*/ 416 w 1384"/>
                <a:gd name="T103" fmla="*/ 684 h 1482"/>
                <a:gd name="T104" fmla="*/ 372 w 1384"/>
                <a:gd name="T105" fmla="*/ 612 h 1482"/>
                <a:gd name="T106" fmla="*/ 364 w 1384"/>
                <a:gd name="T107" fmla="*/ 300 h 1482"/>
                <a:gd name="T108" fmla="*/ 391 w 1384"/>
                <a:gd name="T109" fmla="*/ 173 h 1482"/>
                <a:gd name="T110" fmla="*/ 466 w 1384"/>
                <a:gd name="T111" fmla="*/ 73 h 1482"/>
                <a:gd name="T112" fmla="*/ 578 w 1384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4" h="1482">
                  <a:moveTo>
                    <a:pt x="664" y="0"/>
                  </a:moveTo>
                  <a:lnTo>
                    <a:pt x="719" y="0"/>
                  </a:lnTo>
                  <a:lnTo>
                    <a:pt x="764" y="3"/>
                  </a:lnTo>
                  <a:lnTo>
                    <a:pt x="806" y="13"/>
                  </a:lnTo>
                  <a:lnTo>
                    <a:pt x="846" y="28"/>
                  </a:lnTo>
                  <a:lnTo>
                    <a:pt x="883" y="48"/>
                  </a:lnTo>
                  <a:lnTo>
                    <a:pt x="916" y="73"/>
                  </a:lnTo>
                  <a:lnTo>
                    <a:pt x="946" y="103"/>
                  </a:lnTo>
                  <a:lnTo>
                    <a:pt x="971" y="137"/>
                  </a:lnTo>
                  <a:lnTo>
                    <a:pt x="992" y="173"/>
                  </a:lnTo>
                  <a:lnTo>
                    <a:pt x="1007" y="214"/>
                  </a:lnTo>
                  <a:lnTo>
                    <a:pt x="1017" y="256"/>
                  </a:lnTo>
                  <a:lnTo>
                    <a:pt x="1020" y="300"/>
                  </a:lnTo>
                  <a:lnTo>
                    <a:pt x="1020" y="555"/>
                  </a:lnTo>
                  <a:lnTo>
                    <a:pt x="1018" y="583"/>
                  </a:lnTo>
                  <a:lnTo>
                    <a:pt x="1011" y="611"/>
                  </a:lnTo>
                  <a:lnTo>
                    <a:pt x="1001" y="637"/>
                  </a:lnTo>
                  <a:lnTo>
                    <a:pt x="986" y="661"/>
                  </a:lnTo>
                  <a:lnTo>
                    <a:pt x="968" y="682"/>
                  </a:lnTo>
                  <a:lnTo>
                    <a:pt x="968" y="861"/>
                  </a:lnTo>
                  <a:lnTo>
                    <a:pt x="990" y="873"/>
                  </a:lnTo>
                  <a:lnTo>
                    <a:pt x="1017" y="887"/>
                  </a:lnTo>
                  <a:lnTo>
                    <a:pt x="1046" y="904"/>
                  </a:lnTo>
                  <a:lnTo>
                    <a:pt x="1080" y="923"/>
                  </a:lnTo>
                  <a:lnTo>
                    <a:pt x="1115" y="945"/>
                  </a:lnTo>
                  <a:lnTo>
                    <a:pt x="1153" y="969"/>
                  </a:lnTo>
                  <a:lnTo>
                    <a:pt x="1192" y="995"/>
                  </a:lnTo>
                  <a:lnTo>
                    <a:pt x="1231" y="1024"/>
                  </a:lnTo>
                  <a:lnTo>
                    <a:pt x="1273" y="1054"/>
                  </a:lnTo>
                  <a:lnTo>
                    <a:pt x="1313" y="1086"/>
                  </a:lnTo>
                  <a:lnTo>
                    <a:pt x="1334" y="1106"/>
                  </a:lnTo>
                  <a:lnTo>
                    <a:pt x="1351" y="1128"/>
                  </a:lnTo>
                  <a:lnTo>
                    <a:pt x="1366" y="1153"/>
                  </a:lnTo>
                  <a:lnTo>
                    <a:pt x="1375" y="1180"/>
                  </a:lnTo>
                  <a:lnTo>
                    <a:pt x="1382" y="1207"/>
                  </a:lnTo>
                  <a:lnTo>
                    <a:pt x="1384" y="1236"/>
                  </a:lnTo>
                  <a:lnTo>
                    <a:pt x="1384" y="1411"/>
                  </a:lnTo>
                  <a:lnTo>
                    <a:pt x="1382" y="1429"/>
                  </a:lnTo>
                  <a:lnTo>
                    <a:pt x="1374" y="1446"/>
                  </a:lnTo>
                  <a:lnTo>
                    <a:pt x="1364" y="1461"/>
                  </a:lnTo>
                  <a:lnTo>
                    <a:pt x="1349" y="1471"/>
                  </a:lnTo>
                  <a:lnTo>
                    <a:pt x="1332" y="1479"/>
                  </a:lnTo>
                  <a:lnTo>
                    <a:pt x="1314" y="1481"/>
                  </a:lnTo>
                  <a:lnTo>
                    <a:pt x="1295" y="1479"/>
                  </a:lnTo>
                  <a:lnTo>
                    <a:pt x="1278" y="1471"/>
                  </a:lnTo>
                  <a:lnTo>
                    <a:pt x="1264" y="1461"/>
                  </a:lnTo>
                  <a:lnTo>
                    <a:pt x="1252" y="1446"/>
                  </a:lnTo>
                  <a:lnTo>
                    <a:pt x="1246" y="1429"/>
                  </a:lnTo>
                  <a:lnTo>
                    <a:pt x="1243" y="1411"/>
                  </a:lnTo>
                  <a:lnTo>
                    <a:pt x="1243" y="1236"/>
                  </a:lnTo>
                  <a:lnTo>
                    <a:pt x="1241" y="1220"/>
                  </a:lnTo>
                  <a:lnTo>
                    <a:pt x="1235" y="1206"/>
                  </a:lnTo>
                  <a:lnTo>
                    <a:pt x="1224" y="1195"/>
                  </a:lnTo>
                  <a:lnTo>
                    <a:pt x="1186" y="1164"/>
                  </a:lnTo>
                  <a:lnTo>
                    <a:pt x="1148" y="1135"/>
                  </a:lnTo>
                  <a:lnTo>
                    <a:pt x="1110" y="1108"/>
                  </a:lnTo>
                  <a:lnTo>
                    <a:pt x="1073" y="1084"/>
                  </a:lnTo>
                  <a:lnTo>
                    <a:pt x="1038" y="1062"/>
                  </a:lnTo>
                  <a:lnTo>
                    <a:pt x="1004" y="1040"/>
                  </a:lnTo>
                  <a:lnTo>
                    <a:pt x="973" y="1022"/>
                  </a:lnTo>
                  <a:lnTo>
                    <a:pt x="945" y="1007"/>
                  </a:lnTo>
                  <a:lnTo>
                    <a:pt x="920" y="994"/>
                  </a:lnTo>
                  <a:lnTo>
                    <a:pt x="900" y="983"/>
                  </a:lnTo>
                  <a:lnTo>
                    <a:pt x="884" y="975"/>
                  </a:lnTo>
                  <a:lnTo>
                    <a:pt x="874" y="970"/>
                  </a:lnTo>
                  <a:lnTo>
                    <a:pt x="858" y="960"/>
                  </a:lnTo>
                  <a:lnTo>
                    <a:pt x="845" y="948"/>
                  </a:lnTo>
                  <a:lnTo>
                    <a:pt x="836" y="933"/>
                  </a:lnTo>
                  <a:lnTo>
                    <a:pt x="830" y="915"/>
                  </a:lnTo>
                  <a:lnTo>
                    <a:pt x="828" y="897"/>
                  </a:lnTo>
                  <a:lnTo>
                    <a:pt x="828" y="651"/>
                  </a:lnTo>
                  <a:lnTo>
                    <a:pt x="830" y="634"/>
                  </a:lnTo>
                  <a:lnTo>
                    <a:pt x="836" y="618"/>
                  </a:lnTo>
                  <a:lnTo>
                    <a:pt x="846" y="604"/>
                  </a:lnTo>
                  <a:lnTo>
                    <a:pt x="859" y="593"/>
                  </a:lnTo>
                  <a:lnTo>
                    <a:pt x="870" y="582"/>
                  </a:lnTo>
                  <a:lnTo>
                    <a:pt x="877" y="569"/>
                  </a:lnTo>
                  <a:lnTo>
                    <a:pt x="880" y="556"/>
                  </a:lnTo>
                  <a:lnTo>
                    <a:pt x="880" y="300"/>
                  </a:lnTo>
                  <a:lnTo>
                    <a:pt x="876" y="267"/>
                  </a:lnTo>
                  <a:lnTo>
                    <a:pt x="867" y="238"/>
                  </a:lnTo>
                  <a:lnTo>
                    <a:pt x="853" y="210"/>
                  </a:lnTo>
                  <a:lnTo>
                    <a:pt x="833" y="187"/>
                  </a:lnTo>
                  <a:lnTo>
                    <a:pt x="809" y="167"/>
                  </a:lnTo>
                  <a:lnTo>
                    <a:pt x="782" y="152"/>
                  </a:lnTo>
                  <a:lnTo>
                    <a:pt x="752" y="143"/>
                  </a:lnTo>
                  <a:lnTo>
                    <a:pt x="719" y="140"/>
                  </a:lnTo>
                  <a:lnTo>
                    <a:pt x="664" y="140"/>
                  </a:lnTo>
                  <a:lnTo>
                    <a:pt x="632" y="143"/>
                  </a:lnTo>
                  <a:lnTo>
                    <a:pt x="602" y="152"/>
                  </a:lnTo>
                  <a:lnTo>
                    <a:pt x="574" y="167"/>
                  </a:lnTo>
                  <a:lnTo>
                    <a:pt x="551" y="187"/>
                  </a:lnTo>
                  <a:lnTo>
                    <a:pt x="531" y="210"/>
                  </a:lnTo>
                  <a:lnTo>
                    <a:pt x="516" y="238"/>
                  </a:lnTo>
                  <a:lnTo>
                    <a:pt x="507" y="267"/>
                  </a:lnTo>
                  <a:lnTo>
                    <a:pt x="504" y="300"/>
                  </a:lnTo>
                  <a:lnTo>
                    <a:pt x="504" y="556"/>
                  </a:lnTo>
                  <a:lnTo>
                    <a:pt x="507" y="571"/>
                  </a:lnTo>
                  <a:lnTo>
                    <a:pt x="513" y="583"/>
                  </a:lnTo>
                  <a:lnTo>
                    <a:pt x="525" y="594"/>
                  </a:lnTo>
                  <a:lnTo>
                    <a:pt x="537" y="604"/>
                  </a:lnTo>
                  <a:lnTo>
                    <a:pt x="547" y="618"/>
                  </a:lnTo>
                  <a:lnTo>
                    <a:pt x="553" y="634"/>
                  </a:lnTo>
                  <a:lnTo>
                    <a:pt x="555" y="652"/>
                  </a:lnTo>
                  <a:lnTo>
                    <a:pt x="555" y="898"/>
                  </a:lnTo>
                  <a:lnTo>
                    <a:pt x="553" y="916"/>
                  </a:lnTo>
                  <a:lnTo>
                    <a:pt x="548" y="933"/>
                  </a:lnTo>
                  <a:lnTo>
                    <a:pt x="537" y="948"/>
                  </a:lnTo>
                  <a:lnTo>
                    <a:pt x="525" y="961"/>
                  </a:lnTo>
                  <a:lnTo>
                    <a:pt x="510" y="971"/>
                  </a:lnTo>
                  <a:lnTo>
                    <a:pt x="499" y="976"/>
                  </a:lnTo>
                  <a:lnTo>
                    <a:pt x="483" y="983"/>
                  </a:lnTo>
                  <a:lnTo>
                    <a:pt x="463" y="995"/>
                  </a:lnTo>
                  <a:lnTo>
                    <a:pt x="439" y="1008"/>
                  </a:lnTo>
                  <a:lnTo>
                    <a:pt x="410" y="1024"/>
                  </a:lnTo>
                  <a:lnTo>
                    <a:pt x="380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09"/>
                  </a:lnTo>
                  <a:lnTo>
                    <a:pt x="236" y="1135"/>
                  </a:lnTo>
                  <a:lnTo>
                    <a:pt x="198" y="1164"/>
                  </a:lnTo>
                  <a:lnTo>
                    <a:pt x="160" y="1195"/>
                  </a:lnTo>
                  <a:lnTo>
                    <a:pt x="149" y="1207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1"/>
                  </a:lnTo>
                  <a:lnTo>
                    <a:pt x="137" y="1430"/>
                  </a:lnTo>
                  <a:lnTo>
                    <a:pt x="131" y="1447"/>
                  </a:lnTo>
                  <a:lnTo>
                    <a:pt x="119" y="1461"/>
                  </a:lnTo>
                  <a:lnTo>
                    <a:pt x="106" y="1472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2"/>
                  </a:lnTo>
                  <a:lnTo>
                    <a:pt x="20" y="1461"/>
                  </a:lnTo>
                  <a:lnTo>
                    <a:pt x="9" y="1447"/>
                  </a:lnTo>
                  <a:lnTo>
                    <a:pt x="2" y="1430"/>
                  </a:lnTo>
                  <a:lnTo>
                    <a:pt x="0" y="1411"/>
                  </a:lnTo>
                  <a:lnTo>
                    <a:pt x="0" y="1237"/>
                  </a:lnTo>
                  <a:lnTo>
                    <a:pt x="2" y="1207"/>
                  </a:lnTo>
                  <a:lnTo>
                    <a:pt x="8" y="1180"/>
                  </a:lnTo>
                  <a:lnTo>
                    <a:pt x="19" y="1153"/>
                  </a:lnTo>
                  <a:lnTo>
                    <a:pt x="33" y="1129"/>
                  </a:lnTo>
                  <a:lnTo>
                    <a:pt x="50" y="1106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1" y="1025"/>
                  </a:lnTo>
                  <a:lnTo>
                    <a:pt x="191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6" y="905"/>
                  </a:lnTo>
                  <a:lnTo>
                    <a:pt x="366" y="887"/>
                  </a:lnTo>
                  <a:lnTo>
                    <a:pt x="392" y="874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7" y="661"/>
                  </a:lnTo>
                  <a:lnTo>
                    <a:pt x="383" y="637"/>
                  </a:lnTo>
                  <a:lnTo>
                    <a:pt x="372" y="612"/>
                  </a:lnTo>
                  <a:lnTo>
                    <a:pt x="366" y="584"/>
                  </a:lnTo>
                  <a:lnTo>
                    <a:pt x="364" y="556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1" y="173"/>
                  </a:lnTo>
                  <a:lnTo>
                    <a:pt x="413" y="137"/>
                  </a:lnTo>
                  <a:lnTo>
                    <a:pt x="437" y="103"/>
                  </a:lnTo>
                  <a:lnTo>
                    <a:pt x="466" y="73"/>
                  </a:lnTo>
                  <a:lnTo>
                    <a:pt x="500" y="48"/>
                  </a:lnTo>
                  <a:lnTo>
                    <a:pt x="537" y="28"/>
                  </a:lnTo>
                  <a:lnTo>
                    <a:pt x="578" y="13"/>
                  </a:lnTo>
                  <a:lnTo>
                    <a:pt x="620" y="3"/>
                  </a:lnTo>
                  <a:lnTo>
                    <a:pt x="6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2" name="Group 771"/>
          <p:cNvGrpSpPr/>
          <p:nvPr/>
        </p:nvGrpSpPr>
        <p:grpSpPr>
          <a:xfrm>
            <a:off x="2540920" y="2687638"/>
            <a:ext cx="552450" cy="555624"/>
            <a:chOff x="2493963" y="2687638"/>
            <a:chExt cx="552450" cy="5556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8" name="Freeform 169"/>
            <p:cNvSpPr>
              <a:spLocks/>
            </p:cNvSpPr>
            <p:nvPr/>
          </p:nvSpPr>
          <p:spPr bwMode="auto">
            <a:xfrm>
              <a:off x="2824163" y="2687638"/>
              <a:ext cx="222250" cy="211137"/>
            </a:xfrm>
            <a:custGeom>
              <a:avLst/>
              <a:gdLst>
                <a:gd name="T0" fmla="*/ 355 w 1400"/>
                <a:gd name="T1" fmla="*/ 2 h 1329"/>
                <a:gd name="T2" fmla="*/ 387 w 1400"/>
                <a:gd name="T3" fmla="*/ 21 h 1329"/>
                <a:gd name="T4" fmla="*/ 405 w 1400"/>
                <a:gd name="T5" fmla="*/ 53 h 1329"/>
                <a:gd name="T6" fmla="*/ 405 w 1400"/>
                <a:gd name="T7" fmla="*/ 88 h 1329"/>
                <a:gd name="T8" fmla="*/ 387 w 1400"/>
                <a:gd name="T9" fmla="*/ 120 h 1329"/>
                <a:gd name="T10" fmla="*/ 728 w 1400"/>
                <a:gd name="T11" fmla="*/ 268 h 1329"/>
                <a:gd name="T12" fmla="*/ 855 w 1400"/>
                <a:gd name="T13" fmla="*/ 280 h 1329"/>
                <a:gd name="T14" fmla="*/ 975 w 1400"/>
                <a:gd name="T15" fmla="*/ 315 h 1329"/>
                <a:gd name="T16" fmla="*/ 1084 w 1400"/>
                <a:gd name="T17" fmla="*/ 370 h 1329"/>
                <a:gd name="T18" fmla="*/ 1182 w 1400"/>
                <a:gd name="T19" fmla="*/ 445 h 1329"/>
                <a:gd name="T20" fmla="*/ 1263 w 1400"/>
                <a:gd name="T21" fmla="*/ 534 h 1329"/>
                <a:gd name="T22" fmla="*/ 1328 w 1400"/>
                <a:gd name="T23" fmla="*/ 638 h 1329"/>
                <a:gd name="T24" fmla="*/ 1373 w 1400"/>
                <a:gd name="T25" fmla="*/ 753 h 1329"/>
                <a:gd name="T26" fmla="*/ 1397 w 1400"/>
                <a:gd name="T27" fmla="*/ 878 h 1329"/>
                <a:gd name="T28" fmla="*/ 1400 w 1400"/>
                <a:gd name="T29" fmla="*/ 1258 h 1329"/>
                <a:gd name="T30" fmla="*/ 1390 w 1400"/>
                <a:gd name="T31" fmla="*/ 1295 h 1329"/>
                <a:gd name="T32" fmla="*/ 1366 w 1400"/>
                <a:gd name="T33" fmla="*/ 1320 h 1329"/>
                <a:gd name="T34" fmla="*/ 1330 w 1400"/>
                <a:gd name="T35" fmla="*/ 1329 h 1329"/>
                <a:gd name="T36" fmla="*/ 1295 w 1400"/>
                <a:gd name="T37" fmla="*/ 1320 h 1329"/>
                <a:gd name="T38" fmla="*/ 1270 w 1400"/>
                <a:gd name="T39" fmla="*/ 1295 h 1329"/>
                <a:gd name="T40" fmla="*/ 1260 w 1400"/>
                <a:gd name="T41" fmla="*/ 1258 h 1329"/>
                <a:gd name="T42" fmla="*/ 1257 w 1400"/>
                <a:gd name="T43" fmla="*/ 885 h 1329"/>
                <a:gd name="T44" fmla="*/ 1232 w 1400"/>
                <a:gd name="T45" fmla="*/ 775 h 1329"/>
                <a:gd name="T46" fmla="*/ 1187 w 1400"/>
                <a:gd name="T47" fmla="*/ 673 h 1329"/>
                <a:gd name="T48" fmla="*/ 1122 w 1400"/>
                <a:gd name="T49" fmla="*/ 585 h 1329"/>
                <a:gd name="T50" fmla="*/ 1042 w 1400"/>
                <a:gd name="T51" fmla="*/ 513 h 1329"/>
                <a:gd name="T52" fmla="*/ 947 w 1400"/>
                <a:gd name="T53" fmla="*/ 456 h 1329"/>
                <a:gd name="T54" fmla="*/ 842 w 1400"/>
                <a:gd name="T55" fmla="*/ 421 h 1329"/>
                <a:gd name="T56" fmla="*/ 728 w 1400"/>
                <a:gd name="T57" fmla="*/ 410 h 1329"/>
                <a:gd name="T58" fmla="*/ 387 w 1400"/>
                <a:gd name="T59" fmla="*/ 556 h 1329"/>
                <a:gd name="T60" fmla="*/ 405 w 1400"/>
                <a:gd name="T61" fmla="*/ 588 h 1329"/>
                <a:gd name="T62" fmla="*/ 405 w 1400"/>
                <a:gd name="T63" fmla="*/ 625 h 1329"/>
                <a:gd name="T64" fmla="*/ 387 w 1400"/>
                <a:gd name="T65" fmla="*/ 656 h 1329"/>
                <a:gd name="T66" fmla="*/ 355 w 1400"/>
                <a:gd name="T67" fmla="*/ 675 h 1329"/>
                <a:gd name="T68" fmla="*/ 319 w 1400"/>
                <a:gd name="T69" fmla="*/ 675 h 1329"/>
                <a:gd name="T70" fmla="*/ 287 w 1400"/>
                <a:gd name="T71" fmla="*/ 656 h 1329"/>
                <a:gd name="T72" fmla="*/ 9 w 1400"/>
                <a:gd name="T73" fmla="*/ 372 h 1329"/>
                <a:gd name="T74" fmla="*/ 0 w 1400"/>
                <a:gd name="T75" fmla="*/ 338 h 1329"/>
                <a:gd name="T76" fmla="*/ 9 w 1400"/>
                <a:gd name="T77" fmla="*/ 303 h 1329"/>
                <a:gd name="T78" fmla="*/ 287 w 1400"/>
                <a:gd name="T79" fmla="*/ 21 h 1329"/>
                <a:gd name="T80" fmla="*/ 319 w 1400"/>
                <a:gd name="T81" fmla="*/ 2 h 1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0" h="1329">
                  <a:moveTo>
                    <a:pt x="337" y="0"/>
                  </a:moveTo>
                  <a:lnTo>
                    <a:pt x="355" y="2"/>
                  </a:lnTo>
                  <a:lnTo>
                    <a:pt x="372" y="10"/>
                  </a:lnTo>
                  <a:lnTo>
                    <a:pt x="387" y="21"/>
                  </a:lnTo>
                  <a:lnTo>
                    <a:pt x="398" y="36"/>
                  </a:lnTo>
                  <a:lnTo>
                    <a:pt x="405" y="53"/>
                  </a:lnTo>
                  <a:lnTo>
                    <a:pt x="407" y="71"/>
                  </a:lnTo>
                  <a:lnTo>
                    <a:pt x="405" y="88"/>
                  </a:lnTo>
                  <a:lnTo>
                    <a:pt x="398" y="105"/>
                  </a:lnTo>
                  <a:lnTo>
                    <a:pt x="387" y="120"/>
                  </a:lnTo>
                  <a:lnTo>
                    <a:pt x="240" y="268"/>
                  </a:lnTo>
                  <a:lnTo>
                    <a:pt x="728" y="268"/>
                  </a:lnTo>
                  <a:lnTo>
                    <a:pt x="793" y="271"/>
                  </a:lnTo>
                  <a:lnTo>
                    <a:pt x="855" y="280"/>
                  </a:lnTo>
                  <a:lnTo>
                    <a:pt x="917" y="295"/>
                  </a:lnTo>
                  <a:lnTo>
                    <a:pt x="975" y="315"/>
                  </a:lnTo>
                  <a:lnTo>
                    <a:pt x="1031" y="341"/>
                  </a:lnTo>
                  <a:lnTo>
                    <a:pt x="1084" y="370"/>
                  </a:lnTo>
                  <a:lnTo>
                    <a:pt x="1135" y="405"/>
                  </a:lnTo>
                  <a:lnTo>
                    <a:pt x="1182" y="445"/>
                  </a:lnTo>
                  <a:lnTo>
                    <a:pt x="1224" y="487"/>
                  </a:lnTo>
                  <a:lnTo>
                    <a:pt x="1263" y="534"/>
                  </a:lnTo>
                  <a:lnTo>
                    <a:pt x="1298" y="585"/>
                  </a:lnTo>
                  <a:lnTo>
                    <a:pt x="1328" y="638"/>
                  </a:lnTo>
                  <a:lnTo>
                    <a:pt x="1353" y="695"/>
                  </a:lnTo>
                  <a:lnTo>
                    <a:pt x="1373" y="753"/>
                  </a:lnTo>
                  <a:lnTo>
                    <a:pt x="1388" y="815"/>
                  </a:lnTo>
                  <a:lnTo>
                    <a:pt x="1397" y="878"/>
                  </a:lnTo>
                  <a:lnTo>
                    <a:pt x="1400" y="943"/>
                  </a:lnTo>
                  <a:lnTo>
                    <a:pt x="1400" y="1258"/>
                  </a:lnTo>
                  <a:lnTo>
                    <a:pt x="1398" y="1278"/>
                  </a:lnTo>
                  <a:lnTo>
                    <a:pt x="1390" y="1295"/>
                  </a:lnTo>
                  <a:lnTo>
                    <a:pt x="1380" y="1308"/>
                  </a:lnTo>
                  <a:lnTo>
                    <a:pt x="1366" y="1320"/>
                  </a:lnTo>
                  <a:lnTo>
                    <a:pt x="1349" y="1327"/>
                  </a:lnTo>
                  <a:lnTo>
                    <a:pt x="1330" y="1329"/>
                  </a:lnTo>
                  <a:lnTo>
                    <a:pt x="1311" y="1327"/>
                  </a:lnTo>
                  <a:lnTo>
                    <a:pt x="1295" y="1320"/>
                  </a:lnTo>
                  <a:lnTo>
                    <a:pt x="1280" y="1308"/>
                  </a:lnTo>
                  <a:lnTo>
                    <a:pt x="1270" y="1295"/>
                  </a:lnTo>
                  <a:lnTo>
                    <a:pt x="1262" y="1278"/>
                  </a:lnTo>
                  <a:lnTo>
                    <a:pt x="1260" y="1258"/>
                  </a:lnTo>
                  <a:lnTo>
                    <a:pt x="1260" y="944"/>
                  </a:lnTo>
                  <a:lnTo>
                    <a:pt x="1257" y="885"/>
                  </a:lnTo>
                  <a:lnTo>
                    <a:pt x="1247" y="829"/>
                  </a:lnTo>
                  <a:lnTo>
                    <a:pt x="1232" y="775"/>
                  </a:lnTo>
                  <a:lnTo>
                    <a:pt x="1212" y="723"/>
                  </a:lnTo>
                  <a:lnTo>
                    <a:pt x="1187" y="673"/>
                  </a:lnTo>
                  <a:lnTo>
                    <a:pt x="1157" y="628"/>
                  </a:lnTo>
                  <a:lnTo>
                    <a:pt x="1122" y="585"/>
                  </a:lnTo>
                  <a:lnTo>
                    <a:pt x="1084" y="547"/>
                  </a:lnTo>
                  <a:lnTo>
                    <a:pt x="1042" y="513"/>
                  </a:lnTo>
                  <a:lnTo>
                    <a:pt x="996" y="482"/>
                  </a:lnTo>
                  <a:lnTo>
                    <a:pt x="947" y="456"/>
                  </a:lnTo>
                  <a:lnTo>
                    <a:pt x="895" y="436"/>
                  </a:lnTo>
                  <a:lnTo>
                    <a:pt x="842" y="421"/>
                  </a:lnTo>
                  <a:lnTo>
                    <a:pt x="786" y="413"/>
                  </a:lnTo>
                  <a:lnTo>
                    <a:pt x="728" y="410"/>
                  </a:lnTo>
                  <a:lnTo>
                    <a:pt x="240" y="410"/>
                  </a:lnTo>
                  <a:lnTo>
                    <a:pt x="387" y="556"/>
                  </a:lnTo>
                  <a:lnTo>
                    <a:pt x="398" y="571"/>
                  </a:lnTo>
                  <a:lnTo>
                    <a:pt x="405" y="588"/>
                  </a:lnTo>
                  <a:lnTo>
                    <a:pt x="407" y="606"/>
                  </a:lnTo>
                  <a:lnTo>
                    <a:pt x="405" y="625"/>
                  </a:lnTo>
                  <a:lnTo>
                    <a:pt x="398" y="641"/>
                  </a:lnTo>
                  <a:lnTo>
                    <a:pt x="387" y="656"/>
                  </a:lnTo>
                  <a:lnTo>
                    <a:pt x="372" y="667"/>
                  </a:lnTo>
                  <a:lnTo>
                    <a:pt x="355" y="675"/>
                  </a:lnTo>
                  <a:lnTo>
                    <a:pt x="337" y="677"/>
                  </a:lnTo>
                  <a:lnTo>
                    <a:pt x="319" y="675"/>
                  </a:lnTo>
                  <a:lnTo>
                    <a:pt x="302" y="667"/>
                  </a:lnTo>
                  <a:lnTo>
                    <a:pt x="287" y="656"/>
                  </a:lnTo>
                  <a:lnTo>
                    <a:pt x="21" y="388"/>
                  </a:lnTo>
                  <a:lnTo>
                    <a:pt x="9" y="372"/>
                  </a:lnTo>
                  <a:lnTo>
                    <a:pt x="3" y="357"/>
                  </a:lnTo>
                  <a:lnTo>
                    <a:pt x="0" y="338"/>
                  </a:lnTo>
                  <a:lnTo>
                    <a:pt x="3" y="320"/>
                  </a:lnTo>
                  <a:lnTo>
                    <a:pt x="9" y="303"/>
                  </a:lnTo>
                  <a:lnTo>
                    <a:pt x="21" y="288"/>
                  </a:lnTo>
                  <a:lnTo>
                    <a:pt x="287" y="21"/>
                  </a:lnTo>
                  <a:lnTo>
                    <a:pt x="302" y="10"/>
                  </a:lnTo>
                  <a:lnTo>
                    <a:pt x="319" y="2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70"/>
            <p:cNvSpPr>
              <a:spLocks noEditPoints="1"/>
            </p:cNvSpPr>
            <p:nvPr/>
          </p:nvSpPr>
          <p:spPr bwMode="auto">
            <a:xfrm>
              <a:off x="2778126" y="2974975"/>
              <a:ext cx="266700" cy="268287"/>
            </a:xfrm>
            <a:custGeom>
              <a:avLst/>
              <a:gdLst>
                <a:gd name="T0" fmla="*/ 141 w 1682"/>
                <a:gd name="T1" fmla="*/ 140 h 1686"/>
                <a:gd name="T2" fmla="*/ 141 w 1682"/>
                <a:gd name="T3" fmla="*/ 1545 h 1686"/>
                <a:gd name="T4" fmla="*/ 1541 w 1682"/>
                <a:gd name="T5" fmla="*/ 1545 h 1686"/>
                <a:gd name="T6" fmla="*/ 1541 w 1682"/>
                <a:gd name="T7" fmla="*/ 140 h 1686"/>
                <a:gd name="T8" fmla="*/ 141 w 1682"/>
                <a:gd name="T9" fmla="*/ 140 h 1686"/>
                <a:gd name="T10" fmla="*/ 70 w 1682"/>
                <a:gd name="T11" fmla="*/ 0 h 1686"/>
                <a:gd name="T12" fmla="*/ 1611 w 1682"/>
                <a:gd name="T13" fmla="*/ 0 h 1686"/>
                <a:gd name="T14" fmla="*/ 1630 w 1682"/>
                <a:gd name="T15" fmla="*/ 2 h 1686"/>
                <a:gd name="T16" fmla="*/ 1647 w 1682"/>
                <a:gd name="T17" fmla="*/ 9 h 1686"/>
                <a:gd name="T18" fmla="*/ 1660 w 1682"/>
                <a:gd name="T19" fmla="*/ 20 h 1686"/>
                <a:gd name="T20" fmla="*/ 1672 w 1682"/>
                <a:gd name="T21" fmla="*/ 34 h 1686"/>
                <a:gd name="T22" fmla="*/ 1678 w 1682"/>
                <a:gd name="T23" fmla="*/ 51 h 1686"/>
                <a:gd name="T24" fmla="*/ 1682 w 1682"/>
                <a:gd name="T25" fmla="*/ 70 h 1686"/>
                <a:gd name="T26" fmla="*/ 1682 w 1682"/>
                <a:gd name="T27" fmla="*/ 1615 h 1686"/>
                <a:gd name="T28" fmla="*/ 1678 w 1682"/>
                <a:gd name="T29" fmla="*/ 1634 h 1686"/>
                <a:gd name="T30" fmla="*/ 1672 w 1682"/>
                <a:gd name="T31" fmla="*/ 1651 h 1686"/>
                <a:gd name="T32" fmla="*/ 1660 w 1682"/>
                <a:gd name="T33" fmla="*/ 1665 h 1686"/>
                <a:gd name="T34" fmla="*/ 1647 w 1682"/>
                <a:gd name="T35" fmla="*/ 1677 h 1686"/>
                <a:gd name="T36" fmla="*/ 1630 w 1682"/>
                <a:gd name="T37" fmla="*/ 1683 h 1686"/>
                <a:gd name="T38" fmla="*/ 1611 w 1682"/>
                <a:gd name="T39" fmla="*/ 1686 h 1686"/>
                <a:gd name="T40" fmla="*/ 70 w 1682"/>
                <a:gd name="T41" fmla="*/ 1686 h 1686"/>
                <a:gd name="T42" fmla="*/ 52 w 1682"/>
                <a:gd name="T43" fmla="*/ 1683 h 1686"/>
                <a:gd name="T44" fmla="*/ 35 w 1682"/>
                <a:gd name="T45" fmla="*/ 1676 h 1686"/>
                <a:gd name="T46" fmla="*/ 22 w 1682"/>
                <a:gd name="T47" fmla="*/ 1665 h 1686"/>
                <a:gd name="T48" fmla="*/ 10 w 1682"/>
                <a:gd name="T49" fmla="*/ 1650 h 1686"/>
                <a:gd name="T50" fmla="*/ 4 w 1682"/>
                <a:gd name="T51" fmla="*/ 1634 h 1686"/>
                <a:gd name="T52" fmla="*/ 0 w 1682"/>
                <a:gd name="T53" fmla="*/ 1615 h 1686"/>
                <a:gd name="T54" fmla="*/ 0 w 1682"/>
                <a:gd name="T55" fmla="*/ 70 h 1686"/>
                <a:gd name="T56" fmla="*/ 4 w 1682"/>
                <a:gd name="T57" fmla="*/ 51 h 1686"/>
                <a:gd name="T58" fmla="*/ 10 w 1682"/>
                <a:gd name="T59" fmla="*/ 34 h 1686"/>
                <a:gd name="T60" fmla="*/ 22 w 1682"/>
                <a:gd name="T61" fmla="*/ 20 h 1686"/>
                <a:gd name="T62" fmla="*/ 35 w 1682"/>
                <a:gd name="T63" fmla="*/ 9 h 1686"/>
                <a:gd name="T64" fmla="*/ 52 w 1682"/>
                <a:gd name="T65" fmla="*/ 2 h 1686"/>
                <a:gd name="T66" fmla="*/ 70 w 1682"/>
                <a:gd name="T67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82" h="1686">
                  <a:moveTo>
                    <a:pt x="141" y="140"/>
                  </a:moveTo>
                  <a:lnTo>
                    <a:pt x="141" y="1545"/>
                  </a:lnTo>
                  <a:lnTo>
                    <a:pt x="1541" y="1545"/>
                  </a:lnTo>
                  <a:lnTo>
                    <a:pt x="1541" y="140"/>
                  </a:lnTo>
                  <a:lnTo>
                    <a:pt x="141" y="140"/>
                  </a:lnTo>
                  <a:close/>
                  <a:moveTo>
                    <a:pt x="70" y="0"/>
                  </a:moveTo>
                  <a:lnTo>
                    <a:pt x="1611" y="0"/>
                  </a:lnTo>
                  <a:lnTo>
                    <a:pt x="1630" y="2"/>
                  </a:lnTo>
                  <a:lnTo>
                    <a:pt x="1647" y="9"/>
                  </a:lnTo>
                  <a:lnTo>
                    <a:pt x="1660" y="20"/>
                  </a:lnTo>
                  <a:lnTo>
                    <a:pt x="1672" y="34"/>
                  </a:lnTo>
                  <a:lnTo>
                    <a:pt x="1678" y="51"/>
                  </a:lnTo>
                  <a:lnTo>
                    <a:pt x="1682" y="70"/>
                  </a:lnTo>
                  <a:lnTo>
                    <a:pt x="1682" y="1615"/>
                  </a:lnTo>
                  <a:lnTo>
                    <a:pt x="1678" y="1634"/>
                  </a:lnTo>
                  <a:lnTo>
                    <a:pt x="1672" y="1651"/>
                  </a:lnTo>
                  <a:lnTo>
                    <a:pt x="1660" y="1665"/>
                  </a:lnTo>
                  <a:lnTo>
                    <a:pt x="1647" y="1677"/>
                  </a:lnTo>
                  <a:lnTo>
                    <a:pt x="1630" y="1683"/>
                  </a:lnTo>
                  <a:lnTo>
                    <a:pt x="1611" y="1686"/>
                  </a:lnTo>
                  <a:lnTo>
                    <a:pt x="70" y="1686"/>
                  </a:lnTo>
                  <a:lnTo>
                    <a:pt x="52" y="1683"/>
                  </a:lnTo>
                  <a:lnTo>
                    <a:pt x="35" y="1676"/>
                  </a:lnTo>
                  <a:lnTo>
                    <a:pt x="22" y="1665"/>
                  </a:lnTo>
                  <a:lnTo>
                    <a:pt x="10" y="1650"/>
                  </a:lnTo>
                  <a:lnTo>
                    <a:pt x="4" y="1634"/>
                  </a:lnTo>
                  <a:lnTo>
                    <a:pt x="0" y="1615"/>
                  </a:lnTo>
                  <a:lnTo>
                    <a:pt x="0" y="70"/>
                  </a:lnTo>
                  <a:lnTo>
                    <a:pt x="4" y="51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71"/>
            <p:cNvSpPr>
              <a:spLocks/>
            </p:cNvSpPr>
            <p:nvPr/>
          </p:nvSpPr>
          <p:spPr bwMode="auto">
            <a:xfrm>
              <a:off x="2493963" y="3032125"/>
              <a:ext cx="222250" cy="211137"/>
            </a:xfrm>
            <a:custGeom>
              <a:avLst/>
              <a:gdLst>
                <a:gd name="T0" fmla="*/ 89 w 1400"/>
                <a:gd name="T1" fmla="*/ 2 h 1328"/>
                <a:gd name="T2" fmla="*/ 120 w 1400"/>
                <a:gd name="T3" fmla="*/ 20 h 1328"/>
                <a:gd name="T4" fmla="*/ 138 w 1400"/>
                <a:gd name="T5" fmla="*/ 51 h 1328"/>
                <a:gd name="T6" fmla="*/ 141 w 1400"/>
                <a:gd name="T7" fmla="*/ 386 h 1328"/>
                <a:gd name="T8" fmla="*/ 153 w 1400"/>
                <a:gd name="T9" fmla="*/ 501 h 1328"/>
                <a:gd name="T10" fmla="*/ 188 w 1400"/>
                <a:gd name="T11" fmla="*/ 606 h 1328"/>
                <a:gd name="T12" fmla="*/ 244 w 1400"/>
                <a:gd name="T13" fmla="*/ 701 h 1328"/>
                <a:gd name="T14" fmla="*/ 317 w 1400"/>
                <a:gd name="T15" fmla="*/ 783 h 1328"/>
                <a:gd name="T16" fmla="*/ 405 w 1400"/>
                <a:gd name="T17" fmla="*/ 847 h 1328"/>
                <a:gd name="T18" fmla="*/ 505 w 1400"/>
                <a:gd name="T19" fmla="*/ 892 h 1328"/>
                <a:gd name="T20" fmla="*/ 615 w 1400"/>
                <a:gd name="T21" fmla="*/ 917 h 1328"/>
                <a:gd name="T22" fmla="*/ 1161 w 1400"/>
                <a:gd name="T23" fmla="*/ 920 h 1328"/>
                <a:gd name="T24" fmla="*/ 1003 w 1400"/>
                <a:gd name="T25" fmla="*/ 757 h 1328"/>
                <a:gd name="T26" fmla="*/ 993 w 1400"/>
                <a:gd name="T27" fmla="*/ 723 h 1328"/>
                <a:gd name="T28" fmla="*/ 1003 w 1400"/>
                <a:gd name="T29" fmla="*/ 688 h 1328"/>
                <a:gd name="T30" fmla="*/ 1029 w 1400"/>
                <a:gd name="T31" fmla="*/ 662 h 1328"/>
                <a:gd name="T32" fmla="*/ 1064 w 1400"/>
                <a:gd name="T33" fmla="*/ 653 h 1328"/>
                <a:gd name="T34" fmla="*/ 1098 w 1400"/>
                <a:gd name="T35" fmla="*/ 662 h 1328"/>
                <a:gd name="T36" fmla="*/ 1380 w 1400"/>
                <a:gd name="T37" fmla="*/ 940 h 1328"/>
                <a:gd name="T38" fmla="*/ 1398 w 1400"/>
                <a:gd name="T39" fmla="*/ 972 h 1328"/>
                <a:gd name="T40" fmla="*/ 1398 w 1400"/>
                <a:gd name="T41" fmla="*/ 1008 h 1328"/>
                <a:gd name="T42" fmla="*/ 1380 w 1400"/>
                <a:gd name="T43" fmla="*/ 1040 h 1328"/>
                <a:gd name="T44" fmla="*/ 1098 w 1400"/>
                <a:gd name="T45" fmla="*/ 1319 h 1328"/>
                <a:gd name="T46" fmla="*/ 1064 w 1400"/>
                <a:gd name="T47" fmla="*/ 1328 h 1328"/>
                <a:gd name="T48" fmla="*/ 1029 w 1400"/>
                <a:gd name="T49" fmla="*/ 1319 h 1328"/>
                <a:gd name="T50" fmla="*/ 1003 w 1400"/>
                <a:gd name="T51" fmla="*/ 1292 h 1328"/>
                <a:gd name="T52" fmla="*/ 993 w 1400"/>
                <a:gd name="T53" fmla="*/ 1257 h 1328"/>
                <a:gd name="T54" fmla="*/ 1003 w 1400"/>
                <a:gd name="T55" fmla="*/ 1223 h 1328"/>
                <a:gd name="T56" fmla="*/ 1161 w 1400"/>
                <a:gd name="T57" fmla="*/ 1060 h 1328"/>
                <a:gd name="T58" fmla="*/ 608 w 1400"/>
                <a:gd name="T59" fmla="*/ 1057 h 1328"/>
                <a:gd name="T60" fmla="*/ 484 w 1400"/>
                <a:gd name="T61" fmla="*/ 1034 h 1328"/>
                <a:gd name="T62" fmla="*/ 370 w 1400"/>
                <a:gd name="T63" fmla="*/ 988 h 1328"/>
                <a:gd name="T64" fmla="*/ 266 w 1400"/>
                <a:gd name="T65" fmla="*/ 923 h 1328"/>
                <a:gd name="T66" fmla="*/ 177 w 1400"/>
                <a:gd name="T67" fmla="*/ 841 h 1328"/>
                <a:gd name="T68" fmla="*/ 103 w 1400"/>
                <a:gd name="T69" fmla="*/ 743 h 1328"/>
                <a:gd name="T70" fmla="*/ 48 w 1400"/>
                <a:gd name="T71" fmla="*/ 634 h 1328"/>
                <a:gd name="T72" fmla="*/ 13 w 1400"/>
                <a:gd name="T73" fmla="*/ 514 h 1328"/>
                <a:gd name="T74" fmla="*/ 0 w 1400"/>
                <a:gd name="T75" fmla="*/ 386 h 1328"/>
                <a:gd name="T76" fmla="*/ 3 w 1400"/>
                <a:gd name="T77" fmla="*/ 51 h 1328"/>
                <a:gd name="T78" fmla="*/ 21 w 1400"/>
                <a:gd name="T79" fmla="*/ 20 h 1328"/>
                <a:gd name="T80" fmla="*/ 52 w 1400"/>
                <a:gd name="T81" fmla="*/ 2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0" h="1328">
                  <a:moveTo>
                    <a:pt x="71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1" y="34"/>
                  </a:lnTo>
                  <a:lnTo>
                    <a:pt x="138" y="51"/>
                  </a:lnTo>
                  <a:lnTo>
                    <a:pt x="141" y="70"/>
                  </a:lnTo>
                  <a:lnTo>
                    <a:pt x="141" y="386"/>
                  </a:lnTo>
                  <a:lnTo>
                    <a:pt x="144" y="445"/>
                  </a:lnTo>
                  <a:lnTo>
                    <a:pt x="153" y="501"/>
                  </a:lnTo>
                  <a:lnTo>
                    <a:pt x="167" y="555"/>
                  </a:lnTo>
                  <a:lnTo>
                    <a:pt x="188" y="606"/>
                  </a:lnTo>
                  <a:lnTo>
                    <a:pt x="213" y="655"/>
                  </a:lnTo>
                  <a:lnTo>
                    <a:pt x="244" y="701"/>
                  </a:lnTo>
                  <a:lnTo>
                    <a:pt x="278" y="743"/>
                  </a:lnTo>
                  <a:lnTo>
                    <a:pt x="317" y="783"/>
                  </a:lnTo>
                  <a:lnTo>
                    <a:pt x="358" y="817"/>
                  </a:lnTo>
                  <a:lnTo>
                    <a:pt x="405" y="847"/>
                  </a:lnTo>
                  <a:lnTo>
                    <a:pt x="454" y="872"/>
                  </a:lnTo>
                  <a:lnTo>
                    <a:pt x="505" y="892"/>
                  </a:lnTo>
                  <a:lnTo>
                    <a:pt x="559" y="907"/>
                  </a:lnTo>
                  <a:lnTo>
                    <a:pt x="615" y="917"/>
                  </a:lnTo>
                  <a:lnTo>
                    <a:pt x="673" y="920"/>
                  </a:lnTo>
                  <a:lnTo>
                    <a:pt x="1161" y="920"/>
                  </a:lnTo>
                  <a:lnTo>
                    <a:pt x="1014" y="773"/>
                  </a:lnTo>
                  <a:lnTo>
                    <a:pt x="1003" y="757"/>
                  </a:lnTo>
                  <a:lnTo>
                    <a:pt x="995" y="741"/>
                  </a:lnTo>
                  <a:lnTo>
                    <a:pt x="993" y="723"/>
                  </a:lnTo>
                  <a:lnTo>
                    <a:pt x="995" y="705"/>
                  </a:lnTo>
                  <a:lnTo>
                    <a:pt x="1003" y="688"/>
                  </a:lnTo>
                  <a:lnTo>
                    <a:pt x="1014" y="673"/>
                  </a:lnTo>
                  <a:lnTo>
                    <a:pt x="1029" y="662"/>
                  </a:lnTo>
                  <a:lnTo>
                    <a:pt x="1046" y="655"/>
                  </a:lnTo>
                  <a:lnTo>
                    <a:pt x="1064" y="653"/>
                  </a:lnTo>
                  <a:lnTo>
                    <a:pt x="1081" y="655"/>
                  </a:lnTo>
                  <a:lnTo>
                    <a:pt x="1098" y="662"/>
                  </a:lnTo>
                  <a:lnTo>
                    <a:pt x="1113" y="673"/>
                  </a:lnTo>
                  <a:lnTo>
                    <a:pt x="1380" y="940"/>
                  </a:lnTo>
                  <a:lnTo>
                    <a:pt x="1392" y="956"/>
                  </a:lnTo>
                  <a:lnTo>
                    <a:pt x="1398" y="972"/>
                  </a:lnTo>
                  <a:lnTo>
                    <a:pt x="1400" y="990"/>
                  </a:lnTo>
                  <a:lnTo>
                    <a:pt x="1398" y="1008"/>
                  </a:lnTo>
                  <a:lnTo>
                    <a:pt x="1392" y="1025"/>
                  </a:lnTo>
                  <a:lnTo>
                    <a:pt x="1380" y="1040"/>
                  </a:lnTo>
                  <a:lnTo>
                    <a:pt x="1113" y="1307"/>
                  </a:lnTo>
                  <a:lnTo>
                    <a:pt x="1098" y="1319"/>
                  </a:lnTo>
                  <a:lnTo>
                    <a:pt x="1081" y="1325"/>
                  </a:lnTo>
                  <a:lnTo>
                    <a:pt x="1064" y="1328"/>
                  </a:lnTo>
                  <a:lnTo>
                    <a:pt x="1046" y="1325"/>
                  </a:lnTo>
                  <a:lnTo>
                    <a:pt x="1029" y="1319"/>
                  </a:lnTo>
                  <a:lnTo>
                    <a:pt x="1014" y="1307"/>
                  </a:lnTo>
                  <a:lnTo>
                    <a:pt x="1003" y="1292"/>
                  </a:lnTo>
                  <a:lnTo>
                    <a:pt x="995" y="1275"/>
                  </a:lnTo>
                  <a:lnTo>
                    <a:pt x="993" y="1257"/>
                  </a:lnTo>
                  <a:lnTo>
                    <a:pt x="995" y="1240"/>
                  </a:lnTo>
                  <a:lnTo>
                    <a:pt x="1003" y="1223"/>
                  </a:lnTo>
                  <a:lnTo>
                    <a:pt x="1014" y="1208"/>
                  </a:lnTo>
                  <a:lnTo>
                    <a:pt x="1161" y="1060"/>
                  </a:lnTo>
                  <a:lnTo>
                    <a:pt x="673" y="1060"/>
                  </a:lnTo>
                  <a:lnTo>
                    <a:pt x="608" y="1057"/>
                  </a:lnTo>
                  <a:lnTo>
                    <a:pt x="545" y="1049"/>
                  </a:lnTo>
                  <a:lnTo>
                    <a:pt x="484" y="1034"/>
                  </a:lnTo>
                  <a:lnTo>
                    <a:pt x="426" y="1014"/>
                  </a:lnTo>
                  <a:lnTo>
                    <a:pt x="370" y="988"/>
                  </a:lnTo>
                  <a:lnTo>
                    <a:pt x="316" y="958"/>
                  </a:lnTo>
                  <a:lnTo>
                    <a:pt x="266" y="923"/>
                  </a:lnTo>
                  <a:lnTo>
                    <a:pt x="219" y="884"/>
                  </a:lnTo>
                  <a:lnTo>
                    <a:pt x="177" y="841"/>
                  </a:lnTo>
                  <a:lnTo>
                    <a:pt x="138" y="795"/>
                  </a:lnTo>
                  <a:lnTo>
                    <a:pt x="103" y="743"/>
                  </a:lnTo>
                  <a:lnTo>
                    <a:pt x="73" y="690"/>
                  </a:lnTo>
                  <a:lnTo>
                    <a:pt x="48" y="634"/>
                  </a:lnTo>
                  <a:lnTo>
                    <a:pt x="28" y="575"/>
                  </a:lnTo>
                  <a:lnTo>
                    <a:pt x="13" y="514"/>
                  </a:lnTo>
                  <a:lnTo>
                    <a:pt x="3" y="451"/>
                  </a:lnTo>
                  <a:lnTo>
                    <a:pt x="0" y="386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72"/>
            <p:cNvSpPr>
              <a:spLocks noEditPoints="1"/>
            </p:cNvSpPr>
            <p:nvPr/>
          </p:nvSpPr>
          <p:spPr bwMode="auto">
            <a:xfrm>
              <a:off x="2495551" y="2687638"/>
              <a:ext cx="266700" cy="268287"/>
            </a:xfrm>
            <a:custGeom>
              <a:avLst/>
              <a:gdLst>
                <a:gd name="T0" fmla="*/ 140 w 1680"/>
                <a:gd name="T1" fmla="*/ 142 h 1687"/>
                <a:gd name="T2" fmla="*/ 140 w 1680"/>
                <a:gd name="T3" fmla="*/ 1546 h 1687"/>
                <a:gd name="T4" fmla="*/ 1541 w 1680"/>
                <a:gd name="T5" fmla="*/ 1546 h 1687"/>
                <a:gd name="T6" fmla="*/ 1541 w 1680"/>
                <a:gd name="T7" fmla="*/ 142 h 1687"/>
                <a:gd name="T8" fmla="*/ 140 w 1680"/>
                <a:gd name="T9" fmla="*/ 142 h 1687"/>
                <a:gd name="T10" fmla="*/ 70 w 1680"/>
                <a:gd name="T11" fmla="*/ 0 h 1687"/>
                <a:gd name="T12" fmla="*/ 1611 w 1680"/>
                <a:gd name="T13" fmla="*/ 0 h 1687"/>
                <a:gd name="T14" fmla="*/ 1630 w 1680"/>
                <a:gd name="T15" fmla="*/ 3 h 1687"/>
                <a:gd name="T16" fmla="*/ 1647 w 1680"/>
                <a:gd name="T17" fmla="*/ 10 h 1687"/>
                <a:gd name="T18" fmla="*/ 1660 w 1680"/>
                <a:gd name="T19" fmla="*/ 21 h 1687"/>
                <a:gd name="T20" fmla="*/ 1671 w 1680"/>
                <a:gd name="T21" fmla="*/ 35 h 1687"/>
                <a:gd name="T22" fmla="*/ 1678 w 1680"/>
                <a:gd name="T23" fmla="*/ 52 h 1687"/>
                <a:gd name="T24" fmla="*/ 1680 w 1680"/>
                <a:gd name="T25" fmla="*/ 71 h 1687"/>
                <a:gd name="T26" fmla="*/ 1680 w 1680"/>
                <a:gd name="T27" fmla="*/ 1617 h 1687"/>
                <a:gd name="T28" fmla="*/ 1678 w 1680"/>
                <a:gd name="T29" fmla="*/ 1635 h 1687"/>
                <a:gd name="T30" fmla="*/ 1671 w 1680"/>
                <a:gd name="T31" fmla="*/ 1652 h 1687"/>
                <a:gd name="T32" fmla="*/ 1660 w 1680"/>
                <a:gd name="T33" fmla="*/ 1666 h 1687"/>
                <a:gd name="T34" fmla="*/ 1647 w 1680"/>
                <a:gd name="T35" fmla="*/ 1678 h 1687"/>
                <a:gd name="T36" fmla="*/ 1630 w 1680"/>
                <a:gd name="T37" fmla="*/ 1684 h 1687"/>
                <a:gd name="T38" fmla="*/ 1611 w 1680"/>
                <a:gd name="T39" fmla="*/ 1687 h 1687"/>
                <a:gd name="T40" fmla="*/ 70 w 1680"/>
                <a:gd name="T41" fmla="*/ 1687 h 1687"/>
                <a:gd name="T42" fmla="*/ 52 w 1680"/>
                <a:gd name="T43" fmla="*/ 1684 h 1687"/>
                <a:gd name="T44" fmla="*/ 35 w 1680"/>
                <a:gd name="T45" fmla="*/ 1678 h 1687"/>
                <a:gd name="T46" fmla="*/ 21 w 1680"/>
                <a:gd name="T47" fmla="*/ 1666 h 1687"/>
                <a:gd name="T48" fmla="*/ 10 w 1680"/>
                <a:gd name="T49" fmla="*/ 1652 h 1687"/>
                <a:gd name="T50" fmla="*/ 2 w 1680"/>
                <a:gd name="T51" fmla="*/ 1635 h 1687"/>
                <a:gd name="T52" fmla="*/ 0 w 1680"/>
                <a:gd name="T53" fmla="*/ 1617 h 1687"/>
                <a:gd name="T54" fmla="*/ 0 w 1680"/>
                <a:gd name="T55" fmla="*/ 71 h 1687"/>
                <a:gd name="T56" fmla="*/ 2 w 1680"/>
                <a:gd name="T57" fmla="*/ 52 h 1687"/>
                <a:gd name="T58" fmla="*/ 10 w 1680"/>
                <a:gd name="T59" fmla="*/ 35 h 1687"/>
                <a:gd name="T60" fmla="*/ 21 w 1680"/>
                <a:gd name="T61" fmla="*/ 21 h 1687"/>
                <a:gd name="T62" fmla="*/ 35 w 1680"/>
                <a:gd name="T63" fmla="*/ 10 h 1687"/>
                <a:gd name="T64" fmla="*/ 52 w 1680"/>
                <a:gd name="T65" fmla="*/ 3 h 1687"/>
                <a:gd name="T66" fmla="*/ 70 w 1680"/>
                <a:gd name="T67" fmla="*/ 0 h 1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80" h="1687">
                  <a:moveTo>
                    <a:pt x="140" y="142"/>
                  </a:moveTo>
                  <a:lnTo>
                    <a:pt x="140" y="1546"/>
                  </a:lnTo>
                  <a:lnTo>
                    <a:pt x="1541" y="1546"/>
                  </a:lnTo>
                  <a:lnTo>
                    <a:pt x="1541" y="142"/>
                  </a:lnTo>
                  <a:lnTo>
                    <a:pt x="140" y="142"/>
                  </a:lnTo>
                  <a:close/>
                  <a:moveTo>
                    <a:pt x="70" y="0"/>
                  </a:moveTo>
                  <a:lnTo>
                    <a:pt x="1611" y="0"/>
                  </a:lnTo>
                  <a:lnTo>
                    <a:pt x="1630" y="3"/>
                  </a:lnTo>
                  <a:lnTo>
                    <a:pt x="1647" y="10"/>
                  </a:lnTo>
                  <a:lnTo>
                    <a:pt x="1660" y="21"/>
                  </a:lnTo>
                  <a:lnTo>
                    <a:pt x="1671" y="35"/>
                  </a:lnTo>
                  <a:lnTo>
                    <a:pt x="1678" y="52"/>
                  </a:lnTo>
                  <a:lnTo>
                    <a:pt x="1680" y="71"/>
                  </a:lnTo>
                  <a:lnTo>
                    <a:pt x="1680" y="1617"/>
                  </a:lnTo>
                  <a:lnTo>
                    <a:pt x="1678" y="1635"/>
                  </a:lnTo>
                  <a:lnTo>
                    <a:pt x="1671" y="1652"/>
                  </a:lnTo>
                  <a:lnTo>
                    <a:pt x="1660" y="1666"/>
                  </a:lnTo>
                  <a:lnTo>
                    <a:pt x="1647" y="1678"/>
                  </a:lnTo>
                  <a:lnTo>
                    <a:pt x="1630" y="1684"/>
                  </a:lnTo>
                  <a:lnTo>
                    <a:pt x="1611" y="1687"/>
                  </a:lnTo>
                  <a:lnTo>
                    <a:pt x="70" y="1687"/>
                  </a:lnTo>
                  <a:lnTo>
                    <a:pt x="52" y="1684"/>
                  </a:lnTo>
                  <a:lnTo>
                    <a:pt x="35" y="1678"/>
                  </a:lnTo>
                  <a:lnTo>
                    <a:pt x="21" y="1666"/>
                  </a:lnTo>
                  <a:lnTo>
                    <a:pt x="10" y="1652"/>
                  </a:lnTo>
                  <a:lnTo>
                    <a:pt x="2" y="1635"/>
                  </a:lnTo>
                  <a:lnTo>
                    <a:pt x="0" y="1617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8" name="Group 777"/>
          <p:cNvGrpSpPr/>
          <p:nvPr/>
        </p:nvGrpSpPr>
        <p:grpSpPr>
          <a:xfrm>
            <a:off x="1639557" y="2689225"/>
            <a:ext cx="484188" cy="552451"/>
            <a:chOff x="1617663" y="2689225"/>
            <a:chExt cx="484188" cy="552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6" name="Freeform 177"/>
            <p:cNvSpPr>
              <a:spLocks/>
            </p:cNvSpPr>
            <p:nvPr/>
          </p:nvSpPr>
          <p:spPr bwMode="auto">
            <a:xfrm>
              <a:off x="1746251" y="2786063"/>
              <a:ext cx="227013" cy="455613"/>
            </a:xfrm>
            <a:custGeom>
              <a:avLst/>
              <a:gdLst>
                <a:gd name="T0" fmla="*/ 713 w 1425"/>
                <a:gd name="T1" fmla="*/ 0 h 2870"/>
                <a:gd name="T2" fmla="*/ 730 w 1425"/>
                <a:gd name="T3" fmla="*/ 2 h 2870"/>
                <a:gd name="T4" fmla="*/ 748 w 1425"/>
                <a:gd name="T5" fmla="*/ 10 h 2870"/>
                <a:gd name="T6" fmla="*/ 763 w 1425"/>
                <a:gd name="T7" fmla="*/ 21 h 2870"/>
                <a:gd name="T8" fmla="*/ 1405 w 1425"/>
                <a:gd name="T9" fmla="*/ 666 h 2870"/>
                <a:gd name="T10" fmla="*/ 1417 w 1425"/>
                <a:gd name="T11" fmla="*/ 681 h 2870"/>
                <a:gd name="T12" fmla="*/ 1423 w 1425"/>
                <a:gd name="T13" fmla="*/ 698 h 2870"/>
                <a:gd name="T14" fmla="*/ 1425 w 1425"/>
                <a:gd name="T15" fmla="*/ 716 h 2870"/>
                <a:gd name="T16" fmla="*/ 1423 w 1425"/>
                <a:gd name="T17" fmla="*/ 733 h 2870"/>
                <a:gd name="T18" fmla="*/ 1417 w 1425"/>
                <a:gd name="T19" fmla="*/ 750 h 2870"/>
                <a:gd name="T20" fmla="*/ 1405 w 1425"/>
                <a:gd name="T21" fmla="*/ 766 h 2870"/>
                <a:gd name="T22" fmla="*/ 1390 w 1425"/>
                <a:gd name="T23" fmla="*/ 777 h 2870"/>
                <a:gd name="T24" fmla="*/ 1373 w 1425"/>
                <a:gd name="T25" fmla="*/ 784 h 2870"/>
                <a:gd name="T26" fmla="*/ 1356 w 1425"/>
                <a:gd name="T27" fmla="*/ 786 h 2870"/>
                <a:gd name="T28" fmla="*/ 1338 w 1425"/>
                <a:gd name="T29" fmla="*/ 784 h 2870"/>
                <a:gd name="T30" fmla="*/ 1321 w 1425"/>
                <a:gd name="T31" fmla="*/ 777 h 2870"/>
                <a:gd name="T32" fmla="*/ 1306 w 1425"/>
                <a:gd name="T33" fmla="*/ 766 h 2870"/>
                <a:gd name="T34" fmla="*/ 783 w 1425"/>
                <a:gd name="T35" fmla="*/ 240 h 2870"/>
                <a:gd name="T36" fmla="*/ 783 w 1425"/>
                <a:gd name="T37" fmla="*/ 2799 h 2870"/>
                <a:gd name="T38" fmla="*/ 781 w 1425"/>
                <a:gd name="T39" fmla="*/ 2818 h 2870"/>
                <a:gd name="T40" fmla="*/ 773 w 1425"/>
                <a:gd name="T41" fmla="*/ 2835 h 2870"/>
                <a:gd name="T42" fmla="*/ 763 w 1425"/>
                <a:gd name="T43" fmla="*/ 2848 h 2870"/>
                <a:gd name="T44" fmla="*/ 748 w 1425"/>
                <a:gd name="T45" fmla="*/ 2860 h 2870"/>
                <a:gd name="T46" fmla="*/ 731 w 1425"/>
                <a:gd name="T47" fmla="*/ 2866 h 2870"/>
                <a:gd name="T48" fmla="*/ 713 w 1425"/>
                <a:gd name="T49" fmla="*/ 2870 h 2870"/>
                <a:gd name="T50" fmla="*/ 694 w 1425"/>
                <a:gd name="T51" fmla="*/ 2866 h 2870"/>
                <a:gd name="T52" fmla="*/ 678 w 1425"/>
                <a:gd name="T53" fmla="*/ 2860 h 2870"/>
                <a:gd name="T54" fmla="*/ 664 w 1425"/>
                <a:gd name="T55" fmla="*/ 2848 h 2870"/>
                <a:gd name="T56" fmla="*/ 652 w 1425"/>
                <a:gd name="T57" fmla="*/ 2835 h 2870"/>
                <a:gd name="T58" fmla="*/ 646 w 1425"/>
                <a:gd name="T59" fmla="*/ 2818 h 2870"/>
                <a:gd name="T60" fmla="*/ 643 w 1425"/>
                <a:gd name="T61" fmla="*/ 2799 h 2870"/>
                <a:gd name="T62" fmla="*/ 643 w 1425"/>
                <a:gd name="T63" fmla="*/ 240 h 2870"/>
                <a:gd name="T64" fmla="*/ 120 w 1425"/>
                <a:gd name="T65" fmla="*/ 766 h 2870"/>
                <a:gd name="T66" fmla="*/ 105 w 1425"/>
                <a:gd name="T67" fmla="*/ 777 h 2870"/>
                <a:gd name="T68" fmla="*/ 89 w 1425"/>
                <a:gd name="T69" fmla="*/ 784 h 2870"/>
                <a:gd name="T70" fmla="*/ 71 w 1425"/>
                <a:gd name="T71" fmla="*/ 786 h 2870"/>
                <a:gd name="T72" fmla="*/ 53 w 1425"/>
                <a:gd name="T73" fmla="*/ 784 h 2870"/>
                <a:gd name="T74" fmla="*/ 36 w 1425"/>
                <a:gd name="T75" fmla="*/ 777 h 2870"/>
                <a:gd name="T76" fmla="*/ 21 w 1425"/>
                <a:gd name="T77" fmla="*/ 766 h 2870"/>
                <a:gd name="T78" fmla="*/ 10 w 1425"/>
                <a:gd name="T79" fmla="*/ 750 h 2870"/>
                <a:gd name="T80" fmla="*/ 2 w 1425"/>
                <a:gd name="T81" fmla="*/ 733 h 2870"/>
                <a:gd name="T82" fmla="*/ 0 w 1425"/>
                <a:gd name="T83" fmla="*/ 716 h 2870"/>
                <a:gd name="T84" fmla="*/ 2 w 1425"/>
                <a:gd name="T85" fmla="*/ 698 h 2870"/>
                <a:gd name="T86" fmla="*/ 10 w 1425"/>
                <a:gd name="T87" fmla="*/ 681 h 2870"/>
                <a:gd name="T88" fmla="*/ 21 w 1425"/>
                <a:gd name="T89" fmla="*/ 666 h 2870"/>
                <a:gd name="T90" fmla="*/ 664 w 1425"/>
                <a:gd name="T91" fmla="*/ 21 h 2870"/>
                <a:gd name="T92" fmla="*/ 679 w 1425"/>
                <a:gd name="T93" fmla="*/ 10 h 2870"/>
                <a:gd name="T94" fmla="*/ 695 w 1425"/>
                <a:gd name="T95" fmla="*/ 2 h 2870"/>
                <a:gd name="T96" fmla="*/ 713 w 1425"/>
                <a:gd name="T97" fmla="*/ 0 h 2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25" h="2870">
                  <a:moveTo>
                    <a:pt x="713" y="0"/>
                  </a:moveTo>
                  <a:lnTo>
                    <a:pt x="730" y="2"/>
                  </a:lnTo>
                  <a:lnTo>
                    <a:pt x="748" y="10"/>
                  </a:lnTo>
                  <a:lnTo>
                    <a:pt x="763" y="21"/>
                  </a:lnTo>
                  <a:lnTo>
                    <a:pt x="1405" y="666"/>
                  </a:lnTo>
                  <a:lnTo>
                    <a:pt x="1417" y="681"/>
                  </a:lnTo>
                  <a:lnTo>
                    <a:pt x="1423" y="698"/>
                  </a:lnTo>
                  <a:lnTo>
                    <a:pt x="1425" y="716"/>
                  </a:lnTo>
                  <a:lnTo>
                    <a:pt x="1423" y="733"/>
                  </a:lnTo>
                  <a:lnTo>
                    <a:pt x="1417" y="750"/>
                  </a:lnTo>
                  <a:lnTo>
                    <a:pt x="1405" y="766"/>
                  </a:lnTo>
                  <a:lnTo>
                    <a:pt x="1390" y="777"/>
                  </a:lnTo>
                  <a:lnTo>
                    <a:pt x="1373" y="784"/>
                  </a:lnTo>
                  <a:lnTo>
                    <a:pt x="1356" y="786"/>
                  </a:lnTo>
                  <a:lnTo>
                    <a:pt x="1338" y="784"/>
                  </a:lnTo>
                  <a:lnTo>
                    <a:pt x="1321" y="777"/>
                  </a:lnTo>
                  <a:lnTo>
                    <a:pt x="1306" y="766"/>
                  </a:lnTo>
                  <a:lnTo>
                    <a:pt x="783" y="240"/>
                  </a:lnTo>
                  <a:lnTo>
                    <a:pt x="783" y="2799"/>
                  </a:lnTo>
                  <a:lnTo>
                    <a:pt x="781" y="2818"/>
                  </a:lnTo>
                  <a:lnTo>
                    <a:pt x="773" y="2835"/>
                  </a:lnTo>
                  <a:lnTo>
                    <a:pt x="763" y="2848"/>
                  </a:lnTo>
                  <a:lnTo>
                    <a:pt x="748" y="2860"/>
                  </a:lnTo>
                  <a:lnTo>
                    <a:pt x="731" y="2866"/>
                  </a:lnTo>
                  <a:lnTo>
                    <a:pt x="713" y="2870"/>
                  </a:lnTo>
                  <a:lnTo>
                    <a:pt x="694" y="2866"/>
                  </a:lnTo>
                  <a:lnTo>
                    <a:pt x="678" y="2860"/>
                  </a:lnTo>
                  <a:lnTo>
                    <a:pt x="664" y="2848"/>
                  </a:lnTo>
                  <a:lnTo>
                    <a:pt x="652" y="2835"/>
                  </a:lnTo>
                  <a:lnTo>
                    <a:pt x="646" y="2818"/>
                  </a:lnTo>
                  <a:lnTo>
                    <a:pt x="643" y="2799"/>
                  </a:lnTo>
                  <a:lnTo>
                    <a:pt x="643" y="240"/>
                  </a:lnTo>
                  <a:lnTo>
                    <a:pt x="120" y="766"/>
                  </a:lnTo>
                  <a:lnTo>
                    <a:pt x="105" y="777"/>
                  </a:lnTo>
                  <a:lnTo>
                    <a:pt x="89" y="784"/>
                  </a:lnTo>
                  <a:lnTo>
                    <a:pt x="71" y="786"/>
                  </a:lnTo>
                  <a:lnTo>
                    <a:pt x="53" y="784"/>
                  </a:lnTo>
                  <a:lnTo>
                    <a:pt x="36" y="777"/>
                  </a:lnTo>
                  <a:lnTo>
                    <a:pt x="21" y="766"/>
                  </a:lnTo>
                  <a:lnTo>
                    <a:pt x="10" y="750"/>
                  </a:lnTo>
                  <a:lnTo>
                    <a:pt x="2" y="733"/>
                  </a:lnTo>
                  <a:lnTo>
                    <a:pt x="0" y="716"/>
                  </a:lnTo>
                  <a:lnTo>
                    <a:pt x="2" y="698"/>
                  </a:lnTo>
                  <a:lnTo>
                    <a:pt x="10" y="681"/>
                  </a:lnTo>
                  <a:lnTo>
                    <a:pt x="21" y="666"/>
                  </a:lnTo>
                  <a:lnTo>
                    <a:pt x="664" y="21"/>
                  </a:lnTo>
                  <a:lnTo>
                    <a:pt x="679" y="10"/>
                  </a:lnTo>
                  <a:lnTo>
                    <a:pt x="695" y="2"/>
                  </a:lnTo>
                  <a:lnTo>
                    <a:pt x="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78"/>
            <p:cNvSpPr>
              <a:spLocks/>
            </p:cNvSpPr>
            <p:nvPr/>
          </p:nvSpPr>
          <p:spPr bwMode="auto">
            <a:xfrm>
              <a:off x="1617663" y="2689225"/>
              <a:ext cx="484188" cy="139700"/>
            </a:xfrm>
            <a:custGeom>
              <a:avLst/>
              <a:gdLst>
                <a:gd name="T0" fmla="*/ 71 w 3056"/>
                <a:gd name="T1" fmla="*/ 0 h 872"/>
                <a:gd name="T2" fmla="*/ 2985 w 3056"/>
                <a:gd name="T3" fmla="*/ 0 h 872"/>
                <a:gd name="T4" fmla="*/ 3004 w 3056"/>
                <a:gd name="T5" fmla="*/ 2 h 872"/>
                <a:gd name="T6" fmla="*/ 3021 w 3056"/>
                <a:gd name="T7" fmla="*/ 10 h 872"/>
                <a:gd name="T8" fmla="*/ 3036 w 3056"/>
                <a:gd name="T9" fmla="*/ 20 h 872"/>
                <a:gd name="T10" fmla="*/ 3046 w 3056"/>
                <a:gd name="T11" fmla="*/ 35 h 872"/>
                <a:gd name="T12" fmla="*/ 3054 w 3056"/>
                <a:gd name="T13" fmla="*/ 52 h 872"/>
                <a:gd name="T14" fmla="*/ 3056 w 3056"/>
                <a:gd name="T15" fmla="*/ 71 h 872"/>
                <a:gd name="T16" fmla="*/ 3056 w 3056"/>
                <a:gd name="T17" fmla="*/ 800 h 872"/>
                <a:gd name="T18" fmla="*/ 3054 w 3056"/>
                <a:gd name="T19" fmla="*/ 819 h 872"/>
                <a:gd name="T20" fmla="*/ 3046 w 3056"/>
                <a:gd name="T21" fmla="*/ 836 h 872"/>
                <a:gd name="T22" fmla="*/ 3036 w 3056"/>
                <a:gd name="T23" fmla="*/ 851 h 872"/>
                <a:gd name="T24" fmla="*/ 3021 w 3056"/>
                <a:gd name="T25" fmla="*/ 861 h 872"/>
                <a:gd name="T26" fmla="*/ 3004 w 3056"/>
                <a:gd name="T27" fmla="*/ 869 h 872"/>
                <a:gd name="T28" fmla="*/ 2985 w 3056"/>
                <a:gd name="T29" fmla="*/ 871 h 872"/>
                <a:gd name="T30" fmla="*/ 2967 w 3056"/>
                <a:gd name="T31" fmla="*/ 869 h 872"/>
                <a:gd name="T32" fmla="*/ 2950 w 3056"/>
                <a:gd name="T33" fmla="*/ 861 h 872"/>
                <a:gd name="T34" fmla="*/ 2936 w 3056"/>
                <a:gd name="T35" fmla="*/ 851 h 872"/>
                <a:gd name="T36" fmla="*/ 2925 w 3056"/>
                <a:gd name="T37" fmla="*/ 836 h 872"/>
                <a:gd name="T38" fmla="*/ 2918 w 3056"/>
                <a:gd name="T39" fmla="*/ 820 h 872"/>
                <a:gd name="T40" fmla="*/ 2916 w 3056"/>
                <a:gd name="T41" fmla="*/ 801 h 872"/>
                <a:gd name="T42" fmla="*/ 2916 w 3056"/>
                <a:gd name="T43" fmla="*/ 141 h 872"/>
                <a:gd name="T44" fmla="*/ 140 w 3056"/>
                <a:gd name="T45" fmla="*/ 141 h 872"/>
                <a:gd name="T46" fmla="*/ 140 w 3056"/>
                <a:gd name="T47" fmla="*/ 801 h 872"/>
                <a:gd name="T48" fmla="*/ 138 w 3056"/>
                <a:gd name="T49" fmla="*/ 820 h 872"/>
                <a:gd name="T50" fmla="*/ 131 w 3056"/>
                <a:gd name="T51" fmla="*/ 837 h 872"/>
                <a:gd name="T52" fmla="*/ 120 w 3056"/>
                <a:gd name="T53" fmla="*/ 851 h 872"/>
                <a:gd name="T54" fmla="*/ 105 w 3056"/>
                <a:gd name="T55" fmla="*/ 862 h 872"/>
                <a:gd name="T56" fmla="*/ 89 w 3056"/>
                <a:gd name="T57" fmla="*/ 869 h 872"/>
                <a:gd name="T58" fmla="*/ 71 w 3056"/>
                <a:gd name="T59" fmla="*/ 872 h 872"/>
                <a:gd name="T60" fmla="*/ 52 w 3056"/>
                <a:gd name="T61" fmla="*/ 869 h 872"/>
                <a:gd name="T62" fmla="*/ 35 w 3056"/>
                <a:gd name="T63" fmla="*/ 862 h 872"/>
                <a:gd name="T64" fmla="*/ 21 w 3056"/>
                <a:gd name="T65" fmla="*/ 851 h 872"/>
                <a:gd name="T66" fmla="*/ 9 w 3056"/>
                <a:gd name="T67" fmla="*/ 837 h 872"/>
                <a:gd name="T68" fmla="*/ 3 w 3056"/>
                <a:gd name="T69" fmla="*/ 820 h 872"/>
                <a:gd name="T70" fmla="*/ 0 w 3056"/>
                <a:gd name="T71" fmla="*/ 801 h 872"/>
                <a:gd name="T72" fmla="*/ 0 w 3056"/>
                <a:gd name="T73" fmla="*/ 71 h 872"/>
                <a:gd name="T74" fmla="*/ 3 w 3056"/>
                <a:gd name="T75" fmla="*/ 52 h 872"/>
                <a:gd name="T76" fmla="*/ 9 w 3056"/>
                <a:gd name="T77" fmla="*/ 35 h 872"/>
                <a:gd name="T78" fmla="*/ 21 w 3056"/>
                <a:gd name="T79" fmla="*/ 20 h 872"/>
                <a:gd name="T80" fmla="*/ 35 w 3056"/>
                <a:gd name="T81" fmla="*/ 10 h 872"/>
                <a:gd name="T82" fmla="*/ 52 w 3056"/>
                <a:gd name="T83" fmla="*/ 2 h 872"/>
                <a:gd name="T84" fmla="*/ 71 w 3056"/>
                <a:gd name="T85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56" h="872">
                  <a:moveTo>
                    <a:pt x="71" y="0"/>
                  </a:moveTo>
                  <a:lnTo>
                    <a:pt x="2985" y="0"/>
                  </a:lnTo>
                  <a:lnTo>
                    <a:pt x="3004" y="2"/>
                  </a:lnTo>
                  <a:lnTo>
                    <a:pt x="3021" y="10"/>
                  </a:lnTo>
                  <a:lnTo>
                    <a:pt x="3036" y="20"/>
                  </a:lnTo>
                  <a:lnTo>
                    <a:pt x="3046" y="35"/>
                  </a:lnTo>
                  <a:lnTo>
                    <a:pt x="3054" y="52"/>
                  </a:lnTo>
                  <a:lnTo>
                    <a:pt x="3056" y="71"/>
                  </a:lnTo>
                  <a:lnTo>
                    <a:pt x="3056" y="800"/>
                  </a:lnTo>
                  <a:lnTo>
                    <a:pt x="3054" y="819"/>
                  </a:lnTo>
                  <a:lnTo>
                    <a:pt x="3046" y="836"/>
                  </a:lnTo>
                  <a:lnTo>
                    <a:pt x="3036" y="851"/>
                  </a:lnTo>
                  <a:lnTo>
                    <a:pt x="3021" y="861"/>
                  </a:lnTo>
                  <a:lnTo>
                    <a:pt x="3004" y="869"/>
                  </a:lnTo>
                  <a:lnTo>
                    <a:pt x="2985" y="871"/>
                  </a:lnTo>
                  <a:lnTo>
                    <a:pt x="2967" y="869"/>
                  </a:lnTo>
                  <a:lnTo>
                    <a:pt x="2950" y="861"/>
                  </a:lnTo>
                  <a:lnTo>
                    <a:pt x="2936" y="851"/>
                  </a:lnTo>
                  <a:lnTo>
                    <a:pt x="2925" y="836"/>
                  </a:lnTo>
                  <a:lnTo>
                    <a:pt x="2918" y="820"/>
                  </a:lnTo>
                  <a:lnTo>
                    <a:pt x="2916" y="801"/>
                  </a:lnTo>
                  <a:lnTo>
                    <a:pt x="2916" y="141"/>
                  </a:lnTo>
                  <a:lnTo>
                    <a:pt x="140" y="141"/>
                  </a:lnTo>
                  <a:lnTo>
                    <a:pt x="140" y="801"/>
                  </a:lnTo>
                  <a:lnTo>
                    <a:pt x="138" y="820"/>
                  </a:lnTo>
                  <a:lnTo>
                    <a:pt x="131" y="837"/>
                  </a:lnTo>
                  <a:lnTo>
                    <a:pt x="120" y="851"/>
                  </a:lnTo>
                  <a:lnTo>
                    <a:pt x="105" y="862"/>
                  </a:lnTo>
                  <a:lnTo>
                    <a:pt x="89" y="869"/>
                  </a:lnTo>
                  <a:lnTo>
                    <a:pt x="71" y="872"/>
                  </a:lnTo>
                  <a:lnTo>
                    <a:pt x="52" y="869"/>
                  </a:lnTo>
                  <a:lnTo>
                    <a:pt x="35" y="862"/>
                  </a:lnTo>
                  <a:lnTo>
                    <a:pt x="21" y="851"/>
                  </a:lnTo>
                  <a:lnTo>
                    <a:pt x="9" y="837"/>
                  </a:lnTo>
                  <a:lnTo>
                    <a:pt x="3" y="820"/>
                  </a:lnTo>
                  <a:lnTo>
                    <a:pt x="0" y="801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4" name="Group 783"/>
          <p:cNvGrpSpPr/>
          <p:nvPr/>
        </p:nvGrpSpPr>
        <p:grpSpPr>
          <a:xfrm>
            <a:off x="734226" y="2690813"/>
            <a:ext cx="423862" cy="550863"/>
            <a:chOff x="725488" y="2690813"/>
            <a:chExt cx="423862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2" name="Freeform 183"/>
            <p:cNvSpPr>
              <a:spLocks/>
            </p:cNvSpPr>
            <p:nvPr/>
          </p:nvSpPr>
          <p:spPr bwMode="auto">
            <a:xfrm>
              <a:off x="725488" y="2690813"/>
              <a:ext cx="423862" cy="455613"/>
            </a:xfrm>
            <a:custGeom>
              <a:avLst/>
              <a:gdLst>
                <a:gd name="T0" fmla="*/ 1507 w 2670"/>
                <a:gd name="T1" fmla="*/ 12 h 2869"/>
                <a:gd name="T2" fmla="*/ 1709 w 2670"/>
                <a:gd name="T3" fmla="*/ 104 h 2869"/>
                <a:gd name="T4" fmla="*/ 1857 w 2670"/>
                <a:gd name="T5" fmla="*/ 267 h 2869"/>
                <a:gd name="T6" fmla="*/ 1926 w 2670"/>
                <a:gd name="T7" fmla="*/ 480 h 2869"/>
                <a:gd name="T8" fmla="*/ 1921 w 2670"/>
                <a:gd name="T9" fmla="*/ 1131 h 2869"/>
                <a:gd name="T10" fmla="*/ 1852 w 2670"/>
                <a:gd name="T11" fmla="*/ 1260 h 2869"/>
                <a:gd name="T12" fmla="*/ 1876 w 2670"/>
                <a:gd name="T13" fmla="*/ 1750 h 2869"/>
                <a:gd name="T14" fmla="*/ 2025 w 2670"/>
                <a:gd name="T15" fmla="*/ 1833 h 2869"/>
                <a:gd name="T16" fmla="*/ 2221 w 2670"/>
                <a:gd name="T17" fmla="*/ 1952 h 2869"/>
                <a:gd name="T18" fmla="*/ 2441 w 2670"/>
                <a:gd name="T19" fmla="*/ 2106 h 2869"/>
                <a:gd name="T20" fmla="*/ 2609 w 2670"/>
                <a:gd name="T21" fmla="*/ 2253 h 2869"/>
                <a:gd name="T22" fmla="*/ 2668 w 2670"/>
                <a:gd name="T23" fmla="*/ 2402 h 2869"/>
                <a:gd name="T24" fmla="*/ 2660 w 2670"/>
                <a:gd name="T25" fmla="*/ 2835 h 2869"/>
                <a:gd name="T26" fmla="*/ 2600 w 2670"/>
                <a:gd name="T27" fmla="*/ 2868 h 2869"/>
                <a:gd name="T28" fmla="*/ 2540 w 2670"/>
                <a:gd name="T29" fmla="*/ 2835 h 2869"/>
                <a:gd name="T30" fmla="*/ 2527 w 2670"/>
                <a:gd name="T31" fmla="*/ 2410 h 2869"/>
                <a:gd name="T32" fmla="*/ 2463 w 2670"/>
                <a:gd name="T33" fmla="*/ 2302 h 2869"/>
                <a:gd name="T34" fmla="*/ 2252 w 2670"/>
                <a:gd name="T35" fmla="*/ 2143 h 2869"/>
                <a:gd name="T36" fmla="*/ 2052 w 2670"/>
                <a:gd name="T37" fmla="*/ 2012 h 2869"/>
                <a:gd name="T38" fmla="*/ 1885 w 2670"/>
                <a:gd name="T39" fmla="*/ 1914 h 2869"/>
                <a:gd name="T40" fmla="*/ 1770 w 2670"/>
                <a:gd name="T41" fmla="*/ 1853 h 2869"/>
                <a:gd name="T42" fmla="*/ 1705 w 2670"/>
                <a:gd name="T43" fmla="*/ 1811 h 2869"/>
                <a:gd name="T44" fmla="*/ 1685 w 2670"/>
                <a:gd name="T45" fmla="*/ 1252 h 2869"/>
                <a:gd name="T46" fmla="*/ 1717 w 2670"/>
                <a:gd name="T47" fmla="*/ 1194 h 2869"/>
                <a:gd name="T48" fmla="*/ 1780 w 2670"/>
                <a:gd name="T49" fmla="*/ 1110 h 2869"/>
                <a:gd name="T50" fmla="*/ 1787 w 2670"/>
                <a:gd name="T51" fmla="*/ 488 h 2869"/>
                <a:gd name="T52" fmla="*/ 1718 w 2670"/>
                <a:gd name="T53" fmla="*/ 311 h 2869"/>
                <a:gd name="T54" fmla="*/ 1578 w 2670"/>
                <a:gd name="T55" fmla="*/ 188 h 2869"/>
                <a:gd name="T56" fmla="*/ 1392 w 2670"/>
                <a:gd name="T57" fmla="*/ 140 h 2869"/>
                <a:gd name="T58" fmla="*/ 1135 w 2670"/>
                <a:gd name="T59" fmla="*/ 168 h 2869"/>
                <a:gd name="T60" fmla="*/ 982 w 2670"/>
                <a:gd name="T61" fmla="*/ 274 h 2869"/>
                <a:gd name="T62" fmla="*/ 894 w 2670"/>
                <a:gd name="T63" fmla="*/ 441 h 2869"/>
                <a:gd name="T64" fmla="*/ 883 w 2670"/>
                <a:gd name="T65" fmla="*/ 1085 h 2869"/>
                <a:gd name="T66" fmla="*/ 933 w 2670"/>
                <a:gd name="T67" fmla="*/ 1177 h 2869"/>
                <a:gd name="T68" fmla="*/ 983 w 2670"/>
                <a:gd name="T69" fmla="*/ 1235 h 2869"/>
                <a:gd name="T70" fmla="*/ 976 w 2670"/>
                <a:gd name="T71" fmla="*/ 1794 h 2869"/>
                <a:gd name="T72" fmla="*/ 919 w 2670"/>
                <a:gd name="T73" fmla="*/ 1844 h 2869"/>
                <a:gd name="T74" fmla="*/ 821 w 2670"/>
                <a:gd name="T75" fmla="*/ 1896 h 2869"/>
                <a:gd name="T76" fmla="*/ 664 w 2670"/>
                <a:gd name="T77" fmla="*/ 1985 h 2869"/>
                <a:gd name="T78" fmla="*/ 470 w 2670"/>
                <a:gd name="T79" fmla="*/ 2108 h 2869"/>
                <a:gd name="T80" fmla="*/ 259 w 2670"/>
                <a:gd name="T81" fmla="*/ 2261 h 2869"/>
                <a:gd name="T82" fmla="*/ 152 w 2670"/>
                <a:gd name="T83" fmla="*/ 2381 h 2869"/>
                <a:gd name="T84" fmla="*/ 139 w 2670"/>
                <a:gd name="T85" fmla="*/ 2818 h 2869"/>
                <a:gd name="T86" fmla="*/ 90 w 2670"/>
                <a:gd name="T87" fmla="*/ 2867 h 2869"/>
                <a:gd name="T88" fmla="*/ 21 w 2670"/>
                <a:gd name="T89" fmla="*/ 2849 h 2869"/>
                <a:gd name="T90" fmla="*/ 0 w 2670"/>
                <a:gd name="T91" fmla="*/ 2443 h 2869"/>
                <a:gd name="T92" fmla="*/ 40 w 2670"/>
                <a:gd name="T93" fmla="*/ 2288 h 2869"/>
                <a:gd name="T94" fmla="*/ 174 w 2670"/>
                <a:gd name="T95" fmla="*/ 2150 h 2869"/>
                <a:gd name="T96" fmla="*/ 397 w 2670"/>
                <a:gd name="T97" fmla="*/ 1988 h 2869"/>
                <a:gd name="T98" fmla="*/ 600 w 2670"/>
                <a:gd name="T99" fmla="*/ 1859 h 2869"/>
                <a:gd name="T100" fmla="*/ 764 w 2670"/>
                <a:gd name="T101" fmla="*/ 1767 h 2869"/>
                <a:gd name="T102" fmla="*/ 845 w 2670"/>
                <a:gd name="T103" fmla="*/ 1288 h 2869"/>
                <a:gd name="T104" fmla="*/ 760 w 2670"/>
                <a:gd name="T105" fmla="*/ 1167 h 2869"/>
                <a:gd name="T106" fmla="*/ 740 w 2670"/>
                <a:gd name="T107" fmla="*/ 538 h 2869"/>
                <a:gd name="T108" fmla="*/ 789 w 2670"/>
                <a:gd name="T109" fmla="*/ 316 h 2869"/>
                <a:gd name="T110" fmla="*/ 918 w 2670"/>
                <a:gd name="T111" fmla="*/ 139 h 2869"/>
                <a:gd name="T112" fmla="*/ 1109 w 2670"/>
                <a:gd name="T113" fmla="*/ 28 h 2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70" h="2869">
                  <a:moveTo>
                    <a:pt x="1279" y="0"/>
                  </a:moveTo>
                  <a:lnTo>
                    <a:pt x="1392" y="0"/>
                  </a:lnTo>
                  <a:lnTo>
                    <a:pt x="1450" y="4"/>
                  </a:lnTo>
                  <a:lnTo>
                    <a:pt x="1507" y="12"/>
                  </a:lnTo>
                  <a:lnTo>
                    <a:pt x="1561" y="28"/>
                  </a:lnTo>
                  <a:lnTo>
                    <a:pt x="1614" y="48"/>
                  </a:lnTo>
                  <a:lnTo>
                    <a:pt x="1663" y="73"/>
                  </a:lnTo>
                  <a:lnTo>
                    <a:pt x="1709" y="104"/>
                  </a:lnTo>
                  <a:lnTo>
                    <a:pt x="1752" y="139"/>
                  </a:lnTo>
                  <a:lnTo>
                    <a:pt x="1791" y="178"/>
                  </a:lnTo>
                  <a:lnTo>
                    <a:pt x="1826" y="221"/>
                  </a:lnTo>
                  <a:lnTo>
                    <a:pt x="1857" y="267"/>
                  </a:lnTo>
                  <a:lnTo>
                    <a:pt x="1882" y="316"/>
                  </a:lnTo>
                  <a:lnTo>
                    <a:pt x="1902" y="369"/>
                  </a:lnTo>
                  <a:lnTo>
                    <a:pt x="1918" y="423"/>
                  </a:lnTo>
                  <a:lnTo>
                    <a:pt x="1926" y="480"/>
                  </a:lnTo>
                  <a:lnTo>
                    <a:pt x="1930" y="538"/>
                  </a:lnTo>
                  <a:lnTo>
                    <a:pt x="1930" y="1057"/>
                  </a:lnTo>
                  <a:lnTo>
                    <a:pt x="1928" y="1095"/>
                  </a:lnTo>
                  <a:lnTo>
                    <a:pt x="1921" y="1131"/>
                  </a:lnTo>
                  <a:lnTo>
                    <a:pt x="1910" y="1167"/>
                  </a:lnTo>
                  <a:lnTo>
                    <a:pt x="1895" y="1200"/>
                  </a:lnTo>
                  <a:lnTo>
                    <a:pt x="1876" y="1232"/>
                  </a:lnTo>
                  <a:lnTo>
                    <a:pt x="1852" y="1260"/>
                  </a:lnTo>
                  <a:lnTo>
                    <a:pt x="1826" y="1287"/>
                  </a:lnTo>
                  <a:lnTo>
                    <a:pt x="1826" y="1724"/>
                  </a:lnTo>
                  <a:lnTo>
                    <a:pt x="1848" y="1735"/>
                  </a:lnTo>
                  <a:lnTo>
                    <a:pt x="1876" y="1750"/>
                  </a:lnTo>
                  <a:lnTo>
                    <a:pt x="1907" y="1767"/>
                  </a:lnTo>
                  <a:lnTo>
                    <a:pt x="1943" y="1786"/>
                  </a:lnTo>
                  <a:lnTo>
                    <a:pt x="1983" y="1808"/>
                  </a:lnTo>
                  <a:lnTo>
                    <a:pt x="2025" y="1833"/>
                  </a:lnTo>
                  <a:lnTo>
                    <a:pt x="2070" y="1859"/>
                  </a:lnTo>
                  <a:lnTo>
                    <a:pt x="2118" y="1888"/>
                  </a:lnTo>
                  <a:lnTo>
                    <a:pt x="2169" y="1918"/>
                  </a:lnTo>
                  <a:lnTo>
                    <a:pt x="2221" y="1952"/>
                  </a:lnTo>
                  <a:lnTo>
                    <a:pt x="2274" y="1987"/>
                  </a:lnTo>
                  <a:lnTo>
                    <a:pt x="2329" y="2025"/>
                  </a:lnTo>
                  <a:lnTo>
                    <a:pt x="2385" y="2064"/>
                  </a:lnTo>
                  <a:lnTo>
                    <a:pt x="2441" y="2106"/>
                  </a:lnTo>
                  <a:lnTo>
                    <a:pt x="2497" y="2149"/>
                  </a:lnTo>
                  <a:lnTo>
                    <a:pt x="2553" y="2195"/>
                  </a:lnTo>
                  <a:lnTo>
                    <a:pt x="2583" y="2222"/>
                  </a:lnTo>
                  <a:lnTo>
                    <a:pt x="2609" y="2253"/>
                  </a:lnTo>
                  <a:lnTo>
                    <a:pt x="2631" y="2287"/>
                  </a:lnTo>
                  <a:lnTo>
                    <a:pt x="2648" y="2324"/>
                  </a:lnTo>
                  <a:lnTo>
                    <a:pt x="2660" y="2362"/>
                  </a:lnTo>
                  <a:lnTo>
                    <a:pt x="2668" y="2402"/>
                  </a:lnTo>
                  <a:lnTo>
                    <a:pt x="2670" y="2443"/>
                  </a:lnTo>
                  <a:lnTo>
                    <a:pt x="2670" y="2799"/>
                  </a:lnTo>
                  <a:lnTo>
                    <a:pt x="2668" y="2818"/>
                  </a:lnTo>
                  <a:lnTo>
                    <a:pt x="2660" y="2835"/>
                  </a:lnTo>
                  <a:lnTo>
                    <a:pt x="2650" y="2848"/>
                  </a:lnTo>
                  <a:lnTo>
                    <a:pt x="2635" y="2859"/>
                  </a:lnTo>
                  <a:lnTo>
                    <a:pt x="2619" y="2866"/>
                  </a:lnTo>
                  <a:lnTo>
                    <a:pt x="2600" y="2868"/>
                  </a:lnTo>
                  <a:lnTo>
                    <a:pt x="2581" y="2866"/>
                  </a:lnTo>
                  <a:lnTo>
                    <a:pt x="2564" y="2859"/>
                  </a:lnTo>
                  <a:lnTo>
                    <a:pt x="2550" y="2848"/>
                  </a:lnTo>
                  <a:lnTo>
                    <a:pt x="2540" y="2835"/>
                  </a:lnTo>
                  <a:lnTo>
                    <a:pt x="2532" y="2818"/>
                  </a:lnTo>
                  <a:lnTo>
                    <a:pt x="2530" y="2799"/>
                  </a:lnTo>
                  <a:lnTo>
                    <a:pt x="2530" y="2443"/>
                  </a:lnTo>
                  <a:lnTo>
                    <a:pt x="2527" y="2410"/>
                  </a:lnTo>
                  <a:lnTo>
                    <a:pt x="2518" y="2380"/>
                  </a:lnTo>
                  <a:lnTo>
                    <a:pt x="2505" y="2351"/>
                  </a:lnTo>
                  <a:lnTo>
                    <a:pt x="2487" y="2325"/>
                  </a:lnTo>
                  <a:lnTo>
                    <a:pt x="2463" y="2302"/>
                  </a:lnTo>
                  <a:lnTo>
                    <a:pt x="2410" y="2260"/>
                  </a:lnTo>
                  <a:lnTo>
                    <a:pt x="2358" y="2219"/>
                  </a:lnTo>
                  <a:lnTo>
                    <a:pt x="2305" y="2180"/>
                  </a:lnTo>
                  <a:lnTo>
                    <a:pt x="2252" y="2143"/>
                  </a:lnTo>
                  <a:lnTo>
                    <a:pt x="2200" y="2107"/>
                  </a:lnTo>
                  <a:lnTo>
                    <a:pt x="2150" y="2073"/>
                  </a:lnTo>
                  <a:lnTo>
                    <a:pt x="2100" y="2041"/>
                  </a:lnTo>
                  <a:lnTo>
                    <a:pt x="2052" y="2012"/>
                  </a:lnTo>
                  <a:lnTo>
                    <a:pt x="2007" y="1984"/>
                  </a:lnTo>
                  <a:lnTo>
                    <a:pt x="1964" y="1959"/>
                  </a:lnTo>
                  <a:lnTo>
                    <a:pt x="1922" y="1935"/>
                  </a:lnTo>
                  <a:lnTo>
                    <a:pt x="1885" y="1914"/>
                  </a:lnTo>
                  <a:lnTo>
                    <a:pt x="1850" y="1895"/>
                  </a:lnTo>
                  <a:lnTo>
                    <a:pt x="1819" y="1878"/>
                  </a:lnTo>
                  <a:lnTo>
                    <a:pt x="1792" y="1864"/>
                  </a:lnTo>
                  <a:lnTo>
                    <a:pt x="1770" y="1853"/>
                  </a:lnTo>
                  <a:lnTo>
                    <a:pt x="1752" y="1843"/>
                  </a:lnTo>
                  <a:lnTo>
                    <a:pt x="1738" y="1837"/>
                  </a:lnTo>
                  <a:lnTo>
                    <a:pt x="1720" y="1825"/>
                  </a:lnTo>
                  <a:lnTo>
                    <a:pt x="1705" y="1811"/>
                  </a:lnTo>
                  <a:lnTo>
                    <a:pt x="1695" y="1794"/>
                  </a:lnTo>
                  <a:lnTo>
                    <a:pt x="1687" y="1773"/>
                  </a:lnTo>
                  <a:lnTo>
                    <a:pt x="1685" y="1753"/>
                  </a:lnTo>
                  <a:lnTo>
                    <a:pt x="1685" y="1252"/>
                  </a:lnTo>
                  <a:lnTo>
                    <a:pt x="1687" y="1235"/>
                  </a:lnTo>
                  <a:lnTo>
                    <a:pt x="1693" y="1219"/>
                  </a:lnTo>
                  <a:lnTo>
                    <a:pt x="1703" y="1205"/>
                  </a:lnTo>
                  <a:lnTo>
                    <a:pt x="1717" y="1194"/>
                  </a:lnTo>
                  <a:lnTo>
                    <a:pt x="1738" y="1177"/>
                  </a:lnTo>
                  <a:lnTo>
                    <a:pt x="1756" y="1157"/>
                  </a:lnTo>
                  <a:lnTo>
                    <a:pt x="1770" y="1135"/>
                  </a:lnTo>
                  <a:lnTo>
                    <a:pt x="1780" y="1110"/>
                  </a:lnTo>
                  <a:lnTo>
                    <a:pt x="1788" y="1085"/>
                  </a:lnTo>
                  <a:lnTo>
                    <a:pt x="1790" y="1057"/>
                  </a:lnTo>
                  <a:lnTo>
                    <a:pt x="1790" y="538"/>
                  </a:lnTo>
                  <a:lnTo>
                    <a:pt x="1787" y="488"/>
                  </a:lnTo>
                  <a:lnTo>
                    <a:pt x="1777" y="441"/>
                  </a:lnTo>
                  <a:lnTo>
                    <a:pt x="1762" y="395"/>
                  </a:lnTo>
                  <a:lnTo>
                    <a:pt x="1743" y="352"/>
                  </a:lnTo>
                  <a:lnTo>
                    <a:pt x="1718" y="311"/>
                  </a:lnTo>
                  <a:lnTo>
                    <a:pt x="1689" y="274"/>
                  </a:lnTo>
                  <a:lnTo>
                    <a:pt x="1655" y="241"/>
                  </a:lnTo>
                  <a:lnTo>
                    <a:pt x="1618" y="212"/>
                  </a:lnTo>
                  <a:lnTo>
                    <a:pt x="1578" y="188"/>
                  </a:lnTo>
                  <a:lnTo>
                    <a:pt x="1535" y="168"/>
                  </a:lnTo>
                  <a:lnTo>
                    <a:pt x="1489" y="153"/>
                  </a:lnTo>
                  <a:lnTo>
                    <a:pt x="1441" y="143"/>
                  </a:lnTo>
                  <a:lnTo>
                    <a:pt x="1392" y="140"/>
                  </a:lnTo>
                  <a:lnTo>
                    <a:pt x="1279" y="140"/>
                  </a:lnTo>
                  <a:lnTo>
                    <a:pt x="1230" y="143"/>
                  </a:lnTo>
                  <a:lnTo>
                    <a:pt x="1182" y="153"/>
                  </a:lnTo>
                  <a:lnTo>
                    <a:pt x="1135" y="168"/>
                  </a:lnTo>
                  <a:lnTo>
                    <a:pt x="1092" y="188"/>
                  </a:lnTo>
                  <a:lnTo>
                    <a:pt x="1052" y="212"/>
                  </a:lnTo>
                  <a:lnTo>
                    <a:pt x="1015" y="241"/>
                  </a:lnTo>
                  <a:lnTo>
                    <a:pt x="982" y="274"/>
                  </a:lnTo>
                  <a:lnTo>
                    <a:pt x="953" y="311"/>
                  </a:lnTo>
                  <a:lnTo>
                    <a:pt x="928" y="352"/>
                  </a:lnTo>
                  <a:lnTo>
                    <a:pt x="908" y="395"/>
                  </a:lnTo>
                  <a:lnTo>
                    <a:pt x="894" y="441"/>
                  </a:lnTo>
                  <a:lnTo>
                    <a:pt x="884" y="488"/>
                  </a:lnTo>
                  <a:lnTo>
                    <a:pt x="881" y="538"/>
                  </a:lnTo>
                  <a:lnTo>
                    <a:pt x="881" y="1057"/>
                  </a:lnTo>
                  <a:lnTo>
                    <a:pt x="883" y="1085"/>
                  </a:lnTo>
                  <a:lnTo>
                    <a:pt x="890" y="1110"/>
                  </a:lnTo>
                  <a:lnTo>
                    <a:pt x="900" y="1135"/>
                  </a:lnTo>
                  <a:lnTo>
                    <a:pt x="915" y="1157"/>
                  </a:lnTo>
                  <a:lnTo>
                    <a:pt x="933" y="1177"/>
                  </a:lnTo>
                  <a:lnTo>
                    <a:pt x="954" y="1194"/>
                  </a:lnTo>
                  <a:lnTo>
                    <a:pt x="967" y="1205"/>
                  </a:lnTo>
                  <a:lnTo>
                    <a:pt x="977" y="1219"/>
                  </a:lnTo>
                  <a:lnTo>
                    <a:pt x="983" y="1235"/>
                  </a:lnTo>
                  <a:lnTo>
                    <a:pt x="985" y="1252"/>
                  </a:lnTo>
                  <a:lnTo>
                    <a:pt x="985" y="1753"/>
                  </a:lnTo>
                  <a:lnTo>
                    <a:pt x="983" y="1773"/>
                  </a:lnTo>
                  <a:lnTo>
                    <a:pt x="976" y="1794"/>
                  </a:lnTo>
                  <a:lnTo>
                    <a:pt x="965" y="1811"/>
                  </a:lnTo>
                  <a:lnTo>
                    <a:pt x="951" y="1825"/>
                  </a:lnTo>
                  <a:lnTo>
                    <a:pt x="933" y="1837"/>
                  </a:lnTo>
                  <a:lnTo>
                    <a:pt x="919" y="1844"/>
                  </a:lnTo>
                  <a:lnTo>
                    <a:pt x="901" y="1854"/>
                  </a:lnTo>
                  <a:lnTo>
                    <a:pt x="878" y="1866"/>
                  </a:lnTo>
                  <a:lnTo>
                    <a:pt x="851" y="1879"/>
                  </a:lnTo>
                  <a:lnTo>
                    <a:pt x="821" y="1896"/>
                  </a:lnTo>
                  <a:lnTo>
                    <a:pt x="786" y="1915"/>
                  </a:lnTo>
                  <a:lnTo>
                    <a:pt x="749" y="1936"/>
                  </a:lnTo>
                  <a:lnTo>
                    <a:pt x="707" y="1960"/>
                  </a:lnTo>
                  <a:lnTo>
                    <a:pt x="664" y="1985"/>
                  </a:lnTo>
                  <a:lnTo>
                    <a:pt x="618" y="2013"/>
                  </a:lnTo>
                  <a:lnTo>
                    <a:pt x="571" y="2042"/>
                  </a:lnTo>
                  <a:lnTo>
                    <a:pt x="521" y="2074"/>
                  </a:lnTo>
                  <a:lnTo>
                    <a:pt x="470" y="2108"/>
                  </a:lnTo>
                  <a:lnTo>
                    <a:pt x="418" y="2144"/>
                  </a:lnTo>
                  <a:lnTo>
                    <a:pt x="366" y="2181"/>
                  </a:lnTo>
                  <a:lnTo>
                    <a:pt x="313" y="2220"/>
                  </a:lnTo>
                  <a:lnTo>
                    <a:pt x="259" y="2261"/>
                  </a:lnTo>
                  <a:lnTo>
                    <a:pt x="206" y="2304"/>
                  </a:lnTo>
                  <a:lnTo>
                    <a:pt x="184" y="2326"/>
                  </a:lnTo>
                  <a:lnTo>
                    <a:pt x="165" y="2352"/>
                  </a:lnTo>
                  <a:lnTo>
                    <a:pt x="152" y="2381"/>
                  </a:lnTo>
                  <a:lnTo>
                    <a:pt x="144" y="2411"/>
                  </a:lnTo>
                  <a:lnTo>
                    <a:pt x="141" y="2443"/>
                  </a:lnTo>
                  <a:lnTo>
                    <a:pt x="141" y="2800"/>
                  </a:lnTo>
                  <a:lnTo>
                    <a:pt x="139" y="2818"/>
                  </a:lnTo>
                  <a:lnTo>
                    <a:pt x="131" y="2835"/>
                  </a:lnTo>
                  <a:lnTo>
                    <a:pt x="121" y="2849"/>
                  </a:lnTo>
                  <a:lnTo>
                    <a:pt x="106" y="2860"/>
                  </a:lnTo>
                  <a:lnTo>
                    <a:pt x="90" y="2867"/>
                  </a:lnTo>
                  <a:lnTo>
                    <a:pt x="71" y="2869"/>
                  </a:lnTo>
                  <a:lnTo>
                    <a:pt x="52" y="2867"/>
                  </a:lnTo>
                  <a:lnTo>
                    <a:pt x="35" y="2860"/>
                  </a:lnTo>
                  <a:lnTo>
                    <a:pt x="21" y="2849"/>
                  </a:lnTo>
                  <a:lnTo>
                    <a:pt x="9" y="2835"/>
                  </a:lnTo>
                  <a:lnTo>
                    <a:pt x="3" y="2818"/>
                  </a:lnTo>
                  <a:lnTo>
                    <a:pt x="0" y="2800"/>
                  </a:lnTo>
                  <a:lnTo>
                    <a:pt x="0" y="2443"/>
                  </a:lnTo>
                  <a:lnTo>
                    <a:pt x="3" y="2402"/>
                  </a:lnTo>
                  <a:lnTo>
                    <a:pt x="11" y="2363"/>
                  </a:lnTo>
                  <a:lnTo>
                    <a:pt x="23" y="2324"/>
                  </a:lnTo>
                  <a:lnTo>
                    <a:pt x="40" y="2288"/>
                  </a:lnTo>
                  <a:lnTo>
                    <a:pt x="61" y="2254"/>
                  </a:lnTo>
                  <a:lnTo>
                    <a:pt x="88" y="2223"/>
                  </a:lnTo>
                  <a:lnTo>
                    <a:pt x="118" y="2195"/>
                  </a:lnTo>
                  <a:lnTo>
                    <a:pt x="174" y="2150"/>
                  </a:lnTo>
                  <a:lnTo>
                    <a:pt x="230" y="2107"/>
                  </a:lnTo>
                  <a:lnTo>
                    <a:pt x="286" y="2065"/>
                  </a:lnTo>
                  <a:lnTo>
                    <a:pt x="342" y="2025"/>
                  </a:lnTo>
                  <a:lnTo>
                    <a:pt x="397" y="1988"/>
                  </a:lnTo>
                  <a:lnTo>
                    <a:pt x="450" y="1953"/>
                  </a:lnTo>
                  <a:lnTo>
                    <a:pt x="502" y="1919"/>
                  </a:lnTo>
                  <a:lnTo>
                    <a:pt x="553" y="1889"/>
                  </a:lnTo>
                  <a:lnTo>
                    <a:pt x="600" y="1859"/>
                  </a:lnTo>
                  <a:lnTo>
                    <a:pt x="646" y="1833"/>
                  </a:lnTo>
                  <a:lnTo>
                    <a:pt x="688" y="1808"/>
                  </a:lnTo>
                  <a:lnTo>
                    <a:pt x="728" y="1787"/>
                  </a:lnTo>
                  <a:lnTo>
                    <a:pt x="764" y="1767"/>
                  </a:lnTo>
                  <a:lnTo>
                    <a:pt x="795" y="1750"/>
                  </a:lnTo>
                  <a:lnTo>
                    <a:pt x="822" y="1736"/>
                  </a:lnTo>
                  <a:lnTo>
                    <a:pt x="845" y="1725"/>
                  </a:lnTo>
                  <a:lnTo>
                    <a:pt x="845" y="1288"/>
                  </a:lnTo>
                  <a:lnTo>
                    <a:pt x="819" y="1261"/>
                  </a:lnTo>
                  <a:lnTo>
                    <a:pt x="795" y="1232"/>
                  </a:lnTo>
                  <a:lnTo>
                    <a:pt x="776" y="1201"/>
                  </a:lnTo>
                  <a:lnTo>
                    <a:pt x="760" y="1167"/>
                  </a:lnTo>
                  <a:lnTo>
                    <a:pt x="750" y="1132"/>
                  </a:lnTo>
                  <a:lnTo>
                    <a:pt x="743" y="1095"/>
                  </a:lnTo>
                  <a:lnTo>
                    <a:pt x="740" y="1057"/>
                  </a:lnTo>
                  <a:lnTo>
                    <a:pt x="740" y="538"/>
                  </a:lnTo>
                  <a:lnTo>
                    <a:pt x="743" y="480"/>
                  </a:lnTo>
                  <a:lnTo>
                    <a:pt x="753" y="423"/>
                  </a:lnTo>
                  <a:lnTo>
                    <a:pt x="768" y="369"/>
                  </a:lnTo>
                  <a:lnTo>
                    <a:pt x="789" y="316"/>
                  </a:lnTo>
                  <a:lnTo>
                    <a:pt x="814" y="267"/>
                  </a:lnTo>
                  <a:lnTo>
                    <a:pt x="844" y="221"/>
                  </a:lnTo>
                  <a:lnTo>
                    <a:pt x="879" y="178"/>
                  </a:lnTo>
                  <a:lnTo>
                    <a:pt x="918" y="139"/>
                  </a:lnTo>
                  <a:lnTo>
                    <a:pt x="962" y="104"/>
                  </a:lnTo>
                  <a:lnTo>
                    <a:pt x="1007" y="73"/>
                  </a:lnTo>
                  <a:lnTo>
                    <a:pt x="1057" y="48"/>
                  </a:lnTo>
                  <a:lnTo>
                    <a:pt x="1109" y="28"/>
                  </a:lnTo>
                  <a:lnTo>
                    <a:pt x="1164" y="12"/>
                  </a:lnTo>
                  <a:lnTo>
                    <a:pt x="1221" y="4"/>
                  </a:lnTo>
                  <a:lnTo>
                    <a:pt x="1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84"/>
            <p:cNvSpPr>
              <a:spLocks noEditPoints="1"/>
            </p:cNvSpPr>
            <p:nvPr/>
          </p:nvSpPr>
          <p:spPr bwMode="auto">
            <a:xfrm>
              <a:off x="898525" y="2979738"/>
              <a:ext cx="77787" cy="261938"/>
            </a:xfrm>
            <a:custGeom>
              <a:avLst/>
              <a:gdLst>
                <a:gd name="T0" fmla="*/ 142 w 485"/>
                <a:gd name="T1" fmla="*/ 1399 h 1649"/>
                <a:gd name="T2" fmla="*/ 331 w 485"/>
                <a:gd name="T3" fmla="*/ 1397 h 1649"/>
                <a:gd name="T4" fmla="*/ 262 w 485"/>
                <a:gd name="T5" fmla="*/ 312 h 1649"/>
                <a:gd name="T6" fmla="*/ 215 w 485"/>
                <a:gd name="T7" fmla="*/ 311 h 1649"/>
                <a:gd name="T8" fmla="*/ 70 w 485"/>
                <a:gd name="T9" fmla="*/ 0 h 1649"/>
                <a:gd name="T10" fmla="*/ 106 w 485"/>
                <a:gd name="T11" fmla="*/ 10 h 1649"/>
                <a:gd name="T12" fmla="*/ 130 w 485"/>
                <a:gd name="T13" fmla="*/ 35 h 1649"/>
                <a:gd name="T14" fmla="*/ 140 w 485"/>
                <a:gd name="T15" fmla="*/ 71 h 1649"/>
                <a:gd name="T16" fmla="*/ 150 w 485"/>
                <a:gd name="T17" fmla="*/ 116 h 1649"/>
                <a:gd name="T18" fmla="*/ 179 w 485"/>
                <a:gd name="T19" fmla="*/ 151 h 1649"/>
                <a:gd name="T20" fmla="*/ 219 w 485"/>
                <a:gd name="T21" fmla="*/ 171 h 1649"/>
                <a:gd name="T22" fmla="*/ 263 w 485"/>
                <a:gd name="T23" fmla="*/ 171 h 1649"/>
                <a:gd name="T24" fmla="*/ 299 w 485"/>
                <a:gd name="T25" fmla="*/ 156 h 1649"/>
                <a:gd name="T26" fmla="*/ 307 w 485"/>
                <a:gd name="T27" fmla="*/ 148 h 1649"/>
                <a:gd name="T28" fmla="*/ 325 w 485"/>
                <a:gd name="T29" fmla="*/ 131 h 1649"/>
                <a:gd name="T30" fmla="*/ 341 w 485"/>
                <a:gd name="T31" fmla="*/ 92 h 1649"/>
                <a:gd name="T32" fmla="*/ 346 w 485"/>
                <a:gd name="T33" fmla="*/ 52 h 1649"/>
                <a:gd name="T34" fmla="*/ 364 w 485"/>
                <a:gd name="T35" fmla="*/ 22 h 1649"/>
                <a:gd name="T36" fmla="*/ 395 w 485"/>
                <a:gd name="T37" fmla="*/ 4 h 1649"/>
                <a:gd name="T38" fmla="*/ 432 w 485"/>
                <a:gd name="T39" fmla="*/ 4 h 1649"/>
                <a:gd name="T40" fmla="*/ 464 w 485"/>
                <a:gd name="T41" fmla="*/ 22 h 1649"/>
                <a:gd name="T42" fmla="*/ 482 w 485"/>
                <a:gd name="T43" fmla="*/ 52 h 1649"/>
                <a:gd name="T44" fmla="*/ 482 w 485"/>
                <a:gd name="T45" fmla="*/ 108 h 1649"/>
                <a:gd name="T46" fmla="*/ 461 w 485"/>
                <a:gd name="T47" fmla="*/ 177 h 1649"/>
                <a:gd name="T48" fmla="*/ 421 w 485"/>
                <a:gd name="T49" fmla="*/ 235 h 1649"/>
                <a:gd name="T50" fmla="*/ 474 w 485"/>
                <a:gd name="T51" fmla="*/ 1439 h 1649"/>
                <a:gd name="T52" fmla="*/ 462 w 485"/>
                <a:gd name="T53" fmla="*/ 1467 h 1649"/>
                <a:gd name="T54" fmla="*/ 284 w 485"/>
                <a:gd name="T55" fmla="*/ 1630 h 1649"/>
                <a:gd name="T56" fmla="*/ 254 w 485"/>
                <a:gd name="T57" fmla="*/ 1646 h 1649"/>
                <a:gd name="T58" fmla="*/ 221 w 485"/>
                <a:gd name="T59" fmla="*/ 1646 h 1649"/>
                <a:gd name="T60" fmla="*/ 191 w 485"/>
                <a:gd name="T61" fmla="*/ 1630 h 1649"/>
                <a:gd name="T62" fmla="*/ 15 w 485"/>
                <a:gd name="T63" fmla="*/ 1469 h 1649"/>
                <a:gd name="T64" fmla="*/ 3 w 485"/>
                <a:gd name="T65" fmla="*/ 1441 h 1649"/>
                <a:gd name="T66" fmla="*/ 54 w 485"/>
                <a:gd name="T67" fmla="*/ 223 h 1649"/>
                <a:gd name="T68" fmla="*/ 20 w 485"/>
                <a:gd name="T69" fmla="*/ 168 h 1649"/>
                <a:gd name="T70" fmla="*/ 2 w 485"/>
                <a:gd name="T71" fmla="*/ 105 h 1649"/>
                <a:gd name="T72" fmla="*/ 2 w 485"/>
                <a:gd name="T73" fmla="*/ 52 h 1649"/>
                <a:gd name="T74" fmla="*/ 20 w 485"/>
                <a:gd name="T75" fmla="*/ 22 h 1649"/>
                <a:gd name="T76" fmla="*/ 51 w 485"/>
                <a:gd name="T77" fmla="*/ 4 h 1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5" h="1649">
                  <a:moveTo>
                    <a:pt x="190" y="308"/>
                  </a:moveTo>
                  <a:lnTo>
                    <a:pt x="142" y="1399"/>
                  </a:lnTo>
                  <a:lnTo>
                    <a:pt x="236" y="1484"/>
                  </a:lnTo>
                  <a:lnTo>
                    <a:pt x="331" y="1397"/>
                  </a:lnTo>
                  <a:lnTo>
                    <a:pt x="282" y="310"/>
                  </a:lnTo>
                  <a:lnTo>
                    <a:pt x="262" y="312"/>
                  </a:lnTo>
                  <a:lnTo>
                    <a:pt x="240" y="314"/>
                  </a:lnTo>
                  <a:lnTo>
                    <a:pt x="215" y="311"/>
                  </a:lnTo>
                  <a:lnTo>
                    <a:pt x="190" y="308"/>
                  </a:lnTo>
                  <a:close/>
                  <a:moveTo>
                    <a:pt x="70" y="0"/>
                  </a:moveTo>
                  <a:lnTo>
                    <a:pt x="89" y="4"/>
                  </a:lnTo>
                  <a:lnTo>
                    <a:pt x="106" y="10"/>
                  </a:lnTo>
                  <a:lnTo>
                    <a:pt x="120" y="22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0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3"/>
                  </a:lnTo>
                  <a:lnTo>
                    <a:pt x="219" y="171"/>
                  </a:lnTo>
                  <a:lnTo>
                    <a:pt x="241" y="173"/>
                  </a:lnTo>
                  <a:lnTo>
                    <a:pt x="263" y="171"/>
                  </a:lnTo>
                  <a:lnTo>
                    <a:pt x="282" y="164"/>
                  </a:lnTo>
                  <a:lnTo>
                    <a:pt x="299" y="156"/>
                  </a:lnTo>
                  <a:lnTo>
                    <a:pt x="303" y="152"/>
                  </a:lnTo>
                  <a:lnTo>
                    <a:pt x="307" y="148"/>
                  </a:lnTo>
                  <a:lnTo>
                    <a:pt x="311" y="145"/>
                  </a:lnTo>
                  <a:lnTo>
                    <a:pt x="325" y="131"/>
                  </a:lnTo>
                  <a:lnTo>
                    <a:pt x="335" y="113"/>
                  </a:lnTo>
                  <a:lnTo>
                    <a:pt x="341" y="92"/>
                  </a:lnTo>
                  <a:lnTo>
                    <a:pt x="344" y="71"/>
                  </a:lnTo>
                  <a:lnTo>
                    <a:pt x="346" y="52"/>
                  </a:lnTo>
                  <a:lnTo>
                    <a:pt x="354" y="35"/>
                  </a:lnTo>
                  <a:lnTo>
                    <a:pt x="364" y="22"/>
                  </a:lnTo>
                  <a:lnTo>
                    <a:pt x="378" y="10"/>
                  </a:lnTo>
                  <a:lnTo>
                    <a:pt x="395" y="4"/>
                  </a:lnTo>
                  <a:lnTo>
                    <a:pt x="414" y="0"/>
                  </a:lnTo>
                  <a:lnTo>
                    <a:pt x="432" y="4"/>
                  </a:lnTo>
                  <a:lnTo>
                    <a:pt x="449" y="10"/>
                  </a:lnTo>
                  <a:lnTo>
                    <a:pt x="464" y="22"/>
                  </a:lnTo>
                  <a:lnTo>
                    <a:pt x="474" y="35"/>
                  </a:lnTo>
                  <a:lnTo>
                    <a:pt x="482" y="52"/>
                  </a:lnTo>
                  <a:lnTo>
                    <a:pt x="485" y="71"/>
                  </a:lnTo>
                  <a:lnTo>
                    <a:pt x="482" y="108"/>
                  </a:lnTo>
                  <a:lnTo>
                    <a:pt x="474" y="143"/>
                  </a:lnTo>
                  <a:lnTo>
                    <a:pt x="461" y="177"/>
                  </a:lnTo>
                  <a:lnTo>
                    <a:pt x="443" y="207"/>
                  </a:lnTo>
                  <a:lnTo>
                    <a:pt x="421" y="235"/>
                  </a:lnTo>
                  <a:lnTo>
                    <a:pt x="475" y="1423"/>
                  </a:lnTo>
                  <a:lnTo>
                    <a:pt x="474" y="1439"/>
                  </a:lnTo>
                  <a:lnTo>
                    <a:pt x="469" y="1454"/>
                  </a:lnTo>
                  <a:lnTo>
                    <a:pt x="462" y="1467"/>
                  </a:lnTo>
                  <a:lnTo>
                    <a:pt x="451" y="1478"/>
                  </a:lnTo>
                  <a:lnTo>
                    <a:pt x="284" y="1630"/>
                  </a:lnTo>
                  <a:lnTo>
                    <a:pt x="270" y="1640"/>
                  </a:lnTo>
                  <a:lnTo>
                    <a:pt x="254" y="1646"/>
                  </a:lnTo>
                  <a:lnTo>
                    <a:pt x="237" y="1649"/>
                  </a:lnTo>
                  <a:lnTo>
                    <a:pt x="221" y="1646"/>
                  </a:lnTo>
                  <a:lnTo>
                    <a:pt x="205" y="1640"/>
                  </a:lnTo>
                  <a:lnTo>
                    <a:pt x="191" y="1630"/>
                  </a:lnTo>
                  <a:lnTo>
                    <a:pt x="25" y="1480"/>
                  </a:lnTo>
                  <a:lnTo>
                    <a:pt x="15" y="1469"/>
                  </a:lnTo>
                  <a:lnTo>
                    <a:pt x="7" y="1456"/>
                  </a:lnTo>
                  <a:lnTo>
                    <a:pt x="3" y="1441"/>
                  </a:lnTo>
                  <a:lnTo>
                    <a:pt x="2" y="1425"/>
                  </a:lnTo>
                  <a:lnTo>
                    <a:pt x="54" y="223"/>
                  </a:lnTo>
                  <a:lnTo>
                    <a:pt x="35" y="196"/>
                  </a:lnTo>
                  <a:lnTo>
                    <a:pt x="20" y="168"/>
                  </a:lnTo>
                  <a:lnTo>
                    <a:pt x="8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1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0" name="Group 789"/>
          <p:cNvGrpSpPr/>
          <p:nvPr/>
        </p:nvGrpSpPr>
        <p:grpSpPr>
          <a:xfrm>
            <a:off x="10960371" y="3509963"/>
            <a:ext cx="552450" cy="457200"/>
            <a:chOff x="10934700" y="3509963"/>
            <a:chExt cx="552450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8" name="Freeform 189"/>
            <p:cNvSpPr>
              <a:spLocks/>
            </p:cNvSpPr>
            <p:nvPr/>
          </p:nvSpPr>
          <p:spPr bwMode="auto">
            <a:xfrm>
              <a:off x="10934700" y="3509963"/>
              <a:ext cx="482600" cy="457200"/>
            </a:xfrm>
            <a:custGeom>
              <a:avLst/>
              <a:gdLst>
                <a:gd name="T0" fmla="*/ 940 w 3042"/>
                <a:gd name="T1" fmla="*/ 54 h 2887"/>
                <a:gd name="T2" fmla="*/ 1145 w 3042"/>
                <a:gd name="T3" fmla="*/ 188 h 2887"/>
                <a:gd name="T4" fmla="*/ 1536 w 3042"/>
                <a:gd name="T5" fmla="*/ 181 h 2887"/>
                <a:gd name="T6" fmla="*/ 2071 w 3042"/>
                <a:gd name="T7" fmla="*/ 241 h 2887"/>
                <a:gd name="T8" fmla="*/ 2533 w 3042"/>
                <a:gd name="T9" fmla="*/ 464 h 2887"/>
                <a:gd name="T10" fmla="*/ 2874 w 3042"/>
                <a:gd name="T11" fmla="*/ 823 h 2887"/>
                <a:gd name="T12" fmla="*/ 3034 w 3042"/>
                <a:gd name="T13" fmla="*/ 1211 h 2887"/>
                <a:gd name="T14" fmla="*/ 3002 w 3042"/>
                <a:gd name="T15" fmla="*/ 1329 h 2887"/>
                <a:gd name="T16" fmla="*/ 2908 w 3042"/>
                <a:gd name="T17" fmla="*/ 1294 h 2887"/>
                <a:gd name="T18" fmla="*/ 2788 w 3042"/>
                <a:gd name="T19" fmla="*/ 951 h 2887"/>
                <a:gd name="T20" fmla="*/ 2483 w 3042"/>
                <a:gd name="T21" fmla="*/ 601 h 2887"/>
                <a:gd name="T22" fmla="*/ 2050 w 3042"/>
                <a:gd name="T23" fmla="*/ 381 h 2887"/>
                <a:gd name="T24" fmla="*/ 1536 w 3042"/>
                <a:gd name="T25" fmla="*/ 322 h 2887"/>
                <a:gd name="T26" fmla="*/ 1149 w 3042"/>
                <a:gd name="T27" fmla="*/ 388 h 2887"/>
                <a:gd name="T28" fmla="*/ 1051 w 3042"/>
                <a:gd name="T29" fmla="*/ 293 h 2887"/>
                <a:gd name="T30" fmla="*/ 863 w 3042"/>
                <a:gd name="T31" fmla="*/ 175 h 2887"/>
                <a:gd name="T32" fmla="*/ 707 w 3042"/>
                <a:gd name="T33" fmla="*/ 145 h 2887"/>
                <a:gd name="T34" fmla="*/ 732 w 3042"/>
                <a:gd name="T35" fmla="*/ 215 h 2887"/>
                <a:gd name="T36" fmla="*/ 786 w 3042"/>
                <a:gd name="T37" fmla="*/ 515 h 2887"/>
                <a:gd name="T38" fmla="*/ 748 w 3042"/>
                <a:gd name="T39" fmla="*/ 621 h 2887"/>
                <a:gd name="T40" fmla="*/ 444 w 3042"/>
                <a:gd name="T41" fmla="*/ 992 h 2887"/>
                <a:gd name="T42" fmla="*/ 334 w 3042"/>
                <a:gd name="T43" fmla="*/ 1182 h 2887"/>
                <a:gd name="T44" fmla="*/ 151 w 3042"/>
                <a:gd name="T45" fmla="*/ 1220 h 2887"/>
                <a:gd name="T46" fmla="*/ 162 w 3042"/>
                <a:gd name="T47" fmla="*/ 1661 h 2887"/>
                <a:gd name="T48" fmla="*/ 346 w 3042"/>
                <a:gd name="T49" fmla="*/ 1691 h 2887"/>
                <a:gd name="T50" fmla="*/ 466 w 3042"/>
                <a:gd name="T51" fmla="*/ 1933 h 2887"/>
                <a:gd name="T52" fmla="*/ 741 w 3042"/>
                <a:gd name="T53" fmla="*/ 2264 h 2887"/>
                <a:gd name="T54" fmla="*/ 878 w 3042"/>
                <a:gd name="T55" fmla="*/ 2499 h 2887"/>
                <a:gd name="T56" fmla="*/ 906 w 3042"/>
                <a:gd name="T57" fmla="*/ 2738 h 2887"/>
                <a:gd name="T58" fmla="*/ 1387 w 3042"/>
                <a:gd name="T59" fmla="*/ 2744 h 2887"/>
                <a:gd name="T60" fmla="*/ 1401 w 3042"/>
                <a:gd name="T61" fmla="*/ 2590 h 2887"/>
                <a:gd name="T62" fmla="*/ 1648 w 3042"/>
                <a:gd name="T63" fmla="*/ 2564 h 2887"/>
                <a:gd name="T64" fmla="*/ 1892 w 3042"/>
                <a:gd name="T65" fmla="*/ 2579 h 2887"/>
                <a:gd name="T66" fmla="*/ 1908 w 3042"/>
                <a:gd name="T67" fmla="*/ 2744 h 2887"/>
                <a:gd name="T68" fmla="*/ 2111 w 3042"/>
                <a:gd name="T69" fmla="*/ 2766 h 2887"/>
                <a:gd name="T70" fmla="*/ 2111 w 3042"/>
                <a:gd name="T71" fmla="*/ 2865 h 2887"/>
                <a:gd name="T72" fmla="*/ 1855 w 3042"/>
                <a:gd name="T73" fmla="*/ 2875 h 2887"/>
                <a:gd name="T74" fmla="*/ 1765 w 3042"/>
                <a:gd name="T75" fmla="*/ 2739 h 2887"/>
                <a:gd name="T76" fmla="*/ 1529 w 3042"/>
                <a:gd name="T77" fmla="*/ 2767 h 2887"/>
                <a:gd name="T78" fmla="*/ 1414 w 3042"/>
                <a:gd name="T79" fmla="*/ 2882 h 2887"/>
                <a:gd name="T80" fmla="*/ 808 w 3042"/>
                <a:gd name="T81" fmla="*/ 2842 h 2887"/>
                <a:gd name="T82" fmla="*/ 763 w 3042"/>
                <a:gd name="T83" fmla="*/ 2612 h 2887"/>
                <a:gd name="T84" fmla="*/ 710 w 3042"/>
                <a:gd name="T85" fmla="*/ 2463 h 2887"/>
                <a:gd name="T86" fmla="*/ 497 w 3042"/>
                <a:gd name="T87" fmla="*/ 2218 h 2887"/>
                <a:gd name="T88" fmla="*/ 262 w 3042"/>
                <a:gd name="T89" fmla="*/ 1822 h 2887"/>
                <a:gd name="T90" fmla="*/ 62 w 3042"/>
                <a:gd name="T91" fmla="*/ 1760 h 2887"/>
                <a:gd name="T92" fmla="*/ 0 w 3042"/>
                <a:gd name="T93" fmla="*/ 1257 h 2887"/>
                <a:gd name="T94" fmla="*/ 88 w 3042"/>
                <a:gd name="T95" fmla="*/ 1085 h 2887"/>
                <a:gd name="T96" fmla="*/ 298 w 3042"/>
                <a:gd name="T97" fmla="*/ 970 h 2887"/>
                <a:gd name="T98" fmla="*/ 577 w 3042"/>
                <a:gd name="T99" fmla="*/ 584 h 2887"/>
                <a:gd name="T100" fmla="*/ 650 w 3042"/>
                <a:gd name="T101" fmla="*/ 434 h 2887"/>
                <a:gd name="T102" fmla="*/ 562 w 3042"/>
                <a:gd name="T103" fmla="*/ 185 h 2887"/>
                <a:gd name="T104" fmla="*/ 624 w 3042"/>
                <a:gd name="T105" fmla="*/ 30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42" h="2887">
                  <a:moveTo>
                    <a:pt x="705" y="0"/>
                  </a:moveTo>
                  <a:lnTo>
                    <a:pt x="735" y="1"/>
                  </a:lnTo>
                  <a:lnTo>
                    <a:pt x="792" y="11"/>
                  </a:lnTo>
                  <a:lnTo>
                    <a:pt x="845" y="22"/>
                  </a:lnTo>
                  <a:lnTo>
                    <a:pt x="894" y="37"/>
                  </a:lnTo>
                  <a:lnTo>
                    <a:pt x="940" y="54"/>
                  </a:lnTo>
                  <a:lnTo>
                    <a:pt x="982" y="73"/>
                  </a:lnTo>
                  <a:lnTo>
                    <a:pt x="1021" y="94"/>
                  </a:lnTo>
                  <a:lnTo>
                    <a:pt x="1057" y="117"/>
                  </a:lnTo>
                  <a:lnTo>
                    <a:pt x="1089" y="140"/>
                  </a:lnTo>
                  <a:lnTo>
                    <a:pt x="1119" y="164"/>
                  </a:lnTo>
                  <a:lnTo>
                    <a:pt x="1145" y="188"/>
                  </a:lnTo>
                  <a:lnTo>
                    <a:pt x="1168" y="214"/>
                  </a:lnTo>
                  <a:lnTo>
                    <a:pt x="1191" y="238"/>
                  </a:lnTo>
                  <a:lnTo>
                    <a:pt x="1275" y="217"/>
                  </a:lnTo>
                  <a:lnTo>
                    <a:pt x="1361" y="200"/>
                  </a:lnTo>
                  <a:lnTo>
                    <a:pt x="1448" y="188"/>
                  </a:lnTo>
                  <a:lnTo>
                    <a:pt x="1536" y="181"/>
                  </a:lnTo>
                  <a:lnTo>
                    <a:pt x="1626" y="179"/>
                  </a:lnTo>
                  <a:lnTo>
                    <a:pt x="1718" y="181"/>
                  </a:lnTo>
                  <a:lnTo>
                    <a:pt x="1809" y="189"/>
                  </a:lnTo>
                  <a:lnTo>
                    <a:pt x="1898" y="202"/>
                  </a:lnTo>
                  <a:lnTo>
                    <a:pt x="1986" y="219"/>
                  </a:lnTo>
                  <a:lnTo>
                    <a:pt x="2071" y="241"/>
                  </a:lnTo>
                  <a:lnTo>
                    <a:pt x="2154" y="268"/>
                  </a:lnTo>
                  <a:lnTo>
                    <a:pt x="2236" y="298"/>
                  </a:lnTo>
                  <a:lnTo>
                    <a:pt x="2315" y="334"/>
                  </a:lnTo>
                  <a:lnTo>
                    <a:pt x="2391" y="373"/>
                  </a:lnTo>
                  <a:lnTo>
                    <a:pt x="2463" y="417"/>
                  </a:lnTo>
                  <a:lnTo>
                    <a:pt x="2533" y="464"/>
                  </a:lnTo>
                  <a:lnTo>
                    <a:pt x="2599" y="515"/>
                  </a:lnTo>
                  <a:lnTo>
                    <a:pt x="2663" y="570"/>
                  </a:lnTo>
                  <a:lnTo>
                    <a:pt x="2722" y="628"/>
                  </a:lnTo>
                  <a:lnTo>
                    <a:pt x="2777" y="689"/>
                  </a:lnTo>
                  <a:lnTo>
                    <a:pt x="2827" y="755"/>
                  </a:lnTo>
                  <a:lnTo>
                    <a:pt x="2874" y="823"/>
                  </a:lnTo>
                  <a:lnTo>
                    <a:pt x="2916" y="893"/>
                  </a:lnTo>
                  <a:lnTo>
                    <a:pt x="2953" y="966"/>
                  </a:lnTo>
                  <a:lnTo>
                    <a:pt x="2985" y="1042"/>
                  </a:lnTo>
                  <a:lnTo>
                    <a:pt x="3007" y="1107"/>
                  </a:lnTo>
                  <a:lnTo>
                    <a:pt x="3024" y="1170"/>
                  </a:lnTo>
                  <a:lnTo>
                    <a:pt x="3034" y="1211"/>
                  </a:lnTo>
                  <a:lnTo>
                    <a:pt x="3041" y="1253"/>
                  </a:lnTo>
                  <a:lnTo>
                    <a:pt x="3042" y="1272"/>
                  </a:lnTo>
                  <a:lnTo>
                    <a:pt x="3038" y="1290"/>
                  </a:lnTo>
                  <a:lnTo>
                    <a:pt x="3030" y="1305"/>
                  </a:lnTo>
                  <a:lnTo>
                    <a:pt x="3018" y="1318"/>
                  </a:lnTo>
                  <a:lnTo>
                    <a:pt x="3002" y="1329"/>
                  </a:lnTo>
                  <a:lnTo>
                    <a:pt x="2984" y="1334"/>
                  </a:lnTo>
                  <a:lnTo>
                    <a:pt x="2965" y="1335"/>
                  </a:lnTo>
                  <a:lnTo>
                    <a:pt x="2947" y="1331"/>
                  </a:lnTo>
                  <a:lnTo>
                    <a:pt x="2932" y="1322"/>
                  </a:lnTo>
                  <a:lnTo>
                    <a:pt x="2919" y="1310"/>
                  </a:lnTo>
                  <a:lnTo>
                    <a:pt x="2908" y="1294"/>
                  </a:lnTo>
                  <a:lnTo>
                    <a:pt x="2903" y="1276"/>
                  </a:lnTo>
                  <a:lnTo>
                    <a:pt x="2888" y="1204"/>
                  </a:lnTo>
                  <a:lnTo>
                    <a:pt x="2873" y="1147"/>
                  </a:lnTo>
                  <a:lnTo>
                    <a:pt x="2854" y="1092"/>
                  </a:lnTo>
                  <a:lnTo>
                    <a:pt x="2823" y="1020"/>
                  </a:lnTo>
                  <a:lnTo>
                    <a:pt x="2788" y="951"/>
                  </a:lnTo>
                  <a:lnTo>
                    <a:pt x="2748" y="885"/>
                  </a:lnTo>
                  <a:lnTo>
                    <a:pt x="2704" y="821"/>
                  </a:lnTo>
                  <a:lnTo>
                    <a:pt x="2654" y="761"/>
                  </a:lnTo>
                  <a:lnTo>
                    <a:pt x="2602" y="704"/>
                  </a:lnTo>
                  <a:lnTo>
                    <a:pt x="2544" y="651"/>
                  </a:lnTo>
                  <a:lnTo>
                    <a:pt x="2483" y="601"/>
                  </a:lnTo>
                  <a:lnTo>
                    <a:pt x="2418" y="554"/>
                  </a:lnTo>
                  <a:lnTo>
                    <a:pt x="2351" y="512"/>
                  </a:lnTo>
                  <a:lnTo>
                    <a:pt x="2280" y="473"/>
                  </a:lnTo>
                  <a:lnTo>
                    <a:pt x="2206" y="438"/>
                  </a:lnTo>
                  <a:lnTo>
                    <a:pt x="2129" y="407"/>
                  </a:lnTo>
                  <a:lnTo>
                    <a:pt x="2050" y="381"/>
                  </a:lnTo>
                  <a:lnTo>
                    <a:pt x="1969" y="359"/>
                  </a:lnTo>
                  <a:lnTo>
                    <a:pt x="1887" y="342"/>
                  </a:lnTo>
                  <a:lnTo>
                    <a:pt x="1801" y="329"/>
                  </a:lnTo>
                  <a:lnTo>
                    <a:pt x="1715" y="322"/>
                  </a:lnTo>
                  <a:lnTo>
                    <a:pt x="1627" y="319"/>
                  </a:lnTo>
                  <a:lnTo>
                    <a:pt x="1536" y="322"/>
                  </a:lnTo>
                  <a:lnTo>
                    <a:pt x="1447" y="330"/>
                  </a:lnTo>
                  <a:lnTo>
                    <a:pt x="1358" y="344"/>
                  </a:lnTo>
                  <a:lnTo>
                    <a:pt x="1271" y="363"/>
                  </a:lnTo>
                  <a:lnTo>
                    <a:pt x="1185" y="387"/>
                  </a:lnTo>
                  <a:lnTo>
                    <a:pt x="1167" y="390"/>
                  </a:lnTo>
                  <a:lnTo>
                    <a:pt x="1149" y="388"/>
                  </a:lnTo>
                  <a:lnTo>
                    <a:pt x="1133" y="383"/>
                  </a:lnTo>
                  <a:lnTo>
                    <a:pt x="1118" y="372"/>
                  </a:lnTo>
                  <a:lnTo>
                    <a:pt x="1106" y="359"/>
                  </a:lnTo>
                  <a:lnTo>
                    <a:pt x="1090" y="337"/>
                  </a:lnTo>
                  <a:lnTo>
                    <a:pt x="1072" y="315"/>
                  </a:lnTo>
                  <a:lnTo>
                    <a:pt x="1051" y="293"/>
                  </a:lnTo>
                  <a:lnTo>
                    <a:pt x="1028" y="271"/>
                  </a:lnTo>
                  <a:lnTo>
                    <a:pt x="1002" y="250"/>
                  </a:lnTo>
                  <a:lnTo>
                    <a:pt x="972" y="229"/>
                  </a:lnTo>
                  <a:lnTo>
                    <a:pt x="939" y="208"/>
                  </a:lnTo>
                  <a:lnTo>
                    <a:pt x="903" y="191"/>
                  </a:lnTo>
                  <a:lnTo>
                    <a:pt x="863" y="175"/>
                  </a:lnTo>
                  <a:lnTo>
                    <a:pt x="818" y="161"/>
                  </a:lnTo>
                  <a:lnTo>
                    <a:pt x="770" y="149"/>
                  </a:lnTo>
                  <a:lnTo>
                    <a:pt x="718" y="141"/>
                  </a:lnTo>
                  <a:lnTo>
                    <a:pt x="714" y="141"/>
                  </a:lnTo>
                  <a:lnTo>
                    <a:pt x="710" y="143"/>
                  </a:lnTo>
                  <a:lnTo>
                    <a:pt x="707" y="145"/>
                  </a:lnTo>
                  <a:lnTo>
                    <a:pt x="703" y="148"/>
                  </a:lnTo>
                  <a:lnTo>
                    <a:pt x="701" y="152"/>
                  </a:lnTo>
                  <a:lnTo>
                    <a:pt x="700" y="157"/>
                  </a:lnTo>
                  <a:lnTo>
                    <a:pt x="701" y="161"/>
                  </a:lnTo>
                  <a:lnTo>
                    <a:pt x="703" y="164"/>
                  </a:lnTo>
                  <a:lnTo>
                    <a:pt x="732" y="215"/>
                  </a:lnTo>
                  <a:lnTo>
                    <a:pt x="754" y="266"/>
                  </a:lnTo>
                  <a:lnTo>
                    <a:pt x="772" y="315"/>
                  </a:lnTo>
                  <a:lnTo>
                    <a:pt x="784" y="366"/>
                  </a:lnTo>
                  <a:lnTo>
                    <a:pt x="790" y="417"/>
                  </a:lnTo>
                  <a:lnTo>
                    <a:pt x="791" y="466"/>
                  </a:lnTo>
                  <a:lnTo>
                    <a:pt x="786" y="515"/>
                  </a:lnTo>
                  <a:lnTo>
                    <a:pt x="775" y="564"/>
                  </a:lnTo>
                  <a:lnTo>
                    <a:pt x="774" y="566"/>
                  </a:lnTo>
                  <a:lnTo>
                    <a:pt x="774" y="568"/>
                  </a:lnTo>
                  <a:lnTo>
                    <a:pt x="771" y="588"/>
                  </a:lnTo>
                  <a:lnTo>
                    <a:pt x="761" y="606"/>
                  </a:lnTo>
                  <a:lnTo>
                    <a:pt x="748" y="621"/>
                  </a:lnTo>
                  <a:lnTo>
                    <a:pt x="685" y="676"/>
                  </a:lnTo>
                  <a:lnTo>
                    <a:pt x="627" y="733"/>
                  </a:lnTo>
                  <a:lnTo>
                    <a:pt x="574" y="793"/>
                  </a:lnTo>
                  <a:lnTo>
                    <a:pt x="525" y="857"/>
                  </a:lnTo>
                  <a:lnTo>
                    <a:pt x="482" y="923"/>
                  </a:lnTo>
                  <a:lnTo>
                    <a:pt x="444" y="992"/>
                  </a:lnTo>
                  <a:lnTo>
                    <a:pt x="411" y="1062"/>
                  </a:lnTo>
                  <a:lnTo>
                    <a:pt x="385" y="1135"/>
                  </a:lnTo>
                  <a:lnTo>
                    <a:pt x="376" y="1151"/>
                  </a:lnTo>
                  <a:lnTo>
                    <a:pt x="366" y="1165"/>
                  </a:lnTo>
                  <a:lnTo>
                    <a:pt x="351" y="1176"/>
                  </a:lnTo>
                  <a:lnTo>
                    <a:pt x="334" y="1182"/>
                  </a:lnTo>
                  <a:lnTo>
                    <a:pt x="316" y="1184"/>
                  </a:lnTo>
                  <a:lnTo>
                    <a:pt x="213" y="1184"/>
                  </a:lnTo>
                  <a:lnTo>
                    <a:pt x="194" y="1186"/>
                  </a:lnTo>
                  <a:lnTo>
                    <a:pt x="176" y="1193"/>
                  </a:lnTo>
                  <a:lnTo>
                    <a:pt x="162" y="1205"/>
                  </a:lnTo>
                  <a:lnTo>
                    <a:pt x="151" y="1220"/>
                  </a:lnTo>
                  <a:lnTo>
                    <a:pt x="143" y="1237"/>
                  </a:lnTo>
                  <a:lnTo>
                    <a:pt x="140" y="1257"/>
                  </a:lnTo>
                  <a:lnTo>
                    <a:pt x="140" y="1610"/>
                  </a:lnTo>
                  <a:lnTo>
                    <a:pt x="143" y="1629"/>
                  </a:lnTo>
                  <a:lnTo>
                    <a:pt x="151" y="1646"/>
                  </a:lnTo>
                  <a:lnTo>
                    <a:pt x="162" y="1661"/>
                  </a:lnTo>
                  <a:lnTo>
                    <a:pt x="176" y="1672"/>
                  </a:lnTo>
                  <a:lnTo>
                    <a:pt x="194" y="1680"/>
                  </a:lnTo>
                  <a:lnTo>
                    <a:pt x="213" y="1682"/>
                  </a:lnTo>
                  <a:lnTo>
                    <a:pt x="312" y="1682"/>
                  </a:lnTo>
                  <a:lnTo>
                    <a:pt x="330" y="1684"/>
                  </a:lnTo>
                  <a:lnTo>
                    <a:pt x="346" y="1691"/>
                  </a:lnTo>
                  <a:lnTo>
                    <a:pt x="361" y="1702"/>
                  </a:lnTo>
                  <a:lnTo>
                    <a:pt x="371" y="1716"/>
                  </a:lnTo>
                  <a:lnTo>
                    <a:pt x="380" y="1731"/>
                  </a:lnTo>
                  <a:lnTo>
                    <a:pt x="403" y="1800"/>
                  </a:lnTo>
                  <a:lnTo>
                    <a:pt x="432" y="1868"/>
                  </a:lnTo>
                  <a:lnTo>
                    <a:pt x="466" y="1933"/>
                  </a:lnTo>
                  <a:lnTo>
                    <a:pt x="504" y="1997"/>
                  </a:lnTo>
                  <a:lnTo>
                    <a:pt x="547" y="2058"/>
                  </a:lnTo>
                  <a:lnTo>
                    <a:pt x="595" y="2116"/>
                  </a:lnTo>
                  <a:lnTo>
                    <a:pt x="646" y="2172"/>
                  </a:lnTo>
                  <a:lnTo>
                    <a:pt x="702" y="2226"/>
                  </a:lnTo>
                  <a:lnTo>
                    <a:pt x="741" y="2264"/>
                  </a:lnTo>
                  <a:lnTo>
                    <a:pt x="775" y="2304"/>
                  </a:lnTo>
                  <a:lnTo>
                    <a:pt x="804" y="2345"/>
                  </a:lnTo>
                  <a:lnTo>
                    <a:pt x="828" y="2386"/>
                  </a:lnTo>
                  <a:lnTo>
                    <a:pt x="849" y="2425"/>
                  </a:lnTo>
                  <a:lnTo>
                    <a:pt x="866" y="2463"/>
                  </a:lnTo>
                  <a:lnTo>
                    <a:pt x="878" y="2499"/>
                  </a:lnTo>
                  <a:lnTo>
                    <a:pt x="889" y="2531"/>
                  </a:lnTo>
                  <a:lnTo>
                    <a:pt x="896" y="2560"/>
                  </a:lnTo>
                  <a:lnTo>
                    <a:pt x="902" y="2585"/>
                  </a:lnTo>
                  <a:lnTo>
                    <a:pt x="905" y="2605"/>
                  </a:lnTo>
                  <a:lnTo>
                    <a:pt x="906" y="2619"/>
                  </a:lnTo>
                  <a:lnTo>
                    <a:pt x="906" y="2738"/>
                  </a:lnTo>
                  <a:lnTo>
                    <a:pt x="906" y="2741"/>
                  </a:lnTo>
                  <a:lnTo>
                    <a:pt x="908" y="2743"/>
                  </a:lnTo>
                  <a:lnTo>
                    <a:pt x="910" y="2744"/>
                  </a:lnTo>
                  <a:lnTo>
                    <a:pt x="912" y="2745"/>
                  </a:lnTo>
                  <a:lnTo>
                    <a:pt x="1385" y="2745"/>
                  </a:lnTo>
                  <a:lnTo>
                    <a:pt x="1387" y="2744"/>
                  </a:lnTo>
                  <a:lnTo>
                    <a:pt x="1389" y="2743"/>
                  </a:lnTo>
                  <a:lnTo>
                    <a:pt x="1391" y="2740"/>
                  </a:lnTo>
                  <a:lnTo>
                    <a:pt x="1391" y="2738"/>
                  </a:lnTo>
                  <a:lnTo>
                    <a:pt x="1391" y="2627"/>
                  </a:lnTo>
                  <a:lnTo>
                    <a:pt x="1394" y="2606"/>
                  </a:lnTo>
                  <a:lnTo>
                    <a:pt x="1401" y="2590"/>
                  </a:lnTo>
                  <a:lnTo>
                    <a:pt x="1415" y="2574"/>
                  </a:lnTo>
                  <a:lnTo>
                    <a:pt x="1431" y="2563"/>
                  </a:lnTo>
                  <a:lnTo>
                    <a:pt x="1450" y="2557"/>
                  </a:lnTo>
                  <a:lnTo>
                    <a:pt x="1469" y="2556"/>
                  </a:lnTo>
                  <a:lnTo>
                    <a:pt x="1559" y="2563"/>
                  </a:lnTo>
                  <a:lnTo>
                    <a:pt x="1648" y="2564"/>
                  </a:lnTo>
                  <a:lnTo>
                    <a:pt x="1738" y="2560"/>
                  </a:lnTo>
                  <a:lnTo>
                    <a:pt x="1825" y="2552"/>
                  </a:lnTo>
                  <a:lnTo>
                    <a:pt x="1845" y="2552"/>
                  </a:lnTo>
                  <a:lnTo>
                    <a:pt x="1864" y="2557"/>
                  </a:lnTo>
                  <a:lnTo>
                    <a:pt x="1881" y="2568"/>
                  </a:lnTo>
                  <a:lnTo>
                    <a:pt x="1892" y="2579"/>
                  </a:lnTo>
                  <a:lnTo>
                    <a:pt x="1899" y="2592"/>
                  </a:lnTo>
                  <a:lnTo>
                    <a:pt x="1903" y="2606"/>
                  </a:lnTo>
                  <a:lnTo>
                    <a:pt x="1906" y="2621"/>
                  </a:lnTo>
                  <a:lnTo>
                    <a:pt x="1906" y="2739"/>
                  </a:lnTo>
                  <a:lnTo>
                    <a:pt x="1907" y="2741"/>
                  </a:lnTo>
                  <a:lnTo>
                    <a:pt x="1908" y="2744"/>
                  </a:lnTo>
                  <a:lnTo>
                    <a:pt x="1910" y="2745"/>
                  </a:lnTo>
                  <a:lnTo>
                    <a:pt x="1913" y="2745"/>
                  </a:lnTo>
                  <a:lnTo>
                    <a:pt x="2061" y="2745"/>
                  </a:lnTo>
                  <a:lnTo>
                    <a:pt x="2080" y="2748"/>
                  </a:lnTo>
                  <a:lnTo>
                    <a:pt x="2096" y="2754"/>
                  </a:lnTo>
                  <a:lnTo>
                    <a:pt x="2111" y="2766"/>
                  </a:lnTo>
                  <a:lnTo>
                    <a:pt x="2122" y="2780"/>
                  </a:lnTo>
                  <a:lnTo>
                    <a:pt x="2129" y="2797"/>
                  </a:lnTo>
                  <a:lnTo>
                    <a:pt x="2131" y="2816"/>
                  </a:lnTo>
                  <a:lnTo>
                    <a:pt x="2129" y="2835"/>
                  </a:lnTo>
                  <a:lnTo>
                    <a:pt x="2122" y="2852"/>
                  </a:lnTo>
                  <a:lnTo>
                    <a:pt x="2111" y="2865"/>
                  </a:lnTo>
                  <a:lnTo>
                    <a:pt x="2096" y="2877"/>
                  </a:lnTo>
                  <a:lnTo>
                    <a:pt x="2080" y="2883"/>
                  </a:lnTo>
                  <a:lnTo>
                    <a:pt x="2061" y="2887"/>
                  </a:lnTo>
                  <a:lnTo>
                    <a:pt x="1913" y="2887"/>
                  </a:lnTo>
                  <a:lnTo>
                    <a:pt x="1882" y="2883"/>
                  </a:lnTo>
                  <a:lnTo>
                    <a:pt x="1855" y="2875"/>
                  </a:lnTo>
                  <a:lnTo>
                    <a:pt x="1830" y="2861"/>
                  </a:lnTo>
                  <a:lnTo>
                    <a:pt x="1809" y="2843"/>
                  </a:lnTo>
                  <a:lnTo>
                    <a:pt x="1790" y="2821"/>
                  </a:lnTo>
                  <a:lnTo>
                    <a:pt x="1777" y="2796"/>
                  </a:lnTo>
                  <a:lnTo>
                    <a:pt x="1767" y="2768"/>
                  </a:lnTo>
                  <a:lnTo>
                    <a:pt x="1765" y="2739"/>
                  </a:lnTo>
                  <a:lnTo>
                    <a:pt x="1765" y="2699"/>
                  </a:lnTo>
                  <a:lnTo>
                    <a:pt x="1687" y="2705"/>
                  </a:lnTo>
                  <a:lnTo>
                    <a:pt x="1610" y="2705"/>
                  </a:lnTo>
                  <a:lnTo>
                    <a:pt x="1532" y="2703"/>
                  </a:lnTo>
                  <a:lnTo>
                    <a:pt x="1532" y="2738"/>
                  </a:lnTo>
                  <a:lnTo>
                    <a:pt x="1529" y="2767"/>
                  </a:lnTo>
                  <a:lnTo>
                    <a:pt x="1521" y="2796"/>
                  </a:lnTo>
                  <a:lnTo>
                    <a:pt x="1507" y="2820"/>
                  </a:lnTo>
                  <a:lnTo>
                    <a:pt x="1489" y="2842"/>
                  </a:lnTo>
                  <a:lnTo>
                    <a:pt x="1467" y="2860"/>
                  </a:lnTo>
                  <a:lnTo>
                    <a:pt x="1442" y="2874"/>
                  </a:lnTo>
                  <a:lnTo>
                    <a:pt x="1414" y="2882"/>
                  </a:lnTo>
                  <a:lnTo>
                    <a:pt x="1385" y="2885"/>
                  </a:lnTo>
                  <a:lnTo>
                    <a:pt x="912" y="2885"/>
                  </a:lnTo>
                  <a:lnTo>
                    <a:pt x="883" y="2882"/>
                  </a:lnTo>
                  <a:lnTo>
                    <a:pt x="855" y="2874"/>
                  </a:lnTo>
                  <a:lnTo>
                    <a:pt x="830" y="2860"/>
                  </a:lnTo>
                  <a:lnTo>
                    <a:pt x="808" y="2842"/>
                  </a:lnTo>
                  <a:lnTo>
                    <a:pt x="790" y="2820"/>
                  </a:lnTo>
                  <a:lnTo>
                    <a:pt x="776" y="2796"/>
                  </a:lnTo>
                  <a:lnTo>
                    <a:pt x="768" y="2767"/>
                  </a:lnTo>
                  <a:lnTo>
                    <a:pt x="765" y="2738"/>
                  </a:lnTo>
                  <a:lnTo>
                    <a:pt x="765" y="2621"/>
                  </a:lnTo>
                  <a:lnTo>
                    <a:pt x="763" y="2612"/>
                  </a:lnTo>
                  <a:lnTo>
                    <a:pt x="761" y="2597"/>
                  </a:lnTo>
                  <a:lnTo>
                    <a:pt x="756" y="2577"/>
                  </a:lnTo>
                  <a:lnTo>
                    <a:pt x="749" y="2553"/>
                  </a:lnTo>
                  <a:lnTo>
                    <a:pt x="739" y="2525"/>
                  </a:lnTo>
                  <a:lnTo>
                    <a:pt x="727" y="2494"/>
                  </a:lnTo>
                  <a:lnTo>
                    <a:pt x="710" y="2463"/>
                  </a:lnTo>
                  <a:lnTo>
                    <a:pt x="691" y="2429"/>
                  </a:lnTo>
                  <a:lnTo>
                    <a:pt x="668" y="2395"/>
                  </a:lnTo>
                  <a:lnTo>
                    <a:pt x="640" y="2362"/>
                  </a:lnTo>
                  <a:lnTo>
                    <a:pt x="607" y="2330"/>
                  </a:lnTo>
                  <a:lnTo>
                    <a:pt x="550" y="2275"/>
                  </a:lnTo>
                  <a:lnTo>
                    <a:pt x="497" y="2218"/>
                  </a:lnTo>
                  <a:lnTo>
                    <a:pt x="446" y="2157"/>
                  </a:lnTo>
                  <a:lnTo>
                    <a:pt x="401" y="2094"/>
                  </a:lnTo>
                  <a:lnTo>
                    <a:pt x="359" y="2029"/>
                  </a:lnTo>
                  <a:lnTo>
                    <a:pt x="322" y="1962"/>
                  </a:lnTo>
                  <a:lnTo>
                    <a:pt x="289" y="1893"/>
                  </a:lnTo>
                  <a:lnTo>
                    <a:pt x="262" y="1822"/>
                  </a:lnTo>
                  <a:lnTo>
                    <a:pt x="213" y="1822"/>
                  </a:lnTo>
                  <a:lnTo>
                    <a:pt x="178" y="1819"/>
                  </a:lnTo>
                  <a:lnTo>
                    <a:pt x="146" y="1812"/>
                  </a:lnTo>
                  <a:lnTo>
                    <a:pt x="115" y="1798"/>
                  </a:lnTo>
                  <a:lnTo>
                    <a:pt x="88" y="1781"/>
                  </a:lnTo>
                  <a:lnTo>
                    <a:pt x="62" y="1760"/>
                  </a:lnTo>
                  <a:lnTo>
                    <a:pt x="41" y="1735"/>
                  </a:lnTo>
                  <a:lnTo>
                    <a:pt x="24" y="1707"/>
                  </a:lnTo>
                  <a:lnTo>
                    <a:pt x="11" y="1676"/>
                  </a:lnTo>
                  <a:lnTo>
                    <a:pt x="3" y="1644"/>
                  </a:lnTo>
                  <a:lnTo>
                    <a:pt x="0" y="1610"/>
                  </a:lnTo>
                  <a:lnTo>
                    <a:pt x="0" y="1257"/>
                  </a:lnTo>
                  <a:lnTo>
                    <a:pt x="3" y="1222"/>
                  </a:lnTo>
                  <a:lnTo>
                    <a:pt x="11" y="1189"/>
                  </a:lnTo>
                  <a:lnTo>
                    <a:pt x="24" y="1159"/>
                  </a:lnTo>
                  <a:lnTo>
                    <a:pt x="41" y="1130"/>
                  </a:lnTo>
                  <a:lnTo>
                    <a:pt x="62" y="1106"/>
                  </a:lnTo>
                  <a:lnTo>
                    <a:pt x="88" y="1085"/>
                  </a:lnTo>
                  <a:lnTo>
                    <a:pt x="115" y="1067"/>
                  </a:lnTo>
                  <a:lnTo>
                    <a:pt x="146" y="1054"/>
                  </a:lnTo>
                  <a:lnTo>
                    <a:pt x="178" y="1046"/>
                  </a:lnTo>
                  <a:lnTo>
                    <a:pt x="213" y="1042"/>
                  </a:lnTo>
                  <a:lnTo>
                    <a:pt x="269" y="1042"/>
                  </a:lnTo>
                  <a:lnTo>
                    <a:pt x="298" y="970"/>
                  </a:lnTo>
                  <a:lnTo>
                    <a:pt x="333" y="901"/>
                  </a:lnTo>
                  <a:lnTo>
                    <a:pt x="373" y="832"/>
                  </a:lnTo>
                  <a:lnTo>
                    <a:pt x="418" y="767"/>
                  </a:lnTo>
                  <a:lnTo>
                    <a:pt x="466" y="702"/>
                  </a:lnTo>
                  <a:lnTo>
                    <a:pt x="520" y="642"/>
                  </a:lnTo>
                  <a:lnTo>
                    <a:pt x="577" y="584"/>
                  </a:lnTo>
                  <a:lnTo>
                    <a:pt x="638" y="529"/>
                  </a:lnTo>
                  <a:lnTo>
                    <a:pt x="639" y="528"/>
                  </a:lnTo>
                  <a:lnTo>
                    <a:pt x="639" y="527"/>
                  </a:lnTo>
                  <a:lnTo>
                    <a:pt x="639" y="526"/>
                  </a:lnTo>
                  <a:lnTo>
                    <a:pt x="649" y="480"/>
                  </a:lnTo>
                  <a:lnTo>
                    <a:pt x="650" y="434"/>
                  </a:lnTo>
                  <a:lnTo>
                    <a:pt x="644" y="386"/>
                  </a:lnTo>
                  <a:lnTo>
                    <a:pt x="632" y="337"/>
                  </a:lnTo>
                  <a:lnTo>
                    <a:pt x="612" y="289"/>
                  </a:lnTo>
                  <a:lnTo>
                    <a:pt x="584" y="239"/>
                  </a:lnTo>
                  <a:lnTo>
                    <a:pt x="571" y="213"/>
                  </a:lnTo>
                  <a:lnTo>
                    <a:pt x="562" y="185"/>
                  </a:lnTo>
                  <a:lnTo>
                    <a:pt x="560" y="156"/>
                  </a:lnTo>
                  <a:lnTo>
                    <a:pt x="563" y="127"/>
                  </a:lnTo>
                  <a:lnTo>
                    <a:pt x="571" y="100"/>
                  </a:lnTo>
                  <a:lnTo>
                    <a:pt x="584" y="73"/>
                  </a:lnTo>
                  <a:lnTo>
                    <a:pt x="603" y="49"/>
                  </a:lnTo>
                  <a:lnTo>
                    <a:pt x="624" y="30"/>
                  </a:lnTo>
                  <a:lnTo>
                    <a:pt x="650" y="15"/>
                  </a:lnTo>
                  <a:lnTo>
                    <a:pt x="676" y="6"/>
                  </a:lnTo>
                  <a:lnTo>
                    <a:pt x="7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90"/>
            <p:cNvSpPr>
              <a:spLocks noEditPoints="1"/>
            </p:cNvSpPr>
            <p:nvPr/>
          </p:nvSpPr>
          <p:spPr bwMode="auto">
            <a:xfrm>
              <a:off x="11296650" y="3741738"/>
              <a:ext cx="190500" cy="225425"/>
            </a:xfrm>
            <a:custGeom>
              <a:avLst/>
              <a:gdLst>
                <a:gd name="T0" fmla="*/ 140 w 1195"/>
                <a:gd name="T1" fmla="*/ 1279 h 1419"/>
                <a:gd name="T2" fmla="*/ 1054 w 1195"/>
                <a:gd name="T3" fmla="*/ 738 h 1419"/>
                <a:gd name="T4" fmla="*/ 597 w 1195"/>
                <a:gd name="T5" fmla="*/ 141 h 1419"/>
                <a:gd name="T6" fmla="*/ 521 w 1195"/>
                <a:gd name="T7" fmla="*/ 151 h 1419"/>
                <a:gd name="T8" fmla="*/ 454 w 1195"/>
                <a:gd name="T9" fmla="*/ 183 h 1419"/>
                <a:gd name="T10" fmla="*/ 399 w 1195"/>
                <a:gd name="T11" fmla="*/ 232 h 1419"/>
                <a:gd name="T12" fmla="*/ 359 w 1195"/>
                <a:gd name="T13" fmla="*/ 293 h 1419"/>
                <a:gd name="T14" fmla="*/ 337 w 1195"/>
                <a:gd name="T15" fmla="*/ 366 h 1419"/>
                <a:gd name="T16" fmla="*/ 333 w 1195"/>
                <a:gd name="T17" fmla="*/ 597 h 1419"/>
                <a:gd name="T18" fmla="*/ 861 w 1195"/>
                <a:gd name="T19" fmla="*/ 405 h 1419"/>
                <a:gd name="T20" fmla="*/ 850 w 1195"/>
                <a:gd name="T21" fmla="*/ 329 h 1419"/>
                <a:gd name="T22" fmla="*/ 818 w 1195"/>
                <a:gd name="T23" fmla="*/ 261 h 1419"/>
                <a:gd name="T24" fmla="*/ 770 w 1195"/>
                <a:gd name="T25" fmla="*/ 205 h 1419"/>
                <a:gd name="T26" fmla="*/ 709 w 1195"/>
                <a:gd name="T27" fmla="*/ 165 h 1419"/>
                <a:gd name="T28" fmla="*/ 636 w 1195"/>
                <a:gd name="T29" fmla="*/ 144 h 1419"/>
                <a:gd name="T30" fmla="*/ 597 w 1195"/>
                <a:gd name="T31" fmla="*/ 0 h 1419"/>
                <a:gd name="T32" fmla="*/ 696 w 1195"/>
                <a:gd name="T33" fmla="*/ 12 h 1419"/>
                <a:gd name="T34" fmla="*/ 787 w 1195"/>
                <a:gd name="T35" fmla="*/ 48 h 1419"/>
                <a:gd name="T36" fmla="*/ 865 w 1195"/>
                <a:gd name="T37" fmla="*/ 103 h 1419"/>
                <a:gd name="T38" fmla="*/ 928 w 1195"/>
                <a:gd name="T39" fmla="*/ 173 h 1419"/>
                <a:gd name="T40" fmla="*/ 973 w 1195"/>
                <a:gd name="T41" fmla="*/ 259 h 1419"/>
                <a:gd name="T42" fmla="*/ 998 w 1195"/>
                <a:gd name="T43" fmla="*/ 354 h 1419"/>
                <a:gd name="T44" fmla="*/ 1001 w 1195"/>
                <a:gd name="T45" fmla="*/ 597 h 1419"/>
                <a:gd name="T46" fmla="*/ 1143 w 1195"/>
                <a:gd name="T47" fmla="*/ 599 h 1419"/>
                <a:gd name="T48" fmla="*/ 1174 w 1195"/>
                <a:gd name="T49" fmla="*/ 617 h 1419"/>
                <a:gd name="T50" fmla="*/ 1192 w 1195"/>
                <a:gd name="T51" fmla="*/ 648 h 1419"/>
                <a:gd name="T52" fmla="*/ 1195 w 1195"/>
                <a:gd name="T53" fmla="*/ 1349 h 1419"/>
                <a:gd name="T54" fmla="*/ 1185 w 1195"/>
                <a:gd name="T55" fmla="*/ 1385 h 1419"/>
                <a:gd name="T56" fmla="*/ 1160 w 1195"/>
                <a:gd name="T57" fmla="*/ 1410 h 1419"/>
                <a:gd name="T58" fmla="*/ 1124 w 1195"/>
                <a:gd name="T59" fmla="*/ 1419 h 1419"/>
                <a:gd name="T60" fmla="*/ 52 w 1195"/>
                <a:gd name="T61" fmla="*/ 1417 h 1419"/>
                <a:gd name="T62" fmla="*/ 20 w 1195"/>
                <a:gd name="T63" fmla="*/ 1399 h 1419"/>
                <a:gd name="T64" fmla="*/ 2 w 1195"/>
                <a:gd name="T65" fmla="*/ 1368 h 1419"/>
                <a:gd name="T66" fmla="*/ 0 w 1195"/>
                <a:gd name="T67" fmla="*/ 667 h 1419"/>
                <a:gd name="T68" fmla="*/ 10 w 1195"/>
                <a:gd name="T69" fmla="*/ 632 h 1419"/>
                <a:gd name="T70" fmla="*/ 35 w 1195"/>
                <a:gd name="T71" fmla="*/ 607 h 1419"/>
                <a:gd name="T72" fmla="*/ 71 w 1195"/>
                <a:gd name="T73" fmla="*/ 597 h 1419"/>
                <a:gd name="T74" fmla="*/ 193 w 1195"/>
                <a:gd name="T75" fmla="*/ 405 h 1419"/>
                <a:gd name="T76" fmla="*/ 206 w 1195"/>
                <a:gd name="T77" fmla="*/ 305 h 1419"/>
                <a:gd name="T78" fmla="*/ 241 w 1195"/>
                <a:gd name="T79" fmla="*/ 215 h 1419"/>
                <a:gd name="T80" fmla="*/ 295 w 1195"/>
                <a:gd name="T81" fmla="*/ 135 h 1419"/>
                <a:gd name="T82" fmla="*/ 366 w 1195"/>
                <a:gd name="T83" fmla="*/ 72 h 1419"/>
                <a:gd name="T84" fmla="*/ 451 w 1195"/>
                <a:gd name="T85" fmla="*/ 27 h 1419"/>
                <a:gd name="T86" fmla="*/ 546 w 1195"/>
                <a:gd name="T87" fmla="*/ 3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5" h="1419">
                  <a:moveTo>
                    <a:pt x="140" y="738"/>
                  </a:moveTo>
                  <a:lnTo>
                    <a:pt x="140" y="1279"/>
                  </a:lnTo>
                  <a:lnTo>
                    <a:pt x="1054" y="1279"/>
                  </a:lnTo>
                  <a:lnTo>
                    <a:pt x="1054" y="738"/>
                  </a:lnTo>
                  <a:lnTo>
                    <a:pt x="140" y="738"/>
                  </a:lnTo>
                  <a:close/>
                  <a:moveTo>
                    <a:pt x="597" y="141"/>
                  </a:moveTo>
                  <a:lnTo>
                    <a:pt x="558" y="144"/>
                  </a:lnTo>
                  <a:lnTo>
                    <a:pt x="521" y="151"/>
                  </a:lnTo>
                  <a:lnTo>
                    <a:pt x="486" y="165"/>
                  </a:lnTo>
                  <a:lnTo>
                    <a:pt x="454" y="183"/>
                  </a:lnTo>
                  <a:lnTo>
                    <a:pt x="424" y="205"/>
                  </a:lnTo>
                  <a:lnTo>
                    <a:pt x="399" y="232"/>
                  </a:lnTo>
                  <a:lnTo>
                    <a:pt x="377" y="261"/>
                  </a:lnTo>
                  <a:lnTo>
                    <a:pt x="359" y="293"/>
                  </a:lnTo>
                  <a:lnTo>
                    <a:pt x="345" y="329"/>
                  </a:lnTo>
                  <a:lnTo>
                    <a:pt x="337" y="366"/>
                  </a:lnTo>
                  <a:lnTo>
                    <a:pt x="333" y="405"/>
                  </a:lnTo>
                  <a:lnTo>
                    <a:pt x="333" y="597"/>
                  </a:lnTo>
                  <a:lnTo>
                    <a:pt x="861" y="597"/>
                  </a:lnTo>
                  <a:lnTo>
                    <a:pt x="861" y="405"/>
                  </a:lnTo>
                  <a:lnTo>
                    <a:pt x="857" y="366"/>
                  </a:lnTo>
                  <a:lnTo>
                    <a:pt x="850" y="329"/>
                  </a:lnTo>
                  <a:lnTo>
                    <a:pt x="836" y="293"/>
                  </a:lnTo>
                  <a:lnTo>
                    <a:pt x="818" y="261"/>
                  </a:lnTo>
                  <a:lnTo>
                    <a:pt x="796" y="232"/>
                  </a:lnTo>
                  <a:lnTo>
                    <a:pt x="770" y="205"/>
                  </a:lnTo>
                  <a:lnTo>
                    <a:pt x="740" y="183"/>
                  </a:lnTo>
                  <a:lnTo>
                    <a:pt x="709" y="165"/>
                  </a:lnTo>
                  <a:lnTo>
                    <a:pt x="673" y="151"/>
                  </a:lnTo>
                  <a:lnTo>
                    <a:pt x="636" y="144"/>
                  </a:lnTo>
                  <a:lnTo>
                    <a:pt x="597" y="141"/>
                  </a:lnTo>
                  <a:close/>
                  <a:moveTo>
                    <a:pt x="597" y="0"/>
                  </a:moveTo>
                  <a:lnTo>
                    <a:pt x="648" y="3"/>
                  </a:lnTo>
                  <a:lnTo>
                    <a:pt x="696" y="12"/>
                  </a:lnTo>
                  <a:lnTo>
                    <a:pt x="743" y="27"/>
                  </a:lnTo>
                  <a:lnTo>
                    <a:pt x="787" y="48"/>
                  </a:lnTo>
                  <a:lnTo>
                    <a:pt x="828" y="72"/>
                  </a:lnTo>
                  <a:lnTo>
                    <a:pt x="865" y="103"/>
                  </a:lnTo>
                  <a:lnTo>
                    <a:pt x="899" y="136"/>
                  </a:lnTo>
                  <a:lnTo>
                    <a:pt x="928" y="173"/>
                  </a:lnTo>
                  <a:lnTo>
                    <a:pt x="953" y="215"/>
                  </a:lnTo>
                  <a:lnTo>
                    <a:pt x="973" y="259"/>
                  </a:lnTo>
                  <a:lnTo>
                    <a:pt x="988" y="306"/>
                  </a:lnTo>
                  <a:lnTo>
                    <a:pt x="998" y="354"/>
                  </a:lnTo>
                  <a:lnTo>
                    <a:pt x="1001" y="405"/>
                  </a:lnTo>
                  <a:lnTo>
                    <a:pt x="1001" y="597"/>
                  </a:lnTo>
                  <a:lnTo>
                    <a:pt x="1124" y="597"/>
                  </a:lnTo>
                  <a:lnTo>
                    <a:pt x="1143" y="599"/>
                  </a:lnTo>
                  <a:lnTo>
                    <a:pt x="1160" y="607"/>
                  </a:lnTo>
                  <a:lnTo>
                    <a:pt x="1174" y="617"/>
                  </a:lnTo>
                  <a:lnTo>
                    <a:pt x="1185" y="632"/>
                  </a:lnTo>
                  <a:lnTo>
                    <a:pt x="1192" y="648"/>
                  </a:lnTo>
                  <a:lnTo>
                    <a:pt x="1195" y="667"/>
                  </a:lnTo>
                  <a:lnTo>
                    <a:pt x="1195" y="1349"/>
                  </a:lnTo>
                  <a:lnTo>
                    <a:pt x="1192" y="1368"/>
                  </a:lnTo>
                  <a:lnTo>
                    <a:pt x="1185" y="1385"/>
                  </a:lnTo>
                  <a:lnTo>
                    <a:pt x="1174" y="1399"/>
                  </a:lnTo>
                  <a:lnTo>
                    <a:pt x="1160" y="1410"/>
                  </a:lnTo>
                  <a:lnTo>
                    <a:pt x="1143" y="1417"/>
                  </a:lnTo>
                  <a:lnTo>
                    <a:pt x="1124" y="1419"/>
                  </a:lnTo>
                  <a:lnTo>
                    <a:pt x="71" y="1419"/>
                  </a:lnTo>
                  <a:lnTo>
                    <a:pt x="52" y="1417"/>
                  </a:lnTo>
                  <a:lnTo>
                    <a:pt x="35" y="1410"/>
                  </a:lnTo>
                  <a:lnTo>
                    <a:pt x="20" y="1399"/>
                  </a:lnTo>
                  <a:lnTo>
                    <a:pt x="10" y="1385"/>
                  </a:lnTo>
                  <a:lnTo>
                    <a:pt x="2" y="1368"/>
                  </a:lnTo>
                  <a:lnTo>
                    <a:pt x="0" y="1349"/>
                  </a:lnTo>
                  <a:lnTo>
                    <a:pt x="0" y="667"/>
                  </a:lnTo>
                  <a:lnTo>
                    <a:pt x="2" y="648"/>
                  </a:lnTo>
                  <a:lnTo>
                    <a:pt x="10" y="632"/>
                  </a:lnTo>
                  <a:lnTo>
                    <a:pt x="20" y="617"/>
                  </a:lnTo>
                  <a:lnTo>
                    <a:pt x="35" y="607"/>
                  </a:lnTo>
                  <a:lnTo>
                    <a:pt x="52" y="599"/>
                  </a:lnTo>
                  <a:lnTo>
                    <a:pt x="71" y="597"/>
                  </a:lnTo>
                  <a:lnTo>
                    <a:pt x="193" y="597"/>
                  </a:lnTo>
                  <a:lnTo>
                    <a:pt x="193" y="405"/>
                  </a:lnTo>
                  <a:lnTo>
                    <a:pt x="196" y="354"/>
                  </a:lnTo>
                  <a:lnTo>
                    <a:pt x="206" y="305"/>
                  </a:lnTo>
                  <a:lnTo>
                    <a:pt x="221" y="258"/>
                  </a:lnTo>
                  <a:lnTo>
                    <a:pt x="241" y="215"/>
                  </a:lnTo>
                  <a:lnTo>
                    <a:pt x="266" y="173"/>
                  </a:lnTo>
                  <a:lnTo>
                    <a:pt x="295" y="135"/>
                  </a:lnTo>
                  <a:lnTo>
                    <a:pt x="329" y="102"/>
                  </a:lnTo>
                  <a:lnTo>
                    <a:pt x="366" y="72"/>
                  </a:lnTo>
                  <a:lnTo>
                    <a:pt x="407" y="47"/>
                  </a:lnTo>
                  <a:lnTo>
                    <a:pt x="451" y="27"/>
                  </a:lnTo>
                  <a:lnTo>
                    <a:pt x="498" y="12"/>
                  </a:lnTo>
                  <a:lnTo>
                    <a:pt x="546" y="3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6" name="Group 805"/>
          <p:cNvGrpSpPr/>
          <p:nvPr/>
        </p:nvGrpSpPr>
        <p:grpSpPr>
          <a:xfrm>
            <a:off x="10025666" y="3463925"/>
            <a:ext cx="550863" cy="547688"/>
            <a:chOff x="10039350" y="3463925"/>
            <a:chExt cx="550863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4" name="Freeform 195"/>
            <p:cNvSpPr>
              <a:spLocks noEditPoints="1"/>
            </p:cNvSpPr>
            <p:nvPr/>
          </p:nvSpPr>
          <p:spPr bwMode="auto">
            <a:xfrm>
              <a:off x="10039350" y="3463925"/>
              <a:ext cx="550863" cy="376238"/>
            </a:xfrm>
            <a:custGeom>
              <a:avLst/>
              <a:gdLst>
                <a:gd name="T0" fmla="*/ 341 w 3472"/>
                <a:gd name="T1" fmla="*/ 2179 h 2366"/>
                <a:gd name="T2" fmla="*/ 350 w 3472"/>
                <a:gd name="T3" fmla="*/ 2207 h 2366"/>
                <a:gd name="T4" fmla="*/ 372 w 3472"/>
                <a:gd name="T5" fmla="*/ 2224 h 2366"/>
                <a:gd name="T6" fmla="*/ 3098 w 3472"/>
                <a:gd name="T7" fmla="*/ 2226 h 2366"/>
                <a:gd name="T8" fmla="*/ 3126 w 3472"/>
                <a:gd name="T9" fmla="*/ 2217 h 2366"/>
                <a:gd name="T10" fmla="*/ 3143 w 3472"/>
                <a:gd name="T11" fmla="*/ 2194 h 2366"/>
                <a:gd name="T12" fmla="*/ 3145 w 3472"/>
                <a:gd name="T13" fmla="*/ 141 h 2366"/>
                <a:gd name="T14" fmla="*/ 71 w 3472"/>
                <a:gd name="T15" fmla="*/ 0 h 2366"/>
                <a:gd name="T16" fmla="*/ 3421 w 3472"/>
                <a:gd name="T17" fmla="*/ 2 h 2366"/>
                <a:gd name="T18" fmla="*/ 3452 w 3472"/>
                <a:gd name="T19" fmla="*/ 20 h 2366"/>
                <a:gd name="T20" fmla="*/ 3469 w 3472"/>
                <a:gd name="T21" fmla="*/ 52 h 2366"/>
                <a:gd name="T22" fmla="*/ 3469 w 3472"/>
                <a:gd name="T23" fmla="*/ 89 h 2366"/>
                <a:gd name="T24" fmla="*/ 3452 w 3472"/>
                <a:gd name="T25" fmla="*/ 121 h 2366"/>
                <a:gd name="T26" fmla="*/ 3421 w 3472"/>
                <a:gd name="T27" fmla="*/ 139 h 2366"/>
                <a:gd name="T28" fmla="*/ 3285 w 3472"/>
                <a:gd name="T29" fmla="*/ 141 h 2366"/>
                <a:gd name="T30" fmla="*/ 3282 w 3472"/>
                <a:gd name="T31" fmla="*/ 2213 h 2366"/>
                <a:gd name="T32" fmla="*/ 3260 w 3472"/>
                <a:gd name="T33" fmla="*/ 2273 h 2366"/>
                <a:gd name="T34" fmla="*/ 3218 w 3472"/>
                <a:gd name="T35" fmla="*/ 2322 h 2366"/>
                <a:gd name="T36" fmla="*/ 3164 w 3472"/>
                <a:gd name="T37" fmla="*/ 2355 h 2366"/>
                <a:gd name="T38" fmla="*/ 3098 w 3472"/>
                <a:gd name="T39" fmla="*/ 2366 h 2366"/>
                <a:gd name="T40" fmla="*/ 353 w 3472"/>
                <a:gd name="T41" fmla="*/ 2363 h 2366"/>
                <a:gd name="T42" fmla="*/ 293 w 3472"/>
                <a:gd name="T43" fmla="*/ 2341 h 2366"/>
                <a:gd name="T44" fmla="*/ 245 w 3472"/>
                <a:gd name="T45" fmla="*/ 2300 h 2366"/>
                <a:gd name="T46" fmla="*/ 212 w 3472"/>
                <a:gd name="T47" fmla="*/ 2245 h 2366"/>
                <a:gd name="T48" fmla="*/ 200 w 3472"/>
                <a:gd name="T49" fmla="*/ 2179 h 2366"/>
                <a:gd name="T50" fmla="*/ 71 w 3472"/>
                <a:gd name="T51" fmla="*/ 141 h 2366"/>
                <a:gd name="T52" fmla="*/ 35 w 3472"/>
                <a:gd name="T53" fmla="*/ 131 h 2366"/>
                <a:gd name="T54" fmla="*/ 9 w 3472"/>
                <a:gd name="T55" fmla="*/ 106 h 2366"/>
                <a:gd name="T56" fmla="*/ 0 w 3472"/>
                <a:gd name="T57" fmla="*/ 70 h 2366"/>
                <a:gd name="T58" fmla="*/ 9 w 3472"/>
                <a:gd name="T59" fmla="*/ 35 h 2366"/>
                <a:gd name="T60" fmla="*/ 35 w 3472"/>
                <a:gd name="T61" fmla="*/ 10 h 2366"/>
                <a:gd name="T62" fmla="*/ 71 w 3472"/>
                <a:gd name="T63" fmla="*/ 0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72" h="2366">
                  <a:moveTo>
                    <a:pt x="341" y="141"/>
                  </a:moveTo>
                  <a:lnTo>
                    <a:pt x="341" y="2179"/>
                  </a:lnTo>
                  <a:lnTo>
                    <a:pt x="343" y="2194"/>
                  </a:lnTo>
                  <a:lnTo>
                    <a:pt x="350" y="2207"/>
                  </a:lnTo>
                  <a:lnTo>
                    <a:pt x="360" y="2217"/>
                  </a:lnTo>
                  <a:lnTo>
                    <a:pt x="372" y="2224"/>
                  </a:lnTo>
                  <a:lnTo>
                    <a:pt x="387" y="2226"/>
                  </a:lnTo>
                  <a:lnTo>
                    <a:pt x="3098" y="2226"/>
                  </a:lnTo>
                  <a:lnTo>
                    <a:pt x="3113" y="2224"/>
                  </a:lnTo>
                  <a:lnTo>
                    <a:pt x="3126" y="2217"/>
                  </a:lnTo>
                  <a:lnTo>
                    <a:pt x="3136" y="2207"/>
                  </a:lnTo>
                  <a:lnTo>
                    <a:pt x="3143" y="2194"/>
                  </a:lnTo>
                  <a:lnTo>
                    <a:pt x="3145" y="2179"/>
                  </a:lnTo>
                  <a:lnTo>
                    <a:pt x="3145" y="141"/>
                  </a:lnTo>
                  <a:lnTo>
                    <a:pt x="341" y="141"/>
                  </a:lnTo>
                  <a:close/>
                  <a:moveTo>
                    <a:pt x="71" y="0"/>
                  </a:moveTo>
                  <a:lnTo>
                    <a:pt x="3402" y="0"/>
                  </a:lnTo>
                  <a:lnTo>
                    <a:pt x="3421" y="2"/>
                  </a:lnTo>
                  <a:lnTo>
                    <a:pt x="3437" y="10"/>
                  </a:lnTo>
                  <a:lnTo>
                    <a:pt x="3452" y="20"/>
                  </a:lnTo>
                  <a:lnTo>
                    <a:pt x="3462" y="35"/>
                  </a:lnTo>
                  <a:lnTo>
                    <a:pt x="3469" y="52"/>
                  </a:lnTo>
                  <a:lnTo>
                    <a:pt x="3472" y="70"/>
                  </a:lnTo>
                  <a:lnTo>
                    <a:pt x="3469" y="89"/>
                  </a:lnTo>
                  <a:lnTo>
                    <a:pt x="3462" y="106"/>
                  </a:lnTo>
                  <a:lnTo>
                    <a:pt x="3452" y="121"/>
                  </a:lnTo>
                  <a:lnTo>
                    <a:pt x="3437" y="131"/>
                  </a:lnTo>
                  <a:lnTo>
                    <a:pt x="3421" y="139"/>
                  </a:lnTo>
                  <a:lnTo>
                    <a:pt x="3402" y="141"/>
                  </a:lnTo>
                  <a:lnTo>
                    <a:pt x="3285" y="141"/>
                  </a:lnTo>
                  <a:lnTo>
                    <a:pt x="3285" y="2179"/>
                  </a:lnTo>
                  <a:lnTo>
                    <a:pt x="3282" y="2213"/>
                  </a:lnTo>
                  <a:lnTo>
                    <a:pt x="3273" y="2245"/>
                  </a:lnTo>
                  <a:lnTo>
                    <a:pt x="3260" y="2273"/>
                  </a:lnTo>
                  <a:lnTo>
                    <a:pt x="3241" y="2300"/>
                  </a:lnTo>
                  <a:lnTo>
                    <a:pt x="3218" y="2322"/>
                  </a:lnTo>
                  <a:lnTo>
                    <a:pt x="3192" y="2341"/>
                  </a:lnTo>
                  <a:lnTo>
                    <a:pt x="3164" y="2355"/>
                  </a:lnTo>
                  <a:lnTo>
                    <a:pt x="3132" y="2363"/>
                  </a:lnTo>
                  <a:lnTo>
                    <a:pt x="3098" y="2366"/>
                  </a:lnTo>
                  <a:lnTo>
                    <a:pt x="387" y="2366"/>
                  </a:lnTo>
                  <a:lnTo>
                    <a:pt x="353" y="2363"/>
                  </a:lnTo>
                  <a:lnTo>
                    <a:pt x="322" y="2355"/>
                  </a:lnTo>
                  <a:lnTo>
                    <a:pt x="293" y="2341"/>
                  </a:lnTo>
                  <a:lnTo>
                    <a:pt x="267" y="2322"/>
                  </a:lnTo>
                  <a:lnTo>
                    <a:pt x="245" y="2300"/>
                  </a:lnTo>
                  <a:lnTo>
                    <a:pt x="226" y="2273"/>
                  </a:lnTo>
                  <a:lnTo>
                    <a:pt x="212" y="2245"/>
                  </a:lnTo>
                  <a:lnTo>
                    <a:pt x="204" y="2213"/>
                  </a:lnTo>
                  <a:lnTo>
                    <a:pt x="200" y="2179"/>
                  </a:lnTo>
                  <a:lnTo>
                    <a:pt x="200" y="141"/>
                  </a:lnTo>
                  <a:lnTo>
                    <a:pt x="71" y="141"/>
                  </a:lnTo>
                  <a:lnTo>
                    <a:pt x="52" y="139"/>
                  </a:lnTo>
                  <a:lnTo>
                    <a:pt x="35" y="131"/>
                  </a:lnTo>
                  <a:lnTo>
                    <a:pt x="21" y="121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96"/>
            <p:cNvSpPr>
              <a:spLocks/>
            </p:cNvSpPr>
            <p:nvPr/>
          </p:nvSpPr>
          <p:spPr bwMode="auto">
            <a:xfrm>
              <a:off x="10228263" y="3862388"/>
              <a:ext cx="185738" cy="149225"/>
            </a:xfrm>
            <a:custGeom>
              <a:avLst/>
              <a:gdLst>
                <a:gd name="T0" fmla="*/ 900 w 1169"/>
                <a:gd name="T1" fmla="*/ 0 h 940"/>
                <a:gd name="T2" fmla="*/ 936 w 1169"/>
                <a:gd name="T3" fmla="*/ 10 h 940"/>
                <a:gd name="T4" fmla="*/ 960 w 1169"/>
                <a:gd name="T5" fmla="*/ 34 h 940"/>
                <a:gd name="T6" fmla="*/ 971 w 1169"/>
                <a:gd name="T7" fmla="*/ 70 h 940"/>
                <a:gd name="T8" fmla="*/ 960 w 1169"/>
                <a:gd name="T9" fmla="*/ 106 h 940"/>
                <a:gd name="T10" fmla="*/ 936 w 1169"/>
                <a:gd name="T11" fmla="*/ 131 h 940"/>
                <a:gd name="T12" fmla="*/ 900 w 1169"/>
                <a:gd name="T13" fmla="*/ 141 h 940"/>
                <a:gd name="T14" fmla="*/ 656 w 1169"/>
                <a:gd name="T15" fmla="*/ 323 h 940"/>
                <a:gd name="T16" fmla="*/ 1161 w 1169"/>
                <a:gd name="T17" fmla="*/ 833 h 940"/>
                <a:gd name="T18" fmla="*/ 1169 w 1169"/>
                <a:gd name="T19" fmla="*/ 867 h 940"/>
                <a:gd name="T20" fmla="*/ 1161 w 1169"/>
                <a:gd name="T21" fmla="*/ 902 h 940"/>
                <a:gd name="T22" fmla="*/ 1134 w 1169"/>
                <a:gd name="T23" fmla="*/ 928 h 940"/>
                <a:gd name="T24" fmla="*/ 1099 w 1169"/>
                <a:gd name="T25" fmla="*/ 937 h 940"/>
                <a:gd name="T26" fmla="*/ 1065 w 1169"/>
                <a:gd name="T27" fmla="*/ 928 h 940"/>
                <a:gd name="T28" fmla="*/ 656 w 1169"/>
                <a:gd name="T29" fmla="*/ 522 h 940"/>
                <a:gd name="T30" fmla="*/ 653 w 1169"/>
                <a:gd name="T31" fmla="*/ 888 h 940"/>
                <a:gd name="T32" fmla="*/ 635 w 1169"/>
                <a:gd name="T33" fmla="*/ 919 h 940"/>
                <a:gd name="T34" fmla="*/ 605 w 1169"/>
                <a:gd name="T35" fmla="*/ 937 h 940"/>
                <a:gd name="T36" fmla="*/ 567 w 1169"/>
                <a:gd name="T37" fmla="*/ 937 h 940"/>
                <a:gd name="T38" fmla="*/ 536 w 1169"/>
                <a:gd name="T39" fmla="*/ 919 h 940"/>
                <a:gd name="T40" fmla="*/ 518 w 1169"/>
                <a:gd name="T41" fmla="*/ 888 h 940"/>
                <a:gd name="T42" fmla="*/ 515 w 1169"/>
                <a:gd name="T43" fmla="*/ 522 h 940"/>
                <a:gd name="T44" fmla="*/ 105 w 1169"/>
                <a:gd name="T45" fmla="*/ 930 h 940"/>
                <a:gd name="T46" fmla="*/ 70 w 1169"/>
                <a:gd name="T47" fmla="*/ 940 h 940"/>
                <a:gd name="T48" fmla="*/ 35 w 1169"/>
                <a:gd name="T49" fmla="*/ 930 h 940"/>
                <a:gd name="T50" fmla="*/ 9 w 1169"/>
                <a:gd name="T51" fmla="*/ 904 h 940"/>
                <a:gd name="T52" fmla="*/ 0 w 1169"/>
                <a:gd name="T53" fmla="*/ 869 h 940"/>
                <a:gd name="T54" fmla="*/ 9 w 1169"/>
                <a:gd name="T55" fmla="*/ 835 h 940"/>
                <a:gd name="T56" fmla="*/ 515 w 1169"/>
                <a:gd name="T57" fmla="*/ 323 h 940"/>
                <a:gd name="T58" fmla="*/ 261 w 1169"/>
                <a:gd name="T59" fmla="*/ 141 h 940"/>
                <a:gd name="T60" fmla="*/ 225 w 1169"/>
                <a:gd name="T61" fmla="*/ 131 h 940"/>
                <a:gd name="T62" fmla="*/ 201 w 1169"/>
                <a:gd name="T63" fmla="*/ 106 h 940"/>
                <a:gd name="T64" fmla="*/ 192 w 1169"/>
                <a:gd name="T65" fmla="*/ 70 h 940"/>
                <a:gd name="T66" fmla="*/ 201 w 1169"/>
                <a:gd name="T67" fmla="*/ 34 h 940"/>
                <a:gd name="T68" fmla="*/ 225 w 1169"/>
                <a:gd name="T69" fmla="*/ 10 h 940"/>
                <a:gd name="T70" fmla="*/ 261 w 1169"/>
                <a:gd name="T71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9" h="940">
                  <a:moveTo>
                    <a:pt x="261" y="0"/>
                  </a:moveTo>
                  <a:lnTo>
                    <a:pt x="900" y="0"/>
                  </a:lnTo>
                  <a:lnTo>
                    <a:pt x="919" y="2"/>
                  </a:lnTo>
                  <a:lnTo>
                    <a:pt x="936" y="10"/>
                  </a:lnTo>
                  <a:lnTo>
                    <a:pt x="950" y="20"/>
                  </a:lnTo>
                  <a:lnTo>
                    <a:pt x="960" y="34"/>
                  </a:lnTo>
                  <a:lnTo>
                    <a:pt x="968" y="51"/>
                  </a:lnTo>
                  <a:lnTo>
                    <a:pt x="971" y="70"/>
                  </a:lnTo>
                  <a:lnTo>
                    <a:pt x="968" y="89"/>
                  </a:lnTo>
                  <a:lnTo>
                    <a:pt x="960" y="106"/>
                  </a:lnTo>
                  <a:lnTo>
                    <a:pt x="950" y="119"/>
                  </a:lnTo>
                  <a:lnTo>
                    <a:pt x="936" y="131"/>
                  </a:lnTo>
                  <a:lnTo>
                    <a:pt x="919" y="137"/>
                  </a:lnTo>
                  <a:lnTo>
                    <a:pt x="900" y="141"/>
                  </a:lnTo>
                  <a:lnTo>
                    <a:pt x="656" y="141"/>
                  </a:lnTo>
                  <a:lnTo>
                    <a:pt x="656" y="323"/>
                  </a:lnTo>
                  <a:lnTo>
                    <a:pt x="1149" y="817"/>
                  </a:lnTo>
                  <a:lnTo>
                    <a:pt x="1161" y="833"/>
                  </a:lnTo>
                  <a:lnTo>
                    <a:pt x="1167" y="850"/>
                  </a:lnTo>
                  <a:lnTo>
                    <a:pt x="1169" y="867"/>
                  </a:lnTo>
                  <a:lnTo>
                    <a:pt x="1167" y="885"/>
                  </a:lnTo>
                  <a:lnTo>
                    <a:pt x="1161" y="902"/>
                  </a:lnTo>
                  <a:lnTo>
                    <a:pt x="1149" y="917"/>
                  </a:lnTo>
                  <a:lnTo>
                    <a:pt x="1134" y="928"/>
                  </a:lnTo>
                  <a:lnTo>
                    <a:pt x="1117" y="935"/>
                  </a:lnTo>
                  <a:lnTo>
                    <a:pt x="1099" y="937"/>
                  </a:lnTo>
                  <a:lnTo>
                    <a:pt x="1082" y="935"/>
                  </a:lnTo>
                  <a:lnTo>
                    <a:pt x="1065" y="928"/>
                  </a:lnTo>
                  <a:lnTo>
                    <a:pt x="1050" y="917"/>
                  </a:lnTo>
                  <a:lnTo>
                    <a:pt x="656" y="522"/>
                  </a:lnTo>
                  <a:lnTo>
                    <a:pt x="656" y="869"/>
                  </a:lnTo>
                  <a:lnTo>
                    <a:pt x="653" y="888"/>
                  </a:lnTo>
                  <a:lnTo>
                    <a:pt x="646" y="905"/>
                  </a:lnTo>
                  <a:lnTo>
                    <a:pt x="635" y="919"/>
                  </a:lnTo>
                  <a:lnTo>
                    <a:pt x="621" y="930"/>
                  </a:lnTo>
                  <a:lnTo>
                    <a:pt x="605" y="937"/>
                  </a:lnTo>
                  <a:lnTo>
                    <a:pt x="586" y="940"/>
                  </a:lnTo>
                  <a:lnTo>
                    <a:pt x="567" y="937"/>
                  </a:lnTo>
                  <a:lnTo>
                    <a:pt x="550" y="930"/>
                  </a:lnTo>
                  <a:lnTo>
                    <a:pt x="536" y="919"/>
                  </a:lnTo>
                  <a:lnTo>
                    <a:pt x="525" y="905"/>
                  </a:lnTo>
                  <a:lnTo>
                    <a:pt x="518" y="888"/>
                  </a:lnTo>
                  <a:lnTo>
                    <a:pt x="515" y="869"/>
                  </a:lnTo>
                  <a:lnTo>
                    <a:pt x="515" y="522"/>
                  </a:lnTo>
                  <a:lnTo>
                    <a:pt x="120" y="919"/>
                  </a:lnTo>
                  <a:lnTo>
                    <a:pt x="105" y="930"/>
                  </a:lnTo>
                  <a:lnTo>
                    <a:pt x="88" y="937"/>
                  </a:lnTo>
                  <a:lnTo>
                    <a:pt x="70" y="940"/>
                  </a:lnTo>
                  <a:lnTo>
                    <a:pt x="52" y="937"/>
                  </a:lnTo>
                  <a:lnTo>
                    <a:pt x="35" y="930"/>
                  </a:lnTo>
                  <a:lnTo>
                    <a:pt x="21" y="919"/>
                  </a:lnTo>
                  <a:lnTo>
                    <a:pt x="9" y="904"/>
                  </a:lnTo>
                  <a:lnTo>
                    <a:pt x="2" y="887"/>
                  </a:lnTo>
                  <a:lnTo>
                    <a:pt x="0" y="869"/>
                  </a:lnTo>
                  <a:lnTo>
                    <a:pt x="2" y="852"/>
                  </a:lnTo>
                  <a:lnTo>
                    <a:pt x="9" y="835"/>
                  </a:lnTo>
                  <a:lnTo>
                    <a:pt x="21" y="819"/>
                  </a:lnTo>
                  <a:lnTo>
                    <a:pt x="515" y="323"/>
                  </a:lnTo>
                  <a:lnTo>
                    <a:pt x="515" y="141"/>
                  </a:lnTo>
                  <a:lnTo>
                    <a:pt x="261" y="141"/>
                  </a:lnTo>
                  <a:lnTo>
                    <a:pt x="242" y="137"/>
                  </a:lnTo>
                  <a:lnTo>
                    <a:pt x="225" y="131"/>
                  </a:lnTo>
                  <a:lnTo>
                    <a:pt x="212" y="119"/>
                  </a:lnTo>
                  <a:lnTo>
                    <a:pt x="201" y="106"/>
                  </a:lnTo>
                  <a:lnTo>
                    <a:pt x="194" y="89"/>
                  </a:lnTo>
                  <a:lnTo>
                    <a:pt x="192" y="70"/>
                  </a:lnTo>
                  <a:lnTo>
                    <a:pt x="194" y="51"/>
                  </a:lnTo>
                  <a:lnTo>
                    <a:pt x="201" y="34"/>
                  </a:lnTo>
                  <a:lnTo>
                    <a:pt x="212" y="20"/>
                  </a:lnTo>
                  <a:lnTo>
                    <a:pt x="225" y="10"/>
                  </a:lnTo>
                  <a:lnTo>
                    <a:pt x="242" y="2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97"/>
            <p:cNvSpPr>
              <a:spLocks/>
            </p:cNvSpPr>
            <p:nvPr/>
          </p:nvSpPr>
          <p:spPr bwMode="auto">
            <a:xfrm>
              <a:off x="10474325" y="3619500"/>
              <a:ext cx="49213" cy="76200"/>
            </a:xfrm>
            <a:custGeom>
              <a:avLst/>
              <a:gdLst>
                <a:gd name="T0" fmla="*/ 71 w 307"/>
                <a:gd name="T1" fmla="*/ 0 h 473"/>
                <a:gd name="T2" fmla="*/ 88 w 307"/>
                <a:gd name="T3" fmla="*/ 2 h 473"/>
                <a:gd name="T4" fmla="*/ 104 w 307"/>
                <a:gd name="T5" fmla="*/ 9 h 473"/>
                <a:gd name="T6" fmla="*/ 120 w 307"/>
                <a:gd name="T7" fmla="*/ 21 h 473"/>
                <a:gd name="T8" fmla="*/ 286 w 307"/>
                <a:gd name="T9" fmla="*/ 186 h 473"/>
                <a:gd name="T10" fmla="*/ 297 w 307"/>
                <a:gd name="T11" fmla="*/ 201 h 473"/>
                <a:gd name="T12" fmla="*/ 305 w 307"/>
                <a:gd name="T13" fmla="*/ 218 h 473"/>
                <a:gd name="T14" fmla="*/ 307 w 307"/>
                <a:gd name="T15" fmla="*/ 236 h 473"/>
                <a:gd name="T16" fmla="*/ 305 w 307"/>
                <a:gd name="T17" fmla="*/ 254 h 473"/>
                <a:gd name="T18" fmla="*/ 297 w 307"/>
                <a:gd name="T19" fmla="*/ 270 h 473"/>
                <a:gd name="T20" fmla="*/ 286 w 307"/>
                <a:gd name="T21" fmla="*/ 285 h 473"/>
                <a:gd name="T22" fmla="*/ 121 w 307"/>
                <a:gd name="T23" fmla="*/ 452 h 473"/>
                <a:gd name="T24" fmla="*/ 106 w 307"/>
                <a:gd name="T25" fmla="*/ 464 h 473"/>
                <a:gd name="T26" fmla="*/ 90 w 307"/>
                <a:gd name="T27" fmla="*/ 471 h 473"/>
                <a:gd name="T28" fmla="*/ 72 w 307"/>
                <a:gd name="T29" fmla="*/ 473 h 473"/>
                <a:gd name="T30" fmla="*/ 54 w 307"/>
                <a:gd name="T31" fmla="*/ 471 h 473"/>
                <a:gd name="T32" fmla="*/ 37 w 307"/>
                <a:gd name="T33" fmla="*/ 464 h 473"/>
                <a:gd name="T34" fmla="*/ 22 w 307"/>
                <a:gd name="T35" fmla="*/ 452 h 473"/>
                <a:gd name="T36" fmla="*/ 11 w 307"/>
                <a:gd name="T37" fmla="*/ 437 h 473"/>
                <a:gd name="T38" fmla="*/ 4 w 307"/>
                <a:gd name="T39" fmla="*/ 421 h 473"/>
                <a:gd name="T40" fmla="*/ 1 w 307"/>
                <a:gd name="T41" fmla="*/ 403 h 473"/>
                <a:gd name="T42" fmla="*/ 4 w 307"/>
                <a:gd name="T43" fmla="*/ 385 h 473"/>
                <a:gd name="T44" fmla="*/ 11 w 307"/>
                <a:gd name="T45" fmla="*/ 368 h 473"/>
                <a:gd name="T46" fmla="*/ 22 w 307"/>
                <a:gd name="T47" fmla="*/ 353 h 473"/>
                <a:gd name="T48" fmla="*/ 137 w 307"/>
                <a:gd name="T49" fmla="*/ 237 h 473"/>
                <a:gd name="T50" fmla="*/ 21 w 307"/>
                <a:gd name="T51" fmla="*/ 120 h 473"/>
                <a:gd name="T52" fmla="*/ 9 w 307"/>
                <a:gd name="T53" fmla="*/ 106 h 473"/>
                <a:gd name="T54" fmla="*/ 2 w 307"/>
                <a:gd name="T55" fmla="*/ 89 h 473"/>
                <a:gd name="T56" fmla="*/ 0 w 307"/>
                <a:gd name="T57" fmla="*/ 71 h 473"/>
                <a:gd name="T58" fmla="*/ 2 w 307"/>
                <a:gd name="T59" fmla="*/ 53 h 473"/>
                <a:gd name="T60" fmla="*/ 9 w 307"/>
                <a:gd name="T61" fmla="*/ 36 h 473"/>
                <a:gd name="T62" fmla="*/ 21 w 307"/>
                <a:gd name="T63" fmla="*/ 21 h 473"/>
                <a:gd name="T64" fmla="*/ 36 w 307"/>
                <a:gd name="T65" fmla="*/ 9 h 473"/>
                <a:gd name="T66" fmla="*/ 53 w 307"/>
                <a:gd name="T67" fmla="*/ 3 h 473"/>
                <a:gd name="T68" fmla="*/ 71 w 307"/>
                <a:gd name="T6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7" h="473">
                  <a:moveTo>
                    <a:pt x="71" y="0"/>
                  </a:moveTo>
                  <a:lnTo>
                    <a:pt x="88" y="2"/>
                  </a:lnTo>
                  <a:lnTo>
                    <a:pt x="104" y="9"/>
                  </a:lnTo>
                  <a:lnTo>
                    <a:pt x="120" y="21"/>
                  </a:lnTo>
                  <a:lnTo>
                    <a:pt x="286" y="186"/>
                  </a:lnTo>
                  <a:lnTo>
                    <a:pt x="297" y="201"/>
                  </a:lnTo>
                  <a:lnTo>
                    <a:pt x="305" y="218"/>
                  </a:lnTo>
                  <a:lnTo>
                    <a:pt x="307" y="236"/>
                  </a:lnTo>
                  <a:lnTo>
                    <a:pt x="305" y="254"/>
                  </a:lnTo>
                  <a:lnTo>
                    <a:pt x="297" y="270"/>
                  </a:lnTo>
                  <a:lnTo>
                    <a:pt x="286" y="285"/>
                  </a:lnTo>
                  <a:lnTo>
                    <a:pt x="121" y="452"/>
                  </a:lnTo>
                  <a:lnTo>
                    <a:pt x="106" y="464"/>
                  </a:lnTo>
                  <a:lnTo>
                    <a:pt x="90" y="471"/>
                  </a:lnTo>
                  <a:lnTo>
                    <a:pt x="72" y="473"/>
                  </a:lnTo>
                  <a:lnTo>
                    <a:pt x="54" y="471"/>
                  </a:lnTo>
                  <a:lnTo>
                    <a:pt x="37" y="464"/>
                  </a:lnTo>
                  <a:lnTo>
                    <a:pt x="22" y="452"/>
                  </a:lnTo>
                  <a:lnTo>
                    <a:pt x="11" y="437"/>
                  </a:lnTo>
                  <a:lnTo>
                    <a:pt x="4" y="421"/>
                  </a:lnTo>
                  <a:lnTo>
                    <a:pt x="1" y="403"/>
                  </a:lnTo>
                  <a:lnTo>
                    <a:pt x="4" y="385"/>
                  </a:lnTo>
                  <a:lnTo>
                    <a:pt x="11" y="368"/>
                  </a:lnTo>
                  <a:lnTo>
                    <a:pt x="22" y="353"/>
                  </a:lnTo>
                  <a:lnTo>
                    <a:pt x="137" y="237"/>
                  </a:lnTo>
                  <a:lnTo>
                    <a:pt x="21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9" y="36"/>
                  </a:lnTo>
                  <a:lnTo>
                    <a:pt x="21" y="21"/>
                  </a:lnTo>
                  <a:lnTo>
                    <a:pt x="36" y="9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98"/>
            <p:cNvSpPr>
              <a:spLocks/>
            </p:cNvSpPr>
            <p:nvPr/>
          </p:nvSpPr>
          <p:spPr bwMode="auto">
            <a:xfrm>
              <a:off x="10110788" y="3619500"/>
              <a:ext cx="47625" cy="76200"/>
            </a:xfrm>
            <a:custGeom>
              <a:avLst/>
              <a:gdLst>
                <a:gd name="T0" fmla="*/ 237 w 307"/>
                <a:gd name="T1" fmla="*/ 0 h 472"/>
                <a:gd name="T2" fmla="*/ 254 w 307"/>
                <a:gd name="T3" fmla="*/ 2 h 472"/>
                <a:gd name="T4" fmla="*/ 271 w 307"/>
                <a:gd name="T5" fmla="*/ 9 h 472"/>
                <a:gd name="T6" fmla="*/ 287 w 307"/>
                <a:gd name="T7" fmla="*/ 21 h 472"/>
                <a:gd name="T8" fmla="*/ 299 w 307"/>
                <a:gd name="T9" fmla="*/ 36 h 472"/>
                <a:gd name="T10" fmla="*/ 305 w 307"/>
                <a:gd name="T11" fmla="*/ 53 h 472"/>
                <a:gd name="T12" fmla="*/ 307 w 307"/>
                <a:gd name="T13" fmla="*/ 71 h 472"/>
                <a:gd name="T14" fmla="*/ 305 w 307"/>
                <a:gd name="T15" fmla="*/ 89 h 472"/>
                <a:gd name="T16" fmla="*/ 299 w 307"/>
                <a:gd name="T17" fmla="*/ 106 h 472"/>
                <a:gd name="T18" fmla="*/ 287 w 307"/>
                <a:gd name="T19" fmla="*/ 120 h 472"/>
                <a:gd name="T20" fmla="*/ 170 w 307"/>
                <a:gd name="T21" fmla="*/ 236 h 472"/>
                <a:gd name="T22" fmla="*/ 286 w 307"/>
                <a:gd name="T23" fmla="*/ 353 h 472"/>
                <a:gd name="T24" fmla="*/ 297 w 307"/>
                <a:gd name="T25" fmla="*/ 368 h 472"/>
                <a:gd name="T26" fmla="*/ 304 w 307"/>
                <a:gd name="T27" fmla="*/ 385 h 472"/>
                <a:gd name="T28" fmla="*/ 307 w 307"/>
                <a:gd name="T29" fmla="*/ 403 h 472"/>
                <a:gd name="T30" fmla="*/ 304 w 307"/>
                <a:gd name="T31" fmla="*/ 420 h 472"/>
                <a:gd name="T32" fmla="*/ 297 w 307"/>
                <a:gd name="T33" fmla="*/ 436 h 472"/>
                <a:gd name="T34" fmla="*/ 286 w 307"/>
                <a:gd name="T35" fmla="*/ 452 h 472"/>
                <a:gd name="T36" fmla="*/ 270 w 307"/>
                <a:gd name="T37" fmla="*/ 463 h 472"/>
                <a:gd name="T38" fmla="*/ 254 w 307"/>
                <a:gd name="T39" fmla="*/ 470 h 472"/>
                <a:gd name="T40" fmla="*/ 236 w 307"/>
                <a:gd name="T41" fmla="*/ 472 h 472"/>
                <a:gd name="T42" fmla="*/ 218 w 307"/>
                <a:gd name="T43" fmla="*/ 470 h 472"/>
                <a:gd name="T44" fmla="*/ 201 w 307"/>
                <a:gd name="T45" fmla="*/ 463 h 472"/>
                <a:gd name="T46" fmla="*/ 187 w 307"/>
                <a:gd name="T47" fmla="*/ 452 h 472"/>
                <a:gd name="T48" fmla="*/ 21 w 307"/>
                <a:gd name="T49" fmla="*/ 285 h 472"/>
                <a:gd name="T50" fmla="*/ 10 w 307"/>
                <a:gd name="T51" fmla="*/ 270 h 472"/>
                <a:gd name="T52" fmla="*/ 2 w 307"/>
                <a:gd name="T53" fmla="*/ 254 h 472"/>
                <a:gd name="T54" fmla="*/ 0 w 307"/>
                <a:gd name="T55" fmla="*/ 236 h 472"/>
                <a:gd name="T56" fmla="*/ 2 w 307"/>
                <a:gd name="T57" fmla="*/ 218 h 472"/>
                <a:gd name="T58" fmla="*/ 10 w 307"/>
                <a:gd name="T59" fmla="*/ 201 h 472"/>
                <a:gd name="T60" fmla="*/ 21 w 307"/>
                <a:gd name="T61" fmla="*/ 186 h 472"/>
                <a:gd name="T62" fmla="*/ 188 w 307"/>
                <a:gd name="T63" fmla="*/ 21 h 472"/>
                <a:gd name="T64" fmla="*/ 203 w 307"/>
                <a:gd name="T65" fmla="*/ 9 h 472"/>
                <a:gd name="T66" fmla="*/ 219 w 307"/>
                <a:gd name="T67" fmla="*/ 2 h 472"/>
                <a:gd name="T68" fmla="*/ 237 w 307"/>
                <a:gd name="T69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7" h="472">
                  <a:moveTo>
                    <a:pt x="237" y="0"/>
                  </a:moveTo>
                  <a:lnTo>
                    <a:pt x="254" y="2"/>
                  </a:lnTo>
                  <a:lnTo>
                    <a:pt x="271" y="9"/>
                  </a:lnTo>
                  <a:lnTo>
                    <a:pt x="287" y="21"/>
                  </a:lnTo>
                  <a:lnTo>
                    <a:pt x="299" y="36"/>
                  </a:lnTo>
                  <a:lnTo>
                    <a:pt x="305" y="53"/>
                  </a:lnTo>
                  <a:lnTo>
                    <a:pt x="307" y="71"/>
                  </a:lnTo>
                  <a:lnTo>
                    <a:pt x="305" y="89"/>
                  </a:lnTo>
                  <a:lnTo>
                    <a:pt x="299" y="106"/>
                  </a:lnTo>
                  <a:lnTo>
                    <a:pt x="287" y="120"/>
                  </a:lnTo>
                  <a:lnTo>
                    <a:pt x="170" y="236"/>
                  </a:lnTo>
                  <a:lnTo>
                    <a:pt x="286" y="353"/>
                  </a:lnTo>
                  <a:lnTo>
                    <a:pt x="297" y="368"/>
                  </a:lnTo>
                  <a:lnTo>
                    <a:pt x="304" y="385"/>
                  </a:lnTo>
                  <a:lnTo>
                    <a:pt x="307" y="403"/>
                  </a:lnTo>
                  <a:lnTo>
                    <a:pt x="304" y="420"/>
                  </a:lnTo>
                  <a:lnTo>
                    <a:pt x="297" y="436"/>
                  </a:lnTo>
                  <a:lnTo>
                    <a:pt x="286" y="452"/>
                  </a:lnTo>
                  <a:lnTo>
                    <a:pt x="270" y="463"/>
                  </a:lnTo>
                  <a:lnTo>
                    <a:pt x="254" y="470"/>
                  </a:lnTo>
                  <a:lnTo>
                    <a:pt x="236" y="472"/>
                  </a:lnTo>
                  <a:lnTo>
                    <a:pt x="218" y="470"/>
                  </a:lnTo>
                  <a:lnTo>
                    <a:pt x="201" y="463"/>
                  </a:lnTo>
                  <a:lnTo>
                    <a:pt x="187" y="452"/>
                  </a:lnTo>
                  <a:lnTo>
                    <a:pt x="21" y="285"/>
                  </a:lnTo>
                  <a:lnTo>
                    <a:pt x="10" y="270"/>
                  </a:lnTo>
                  <a:lnTo>
                    <a:pt x="2" y="254"/>
                  </a:lnTo>
                  <a:lnTo>
                    <a:pt x="0" y="236"/>
                  </a:lnTo>
                  <a:lnTo>
                    <a:pt x="2" y="218"/>
                  </a:lnTo>
                  <a:lnTo>
                    <a:pt x="10" y="201"/>
                  </a:lnTo>
                  <a:lnTo>
                    <a:pt x="21" y="186"/>
                  </a:lnTo>
                  <a:lnTo>
                    <a:pt x="188" y="21"/>
                  </a:lnTo>
                  <a:lnTo>
                    <a:pt x="203" y="9"/>
                  </a:lnTo>
                  <a:lnTo>
                    <a:pt x="219" y="2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199"/>
            <p:cNvSpPr>
              <a:spLocks noEditPoints="1"/>
            </p:cNvSpPr>
            <p:nvPr/>
          </p:nvSpPr>
          <p:spPr bwMode="auto">
            <a:xfrm>
              <a:off x="10175875" y="3533775"/>
              <a:ext cx="279400" cy="238125"/>
            </a:xfrm>
            <a:custGeom>
              <a:avLst/>
              <a:gdLst>
                <a:gd name="T0" fmla="*/ 1235 w 1762"/>
                <a:gd name="T1" fmla="*/ 635 h 1502"/>
                <a:gd name="T2" fmla="*/ 715 w 1762"/>
                <a:gd name="T3" fmla="*/ 1155 h 1502"/>
                <a:gd name="T4" fmla="*/ 700 w 1762"/>
                <a:gd name="T5" fmla="*/ 1166 h 1502"/>
                <a:gd name="T6" fmla="*/ 684 w 1762"/>
                <a:gd name="T7" fmla="*/ 1174 h 1502"/>
                <a:gd name="T8" fmla="*/ 666 w 1762"/>
                <a:gd name="T9" fmla="*/ 1176 h 1502"/>
                <a:gd name="T10" fmla="*/ 648 w 1762"/>
                <a:gd name="T11" fmla="*/ 1174 h 1502"/>
                <a:gd name="T12" fmla="*/ 631 w 1762"/>
                <a:gd name="T13" fmla="*/ 1166 h 1502"/>
                <a:gd name="T14" fmla="*/ 616 w 1762"/>
                <a:gd name="T15" fmla="*/ 1155 h 1502"/>
                <a:gd name="T16" fmla="*/ 456 w 1762"/>
                <a:gd name="T17" fmla="*/ 994 h 1502"/>
                <a:gd name="T18" fmla="*/ 140 w 1762"/>
                <a:gd name="T19" fmla="*/ 1310 h 1502"/>
                <a:gd name="T20" fmla="*/ 140 w 1762"/>
                <a:gd name="T21" fmla="*/ 1363 h 1502"/>
                <a:gd name="T22" fmla="*/ 1622 w 1762"/>
                <a:gd name="T23" fmla="*/ 1363 h 1502"/>
                <a:gd name="T24" fmla="*/ 1622 w 1762"/>
                <a:gd name="T25" fmla="*/ 1022 h 1502"/>
                <a:gd name="T26" fmla="*/ 1235 w 1762"/>
                <a:gd name="T27" fmla="*/ 635 h 1502"/>
                <a:gd name="T28" fmla="*/ 140 w 1762"/>
                <a:gd name="T29" fmla="*/ 141 h 1502"/>
                <a:gd name="T30" fmla="*/ 140 w 1762"/>
                <a:gd name="T31" fmla="*/ 1111 h 1502"/>
                <a:gd name="T32" fmla="*/ 406 w 1762"/>
                <a:gd name="T33" fmla="*/ 845 h 1502"/>
                <a:gd name="T34" fmla="*/ 421 w 1762"/>
                <a:gd name="T35" fmla="*/ 833 h 1502"/>
                <a:gd name="T36" fmla="*/ 438 w 1762"/>
                <a:gd name="T37" fmla="*/ 827 h 1502"/>
                <a:gd name="T38" fmla="*/ 456 w 1762"/>
                <a:gd name="T39" fmla="*/ 824 h 1502"/>
                <a:gd name="T40" fmla="*/ 474 w 1762"/>
                <a:gd name="T41" fmla="*/ 827 h 1502"/>
                <a:gd name="T42" fmla="*/ 491 w 1762"/>
                <a:gd name="T43" fmla="*/ 833 h 1502"/>
                <a:gd name="T44" fmla="*/ 505 w 1762"/>
                <a:gd name="T45" fmla="*/ 845 h 1502"/>
                <a:gd name="T46" fmla="*/ 666 w 1762"/>
                <a:gd name="T47" fmla="*/ 1005 h 1502"/>
                <a:gd name="T48" fmla="*/ 1186 w 1762"/>
                <a:gd name="T49" fmla="*/ 484 h 1502"/>
                <a:gd name="T50" fmla="*/ 1200 w 1762"/>
                <a:gd name="T51" fmla="*/ 473 h 1502"/>
                <a:gd name="T52" fmla="*/ 1217 w 1762"/>
                <a:gd name="T53" fmla="*/ 467 h 1502"/>
                <a:gd name="T54" fmla="*/ 1235 w 1762"/>
                <a:gd name="T55" fmla="*/ 464 h 1502"/>
                <a:gd name="T56" fmla="*/ 1253 w 1762"/>
                <a:gd name="T57" fmla="*/ 467 h 1502"/>
                <a:gd name="T58" fmla="*/ 1269 w 1762"/>
                <a:gd name="T59" fmla="*/ 473 h 1502"/>
                <a:gd name="T60" fmla="*/ 1285 w 1762"/>
                <a:gd name="T61" fmla="*/ 484 h 1502"/>
                <a:gd name="T62" fmla="*/ 1622 w 1762"/>
                <a:gd name="T63" fmla="*/ 824 h 1502"/>
                <a:gd name="T64" fmla="*/ 1622 w 1762"/>
                <a:gd name="T65" fmla="*/ 141 h 1502"/>
                <a:gd name="T66" fmla="*/ 140 w 1762"/>
                <a:gd name="T67" fmla="*/ 141 h 1502"/>
                <a:gd name="T68" fmla="*/ 70 w 1762"/>
                <a:gd name="T69" fmla="*/ 0 h 1502"/>
                <a:gd name="T70" fmla="*/ 1693 w 1762"/>
                <a:gd name="T71" fmla="*/ 0 h 1502"/>
                <a:gd name="T72" fmla="*/ 1711 w 1762"/>
                <a:gd name="T73" fmla="*/ 3 h 1502"/>
                <a:gd name="T74" fmla="*/ 1728 w 1762"/>
                <a:gd name="T75" fmla="*/ 10 h 1502"/>
                <a:gd name="T76" fmla="*/ 1742 w 1762"/>
                <a:gd name="T77" fmla="*/ 21 h 1502"/>
                <a:gd name="T78" fmla="*/ 1753 w 1762"/>
                <a:gd name="T79" fmla="*/ 35 h 1502"/>
                <a:gd name="T80" fmla="*/ 1760 w 1762"/>
                <a:gd name="T81" fmla="*/ 52 h 1502"/>
                <a:gd name="T82" fmla="*/ 1762 w 1762"/>
                <a:gd name="T83" fmla="*/ 71 h 1502"/>
                <a:gd name="T84" fmla="*/ 1762 w 1762"/>
                <a:gd name="T85" fmla="*/ 1432 h 1502"/>
                <a:gd name="T86" fmla="*/ 1760 w 1762"/>
                <a:gd name="T87" fmla="*/ 1451 h 1502"/>
                <a:gd name="T88" fmla="*/ 1753 w 1762"/>
                <a:gd name="T89" fmla="*/ 1468 h 1502"/>
                <a:gd name="T90" fmla="*/ 1742 w 1762"/>
                <a:gd name="T91" fmla="*/ 1482 h 1502"/>
                <a:gd name="T92" fmla="*/ 1728 w 1762"/>
                <a:gd name="T93" fmla="*/ 1493 h 1502"/>
                <a:gd name="T94" fmla="*/ 1711 w 1762"/>
                <a:gd name="T95" fmla="*/ 1500 h 1502"/>
                <a:gd name="T96" fmla="*/ 1693 w 1762"/>
                <a:gd name="T97" fmla="*/ 1502 h 1502"/>
                <a:gd name="T98" fmla="*/ 70 w 1762"/>
                <a:gd name="T99" fmla="*/ 1502 h 1502"/>
                <a:gd name="T100" fmla="*/ 52 w 1762"/>
                <a:gd name="T101" fmla="*/ 1500 h 1502"/>
                <a:gd name="T102" fmla="*/ 35 w 1762"/>
                <a:gd name="T103" fmla="*/ 1493 h 1502"/>
                <a:gd name="T104" fmla="*/ 20 w 1762"/>
                <a:gd name="T105" fmla="*/ 1482 h 1502"/>
                <a:gd name="T106" fmla="*/ 10 w 1762"/>
                <a:gd name="T107" fmla="*/ 1468 h 1502"/>
                <a:gd name="T108" fmla="*/ 2 w 1762"/>
                <a:gd name="T109" fmla="*/ 1451 h 1502"/>
                <a:gd name="T110" fmla="*/ 0 w 1762"/>
                <a:gd name="T111" fmla="*/ 1433 h 1502"/>
                <a:gd name="T112" fmla="*/ 0 w 1762"/>
                <a:gd name="T113" fmla="*/ 71 h 1502"/>
                <a:gd name="T114" fmla="*/ 2 w 1762"/>
                <a:gd name="T115" fmla="*/ 52 h 1502"/>
                <a:gd name="T116" fmla="*/ 10 w 1762"/>
                <a:gd name="T117" fmla="*/ 35 h 1502"/>
                <a:gd name="T118" fmla="*/ 20 w 1762"/>
                <a:gd name="T119" fmla="*/ 21 h 1502"/>
                <a:gd name="T120" fmla="*/ 35 w 1762"/>
                <a:gd name="T121" fmla="*/ 10 h 1502"/>
                <a:gd name="T122" fmla="*/ 52 w 1762"/>
                <a:gd name="T123" fmla="*/ 3 h 1502"/>
                <a:gd name="T124" fmla="*/ 70 w 1762"/>
                <a:gd name="T125" fmla="*/ 0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2" h="1502">
                  <a:moveTo>
                    <a:pt x="1235" y="635"/>
                  </a:moveTo>
                  <a:lnTo>
                    <a:pt x="715" y="1155"/>
                  </a:lnTo>
                  <a:lnTo>
                    <a:pt x="700" y="1166"/>
                  </a:lnTo>
                  <a:lnTo>
                    <a:pt x="684" y="1174"/>
                  </a:lnTo>
                  <a:lnTo>
                    <a:pt x="666" y="1176"/>
                  </a:lnTo>
                  <a:lnTo>
                    <a:pt x="648" y="1174"/>
                  </a:lnTo>
                  <a:lnTo>
                    <a:pt x="631" y="1166"/>
                  </a:lnTo>
                  <a:lnTo>
                    <a:pt x="616" y="1155"/>
                  </a:lnTo>
                  <a:lnTo>
                    <a:pt x="456" y="994"/>
                  </a:lnTo>
                  <a:lnTo>
                    <a:pt x="140" y="1310"/>
                  </a:lnTo>
                  <a:lnTo>
                    <a:pt x="140" y="1363"/>
                  </a:lnTo>
                  <a:lnTo>
                    <a:pt x="1622" y="1363"/>
                  </a:lnTo>
                  <a:lnTo>
                    <a:pt x="1622" y="1022"/>
                  </a:lnTo>
                  <a:lnTo>
                    <a:pt x="1235" y="635"/>
                  </a:lnTo>
                  <a:close/>
                  <a:moveTo>
                    <a:pt x="140" y="141"/>
                  </a:moveTo>
                  <a:lnTo>
                    <a:pt x="140" y="1111"/>
                  </a:lnTo>
                  <a:lnTo>
                    <a:pt x="406" y="845"/>
                  </a:lnTo>
                  <a:lnTo>
                    <a:pt x="421" y="833"/>
                  </a:lnTo>
                  <a:lnTo>
                    <a:pt x="438" y="827"/>
                  </a:lnTo>
                  <a:lnTo>
                    <a:pt x="456" y="824"/>
                  </a:lnTo>
                  <a:lnTo>
                    <a:pt x="474" y="827"/>
                  </a:lnTo>
                  <a:lnTo>
                    <a:pt x="491" y="833"/>
                  </a:lnTo>
                  <a:lnTo>
                    <a:pt x="505" y="845"/>
                  </a:lnTo>
                  <a:lnTo>
                    <a:pt x="666" y="1005"/>
                  </a:lnTo>
                  <a:lnTo>
                    <a:pt x="1186" y="484"/>
                  </a:lnTo>
                  <a:lnTo>
                    <a:pt x="1200" y="473"/>
                  </a:lnTo>
                  <a:lnTo>
                    <a:pt x="1217" y="467"/>
                  </a:lnTo>
                  <a:lnTo>
                    <a:pt x="1235" y="464"/>
                  </a:lnTo>
                  <a:lnTo>
                    <a:pt x="1253" y="467"/>
                  </a:lnTo>
                  <a:lnTo>
                    <a:pt x="1269" y="473"/>
                  </a:lnTo>
                  <a:lnTo>
                    <a:pt x="1285" y="484"/>
                  </a:lnTo>
                  <a:lnTo>
                    <a:pt x="1622" y="824"/>
                  </a:lnTo>
                  <a:lnTo>
                    <a:pt x="1622" y="141"/>
                  </a:lnTo>
                  <a:lnTo>
                    <a:pt x="140" y="141"/>
                  </a:lnTo>
                  <a:close/>
                  <a:moveTo>
                    <a:pt x="70" y="0"/>
                  </a:moveTo>
                  <a:lnTo>
                    <a:pt x="1693" y="0"/>
                  </a:lnTo>
                  <a:lnTo>
                    <a:pt x="1711" y="3"/>
                  </a:lnTo>
                  <a:lnTo>
                    <a:pt x="1728" y="10"/>
                  </a:lnTo>
                  <a:lnTo>
                    <a:pt x="1742" y="21"/>
                  </a:lnTo>
                  <a:lnTo>
                    <a:pt x="1753" y="35"/>
                  </a:lnTo>
                  <a:lnTo>
                    <a:pt x="1760" y="52"/>
                  </a:lnTo>
                  <a:lnTo>
                    <a:pt x="1762" y="71"/>
                  </a:lnTo>
                  <a:lnTo>
                    <a:pt x="1762" y="1432"/>
                  </a:lnTo>
                  <a:lnTo>
                    <a:pt x="1760" y="1451"/>
                  </a:lnTo>
                  <a:lnTo>
                    <a:pt x="1753" y="1468"/>
                  </a:lnTo>
                  <a:lnTo>
                    <a:pt x="1742" y="1482"/>
                  </a:lnTo>
                  <a:lnTo>
                    <a:pt x="1728" y="1493"/>
                  </a:lnTo>
                  <a:lnTo>
                    <a:pt x="1711" y="1500"/>
                  </a:lnTo>
                  <a:lnTo>
                    <a:pt x="1693" y="1502"/>
                  </a:lnTo>
                  <a:lnTo>
                    <a:pt x="70" y="1502"/>
                  </a:lnTo>
                  <a:lnTo>
                    <a:pt x="52" y="1500"/>
                  </a:lnTo>
                  <a:lnTo>
                    <a:pt x="35" y="1493"/>
                  </a:lnTo>
                  <a:lnTo>
                    <a:pt x="20" y="1482"/>
                  </a:lnTo>
                  <a:lnTo>
                    <a:pt x="10" y="1468"/>
                  </a:lnTo>
                  <a:lnTo>
                    <a:pt x="2" y="1451"/>
                  </a:lnTo>
                  <a:lnTo>
                    <a:pt x="0" y="1433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00"/>
            <p:cNvSpPr>
              <a:spLocks noEditPoints="1"/>
            </p:cNvSpPr>
            <p:nvPr/>
          </p:nvSpPr>
          <p:spPr bwMode="auto">
            <a:xfrm>
              <a:off x="10228263" y="3578225"/>
              <a:ext cx="68263" cy="68263"/>
            </a:xfrm>
            <a:custGeom>
              <a:avLst/>
              <a:gdLst>
                <a:gd name="T0" fmla="*/ 196 w 432"/>
                <a:gd name="T1" fmla="*/ 142 h 433"/>
                <a:gd name="T2" fmla="*/ 162 w 432"/>
                <a:gd name="T3" fmla="*/ 162 h 433"/>
                <a:gd name="T4" fmla="*/ 142 w 432"/>
                <a:gd name="T5" fmla="*/ 196 h 433"/>
                <a:gd name="T6" fmla="*/ 142 w 432"/>
                <a:gd name="T7" fmla="*/ 236 h 433"/>
                <a:gd name="T8" fmla="*/ 162 w 432"/>
                <a:gd name="T9" fmla="*/ 269 h 433"/>
                <a:gd name="T10" fmla="*/ 196 w 432"/>
                <a:gd name="T11" fmla="*/ 289 h 433"/>
                <a:gd name="T12" fmla="*/ 236 w 432"/>
                <a:gd name="T13" fmla="*/ 289 h 433"/>
                <a:gd name="T14" fmla="*/ 270 w 432"/>
                <a:gd name="T15" fmla="*/ 269 h 433"/>
                <a:gd name="T16" fmla="*/ 289 w 432"/>
                <a:gd name="T17" fmla="*/ 236 h 433"/>
                <a:gd name="T18" fmla="*/ 289 w 432"/>
                <a:gd name="T19" fmla="*/ 196 h 433"/>
                <a:gd name="T20" fmla="*/ 270 w 432"/>
                <a:gd name="T21" fmla="*/ 162 h 433"/>
                <a:gd name="T22" fmla="*/ 236 w 432"/>
                <a:gd name="T23" fmla="*/ 142 h 433"/>
                <a:gd name="T24" fmla="*/ 216 w 432"/>
                <a:gd name="T25" fmla="*/ 0 h 433"/>
                <a:gd name="T26" fmla="*/ 283 w 432"/>
                <a:gd name="T27" fmla="*/ 10 h 433"/>
                <a:gd name="T28" fmla="*/ 343 w 432"/>
                <a:gd name="T29" fmla="*/ 41 h 433"/>
                <a:gd name="T30" fmla="*/ 390 w 432"/>
                <a:gd name="T31" fmla="*/ 89 h 433"/>
                <a:gd name="T32" fmla="*/ 420 w 432"/>
                <a:gd name="T33" fmla="*/ 148 h 433"/>
                <a:gd name="T34" fmla="*/ 432 w 432"/>
                <a:gd name="T35" fmla="*/ 216 h 433"/>
                <a:gd name="T36" fmla="*/ 420 w 432"/>
                <a:gd name="T37" fmla="*/ 284 h 433"/>
                <a:gd name="T38" fmla="*/ 390 w 432"/>
                <a:gd name="T39" fmla="*/ 344 h 433"/>
                <a:gd name="T40" fmla="*/ 343 w 432"/>
                <a:gd name="T41" fmla="*/ 391 h 433"/>
                <a:gd name="T42" fmla="*/ 283 w 432"/>
                <a:gd name="T43" fmla="*/ 421 h 433"/>
                <a:gd name="T44" fmla="*/ 216 w 432"/>
                <a:gd name="T45" fmla="*/ 433 h 433"/>
                <a:gd name="T46" fmla="*/ 147 w 432"/>
                <a:gd name="T47" fmla="*/ 421 h 433"/>
                <a:gd name="T48" fmla="*/ 88 w 432"/>
                <a:gd name="T49" fmla="*/ 391 h 433"/>
                <a:gd name="T50" fmla="*/ 42 w 432"/>
                <a:gd name="T51" fmla="*/ 344 h 433"/>
                <a:gd name="T52" fmla="*/ 10 w 432"/>
                <a:gd name="T53" fmla="*/ 284 h 433"/>
                <a:gd name="T54" fmla="*/ 0 w 432"/>
                <a:gd name="T55" fmla="*/ 216 h 433"/>
                <a:gd name="T56" fmla="*/ 10 w 432"/>
                <a:gd name="T57" fmla="*/ 148 h 433"/>
                <a:gd name="T58" fmla="*/ 42 w 432"/>
                <a:gd name="T59" fmla="*/ 89 h 433"/>
                <a:gd name="T60" fmla="*/ 88 w 432"/>
                <a:gd name="T61" fmla="*/ 41 h 433"/>
                <a:gd name="T62" fmla="*/ 147 w 432"/>
                <a:gd name="T63" fmla="*/ 10 h 433"/>
                <a:gd name="T64" fmla="*/ 216 w 432"/>
                <a:gd name="T65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2" h="433">
                  <a:moveTo>
                    <a:pt x="216" y="140"/>
                  </a:moveTo>
                  <a:lnTo>
                    <a:pt x="196" y="142"/>
                  </a:lnTo>
                  <a:lnTo>
                    <a:pt x="178" y="151"/>
                  </a:lnTo>
                  <a:lnTo>
                    <a:pt x="162" y="162"/>
                  </a:lnTo>
                  <a:lnTo>
                    <a:pt x="150" y="177"/>
                  </a:lnTo>
                  <a:lnTo>
                    <a:pt x="142" y="196"/>
                  </a:lnTo>
                  <a:lnTo>
                    <a:pt x="140" y="216"/>
                  </a:lnTo>
                  <a:lnTo>
                    <a:pt x="142" y="236"/>
                  </a:lnTo>
                  <a:lnTo>
                    <a:pt x="150" y="254"/>
                  </a:lnTo>
                  <a:lnTo>
                    <a:pt x="162" y="269"/>
                  </a:lnTo>
                  <a:lnTo>
                    <a:pt x="178" y="282"/>
                  </a:lnTo>
                  <a:lnTo>
                    <a:pt x="196" y="289"/>
                  </a:lnTo>
                  <a:lnTo>
                    <a:pt x="216" y="292"/>
                  </a:lnTo>
                  <a:lnTo>
                    <a:pt x="236" y="289"/>
                  </a:lnTo>
                  <a:lnTo>
                    <a:pt x="254" y="282"/>
                  </a:lnTo>
                  <a:lnTo>
                    <a:pt x="270" y="269"/>
                  </a:lnTo>
                  <a:lnTo>
                    <a:pt x="281" y="254"/>
                  </a:lnTo>
                  <a:lnTo>
                    <a:pt x="289" y="236"/>
                  </a:lnTo>
                  <a:lnTo>
                    <a:pt x="292" y="216"/>
                  </a:lnTo>
                  <a:lnTo>
                    <a:pt x="289" y="196"/>
                  </a:lnTo>
                  <a:lnTo>
                    <a:pt x="281" y="177"/>
                  </a:lnTo>
                  <a:lnTo>
                    <a:pt x="270" y="162"/>
                  </a:lnTo>
                  <a:lnTo>
                    <a:pt x="254" y="151"/>
                  </a:lnTo>
                  <a:lnTo>
                    <a:pt x="236" y="142"/>
                  </a:lnTo>
                  <a:lnTo>
                    <a:pt x="216" y="140"/>
                  </a:lnTo>
                  <a:close/>
                  <a:moveTo>
                    <a:pt x="216" y="0"/>
                  </a:moveTo>
                  <a:lnTo>
                    <a:pt x="251" y="2"/>
                  </a:lnTo>
                  <a:lnTo>
                    <a:pt x="283" y="10"/>
                  </a:lnTo>
                  <a:lnTo>
                    <a:pt x="315" y="24"/>
                  </a:lnTo>
                  <a:lnTo>
                    <a:pt x="343" y="41"/>
                  </a:lnTo>
                  <a:lnTo>
                    <a:pt x="369" y="63"/>
                  </a:lnTo>
                  <a:lnTo>
                    <a:pt x="390" y="89"/>
                  </a:lnTo>
                  <a:lnTo>
                    <a:pt x="408" y="117"/>
                  </a:lnTo>
                  <a:lnTo>
                    <a:pt x="420" y="148"/>
                  </a:lnTo>
                  <a:lnTo>
                    <a:pt x="429" y="180"/>
                  </a:lnTo>
                  <a:lnTo>
                    <a:pt x="432" y="216"/>
                  </a:lnTo>
                  <a:lnTo>
                    <a:pt x="429" y="251"/>
                  </a:lnTo>
                  <a:lnTo>
                    <a:pt x="420" y="284"/>
                  </a:lnTo>
                  <a:lnTo>
                    <a:pt x="408" y="316"/>
                  </a:lnTo>
                  <a:lnTo>
                    <a:pt x="390" y="344"/>
                  </a:lnTo>
                  <a:lnTo>
                    <a:pt x="369" y="369"/>
                  </a:lnTo>
                  <a:lnTo>
                    <a:pt x="343" y="391"/>
                  </a:lnTo>
                  <a:lnTo>
                    <a:pt x="315" y="409"/>
                  </a:lnTo>
                  <a:lnTo>
                    <a:pt x="283" y="421"/>
                  </a:lnTo>
                  <a:lnTo>
                    <a:pt x="251" y="430"/>
                  </a:lnTo>
                  <a:lnTo>
                    <a:pt x="216" y="433"/>
                  </a:lnTo>
                  <a:lnTo>
                    <a:pt x="181" y="430"/>
                  </a:lnTo>
                  <a:lnTo>
                    <a:pt x="147" y="421"/>
                  </a:lnTo>
                  <a:lnTo>
                    <a:pt x="117" y="409"/>
                  </a:lnTo>
                  <a:lnTo>
                    <a:pt x="88" y="391"/>
                  </a:lnTo>
                  <a:lnTo>
                    <a:pt x="63" y="369"/>
                  </a:lnTo>
                  <a:lnTo>
                    <a:pt x="42" y="344"/>
                  </a:lnTo>
                  <a:lnTo>
                    <a:pt x="24" y="316"/>
                  </a:lnTo>
                  <a:lnTo>
                    <a:pt x="10" y="284"/>
                  </a:lnTo>
                  <a:lnTo>
                    <a:pt x="3" y="251"/>
                  </a:lnTo>
                  <a:lnTo>
                    <a:pt x="0" y="216"/>
                  </a:lnTo>
                  <a:lnTo>
                    <a:pt x="3" y="180"/>
                  </a:lnTo>
                  <a:lnTo>
                    <a:pt x="10" y="148"/>
                  </a:lnTo>
                  <a:lnTo>
                    <a:pt x="24" y="117"/>
                  </a:lnTo>
                  <a:lnTo>
                    <a:pt x="42" y="89"/>
                  </a:lnTo>
                  <a:lnTo>
                    <a:pt x="63" y="63"/>
                  </a:lnTo>
                  <a:lnTo>
                    <a:pt x="88" y="41"/>
                  </a:lnTo>
                  <a:lnTo>
                    <a:pt x="117" y="24"/>
                  </a:lnTo>
                  <a:lnTo>
                    <a:pt x="147" y="10"/>
                  </a:lnTo>
                  <a:lnTo>
                    <a:pt x="181" y="2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2" name="Group 811"/>
          <p:cNvGrpSpPr/>
          <p:nvPr/>
        </p:nvGrpSpPr>
        <p:grpSpPr>
          <a:xfrm>
            <a:off x="9089378" y="3462338"/>
            <a:ext cx="552450" cy="550863"/>
            <a:chOff x="9110663" y="3462338"/>
            <a:chExt cx="552450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0" name="Freeform 205"/>
            <p:cNvSpPr>
              <a:spLocks noEditPoints="1"/>
            </p:cNvSpPr>
            <p:nvPr/>
          </p:nvSpPr>
          <p:spPr bwMode="auto">
            <a:xfrm>
              <a:off x="9110663" y="3462338"/>
              <a:ext cx="552450" cy="550863"/>
            </a:xfrm>
            <a:custGeom>
              <a:avLst/>
              <a:gdLst>
                <a:gd name="T0" fmla="*/ 1441 w 3478"/>
                <a:gd name="T1" fmla="*/ 168 h 3469"/>
                <a:gd name="T2" fmla="*/ 1073 w 3478"/>
                <a:gd name="T3" fmla="*/ 285 h 3469"/>
                <a:gd name="T4" fmla="*/ 751 w 3478"/>
                <a:gd name="T5" fmla="*/ 482 h 3469"/>
                <a:gd name="T6" fmla="*/ 484 w 3478"/>
                <a:gd name="T7" fmla="*/ 748 h 3469"/>
                <a:gd name="T8" fmla="*/ 285 w 3478"/>
                <a:gd name="T9" fmla="*/ 1071 h 3469"/>
                <a:gd name="T10" fmla="*/ 168 w 3478"/>
                <a:gd name="T11" fmla="*/ 1438 h 3469"/>
                <a:gd name="T12" fmla="*/ 144 w 3478"/>
                <a:gd name="T13" fmla="*/ 1835 h 3469"/>
                <a:gd name="T14" fmla="*/ 217 w 3478"/>
                <a:gd name="T15" fmla="*/ 2219 h 3469"/>
                <a:gd name="T16" fmla="*/ 375 w 3478"/>
                <a:gd name="T17" fmla="*/ 2565 h 3469"/>
                <a:gd name="T18" fmla="*/ 609 w 3478"/>
                <a:gd name="T19" fmla="*/ 2860 h 3469"/>
                <a:gd name="T20" fmla="*/ 906 w 3478"/>
                <a:gd name="T21" fmla="*/ 3094 h 3469"/>
                <a:gd name="T22" fmla="*/ 1253 w 3478"/>
                <a:gd name="T23" fmla="*/ 3252 h 3469"/>
                <a:gd name="T24" fmla="*/ 1638 w 3478"/>
                <a:gd name="T25" fmla="*/ 3325 h 3469"/>
                <a:gd name="T26" fmla="*/ 2037 w 3478"/>
                <a:gd name="T27" fmla="*/ 3300 h 3469"/>
                <a:gd name="T28" fmla="*/ 2405 w 3478"/>
                <a:gd name="T29" fmla="*/ 3183 h 3469"/>
                <a:gd name="T30" fmla="*/ 2728 w 3478"/>
                <a:gd name="T31" fmla="*/ 2986 h 3469"/>
                <a:gd name="T32" fmla="*/ 2995 w 3478"/>
                <a:gd name="T33" fmla="*/ 2720 h 3469"/>
                <a:gd name="T34" fmla="*/ 3192 w 3478"/>
                <a:gd name="T35" fmla="*/ 2397 h 3469"/>
                <a:gd name="T36" fmla="*/ 3310 w 3478"/>
                <a:gd name="T37" fmla="*/ 2031 h 3469"/>
                <a:gd name="T38" fmla="*/ 3334 w 3478"/>
                <a:gd name="T39" fmla="*/ 1634 h 3469"/>
                <a:gd name="T40" fmla="*/ 3262 w 3478"/>
                <a:gd name="T41" fmla="*/ 1249 h 3469"/>
                <a:gd name="T42" fmla="*/ 3102 w 3478"/>
                <a:gd name="T43" fmla="*/ 903 h 3469"/>
                <a:gd name="T44" fmla="*/ 2869 w 3478"/>
                <a:gd name="T45" fmla="*/ 608 h 3469"/>
                <a:gd name="T46" fmla="*/ 2573 w 3478"/>
                <a:gd name="T47" fmla="*/ 375 h 3469"/>
                <a:gd name="T48" fmla="*/ 2226 w 3478"/>
                <a:gd name="T49" fmla="*/ 215 h 3469"/>
                <a:gd name="T50" fmla="*/ 1840 w 3478"/>
                <a:gd name="T51" fmla="*/ 144 h 3469"/>
                <a:gd name="T52" fmla="*/ 1949 w 3478"/>
                <a:gd name="T53" fmla="*/ 13 h 3469"/>
                <a:gd name="T54" fmla="*/ 2345 w 3478"/>
                <a:gd name="T55" fmla="*/ 109 h 3469"/>
                <a:gd name="T56" fmla="*/ 2701 w 3478"/>
                <a:gd name="T57" fmla="*/ 289 h 3469"/>
                <a:gd name="T58" fmla="*/ 3003 w 3478"/>
                <a:gd name="T59" fmla="*/ 543 h 3469"/>
                <a:gd name="T60" fmla="*/ 3240 w 3478"/>
                <a:gd name="T61" fmla="*/ 860 h 3469"/>
                <a:gd name="T62" fmla="*/ 3402 w 3478"/>
                <a:gd name="T63" fmla="*/ 1224 h 3469"/>
                <a:gd name="T64" fmla="*/ 3475 w 3478"/>
                <a:gd name="T65" fmla="*/ 1628 h 3469"/>
                <a:gd name="T66" fmla="*/ 3450 w 3478"/>
                <a:gd name="T67" fmla="*/ 2045 h 3469"/>
                <a:gd name="T68" fmla="*/ 3331 w 3478"/>
                <a:gd name="T69" fmla="*/ 2431 h 3469"/>
                <a:gd name="T70" fmla="*/ 3130 w 3478"/>
                <a:gd name="T71" fmla="*/ 2774 h 3469"/>
                <a:gd name="T72" fmla="*/ 2859 w 3478"/>
                <a:gd name="T73" fmla="*/ 3059 h 3469"/>
                <a:gd name="T74" fmla="*/ 2528 w 3478"/>
                <a:gd name="T75" fmla="*/ 3279 h 3469"/>
                <a:gd name="T76" fmla="*/ 2152 w 3478"/>
                <a:gd name="T77" fmla="*/ 3419 h 3469"/>
                <a:gd name="T78" fmla="*/ 1739 w 3478"/>
                <a:gd name="T79" fmla="*/ 3469 h 3469"/>
                <a:gd name="T80" fmla="*/ 1327 w 3478"/>
                <a:gd name="T81" fmla="*/ 3419 h 3469"/>
                <a:gd name="T82" fmla="*/ 950 w 3478"/>
                <a:gd name="T83" fmla="*/ 3279 h 3469"/>
                <a:gd name="T84" fmla="*/ 620 w 3478"/>
                <a:gd name="T85" fmla="*/ 3059 h 3469"/>
                <a:gd name="T86" fmla="*/ 348 w 3478"/>
                <a:gd name="T87" fmla="*/ 2774 h 3469"/>
                <a:gd name="T88" fmla="*/ 147 w 3478"/>
                <a:gd name="T89" fmla="*/ 2431 h 3469"/>
                <a:gd name="T90" fmla="*/ 28 w 3478"/>
                <a:gd name="T91" fmla="*/ 2045 h 3469"/>
                <a:gd name="T92" fmla="*/ 3 w 3478"/>
                <a:gd name="T93" fmla="*/ 1628 h 3469"/>
                <a:gd name="T94" fmla="*/ 76 w 3478"/>
                <a:gd name="T95" fmla="*/ 1224 h 3469"/>
                <a:gd name="T96" fmla="*/ 238 w 3478"/>
                <a:gd name="T97" fmla="*/ 860 h 3469"/>
                <a:gd name="T98" fmla="*/ 476 w 3478"/>
                <a:gd name="T99" fmla="*/ 543 h 3469"/>
                <a:gd name="T100" fmla="*/ 778 w 3478"/>
                <a:gd name="T101" fmla="*/ 289 h 3469"/>
                <a:gd name="T102" fmla="*/ 1132 w 3478"/>
                <a:gd name="T103" fmla="*/ 109 h 3469"/>
                <a:gd name="T104" fmla="*/ 1529 w 3478"/>
                <a:gd name="T105" fmla="*/ 13 h 3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78" h="3469">
                  <a:moveTo>
                    <a:pt x="1739" y="140"/>
                  </a:moveTo>
                  <a:lnTo>
                    <a:pt x="1638" y="144"/>
                  </a:lnTo>
                  <a:lnTo>
                    <a:pt x="1539" y="152"/>
                  </a:lnTo>
                  <a:lnTo>
                    <a:pt x="1441" y="168"/>
                  </a:lnTo>
                  <a:lnTo>
                    <a:pt x="1346" y="189"/>
                  </a:lnTo>
                  <a:lnTo>
                    <a:pt x="1253" y="215"/>
                  </a:lnTo>
                  <a:lnTo>
                    <a:pt x="1162" y="248"/>
                  </a:lnTo>
                  <a:lnTo>
                    <a:pt x="1073" y="285"/>
                  </a:lnTo>
                  <a:lnTo>
                    <a:pt x="989" y="327"/>
                  </a:lnTo>
                  <a:lnTo>
                    <a:pt x="906" y="375"/>
                  </a:lnTo>
                  <a:lnTo>
                    <a:pt x="827" y="426"/>
                  </a:lnTo>
                  <a:lnTo>
                    <a:pt x="751" y="482"/>
                  </a:lnTo>
                  <a:lnTo>
                    <a:pt x="678" y="543"/>
                  </a:lnTo>
                  <a:lnTo>
                    <a:pt x="609" y="608"/>
                  </a:lnTo>
                  <a:lnTo>
                    <a:pt x="545" y="676"/>
                  </a:lnTo>
                  <a:lnTo>
                    <a:pt x="484" y="748"/>
                  </a:lnTo>
                  <a:lnTo>
                    <a:pt x="427" y="824"/>
                  </a:lnTo>
                  <a:lnTo>
                    <a:pt x="375" y="903"/>
                  </a:lnTo>
                  <a:lnTo>
                    <a:pt x="329" y="985"/>
                  </a:lnTo>
                  <a:lnTo>
                    <a:pt x="285" y="1071"/>
                  </a:lnTo>
                  <a:lnTo>
                    <a:pt x="248" y="1158"/>
                  </a:lnTo>
                  <a:lnTo>
                    <a:pt x="217" y="1249"/>
                  </a:lnTo>
                  <a:lnTo>
                    <a:pt x="189" y="1342"/>
                  </a:lnTo>
                  <a:lnTo>
                    <a:pt x="168" y="1438"/>
                  </a:lnTo>
                  <a:lnTo>
                    <a:pt x="153" y="1535"/>
                  </a:lnTo>
                  <a:lnTo>
                    <a:pt x="144" y="1634"/>
                  </a:lnTo>
                  <a:lnTo>
                    <a:pt x="141" y="1734"/>
                  </a:lnTo>
                  <a:lnTo>
                    <a:pt x="144" y="1835"/>
                  </a:lnTo>
                  <a:lnTo>
                    <a:pt x="153" y="1934"/>
                  </a:lnTo>
                  <a:lnTo>
                    <a:pt x="168" y="2031"/>
                  </a:lnTo>
                  <a:lnTo>
                    <a:pt x="189" y="2126"/>
                  </a:lnTo>
                  <a:lnTo>
                    <a:pt x="217" y="2219"/>
                  </a:lnTo>
                  <a:lnTo>
                    <a:pt x="248" y="2310"/>
                  </a:lnTo>
                  <a:lnTo>
                    <a:pt x="285" y="2397"/>
                  </a:lnTo>
                  <a:lnTo>
                    <a:pt x="329" y="2483"/>
                  </a:lnTo>
                  <a:lnTo>
                    <a:pt x="375" y="2565"/>
                  </a:lnTo>
                  <a:lnTo>
                    <a:pt x="427" y="2644"/>
                  </a:lnTo>
                  <a:lnTo>
                    <a:pt x="484" y="2720"/>
                  </a:lnTo>
                  <a:lnTo>
                    <a:pt x="545" y="2793"/>
                  </a:lnTo>
                  <a:lnTo>
                    <a:pt x="609" y="2860"/>
                  </a:lnTo>
                  <a:lnTo>
                    <a:pt x="678" y="2925"/>
                  </a:lnTo>
                  <a:lnTo>
                    <a:pt x="751" y="2986"/>
                  </a:lnTo>
                  <a:lnTo>
                    <a:pt x="827" y="3041"/>
                  </a:lnTo>
                  <a:lnTo>
                    <a:pt x="906" y="3094"/>
                  </a:lnTo>
                  <a:lnTo>
                    <a:pt x="989" y="3141"/>
                  </a:lnTo>
                  <a:lnTo>
                    <a:pt x="1073" y="3183"/>
                  </a:lnTo>
                  <a:lnTo>
                    <a:pt x="1162" y="3221"/>
                  </a:lnTo>
                  <a:lnTo>
                    <a:pt x="1253" y="3252"/>
                  </a:lnTo>
                  <a:lnTo>
                    <a:pt x="1346" y="3279"/>
                  </a:lnTo>
                  <a:lnTo>
                    <a:pt x="1441" y="3300"/>
                  </a:lnTo>
                  <a:lnTo>
                    <a:pt x="1539" y="3316"/>
                  </a:lnTo>
                  <a:lnTo>
                    <a:pt x="1638" y="3325"/>
                  </a:lnTo>
                  <a:lnTo>
                    <a:pt x="1739" y="3328"/>
                  </a:lnTo>
                  <a:lnTo>
                    <a:pt x="1840" y="3325"/>
                  </a:lnTo>
                  <a:lnTo>
                    <a:pt x="1939" y="3316"/>
                  </a:lnTo>
                  <a:lnTo>
                    <a:pt x="2037" y="3300"/>
                  </a:lnTo>
                  <a:lnTo>
                    <a:pt x="2132" y="3279"/>
                  </a:lnTo>
                  <a:lnTo>
                    <a:pt x="2226" y="3252"/>
                  </a:lnTo>
                  <a:lnTo>
                    <a:pt x="2316" y="3221"/>
                  </a:lnTo>
                  <a:lnTo>
                    <a:pt x="2405" y="3183"/>
                  </a:lnTo>
                  <a:lnTo>
                    <a:pt x="2490" y="3141"/>
                  </a:lnTo>
                  <a:lnTo>
                    <a:pt x="2573" y="3094"/>
                  </a:lnTo>
                  <a:lnTo>
                    <a:pt x="2652" y="3041"/>
                  </a:lnTo>
                  <a:lnTo>
                    <a:pt x="2728" y="2986"/>
                  </a:lnTo>
                  <a:lnTo>
                    <a:pt x="2800" y="2925"/>
                  </a:lnTo>
                  <a:lnTo>
                    <a:pt x="2869" y="2860"/>
                  </a:lnTo>
                  <a:lnTo>
                    <a:pt x="2933" y="2793"/>
                  </a:lnTo>
                  <a:lnTo>
                    <a:pt x="2995" y="2720"/>
                  </a:lnTo>
                  <a:lnTo>
                    <a:pt x="3051" y="2644"/>
                  </a:lnTo>
                  <a:lnTo>
                    <a:pt x="3102" y="2565"/>
                  </a:lnTo>
                  <a:lnTo>
                    <a:pt x="3150" y="2483"/>
                  </a:lnTo>
                  <a:lnTo>
                    <a:pt x="3192" y="2397"/>
                  </a:lnTo>
                  <a:lnTo>
                    <a:pt x="3229" y="2310"/>
                  </a:lnTo>
                  <a:lnTo>
                    <a:pt x="3262" y="2219"/>
                  </a:lnTo>
                  <a:lnTo>
                    <a:pt x="3289" y="2126"/>
                  </a:lnTo>
                  <a:lnTo>
                    <a:pt x="3310" y="2031"/>
                  </a:lnTo>
                  <a:lnTo>
                    <a:pt x="3325" y="1934"/>
                  </a:lnTo>
                  <a:lnTo>
                    <a:pt x="3334" y="1835"/>
                  </a:lnTo>
                  <a:lnTo>
                    <a:pt x="3337" y="1734"/>
                  </a:lnTo>
                  <a:lnTo>
                    <a:pt x="3334" y="1634"/>
                  </a:lnTo>
                  <a:lnTo>
                    <a:pt x="3325" y="1535"/>
                  </a:lnTo>
                  <a:lnTo>
                    <a:pt x="3310" y="1438"/>
                  </a:lnTo>
                  <a:lnTo>
                    <a:pt x="3289" y="1342"/>
                  </a:lnTo>
                  <a:lnTo>
                    <a:pt x="3262" y="1249"/>
                  </a:lnTo>
                  <a:lnTo>
                    <a:pt x="3229" y="1158"/>
                  </a:lnTo>
                  <a:lnTo>
                    <a:pt x="3192" y="1071"/>
                  </a:lnTo>
                  <a:lnTo>
                    <a:pt x="3150" y="985"/>
                  </a:lnTo>
                  <a:lnTo>
                    <a:pt x="3102" y="903"/>
                  </a:lnTo>
                  <a:lnTo>
                    <a:pt x="3051" y="824"/>
                  </a:lnTo>
                  <a:lnTo>
                    <a:pt x="2995" y="748"/>
                  </a:lnTo>
                  <a:lnTo>
                    <a:pt x="2933" y="676"/>
                  </a:lnTo>
                  <a:lnTo>
                    <a:pt x="2869" y="608"/>
                  </a:lnTo>
                  <a:lnTo>
                    <a:pt x="2800" y="543"/>
                  </a:lnTo>
                  <a:lnTo>
                    <a:pt x="2728" y="482"/>
                  </a:lnTo>
                  <a:lnTo>
                    <a:pt x="2652" y="426"/>
                  </a:lnTo>
                  <a:lnTo>
                    <a:pt x="2573" y="375"/>
                  </a:lnTo>
                  <a:lnTo>
                    <a:pt x="2490" y="327"/>
                  </a:lnTo>
                  <a:lnTo>
                    <a:pt x="2405" y="285"/>
                  </a:lnTo>
                  <a:lnTo>
                    <a:pt x="2316" y="248"/>
                  </a:lnTo>
                  <a:lnTo>
                    <a:pt x="2226" y="215"/>
                  </a:lnTo>
                  <a:lnTo>
                    <a:pt x="2132" y="189"/>
                  </a:lnTo>
                  <a:lnTo>
                    <a:pt x="2037" y="168"/>
                  </a:lnTo>
                  <a:lnTo>
                    <a:pt x="1939" y="152"/>
                  </a:lnTo>
                  <a:lnTo>
                    <a:pt x="1840" y="144"/>
                  </a:lnTo>
                  <a:lnTo>
                    <a:pt x="1739" y="140"/>
                  </a:lnTo>
                  <a:close/>
                  <a:moveTo>
                    <a:pt x="1739" y="0"/>
                  </a:moveTo>
                  <a:lnTo>
                    <a:pt x="1845" y="3"/>
                  </a:lnTo>
                  <a:lnTo>
                    <a:pt x="1949" y="13"/>
                  </a:lnTo>
                  <a:lnTo>
                    <a:pt x="2051" y="28"/>
                  </a:lnTo>
                  <a:lnTo>
                    <a:pt x="2152" y="49"/>
                  </a:lnTo>
                  <a:lnTo>
                    <a:pt x="2249" y="76"/>
                  </a:lnTo>
                  <a:lnTo>
                    <a:pt x="2345" y="109"/>
                  </a:lnTo>
                  <a:lnTo>
                    <a:pt x="2438" y="147"/>
                  </a:lnTo>
                  <a:lnTo>
                    <a:pt x="2528" y="189"/>
                  </a:lnTo>
                  <a:lnTo>
                    <a:pt x="2616" y="237"/>
                  </a:lnTo>
                  <a:lnTo>
                    <a:pt x="2701" y="289"/>
                  </a:lnTo>
                  <a:lnTo>
                    <a:pt x="2781" y="347"/>
                  </a:lnTo>
                  <a:lnTo>
                    <a:pt x="2859" y="408"/>
                  </a:lnTo>
                  <a:lnTo>
                    <a:pt x="2932" y="474"/>
                  </a:lnTo>
                  <a:lnTo>
                    <a:pt x="3003" y="543"/>
                  </a:lnTo>
                  <a:lnTo>
                    <a:pt x="3069" y="617"/>
                  </a:lnTo>
                  <a:lnTo>
                    <a:pt x="3130" y="694"/>
                  </a:lnTo>
                  <a:lnTo>
                    <a:pt x="3187" y="775"/>
                  </a:lnTo>
                  <a:lnTo>
                    <a:pt x="3240" y="860"/>
                  </a:lnTo>
                  <a:lnTo>
                    <a:pt x="3289" y="946"/>
                  </a:lnTo>
                  <a:lnTo>
                    <a:pt x="3331" y="1037"/>
                  </a:lnTo>
                  <a:lnTo>
                    <a:pt x="3369" y="1130"/>
                  </a:lnTo>
                  <a:lnTo>
                    <a:pt x="3402" y="1224"/>
                  </a:lnTo>
                  <a:lnTo>
                    <a:pt x="3428" y="1323"/>
                  </a:lnTo>
                  <a:lnTo>
                    <a:pt x="3450" y="1423"/>
                  </a:lnTo>
                  <a:lnTo>
                    <a:pt x="3465" y="1525"/>
                  </a:lnTo>
                  <a:lnTo>
                    <a:pt x="3475" y="1628"/>
                  </a:lnTo>
                  <a:lnTo>
                    <a:pt x="3478" y="1734"/>
                  </a:lnTo>
                  <a:lnTo>
                    <a:pt x="3475" y="1839"/>
                  </a:lnTo>
                  <a:lnTo>
                    <a:pt x="3465" y="1944"/>
                  </a:lnTo>
                  <a:lnTo>
                    <a:pt x="3450" y="2045"/>
                  </a:lnTo>
                  <a:lnTo>
                    <a:pt x="3428" y="2145"/>
                  </a:lnTo>
                  <a:lnTo>
                    <a:pt x="3402" y="2243"/>
                  </a:lnTo>
                  <a:lnTo>
                    <a:pt x="3369" y="2338"/>
                  </a:lnTo>
                  <a:lnTo>
                    <a:pt x="3331" y="2431"/>
                  </a:lnTo>
                  <a:lnTo>
                    <a:pt x="3289" y="2522"/>
                  </a:lnTo>
                  <a:lnTo>
                    <a:pt x="3240" y="2609"/>
                  </a:lnTo>
                  <a:lnTo>
                    <a:pt x="3187" y="2692"/>
                  </a:lnTo>
                  <a:lnTo>
                    <a:pt x="3130" y="2774"/>
                  </a:lnTo>
                  <a:lnTo>
                    <a:pt x="3069" y="2851"/>
                  </a:lnTo>
                  <a:lnTo>
                    <a:pt x="3003" y="2924"/>
                  </a:lnTo>
                  <a:lnTo>
                    <a:pt x="2932" y="2994"/>
                  </a:lnTo>
                  <a:lnTo>
                    <a:pt x="2859" y="3059"/>
                  </a:lnTo>
                  <a:lnTo>
                    <a:pt x="2781" y="3122"/>
                  </a:lnTo>
                  <a:lnTo>
                    <a:pt x="2701" y="3179"/>
                  </a:lnTo>
                  <a:lnTo>
                    <a:pt x="2616" y="3231"/>
                  </a:lnTo>
                  <a:lnTo>
                    <a:pt x="2528" y="3279"/>
                  </a:lnTo>
                  <a:lnTo>
                    <a:pt x="2438" y="3322"/>
                  </a:lnTo>
                  <a:lnTo>
                    <a:pt x="2345" y="3360"/>
                  </a:lnTo>
                  <a:lnTo>
                    <a:pt x="2249" y="3392"/>
                  </a:lnTo>
                  <a:lnTo>
                    <a:pt x="2152" y="3419"/>
                  </a:lnTo>
                  <a:lnTo>
                    <a:pt x="2051" y="3440"/>
                  </a:lnTo>
                  <a:lnTo>
                    <a:pt x="1949" y="3456"/>
                  </a:lnTo>
                  <a:lnTo>
                    <a:pt x="1845" y="3465"/>
                  </a:lnTo>
                  <a:lnTo>
                    <a:pt x="1739" y="3469"/>
                  </a:lnTo>
                  <a:lnTo>
                    <a:pt x="1634" y="3465"/>
                  </a:lnTo>
                  <a:lnTo>
                    <a:pt x="1529" y="3456"/>
                  </a:lnTo>
                  <a:lnTo>
                    <a:pt x="1426" y="3440"/>
                  </a:lnTo>
                  <a:lnTo>
                    <a:pt x="1327" y="3419"/>
                  </a:lnTo>
                  <a:lnTo>
                    <a:pt x="1229" y="3392"/>
                  </a:lnTo>
                  <a:lnTo>
                    <a:pt x="1132" y="3360"/>
                  </a:lnTo>
                  <a:lnTo>
                    <a:pt x="1039" y="3322"/>
                  </a:lnTo>
                  <a:lnTo>
                    <a:pt x="950" y="3279"/>
                  </a:lnTo>
                  <a:lnTo>
                    <a:pt x="862" y="3231"/>
                  </a:lnTo>
                  <a:lnTo>
                    <a:pt x="778" y="3179"/>
                  </a:lnTo>
                  <a:lnTo>
                    <a:pt x="697" y="3122"/>
                  </a:lnTo>
                  <a:lnTo>
                    <a:pt x="620" y="3059"/>
                  </a:lnTo>
                  <a:lnTo>
                    <a:pt x="546" y="2994"/>
                  </a:lnTo>
                  <a:lnTo>
                    <a:pt x="476" y="2924"/>
                  </a:lnTo>
                  <a:lnTo>
                    <a:pt x="409" y="2851"/>
                  </a:lnTo>
                  <a:lnTo>
                    <a:pt x="348" y="2774"/>
                  </a:lnTo>
                  <a:lnTo>
                    <a:pt x="291" y="2692"/>
                  </a:lnTo>
                  <a:lnTo>
                    <a:pt x="238" y="2609"/>
                  </a:lnTo>
                  <a:lnTo>
                    <a:pt x="190" y="2522"/>
                  </a:lnTo>
                  <a:lnTo>
                    <a:pt x="147" y="2431"/>
                  </a:lnTo>
                  <a:lnTo>
                    <a:pt x="109" y="2338"/>
                  </a:lnTo>
                  <a:lnTo>
                    <a:pt x="76" y="2243"/>
                  </a:lnTo>
                  <a:lnTo>
                    <a:pt x="50" y="2145"/>
                  </a:lnTo>
                  <a:lnTo>
                    <a:pt x="28" y="2045"/>
                  </a:lnTo>
                  <a:lnTo>
                    <a:pt x="13" y="1944"/>
                  </a:lnTo>
                  <a:lnTo>
                    <a:pt x="3" y="1839"/>
                  </a:lnTo>
                  <a:lnTo>
                    <a:pt x="0" y="1734"/>
                  </a:lnTo>
                  <a:lnTo>
                    <a:pt x="3" y="1628"/>
                  </a:lnTo>
                  <a:lnTo>
                    <a:pt x="13" y="1525"/>
                  </a:lnTo>
                  <a:lnTo>
                    <a:pt x="28" y="1423"/>
                  </a:lnTo>
                  <a:lnTo>
                    <a:pt x="50" y="1323"/>
                  </a:lnTo>
                  <a:lnTo>
                    <a:pt x="76" y="1224"/>
                  </a:lnTo>
                  <a:lnTo>
                    <a:pt x="109" y="1130"/>
                  </a:lnTo>
                  <a:lnTo>
                    <a:pt x="147" y="1037"/>
                  </a:lnTo>
                  <a:lnTo>
                    <a:pt x="190" y="946"/>
                  </a:lnTo>
                  <a:lnTo>
                    <a:pt x="238" y="860"/>
                  </a:lnTo>
                  <a:lnTo>
                    <a:pt x="291" y="775"/>
                  </a:lnTo>
                  <a:lnTo>
                    <a:pt x="348" y="694"/>
                  </a:lnTo>
                  <a:lnTo>
                    <a:pt x="409" y="617"/>
                  </a:lnTo>
                  <a:lnTo>
                    <a:pt x="476" y="543"/>
                  </a:lnTo>
                  <a:lnTo>
                    <a:pt x="546" y="474"/>
                  </a:lnTo>
                  <a:lnTo>
                    <a:pt x="620" y="408"/>
                  </a:lnTo>
                  <a:lnTo>
                    <a:pt x="697" y="347"/>
                  </a:lnTo>
                  <a:lnTo>
                    <a:pt x="778" y="289"/>
                  </a:lnTo>
                  <a:lnTo>
                    <a:pt x="862" y="237"/>
                  </a:lnTo>
                  <a:lnTo>
                    <a:pt x="950" y="189"/>
                  </a:lnTo>
                  <a:lnTo>
                    <a:pt x="1039" y="147"/>
                  </a:lnTo>
                  <a:lnTo>
                    <a:pt x="1132" y="109"/>
                  </a:lnTo>
                  <a:lnTo>
                    <a:pt x="1229" y="76"/>
                  </a:lnTo>
                  <a:lnTo>
                    <a:pt x="1327" y="49"/>
                  </a:lnTo>
                  <a:lnTo>
                    <a:pt x="1426" y="28"/>
                  </a:lnTo>
                  <a:lnTo>
                    <a:pt x="1529" y="13"/>
                  </a:lnTo>
                  <a:lnTo>
                    <a:pt x="1634" y="3"/>
                  </a:lnTo>
                  <a:lnTo>
                    <a:pt x="17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06"/>
            <p:cNvSpPr>
              <a:spLocks/>
            </p:cNvSpPr>
            <p:nvPr/>
          </p:nvSpPr>
          <p:spPr bwMode="auto">
            <a:xfrm>
              <a:off x="9323388" y="3643313"/>
              <a:ext cx="104775" cy="188913"/>
            </a:xfrm>
            <a:custGeom>
              <a:avLst/>
              <a:gdLst>
                <a:gd name="T0" fmla="*/ 598 w 668"/>
                <a:gd name="T1" fmla="*/ 0 h 1194"/>
                <a:gd name="T2" fmla="*/ 616 w 668"/>
                <a:gd name="T3" fmla="*/ 3 h 1194"/>
                <a:gd name="T4" fmla="*/ 633 w 668"/>
                <a:gd name="T5" fmla="*/ 9 h 1194"/>
                <a:gd name="T6" fmla="*/ 648 w 668"/>
                <a:gd name="T7" fmla="*/ 21 h 1194"/>
                <a:gd name="T8" fmla="*/ 659 w 668"/>
                <a:gd name="T9" fmla="*/ 36 h 1194"/>
                <a:gd name="T10" fmla="*/ 666 w 668"/>
                <a:gd name="T11" fmla="*/ 53 h 1194"/>
                <a:gd name="T12" fmla="*/ 668 w 668"/>
                <a:gd name="T13" fmla="*/ 71 h 1194"/>
                <a:gd name="T14" fmla="*/ 666 w 668"/>
                <a:gd name="T15" fmla="*/ 89 h 1194"/>
                <a:gd name="T16" fmla="*/ 659 w 668"/>
                <a:gd name="T17" fmla="*/ 105 h 1194"/>
                <a:gd name="T18" fmla="*/ 648 w 668"/>
                <a:gd name="T19" fmla="*/ 120 h 1194"/>
                <a:gd name="T20" fmla="*/ 170 w 668"/>
                <a:gd name="T21" fmla="*/ 597 h 1194"/>
                <a:gd name="T22" fmla="*/ 648 w 668"/>
                <a:gd name="T23" fmla="*/ 1073 h 1194"/>
                <a:gd name="T24" fmla="*/ 659 w 668"/>
                <a:gd name="T25" fmla="*/ 1088 h 1194"/>
                <a:gd name="T26" fmla="*/ 666 w 668"/>
                <a:gd name="T27" fmla="*/ 1105 h 1194"/>
                <a:gd name="T28" fmla="*/ 668 w 668"/>
                <a:gd name="T29" fmla="*/ 1123 h 1194"/>
                <a:gd name="T30" fmla="*/ 666 w 668"/>
                <a:gd name="T31" fmla="*/ 1141 h 1194"/>
                <a:gd name="T32" fmla="*/ 659 w 668"/>
                <a:gd name="T33" fmla="*/ 1158 h 1194"/>
                <a:gd name="T34" fmla="*/ 648 w 668"/>
                <a:gd name="T35" fmla="*/ 1173 h 1194"/>
                <a:gd name="T36" fmla="*/ 633 w 668"/>
                <a:gd name="T37" fmla="*/ 1184 h 1194"/>
                <a:gd name="T38" fmla="*/ 616 w 668"/>
                <a:gd name="T39" fmla="*/ 1192 h 1194"/>
                <a:gd name="T40" fmla="*/ 598 w 668"/>
                <a:gd name="T41" fmla="*/ 1194 h 1194"/>
                <a:gd name="T42" fmla="*/ 580 w 668"/>
                <a:gd name="T43" fmla="*/ 1192 h 1194"/>
                <a:gd name="T44" fmla="*/ 563 w 668"/>
                <a:gd name="T45" fmla="*/ 1184 h 1194"/>
                <a:gd name="T46" fmla="*/ 548 w 668"/>
                <a:gd name="T47" fmla="*/ 1173 h 1194"/>
                <a:gd name="T48" fmla="*/ 21 w 668"/>
                <a:gd name="T49" fmla="*/ 646 h 1194"/>
                <a:gd name="T50" fmla="*/ 9 w 668"/>
                <a:gd name="T51" fmla="*/ 632 h 1194"/>
                <a:gd name="T52" fmla="*/ 2 w 668"/>
                <a:gd name="T53" fmla="*/ 615 h 1194"/>
                <a:gd name="T54" fmla="*/ 0 w 668"/>
                <a:gd name="T55" fmla="*/ 597 h 1194"/>
                <a:gd name="T56" fmla="*/ 2 w 668"/>
                <a:gd name="T57" fmla="*/ 579 h 1194"/>
                <a:gd name="T58" fmla="*/ 9 w 668"/>
                <a:gd name="T59" fmla="*/ 562 h 1194"/>
                <a:gd name="T60" fmla="*/ 21 w 668"/>
                <a:gd name="T61" fmla="*/ 547 h 1194"/>
                <a:gd name="T62" fmla="*/ 548 w 668"/>
                <a:gd name="T63" fmla="*/ 21 h 1194"/>
                <a:gd name="T64" fmla="*/ 563 w 668"/>
                <a:gd name="T65" fmla="*/ 9 h 1194"/>
                <a:gd name="T66" fmla="*/ 580 w 668"/>
                <a:gd name="T67" fmla="*/ 3 h 1194"/>
                <a:gd name="T68" fmla="*/ 598 w 668"/>
                <a:gd name="T69" fmla="*/ 0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8" h="1194">
                  <a:moveTo>
                    <a:pt x="598" y="0"/>
                  </a:moveTo>
                  <a:lnTo>
                    <a:pt x="616" y="3"/>
                  </a:lnTo>
                  <a:lnTo>
                    <a:pt x="633" y="9"/>
                  </a:lnTo>
                  <a:lnTo>
                    <a:pt x="648" y="21"/>
                  </a:lnTo>
                  <a:lnTo>
                    <a:pt x="659" y="36"/>
                  </a:lnTo>
                  <a:lnTo>
                    <a:pt x="666" y="53"/>
                  </a:lnTo>
                  <a:lnTo>
                    <a:pt x="668" y="71"/>
                  </a:lnTo>
                  <a:lnTo>
                    <a:pt x="666" y="89"/>
                  </a:lnTo>
                  <a:lnTo>
                    <a:pt x="659" y="105"/>
                  </a:lnTo>
                  <a:lnTo>
                    <a:pt x="648" y="120"/>
                  </a:lnTo>
                  <a:lnTo>
                    <a:pt x="170" y="597"/>
                  </a:lnTo>
                  <a:lnTo>
                    <a:pt x="648" y="1073"/>
                  </a:lnTo>
                  <a:lnTo>
                    <a:pt x="659" y="1088"/>
                  </a:lnTo>
                  <a:lnTo>
                    <a:pt x="666" y="1105"/>
                  </a:lnTo>
                  <a:lnTo>
                    <a:pt x="668" y="1123"/>
                  </a:lnTo>
                  <a:lnTo>
                    <a:pt x="666" y="1141"/>
                  </a:lnTo>
                  <a:lnTo>
                    <a:pt x="659" y="1158"/>
                  </a:lnTo>
                  <a:lnTo>
                    <a:pt x="648" y="1173"/>
                  </a:lnTo>
                  <a:lnTo>
                    <a:pt x="633" y="1184"/>
                  </a:lnTo>
                  <a:lnTo>
                    <a:pt x="616" y="1192"/>
                  </a:lnTo>
                  <a:lnTo>
                    <a:pt x="598" y="1194"/>
                  </a:lnTo>
                  <a:lnTo>
                    <a:pt x="580" y="1192"/>
                  </a:lnTo>
                  <a:lnTo>
                    <a:pt x="563" y="1184"/>
                  </a:lnTo>
                  <a:lnTo>
                    <a:pt x="548" y="1173"/>
                  </a:lnTo>
                  <a:lnTo>
                    <a:pt x="21" y="646"/>
                  </a:lnTo>
                  <a:lnTo>
                    <a:pt x="9" y="632"/>
                  </a:lnTo>
                  <a:lnTo>
                    <a:pt x="2" y="615"/>
                  </a:lnTo>
                  <a:lnTo>
                    <a:pt x="0" y="597"/>
                  </a:lnTo>
                  <a:lnTo>
                    <a:pt x="2" y="579"/>
                  </a:lnTo>
                  <a:lnTo>
                    <a:pt x="9" y="562"/>
                  </a:lnTo>
                  <a:lnTo>
                    <a:pt x="21" y="547"/>
                  </a:lnTo>
                  <a:lnTo>
                    <a:pt x="548" y="21"/>
                  </a:lnTo>
                  <a:lnTo>
                    <a:pt x="563" y="9"/>
                  </a:lnTo>
                  <a:lnTo>
                    <a:pt x="580" y="3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1" name="Group 820"/>
          <p:cNvGrpSpPr/>
          <p:nvPr/>
        </p:nvGrpSpPr>
        <p:grpSpPr>
          <a:xfrm>
            <a:off x="8164203" y="3462338"/>
            <a:ext cx="531813" cy="552450"/>
            <a:chOff x="8181975" y="3462338"/>
            <a:chExt cx="531813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6" name="Freeform 211"/>
            <p:cNvSpPr>
              <a:spLocks noEditPoints="1"/>
            </p:cNvSpPr>
            <p:nvPr/>
          </p:nvSpPr>
          <p:spPr bwMode="auto">
            <a:xfrm>
              <a:off x="8181975" y="3462338"/>
              <a:ext cx="531813" cy="552450"/>
            </a:xfrm>
            <a:custGeom>
              <a:avLst/>
              <a:gdLst>
                <a:gd name="T0" fmla="*/ 784 w 3350"/>
                <a:gd name="T1" fmla="*/ 3307 h 3480"/>
                <a:gd name="T2" fmla="*/ 814 w 3350"/>
                <a:gd name="T3" fmla="*/ 3337 h 3480"/>
                <a:gd name="T4" fmla="*/ 2536 w 3350"/>
                <a:gd name="T5" fmla="*/ 3337 h 3480"/>
                <a:gd name="T6" fmla="*/ 2566 w 3350"/>
                <a:gd name="T7" fmla="*/ 3307 h 3480"/>
                <a:gd name="T8" fmla="*/ 2568 w 3350"/>
                <a:gd name="T9" fmla="*/ 1864 h 3480"/>
                <a:gd name="T10" fmla="*/ 260 w 3350"/>
                <a:gd name="T11" fmla="*/ 1003 h 3480"/>
                <a:gd name="T12" fmla="*/ 184 w 3350"/>
                <a:gd name="T13" fmla="*/ 1045 h 3480"/>
                <a:gd name="T14" fmla="*/ 143 w 3350"/>
                <a:gd name="T15" fmla="*/ 1121 h 3480"/>
                <a:gd name="T16" fmla="*/ 143 w 3350"/>
                <a:gd name="T17" fmla="*/ 2466 h 3480"/>
                <a:gd name="T18" fmla="*/ 184 w 3350"/>
                <a:gd name="T19" fmla="*/ 2543 h 3480"/>
                <a:gd name="T20" fmla="*/ 260 w 3350"/>
                <a:gd name="T21" fmla="*/ 2585 h 3480"/>
                <a:gd name="T22" fmla="*/ 642 w 3350"/>
                <a:gd name="T23" fmla="*/ 1794 h 3480"/>
                <a:gd name="T24" fmla="*/ 663 w 3350"/>
                <a:gd name="T25" fmla="*/ 1744 h 3480"/>
                <a:gd name="T26" fmla="*/ 712 w 3350"/>
                <a:gd name="T27" fmla="*/ 1724 h 3480"/>
                <a:gd name="T28" fmla="*/ 2674 w 3350"/>
                <a:gd name="T29" fmla="*/ 1734 h 3480"/>
                <a:gd name="T30" fmla="*/ 2705 w 3350"/>
                <a:gd name="T31" fmla="*/ 1775 h 3480"/>
                <a:gd name="T32" fmla="*/ 3058 w 3350"/>
                <a:gd name="T33" fmla="*/ 2587 h 3480"/>
                <a:gd name="T34" fmla="*/ 3143 w 3350"/>
                <a:gd name="T35" fmla="*/ 2561 h 3480"/>
                <a:gd name="T36" fmla="*/ 3198 w 3350"/>
                <a:gd name="T37" fmla="*/ 2494 h 3480"/>
                <a:gd name="T38" fmla="*/ 3210 w 3350"/>
                <a:gd name="T39" fmla="*/ 1152 h 3480"/>
                <a:gd name="T40" fmla="*/ 3184 w 3350"/>
                <a:gd name="T41" fmla="*/ 1067 h 3480"/>
                <a:gd name="T42" fmla="*/ 3118 w 3350"/>
                <a:gd name="T43" fmla="*/ 1012 h 3480"/>
                <a:gd name="T44" fmla="*/ 291 w 3350"/>
                <a:gd name="T45" fmla="*/ 1000 h 3480"/>
                <a:gd name="T46" fmla="*/ 801 w 3350"/>
                <a:gd name="T47" fmla="*/ 150 h 3480"/>
                <a:gd name="T48" fmla="*/ 782 w 3350"/>
                <a:gd name="T49" fmla="*/ 188 h 3480"/>
                <a:gd name="T50" fmla="*/ 2568 w 3350"/>
                <a:gd name="T51" fmla="*/ 188 h 3480"/>
                <a:gd name="T52" fmla="*/ 2549 w 3350"/>
                <a:gd name="T53" fmla="*/ 150 h 3480"/>
                <a:gd name="T54" fmla="*/ 830 w 3350"/>
                <a:gd name="T55" fmla="*/ 140 h 3480"/>
                <a:gd name="T56" fmla="*/ 2554 w 3350"/>
                <a:gd name="T57" fmla="*/ 3 h 3480"/>
                <a:gd name="T58" fmla="*/ 2641 w 3350"/>
                <a:gd name="T59" fmla="*/ 44 h 3480"/>
                <a:gd name="T60" fmla="*/ 2696 w 3350"/>
                <a:gd name="T61" fmla="*/ 122 h 3480"/>
                <a:gd name="T62" fmla="*/ 2707 w 3350"/>
                <a:gd name="T63" fmla="*/ 859 h 3480"/>
                <a:gd name="T64" fmla="*/ 3142 w 3350"/>
                <a:gd name="T65" fmla="*/ 872 h 3480"/>
                <a:gd name="T66" fmla="*/ 3249 w 3350"/>
                <a:gd name="T67" fmla="*/ 931 h 3480"/>
                <a:gd name="T68" fmla="*/ 3323 w 3350"/>
                <a:gd name="T69" fmla="*/ 1029 h 3480"/>
                <a:gd name="T70" fmla="*/ 3350 w 3350"/>
                <a:gd name="T71" fmla="*/ 1152 h 3480"/>
                <a:gd name="T72" fmla="*/ 3337 w 3350"/>
                <a:gd name="T73" fmla="*/ 2519 h 3480"/>
                <a:gd name="T74" fmla="*/ 3279 w 3350"/>
                <a:gd name="T75" fmla="*/ 2627 h 3480"/>
                <a:gd name="T76" fmla="*/ 3182 w 3350"/>
                <a:gd name="T77" fmla="*/ 2700 h 3480"/>
                <a:gd name="T78" fmla="*/ 3058 w 3350"/>
                <a:gd name="T79" fmla="*/ 2727 h 3480"/>
                <a:gd name="T80" fmla="*/ 2705 w 3350"/>
                <a:gd name="T81" fmla="*/ 3326 h 3480"/>
                <a:gd name="T82" fmla="*/ 2663 w 3350"/>
                <a:gd name="T83" fmla="*/ 3413 h 3480"/>
                <a:gd name="T84" fmla="*/ 2585 w 3350"/>
                <a:gd name="T85" fmla="*/ 3468 h 3480"/>
                <a:gd name="T86" fmla="*/ 830 w 3350"/>
                <a:gd name="T87" fmla="*/ 3480 h 3480"/>
                <a:gd name="T88" fmla="*/ 735 w 3350"/>
                <a:gd name="T89" fmla="*/ 3455 h 3480"/>
                <a:gd name="T90" fmla="*/ 668 w 3350"/>
                <a:gd name="T91" fmla="*/ 3387 h 3480"/>
                <a:gd name="T92" fmla="*/ 642 w 3350"/>
                <a:gd name="T93" fmla="*/ 3292 h 3480"/>
                <a:gd name="T94" fmla="*/ 248 w 3350"/>
                <a:gd name="T95" fmla="*/ 2725 h 3480"/>
                <a:gd name="T96" fmla="*/ 132 w 3350"/>
                <a:gd name="T97" fmla="*/ 2681 h 3480"/>
                <a:gd name="T98" fmla="*/ 47 w 3350"/>
                <a:gd name="T99" fmla="*/ 2594 h 3480"/>
                <a:gd name="T100" fmla="*/ 3 w 3350"/>
                <a:gd name="T101" fmla="*/ 2478 h 3480"/>
                <a:gd name="T102" fmla="*/ 3 w 3350"/>
                <a:gd name="T103" fmla="*/ 1108 h 3480"/>
                <a:gd name="T104" fmla="*/ 47 w 3350"/>
                <a:gd name="T105" fmla="*/ 992 h 3480"/>
                <a:gd name="T106" fmla="*/ 132 w 3350"/>
                <a:gd name="T107" fmla="*/ 907 h 3480"/>
                <a:gd name="T108" fmla="*/ 248 w 3350"/>
                <a:gd name="T109" fmla="*/ 863 h 3480"/>
                <a:gd name="T110" fmla="*/ 642 w 3350"/>
                <a:gd name="T111" fmla="*/ 188 h 3480"/>
                <a:gd name="T112" fmla="*/ 668 w 3350"/>
                <a:gd name="T113" fmla="*/ 93 h 3480"/>
                <a:gd name="T114" fmla="*/ 735 w 3350"/>
                <a:gd name="T115" fmla="*/ 25 h 3480"/>
                <a:gd name="T116" fmla="*/ 830 w 3350"/>
                <a:gd name="T117" fmla="*/ 0 h 3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50" h="3480">
                  <a:moveTo>
                    <a:pt x="782" y="1864"/>
                  </a:moveTo>
                  <a:lnTo>
                    <a:pt x="782" y="3292"/>
                  </a:lnTo>
                  <a:lnTo>
                    <a:pt x="784" y="3307"/>
                  </a:lnTo>
                  <a:lnTo>
                    <a:pt x="791" y="3320"/>
                  </a:lnTo>
                  <a:lnTo>
                    <a:pt x="801" y="3330"/>
                  </a:lnTo>
                  <a:lnTo>
                    <a:pt x="814" y="3337"/>
                  </a:lnTo>
                  <a:lnTo>
                    <a:pt x="830" y="3340"/>
                  </a:lnTo>
                  <a:lnTo>
                    <a:pt x="2521" y="3340"/>
                  </a:lnTo>
                  <a:lnTo>
                    <a:pt x="2536" y="3337"/>
                  </a:lnTo>
                  <a:lnTo>
                    <a:pt x="2549" y="3330"/>
                  </a:lnTo>
                  <a:lnTo>
                    <a:pt x="2559" y="3320"/>
                  </a:lnTo>
                  <a:lnTo>
                    <a:pt x="2566" y="3307"/>
                  </a:lnTo>
                  <a:lnTo>
                    <a:pt x="2569" y="3292"/>
                  </a:lnTo>
                  <a:lnTo>
                    <a:pt x="2568" y="3292"/>
                  </a:lnTo>
                  <a:lnTo>
                    <a:pt x="2568" y="1864"/>
                  </a:lnTo>
                  <a:lnTo>
                    <a:pt x="782" y="1864"/>
                  </a:lnTo>
                  <a:close/>
                  <a:moveTo>
                    <a:pt x="291" y="1000"/>
                  </a:moveTo>
                  <a:lnTo>
                    <a:pt x="260" y="1003"/>
                  </a:lnTo>
                  <a:lnTo>
                    <a:pt x="232" y="1012"/>
                  </a:lnTo>
                  <a:lnTo>
                    <a:pt x="207" y="1026"/>
                  </a:lnTo>
                  <a:lnTo>
                    <a:pt x="184" y="1045"/>
                  </a:lnTo>
                  <a:lnTo>
                    <a:pt x="166" y="1067"/>
                  </a:lnTo>
                  <a:lnTo>
                    <a:pt x="151" y="1093"/>
                  </a:lnTo>
                  <a:lnTo>
                    <a:pt x="143" y="1121"/>
                  </a:lnTo>
                  <a:lnTo>
                    <a:pt x="140" y="1152"/>
                  </a:lnTo>
                  <a:lnTo>
                    <a:pt x="140" y="2435"/>
                  </a:lnTo>
                  <a:lnTo>
                    <a:pt x="143" y="2466"/>
                  </a:lnTo>
                  <a:lnTo>
                    <a:pt x="151" y="2494"/>
                  </a:lnTo>
                  <a:lnTo>
                    <a:pt x="166" y="2520"/>
                  </a:lnTo>
                  <a:lnTo>
                    <a:pt x="184" y="2543"/>
                  </a:lnTo>
                  <a:lnTo>
                    <a:pt x="207" y="2561"/>
                  </a:lnTo>
                  <a:lnTo>
                    <a:pt x="232" y="2575"/>
                  </a:lnTo>
                  <a:lnTo>
                    <a:pt x="260" y="2585"/>
                  </a:lnTo>
                  <a:lnTo>
                    <a:pt x="291" y="2587"/>
                  </a:lnTo>
                  <a:lnTo>
                    <a:pt x="642" y="2587"/>
                  </a:lnTo>
                  <a:lnTo>
                    <a:pt x="642" y="1794"/>
                  </a:lnTo>
                  <a:lnTo>
                    <a:pt x="645" y="1775"/>
                  </a:lnTo>
                  <a:lnTo>
                    <a:pt x="651" y="1758"/>
                  </a:lnTo>
                  <a:lnTo>
                    <a:pt x="663" y="1744"/>
                  </a:lnTo>
                  <a:lnTo>
                    <a:pt x="676" y="1734"/>
                  </a:lnTo>
                  <a:lnTo>
                    <a:pt x="693" y="1726"/>
                  </a:lnTo>
                  <a:lnTo>
                    <a:pt x="712" y="1724"/>
                  </a:lnTo>
                  <a:lnTo>
                    <a:pt x="2638" y="1724"/>
                  </a:lnTo>
                  <a:lnTo>
                    <a:pt x="2657" y="1726"/>
                  </a:lnTo>
                  <a:lnTo>
                    <a:pt x="2674" y="1734"/>
                  </a:lnTo>
                  <a:lnTo>
                    <a:pt x="2687" y="1744"/>
                  </a:lnTo>
                  <a:lnTo>
                    <a:pt x="2698" y="1758"/>
                  </a:lnTo>
                  <a:lnTo>
                    <a:pt x="2705" y="1775"/>
                  </a:lnTo>
                  <a:lnTo>
                    <a:pt x="2707" y="1794"/>
                  </a:lnTo>
                  <a:lnTo>
                    <a:pt x="2707" y="2587"/>
                  </a:lnTo>
                  <a:lnTo>
                    <a:pt x="3058" y="2587"/>
                  </a:lnTo>
                  <a:lnTo>
                    <a:pt x="3089" y="2585"/>
                  </a:lnTo>
                  <a:lnTo>
                    <a:pt x="3118" y="2575"/>
                  </a:lnTo>
                  <a:lnTo>
                    <a:pt x="3143" y="2561"/>
                  </a:lnTo>
                  <a:lnTo>
                    <a:pt x="3165" y="2543"/>
                  </a:lnTo>
                  <a:lnTo>
                    <a:pt x="3184" y="2520"/>
                  </a:lnTo>
                  <a:lnTo>
                    <a:pt x="3198" y="2494"/>
                  </a:lnTo>
                  <a:lnTo>
                    <a:pt x="3207" y="2466"/>
                  </a:lnTo>
                  <a:lnTo>
                    <a:pt x="3210" y="2435"/>
                  </a:lnTo>
                  <a:lnTo>
                    <a:pt x="3210" y="1152"/>
                  </a:lnTo>
                  <a:lnTo>
                    <a:pt x="3207" y="1121"/>
                  </a:lnTo>
                  <a:lnTo>
                    <a:pt x="3198" y="1093"/>
                  </a:lnTo>
                  <a:lnTo>
                    <a:pt x="3184" y="1067"/>
                  </a:lnTo>
                  <a:lnTo>
                    <a:pt x="3165" y="1045"/>
                  </a:lnTo>
                  <a:lnTo>
                    <a:pt x="3143" y="1026"/>
                  </a:lnTo>
                  <a:lnTo>
                    <a:pt x="3118" y="1012"/>
                  </a:lnTo>
                  <a:lnTo>
                    <a:pt x="3089" y="1003"/>
                  </a:lnTo>
                  <a:lnTo>
                    <a:pt x="3058" y="1000"/>
                  </a:lnTo>
                  <a:lnTo>
                    <a:pt x="291" y="1000"/>
                  </a:lnTo>
                  <a:close/>
                  <a:moveTo>
                    <a:pt x="830" y="140"/>
                  </a:moveTo>
                  <a:lnTo>
                    <a:pt x="814" y="143"/>
                  </a:lnTo>
                  <a:lnTo>
                    <a:pt x="801" y="150"/>
                  </a:lnTo>
                  <a:lnTo>
                    <a:pt x="791" y="160"/>
                  </a:lnTo>
                  <a:lnTo>
                    <a:pt x="784" y="173"/>
                  </a:lnTo>
                  <a:lnTo>
                    <a:pt x="782" y="188"/>
                  </a:lnTo>
                  <a:lnTo>
                    <a:pt x="782" y="859"/>
                  </a:lnTo>
                  <a:lnTo>
                    <a:pt x="2568" y="859"/>
                  </a:lnTo>
                  <a:lnTo>
                    <a:pt x="2568" y="188"/>
                  </a:lnTo>
                  <a:lnTo>
                    <a:pt x="2566" y="173"/>
                  </a:lnTo>
                  <a:lnTo>
                    <a:pt x="2558" y="160"/>
                  </a:lnTo>
                  <a:lnTo>
                    <a:pt x="2549" y="150"/>
                  </a:lnTo>
                  <a:lnTo>
                    <a:pt x="2535" y="143"/>
                  </a:lnTo>
                  <a:lnTo>
                    <a:pt x="2520" y="140"/>
                  </a:lnTo>
                  <a:lnTo>
                    <a:pt x="830" y="140"/>
                  </a:lnTo>
                  <a:close/>
                  <a:moveTo>
                    <a:pt x="830" y="0"/>
                  </a:moveTo>
                  <a:lnTo>
                    <a:pt x="2520" y="0"/>
                  </a:lnTo>
                  <a:lnTo>
                    <a:pt x="2554" y="3"/>
                  </a:lnTo>
                  <a:lnTo>
                    <a:pt x="2585" y="12"/>
                  </a:lnTo>
                  <a:lnTo>
                    <a:pt x="2615" y="25"/>
                  </a:lnTo>
                  <a:lnTo>
                    <a:pt x="2641" y="44"/>
                  </a:lnTo>
                  <a:lnTo>
                    <a:pt x="2663" y="67"/>
                  </a:lnTo>
                  <a:lnTo>
                    <a:pt x="2682" y="93"/>
                  </a:lnTo>
                  <a:lnTo>
                    <a:pt x="2696" y="122"/>
                  </a:lnTo>
                  <a:lnTo>
                    <a:pt x="2705" y="154"/>
                  </a:lnTo>
                  <a:lnTo>
                    <a:pt x="2707" y="188"/>
                  </a:lnTo>
                  <a:lnTo>
                    <a:pt x="2707" y="859"/>
                  </a:lnTo>
                  <a:lnTo>
                    <a:pt x="3058" y="859"/>
                  </a:lnTo>
                  <a:lnTo>
                    <a:pt x="3101" y="863"/>
                  </a:lnTo>
                  <a:lnTo>
                    <a:pt x="3142" y="872"/>
                  </a:lnTo>
                  <a:lnTo>
                    <a:pt x="3181" y="887"/>
                  </a:lnTo>
                  <a:lnTo>
                    <a:pt x="3217" y="907"/>
                  </a:lnTo>
                  <a:lnTo>
                    <a:pt x="3249" y="931"/>
                  </a:lnTo>
                  <a:lnTo>
                    <a:pt x="3279" y="960"/>
                  </a:lnTo>
                  <a:lnTo>
                    <a:pt x="3303" y="992"/>
                  </a:lnTo>
                  <a:lnTo>
                    <a:pt x="3323" y="1029"/>
                  </a:lnTo>
                  <a:lnTo>
                    <a:pt x="3337" y="1067"/>
                  </a:lnTo>
                  <a:lnTo>
                    <a:pt x="3347" y="1108"/>
                  </a:lnTo>
                  <a:lnTo>
                    <a:pt x="3350" y="1152"/>
                  </a:lnTo>
                  <a:lnTo>
                    <a:pt x="3350" y="2435"/>
                  </a:lnTo>
                  <a:lnTo>
                    <a:pt x="3347" y="2478"/>
                  </a:lnTo>
                  <a:lnTo>
                    <a:pt x="3337" y="2519"/>
                  </a:lnTo>
                  <a:lnTo>
                    <a:pt x="3323" y="2558"/>
                  </a:lnTo>
                  <a:lnTo>
                    <a:pt x="3303" y="2594"/>
                  </a:lnTo>
                  <a:lnTo>
                    <a:pt x="3279" y="2627"/>
                  </a:lnTo>
                  <a:lnTo>
                    <a:pt x="3250" y="2655"/>
                  </a:lnTo>
                  <a:lnTo>
                    <a:pt x="3218" y="2681"/>
                  </a:lnTo>
                  <a:lnTo>
                    <a:pt x="3182" y="2700"/>
                  </a:lnTo>
                  <a:lnTo>
                    <a:pt x="3143" y="2714"/>
                  </a:lnTo>
                  <a:lnTo>
                    <a:pt x="3102" y="2724"/>
                  </a:lnTo>
                  <a:lnTo>
                    <a:pt x="3058" y="2727"/>
                  </a:lnTo>
                  <a:lnTo>
                    <a:pt x="2707" y="2727"/>
                  </a:lnTo>
                  <a:lnTo>
                    <a:pt x="2707" y="3292"/>
                  </a:lnTo>
                  <a:lnTo>
                    <a:pt x="2705" y="3326"/>
                  </a:lnTo>
                  <a:lnTo>
                    <a:pt x="2696" y="3358"/>
                  </a:lnTo>
                  <a:lnTo>
                    <a:pt x="2682" y="3387"/>
                  </a:lnTo>
                  <a:lnTo>
                    <a:pt x="2663" y="3413"/>
                  </a:lnTo>
                  <a:lnTo>
                    <a:pt x="2641" y="3436"/>
                  </a:lnTo>
                  <a:lnTo>
                    <a:pt x="2615" y="3455"/>
                  </a:lnTo>
                  <a:lnTo>
                    <a:pt x="2585" y="3468"/>
                  </a:lnTo>
                  <a:lnTo>
                    <a:pt x="2554" y="3477"/>
                  </a:lnTo>
                  <a:lnTo>
                    <a:pt x="2520" y="3480"/>
                  </a:lnTo>
                  <a:lnTo>
                    <a:pt x="830" y="3480"/>
                  </a:lnTo>
                  <a:lnTo>
                    <a:pt x="796" y="3477"/>
                  </a:lnTo>
                  <a:lnTo>
                    <a:pt x="765" y="3468"/>
                  </a:lnTo>
                  <a:lnTo>
                    <a:pt x="735" y="3455"/>
                  </a:lnTo>
                  <a:lnTo>
                    <a:pt x="709" y="3436"/>
                  </a:lnTo>
                  <a:lnTo>
                    <a:pt x="686" y="3413"/>
                  </a:lnTo>
                  <a:lnTo>
                    <a:pt x="668" y="3387"/>
                  </a:lnTo>
                  <a:lnTo>
                    <a:pt x="653" y="3358"/>
                  </a:lnTo>
                  <a:lnTo>
                    <a:pt x="645" y="3326"/>
                  </a:lnTo>
                  <a:lnTo>
                    <a:pt x="642" y="3292"/>
                  </a:lnTo>
                  <a:lnTo>
                    <a:pt x="642" y="2728"/>
                  </a:lnTo>
                  <a:lnTo>
                    <a:pt x="291" y="2728"/>
                  </a:lnTo>
                  <a:lnTo>
                    <a:pt x="248" y="2725"/>
                  </a:lnTo>
                  <a:lnTo>
                    <a:pt x="207" y="2715"/>
                  </a:lnTo>
                  <a:lnTo>
                    <a:pt x="168" y="2701"/>
                  </a:lnTo>
                  <a:lnTo>
                    <a:pt x="132" y="2681"/>
                  </a:lnTo>
                  <a:lnTo>
                    <a:pt x="100" y="2656"/>
                  </a:lnTo>
                  <a:lnTo>
                    <a:pt x="71" y="2627"/>
                  </a:lnTo>
                  <a:lnTo>
                    <a:pt x="47" y="2594"/>
                  </a:lnTo>
                  <a:lnTo>
                    <a:pt x="27" y="2558"/>
                  </a:lnTo>
                  <a:lnTo>
                    <a:pt x="12" y="2519"/>
                  </a:lnTo>
                  <a:lnTo>
                    <a:pt x="3" y="2478"/>
                  </a:lnTo>
                  <a:lnTo>
                    <a:pt x="0" y="2435"/>
                  </a:lnTo>
                  <a:lnTo>
                    <a:pt x="0" y="1152"/>
                  </a:lnTo>
                  <a:lnTo>
                    <a:pt x="3" y="1108"/>
                  </a:lnTo>
                  <a:lnTo>
                    <a:pt x="12" y="1067"/>
                  </a:lnTo>
                  <a:lnTo>
                    <a:pt x="27" y="1029"/>
                  </a:lnTo>
                  <a:lnTo>
                    <a:pt x="47" y="992"/>
                  </a:lnTo>
                  <a:lnTo>
                    <a:pt x="71" y="960"/>
                  </a:lnTo>
                  <a:lnTo>
                    <a:pt x="100" y="931"/>
                  </a:lnTo>
                  <a:lnTo>
                    <a:pt x="132" y="907"/>
                  </a:lnTo>
                  <a:lnTo>
                    <a:pt x="168" y="887"/>
                  </a:lnTo>
                  <a:lnTo>
                    <a:pt x="207" y="872"/>
                  </a:lnTo>
                  <a:lnTo>
                    <a:pt x="248" y="863"/>
                  </a:lnTo>
                  <a:lnTo>
                    <a:pt x="291" y="859"/>
                  </a:lnTo>
                  <a:lnTo>
                    <a:pt x="642" y="859"/>
                  </a:lnTo>
                  <a:lnTo>
                    <a:pt x="642" y="188"/>
                  </a:lnTo>
                  <a:lnTo>
                    <a:pt x="645" y="154"/>
                  </a:lnTo>
                  <a:lnTo>
                    <a:pt x="653" y="122"/>
                  </a:lnTo>
                  <a:lnTo>
                    <a:pt x="668" y="93"/>
                  </a:lnTo>
                  <a:lnTo>
                    <a:pt x="686" y="67"/>
                  </a:lnTo>
                  <a:lnTo>
                    <a:pt x="709" y="44"/>
                  </a:lnTo>
                  <a:lnTo>
                    <a:pt x="735" y="25"/>
                  </a:lnTo>
                  <a:lnTo>
                    <a:pt x="765" y="12"/>
                  </a:lnTo>
                  <a:lnTo>
                    <a:pt x="796" y="3"/>
                  </a:lnTo>
                  <a:lnTo>
                    <a:pt x="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12"/>
            <p:cNvSpPr>
              <a:spLocks/>
            </p:cNvSpPr>
            <p:nvPr/>
          </p:nvSpPr>
          <p:spPr bwMode="auto">
            <a:xfrm>
              <a:off x="8250238" y="3667126"/>
              <a:ext cx="22225" cy="22225"/>
            </a:xfrm>
            <a:custGeom>
              <a:avLst/>
              <a:gdLst>
                <a:gd name="T0" fmla="*/ 71 w 140"/>
                <a:gd name="T1" fmla="*/ 0 h 140"/>
                <a:gd name="T2" fmla="*/ 89 w 140"/>
                <a:gd name="T3" fmla="*/ 2 h 140"/>
                <a:gd name="T4" fmla="*/ 105 w 140"/>
                <a:gd name="T5" fmla="*/ 9 h 140"/>
                <a:gd name="T6" fmla="*/ 120 w 140"/>
                <a:gd name="T7" fmla="*/ 21 h 140"/>
                <a:gd name="T8" fmla="*/ 131 w 140"/>
                <a:gd name="T9" fmla="*/ 36 h 140"/>
                <a:gd name="T10" fmla="*/ 138 w 140"/>
                <a:gd name="T11" fmla="*/ 52 h 140"/>
                <a:gd name="T12" fmla="*/ 140 w 140"/>
                <a:gd name="T13" fmla="*/ 70 h 140"/>
                <a:gd name="T14" fmla="*/ 138 w 140"/>
                <a:gd name="T15" fmla="*/ 88 h 140"/>
                <a:gd name="T16" fmla="*/ 131 w 140"/>
                <a:gd name="T17" fmla="*/ 105 h 140"/>
                <a:gd name="T18" fmla="*/ 120 w 140"/>
                <a:gd name="T19" fmla="*/ 120 h 140"/>
                <a:gd name="T20" fmla="*/ 105 w 140"/>
                <a:gd name="T21" fmla="*/ 130 h 140"/>
                <a:gd name="T22" fmla="*/ 89 w 140"/>
                <a:gd name="T23" fmla="*/ 138 h 140"/>
                <a:gd name="T24" fmla="*/ 71 w 140"/>
                <a:gd name="T25" fmla="*/ 140 h 140"/>
                <a:gd name="T26" fmla="*/ 53 w 140"/>
                <a:gd name="T27" fmla="*/ 138 h 140"/>
                <a:gd name="T28" fmla="*/ 36 w 140"/>
                <a:gd name="T29" fmla="*/ 130 h 140"/>
                <a:gd name="T30" fmla="*/ 21 w 140"/>
                <a:gd name="T31" fmla="*/ 120 h 140"/>
                <a:gd name="T32" fmla="*/ 10 w 140"/>
                <a:gd name="T33" fmla="*/ 105 h 140"/>
                <a:gd name="T34" fmla="*/ 4 w 140"/>
                <a:gd name="T35" fmla="*/ 88 h 140"/>
                <a:gd name="T36" fmla="*/ 0 w 140"/>
                <a:gd name="T37" fmla="*/ 70 h 140"/>
                <a:gd name="T38" fmla="*/ 4 w 140"/>
                <a:gd name="T39" fmla="*/ 52 h 140"/>
                <a:gd name="T40" fmla="*/ 10 w 140"/>
                <a:gd name="T41" fmla="*/ 36 h 140"/>
                <a:gd name="T42" fmla="*/ 21 w 140"/>
                <a:gd name="T43" fmla="*/ 21 h 140"/>
                <a:gd name="T44" fmla="*/ 36 w 140"/>
                <a:gd name="T45" fmla="*/ 9 h 140"/>
                <a:gd name="T46" fmla="*/ 53 w 140"/>
                <a:gd name="T47" fmla="*/ 2 h 140"/>
                <a:gd name="T48" fmla="*/ 71 w 140"/>
                <a:gd name="T4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" h="140">
                  <a:moveTo>
                    <a:pt x="71" y="0"/>
                  </a:moveTo>
                  <a:lnTo>
                    <a:pt x="89" y="2"/>
                  </a:lnTo>
                  <a:lnTo>
                    <a:pt x="105" y="9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38" y="88"/>
                  </a:lnTo>
                  <a:lnTo>
                    <a:pt x="131" y="105"/>
                  </a:lnTo>
                  <a:lnTo>
                    <a:pt x="120" y="120"/>
                  </a:lnTo>
                  <a:lnTo>
                    <a:pt x="105" y="130"/>
                  </a:lnTo>
                  <a:lnTo>
                    <a:pt x="89" y="138"/>
                  </a:lnTo>
                  <a:lnTo>
                    <a:pt x="71" y="140"/>
                  </a:lnTo>
                  <a:lnTo>
                    <a:pt x="53" y="138"/>
                  </a:lnTo>
                  <a:lnTo>
                    <a:pt x="36" y="130"/>
                  </a:lnTo>
                  <a:lnTo>
                    <a:pt x="21" y="120"/>
                  </a:lnTo>
                  <a:lnTo>
                    <a:pt x="10" y="105"/>
                  </a:lnTo>
                  <a:lnTo>
                    <a:pt x="4" y="88"/>
                  </a:lnTo>
                  <a:lnTo>
                    <a:pt x="0" y="70"/>
                  </a:lnTo>
                  <a:lnTo>
                    <a:pt x="4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9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13"/>
            <p:cNvSpPr>
              <a:spLocks/>
            </p:cNvSpPr>
            <p:nvPr/>
          </p:nvSpPr>
          <p:spPr bwMode="auto">
            <a:xfrm>
              <a:off x="8358188" y="3863976"/>
              <a:ext cx="179388" cy="22225"/>
            </a:xfrm>
            <a:custGeom>
              <a:avLst/>
              <a:gdLst>
                <a:gd name="T0" fmla="*/ 70 w 1133"/>
                <a:gd name="T1" fmla="*/ 0 h 141"/>
                <a:gd name="T2" fmla="*/ 1063 w 1133"/>
                <a:gd name="T3" fmla="*/ 0 h 141"/>
                <a:gd name="T4" fmla="*/ 1082 w 1133"/>
                <a:gd name="T5" fmla="*/ 3 h 141"/>
                <a:gd name="T6" fmla="*/ 1098 w 1133"/>
                <a:gd name="T7" fmla="*/ 9 h 141"/>
                <a:gd name="T8" fmla="*/ 1112 w 1133"/>
                <a:gd name="T9" fmla="*/ 21 h 141"/>
                <a:gd name="T10" fmla="*/ 1124 w 1133"/>
                <a:gd name="T11" fmla="*/ 35 h 141"/>
                <a:gd name="T12" fmla="*/ 1130 w 1133"/>
                <a:gd name="T13" fmla="*/ 52 h 141"/>
                <a:gd name="T14" fmla="*/ 1133 w 1133"/>
                <a:gd name="T15" fmla="*/ 71 h 141"/>
                <a:gd name="T16" fmla="*/ 1130 w 1133"/>
                <a:gd name="T17" fmla="*/ 90 h 141"/>
                <a:gd name="T18" fmla="*/ 1124 w 1133"/>
                <a:gd name="T19" fmla="*/ 106 h 141"/>
                <a:gd name="T20" fmla="*/ 1112 w 1133"/>
                <a:gd name="T21" fmla="*/ 120 h 141"/>
                <a:gd name="T22" fmla="*/ 1098 w 1133"/>
                <a:gd name="T23" fmla="*/ 132 h 141"/>
                <a:gd name="T24" fmla="*/ 1082 w 1133"/>
                <a:gd name="T25" fmla="*/ 138 h 141"/>
                <a:gd name="T26" fmla="*/ 1063 w 1133"/>
                <a:gd name="T27" fmla="*/ 141 h 141"/>
                <a:gd name="T28" fmla="*/ 70 w 1133"/>
                <a:gd name="T29" fmla="*/ 141 h 141"/>
                <a:gd name="T30" fmla="*/ 51 w 1133"/>
                <a:gd name="T31" fmla="*/ 138 h 141"/>
                <a:gd name="T32" fmla="*/ 35 w 1133"/>
                <a:gd name="T33" fmla="*/ 132 h 141"/>
                <a:gd name="T34" fmla="*/ 21 w 1133"/>
                <a:gd name="T35" fmla="*/ 120 h 141"/>
                <a:gd name="T36" fmla="*/ 9 w 1133"/>
                <a:gd name="T37" fmla="*/ 106 h 141"/>
                <a:gd name="T38" fmla="*/ 3 w 1133"/>
                <a:gd name="T39" fmla="*/ 90 h 141"/>
                <a:gd name="T40" fmla="*/ 0 w 1133"/>
                <a:gd name="T41" fmla="*/ 71 h 141"/>
                <a:gd name="T42" fmla="*/ 3 w 1133"/>
                <a:gd name="T43" fmla="*/ 52 h 141"/>
                <a:gd name="T44" fmla="*/ 9 w 1133"/>
                <a:gd name="T45" fmla="*/ 35 h 141"/>
                <a:gd name="T46" fmla="*/ 21 w 1133"/>
                <a:gd name="T47" fmla="*/ 21 h 141"/>
                <a:gd name="T48" fmla="*/ 35 w 1133"/>
                <a:gd name="T49" fmla="*/ 9 h 141"/>
                <a:gd name="T50" fmla="*/ 51 w 1133"/>
                <a:gd name="T51" fmla="*/ 3 h 141"/>
                <a:gd name="T52" fmla="*/ 70 w 1133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3" h="141">
                  <a:moveTo>
                    <a:pt x="70" y="0"/>
                  </a:moveTo>
                  <a:lnTo>
                    <a:pt x="1063" y="0"/>
                  </a:lnTo>
                  <a:lnTo>
                    <a:pt x="1082" y="3"/>
                  </a:lnTo>
                  <a:lnTo>
                    <a:pt x="1098" y="9"/>
                  </a:lnTo>
                  <a:lnTo>
                    <a:pt x="1112" y="21"/>
                  </a:lnTo>
                  <a:lnTo>
                    <a:pt x="1124" y="35"/>
                  </a:lnTo>
                  <a:lnTo>
                    <a:pt x="1130" y="52"/>
                  </a:lnTo>
                  <a:lnTo>
                    <a:pt x="1133" y="71"/>
                  </a:lnTo>
                  <a:lnTo>
                    <a:pt x="1130" y="90"/>
                  </a:lnTo>
                  <a:lnTo>
                    <a:pt x="1124" y="106"/>
                  </a:lnTo>
                  <a:lnTo>
                    <a:pt x="1112" y="120"/>
                  </a:lnTo>
                  <a:lnTo>
                    <a:pt x="1098" y="132"/>
                  </a:lnTo>
                  <a:lnTo>
                    <a:pt x="1082" y="138"/>
                  </a:lnTo>
                  <a:lnTo>
                    <a:pt x="1063" y="141"/>
                  </a:lnTo>
                  <a:lnTo>
                    <a:pt x="70" y="141"/>
                  </a:lnTo>
                  <a:lnTo>
                    <a:pt x="51" y="138"/>
                  </a:lnTo>
                  <a:lnTo>
                    <a:pt x="35" y="132"/>
                  </a:lnTo>
                  <a:lnTo>
                    <a:pt x="21" y="120"/>
                  </a:lnTo>
                  <a:lnTo>
                    <a:pt x="9" y="106"/>
                  </a:lnTo>
                  <a:lnTo>
                    <a:pt x="3" y="90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214"/>
            <p:cNvSpPr>
              <a:spLocks/>
            </p:cNvSpPr>
            <p:nvPr/>
          </p:nvSpPr>
          <p:spPr bwMode="auto">
            <a:xfrm>
              <a:off x="8358188" y="3927476"/>
              <a:ext cx="179388" cy="22225"/>
            </a:xfrm>
            <a:custGeom>
              <a:avLst/>
              <a:gdLst>
                <a:gd name="T0" fmla="*/ 70 w 1133"/>
                <a:gd name="T1" fmla="*/ 0 h 140"/>
                <a:gd name="T2" fmla="*/ 1063 w 1133"/>
                <a:gd name="T3" fmla="*/ 0 h 140"/>
                <a:gd name="T4" fmla="*/ 1082 w 1133"/>
                <a:gd name="T5" fmla="*/ 2 h 140"/>
                <a:gd name="T6" fmla="*/ 1098 w 1133"/>
                <a:gd name="T7" fmla="*/ 9 h 140"/>
                <a:gd name="T8" fmla="*/ 1112 w 1133"/>
                <a:gd name="T9" fmla="*/ 21 h 140"/>
                <a:gd name="T10" fmla="*/ 1124 w 1133"/>
                <a:gd name="T11" fmla="*/ 34 h 140"/>
                <a:gd name="T12" fmla="*/ 1130 w 1133"/>
                <a:gd name="T13" fmla="*/ 51 h 140"/>
                <a:gd name="T14" fmla="*/ 1133 w 1133"/>
                <a:gd name="T15" fmla="*/ 70 h 140"/>
                <a:gd name="T16" fmla="*/ 1130 w 1133"/>
                <a:gd name="T17" fmla="*/ 89 h 140"/>
                <a:gd name="T18" fmla="*/ 1124 w 1133"/>
                <a:gd name="T19" fmla="*/ 105 h 140"/>
                <a:gd name="T20" fmla="*/ 1112 w 1133"/>
                <a:gd name="T21" fmla="*/ 120 h 140"/>
                <a:gd name="T22" fmla="*/ 1098 w 1133"/>
                <a:gd name="T23" fmla="*/ 130 h 140"/>
                <a:gd name="T24" fmla="*/ 1082 w 1133"/>
                <a:gd name="T25" fmla="*/ 138 h 140"/>
                <a:gd name="T26" fmla="*/ 1063 w 1133"/>
                <a:gd name="T27" fmla="*/ 140 h 140"/>
                <a:gd name="T28" fmla="*/ 70 w 1133"/>
                <a:gd name="T29" fmla="*/ 140 h 140"/>
                <a:gd name="T30" fmla="*/ 51 w 1133"/>
                <a:gd name="T31" fmla="*/ 138 h 140"/>
                <a:gd name="T32" fmla="*/ 35 w 1133"/>
                <a:gd name="T33" fmla="*/ 130 h 140"/>
                <a:gd name="T34" fmla="*/ 21 w 1133"/>
                <a:gd name="T35" fmla="*/ 120 h 140"/>
                <a:gd name="T36" fmla="*/ 9 w 1133"/>
                <a:gd name="T37" fmla="*/ 105 h 140"/>
                <a:gd name="T38" fmla="*/ 3 w 1133"/>
                <a:gd name="T39" fmla="*/ 89 h 140"/>
                <a:gd name="T40" fmla="*/ 0 w 1133"/>
                <a:gd name="T41" fmla="*/ 70 h 140"/>
                <a:gd name="T42" fmla="*/ 3 w 1133"/>
                <a:gd name="T43" fmla="*/ 51 h 140"/>
                <a:gd name="T44" fmla="*/ 9 w 1133"/>
                <a:gd name="T45" fmla="*/ 34 h 140"/>
                <a:gd name="T46" fmla="*/ 21 w 1133"/>
                <a:gd name="T47" fmla="*/ 21 h 140"/>
                <a:gd name="T48" fmla="*/ 35 w 1133"/>
                <a:gd name="T49" fmla="*/ 9 h 140"/>
                <a:gd name="T50" fmla="*/ 51 w 1133"/>
                <a:gd name="T51" fmla="*/ 2 h 140"/>
                <a:gd name="T52" fmla="*/ 70 w 1133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3" h="140">
                  <a:moveTo>
                    <a:pt x="70" y="0"/>
                  </a:moveTo>
                  <a:lnTo>
                    <a:pt x="1063" y="0"/>
                  </a:lnTo>
                  <a:lnTo>
                    <a:pt x="1082" y="2"/>
                  </a:lnTo>
                  <a:lnTo>
                    <a:pt x="1098" y="9"/>
                  </a:lnTo>
                  <a:lnTo>
                    <a:pt x="1112" y="21"/>
                  </a:lnTo>
                  <a:lnTo>
                    <a:pt x="1124" y="34"/>
                  </a:lnTo>
                  <a:lnTo>
                    <a:pt x="1130" y="51"/>
                  </a:lnTo>
                  <a:lnTo>
                    <a:pt x="1133" y="70"/>
                  </a:lnTo>
                  <a:lnTo>
                    <a:pt x="1130" y="89"/>
                  </a:lnTo>
                  <a:lnTo>
                    <a:pt x="1124" y="105"/>
                  </a:lnTo>
                  <a:lnTo>
                    <a:pt x="1112" y="120"/>
                  </a:lnTo>
                  <a:lnTo>
                    <a:pt x="1098" y="130"/>
                  </a:lnTo>
                  <a:lnTo>
                    <a:pt x="1082" y="138"/>
                  </a:lnTo>
                  <a:lnTo>
                    <a:pt x="1063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215"/>
            <p:cNvSpPr>
              <a:spLocks/>
            </p:cNvSpPr>
            <p:nvPr/>
          </p:nvSpPr>
          <p:spPr bwMode="auto">
            <a:xfrm>
              <a:off x="8358188" y="3800476"/>
              <a:ext cx="179388" cy="22225"/>
            </a:xfrm>
            <a:custGeom>
              <a:avLst/>
              <a:gdLst>
                <a:gd name="T0" fmla="*/ 70 w 1133"/>
                <a:gd name="T1" fmla="*/ 0 h 142"/>
                <a:gd name="T2" fmla="*/ 1063 w 1133"/>
                <a:gd name="T3" fmla="*/ 0 h 142"/>
                <a:gd name="T4" fmla="*/ 1082 w 1133"/>
                <a:gd name="T5" fmla="*/ 3 h 142"/>
                <a:gd name="T6" fmla="*/ 1098 w 1133"/>
                <a:gd name="T7" fmla="*/ 10 h 142"/>
                <a:gd name="T8" fmla="*/ 1112 w 1133"/>
                <a:gd name="T9" fmla="*/ 21 h 142"/>
                <a:gd name="T10" fmla="*/ 1124 w 1133"/>
                <a:gd name="T11" fmla="*/ 35 h 142"/>
                <a:gd name="T12" fmla="*/ 1130 w 1133"/>
                <a:gd name="T13" fmla="*/ 52 h 142"/>
                <a:gd name="T14" fmla="*/ 1133 w 1133"/>
                <a:gd name="T15" fmla="*/ 71 h 142"/>
                <a:gd name="T16" fmla="*/ 1130 w 1133"/>
                <a:gd name="T17" fmla="*/ 90 h 142"/>
                <a:gd name="T18" fmla="*/ 1124 w 1133"/>
                <a:gd name="T19" fmla="*/ 107 h 142"/>
                <a:gd name="T20" fmla="*/ 1112 w 1133"/>
                <a:gd name="T21" fmla="*/ 121 h 142"/>
                <a:gd name="T22" fmla="*/ 1098 w 1133"/>
                <a:gd name="T23" fmla="*/ 132 h 142"/>
                <a:gd name="T24" fmla="*/ 1082 w 1133"/>
                <a:gd name="T25" fmla="*/ 138 h 142"/>
                <a:gd name="T26" fmla="*/ 1063 w 1133"/>
                <a:gd name="T27" fmla="*/ 142 h 142"/>
                <a:gd name="T28" fmla="*/ 70 w 1133"/>
                <a:gd name="T29" fmla="*/ 142 h 142"/>
                <a:gd name="T30" fmla="*/ 51 w 1133"/>
                <a:gd name="T31" fmla="*/ 138 h 142"/>
                <a:gd name="T32" fmla="*/ 35 w 1133"/>
                <a:gd name="T33" fmla="*/ 132 h 142"/>
                <a:gd name="T34" fmla="*/ 21 w 1133"/>
                <a:gd name="T35" fmla="*/ 121 h 142"/>
                <a:gd name="T36" fmla="*/ 9 w 1133"/>
                <a:gd name="T37" fmla="*/ 107 h 142"/>
                <a:gd name="T38" fmla="*/ 3 w 1133"/>
                <a:gd name="T39" fmla="*/ 90 h 142"/>
                <a:gd name="T40" fmla="*/ 0 w 1133"/>
                <a:gd name="T41" fmla="*/ 71 h 142"/>
                <a:gd name="T42" fmla="*/ 3 w 1133"/>
                <a:gd name="T43" fmla="*/ 52 h 142"/>
                <a:gd name="T44" fmla="*/ 9 w 1133"/>
                <a:gd name="T45" fmla="*/ 35 h 142"/>
                <a:gd name="T46" fmla="*/ 21 w 1133"/>
                <a:gd name="T47" fmla="*/ 21 h 142"/>
                <a:gd name="T48" fmla="*/ 35 w 1133"/>
                <a:gd name="T49" fmla="*/ 10 h 142"/>
                <a:gd name="T50" fmla="*/ 51 w 1133"/>
                <a:gd name="T51" fmla="*/ 3 h 142"/>
                <a:gd name="T52" fmla="*/ 70 w 1133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3" h="142">
                  <a:moveTo>
                    <a:pt x="70" y="0"/>
                  </a:moveTo>
                  <a:lnTo>
                    <a:pt x="1063" y="0"/>
                  </a:lnTo>
                  <a:lnTo>
                    <a:pt x="1082" y="3"/>
                  </a:lnTo>
                  <a:lnTo>
                    <a:pt x="1098" y="10"/>
                  </a:lnTo>
                  <a:lnTo>
                    <a:pt x="1112" y="21"/>
                  </a:lnTo>
                  <a:lnTo>
                    <a:pt x="1124" y="35"/>
                  </a:lnTo>
                  <a:lnTo>
                    <a:pt x="1130" y="52"/>
                  </a:lnTo>
                  <a:lnTo>
                    <a:pt x="1133" y="71"/>
                  </a:lnTo>
                  <a:lnTo>
                    <a:pt x="1130" y="90"/>
                  </a:lnTo>
                  <a:lnTo>
                    <a:pt x="1124" y="107"/>
                  </a:lnTo>
                  <a:lnTo>
                    <a:pt x="1112" y="121"/>
                  </a:lnTo>
                  <a:lnTo>
                    <a:pt x="1098" y="132"/>
                  </a:lnTo>
                  <a:lnTo>
                    <a:pt x="1082" y="138"/>
                  </a:lnTo>
                  <a:lnTo>
                    <a:pt x="1063" y="142"/>
                  </a:lnTo>
                  <a:lnTo>
                    <a:pt x="70" y="142"/>
                  </a:lnTo>
                  <a:lnTo>
                    <a:pt x="51" y="138"/>
                  </a:lnTo>
                  <a:lnTo>
                    <a:pt x="35" y="132"/>
                  </a:lnTo>
                  <a:lnTo>
                    <a:pt x="21" y="121"/>
                  </a:lnTo>
                  <a:lnTo>
                    <a:pt x="9" y="107"/>
                  </a:lnTo>
                  <a:lnTo>
                    <a:pt x="3" y="90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8" name="Group 827"/>
          <p:cNvGrpSpPr/>
          <p:nvPr/>
        </p:nvGrpSpPr>
        <p:grpSpPr>
          <a:xfrm>
            <a:off x="7219184" y="3462338"/>
            <a:ext cx="550863" cy="550863"/>
            <a:chOff x="7242175" y="3462338"/>
            <a:chExt cx="55086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5" name="Freeform 220"/>
            <p:cNvSpPr>
              <a:spLocks noEditPoints="1"/>
            </p:cNvSpPr>
            <p:nvPr/>
          </p:nvSpPr>
          <p:spPr bwMode="auto">
            <a:xfrm>
              <a:off x="7351713" y="3571875"/>
              <a:ext cx="333375" cy="333375"/>
            </a:xfrm>
            <a:custGeom>
              <a:avLst/>
              <a:gdLst>
                <a:gd name="T0" fmla="*/ 907 w 2101"/>
                <a:gd name="T1" fmla="*/ 151 h 2101"/>
                <a:gd name="T2" fmla="*/ 702 w 2101"/>
                <a:gd name="T3" fmla="*/ 210 h 2101"/>
                <a:gd name="T4" fmla="*/ 519 w 2101"/>
                <a:gd name="T5" fmla="*/ 311 h 2101"/>
                <a:gd name="T6" fmla="*/ 368 w 2101"/>
                <a:gd name="T7" fmla="*/ 448 h 2101"/>
                <a:gd name="T8" fmla="*/ 253 w 2101"/>
                <a:gd name="T9" fmla="*/ 612 h 2101"/>
                <a:gd name="T10" fmla="*/ 177 w 2101"/>
                <a:gd name="T11" fmla="*/ 796 h 2101"/>
                <a:gd name="T12" fmla="*/ 142 w 2101"/>
                <a:gd name="T13" fmla="*/ 993 h 2101"/>
                <a:gd name="T14" fmla="*/ 152 w 2101"/>
                <a:gd name="T15" fmla="*/ 1197 h 2101"/>
                <a:gd name="T16" fmla="*/ 210 w 2101"/>
                <a:gd name="T17" fmla="*/ 1399 h 2101"/>
                <a:gd name="T18" fmla="*/ 316 w 2101"/>
                <a:gd name="T19" fmla="*/ 1588 h 2101"/>
                <a:gd name="T20" fmla="*/ 461 w 2101"/>
                <a:gd name="T21" fmla="*/ 1744 h 2101"/>
                <a:gd name="T22" fmla="*/ 636 w 2101"/>
                <a:gd name="T23" fmla="*/ 1861 h 2101"/>
                <a:gd name="T24" fmla="*/ 836 w 2101"/>
                <a:gd name="T25" fmla="*/ 1935 h 2101"/>
                <a:gd name="T26" fmla="*/ 1051 w 2101"/>
                <a:gd name="T27" fmla="*/ 1960 h 2101"/>
                <a:gd name="T28" fmla="*/ 1262 w 2101"/>
                <a:gd name="T29" fmla="*/ 1935 h 2101"/>
                <a:gd name="T30" fmla="*/ 1464 w 2101"/>
                <a:gd name="T31" fmla="*/ 1861 h 2101"/>
                <a:gd name="T32" fmla="*/ 1641 w 2101"/>
                <a:gd name="T33" fmla="*/ 1741 h 2101"/>
                <a:gd name="T34" fmla="*/ 1785 w 2101"/>
                <a:gd name="T35" fmla="*/ 1586 h 2101"/>
                <a:gd name="T36" fmla="*/ 1891 w 2101"/>
                <a:gd name="T37" fmla="*/ 1399 h 2101"/>
                <a:gd name="T38" fmla="*/ 1949 w 2101"/>
                <a:gd name="T39" fmla="*/ 1191 h 2101"/>
                <a:gd name="T40" fmla="*/ 1958 w 2101"/>
                <a:gd name="T41" fmla="*/ 980 h 2101"/>
                <a:gd name="T42" fmla="*/ 1915 w 2101"/>
                <a:gd name="T43" fmla="*/ 770 h 2101"/>
                <a:gd name="T44" fmla="*/ 1824 w 2101"/>
                <a:gd name="T45" fmla="*/ 572 h 2101"/>
                <a:gd name="T46" fmla="*/ 1691 w 2101"/>
                <a:gd name="T47" fmla="*/ 404 h 2101"/>
                <a:gd name="T48" fmla="*/ 1526 w 2101"/>
                <a:gd name="T49" fmla="*/ 274 h 2101"/>
                <a:gd name="T50" fmla="*/ 1334 w 2101"/>
                <a:gd name="T51" fmla="*/ 185 h 2101"/>
                <a:gd name="T52" fmla="*/ 1123 w 2101"/>
                <a:gd name="T53" fmla="*/ 143 h 2101"/>
                <a:gd name="T54" fmla="*/ 1128 w 2101"/>
                <a:gd name="T55" fmla="*/ 2 h 2101"/>
                <a:gd name="T56" fmla="*/ 1358 w 2101"/>
                <a:gd name="T57" fmla="*/ 46 h 2101"/>
                <a:gd name="T58" fmla="*/ 1568 w 2101"/>
                <a:gd name="T59" fmla="*/ 137 h 2101"/>
                <a:gd name="T60" fmla="*/ 1753 w 2101"/>
                <a:gd name="T61" fmla="*/ 270 h 2101"/>
                <a:gd name="T62" fmla="*/ 1907 w 2101"/>
                <a:gd name="T63" fmla="*/ 442 h 2101"/>
                <a:gd name="T64" fmla="*/ 2020 w 2101"/>
                <a:gd name="T65" fmla="*/ 649 h 2101"/>
                <a:gd name="T66" fmla="*/ 2088 w 2101"/>
                <a:gd name="T67" fmla="*/ 888 h 2101"/>
                <a:gd name="T68" fmla="*/ 2098 w 2101"/>
                <a:gd name="T69" fmla="*/ 1132 h 2101"/>
                <a:gd name="T70" fmla="*/ 2050 w 2101"/>
                <a:gd name="T71" fmla="*/ 1373 h 2101"/>
                <a:gd name="T72" fmla="*/ 1952 w 2101"/>
                <a:gd name="T73" fmla="*/ 1588 h 2101"/>
                <a:gd name="T74" fmla="*/ 1819 w 2101"/>
                <a:gd name="T75" fmla="*/ 1767 h 2101"/>
                <a:gd name="T76" fmla="*/ 1651 w 2101"/>
                <a:gd name="T77" fmla="*/ 1913 h 2101"/>
                <a:gd name="T78" fmla="*/ 1452 w 2101"/>
                <a:gd name="T79" fmla="*/ 2021 h 2101"/>
                <a:gd name="T80" fmla="*/ 1215 w 2101"/>
                <a:gd name="T81" fmla="*/ 2088 h 2101"/>
                <a:gd name="T82" fmla="*/ 971 w 2101"/>
                <a:gd name="T83" fmla="*/ 2098 h 2101"/>
                <a:gd name="T84" fmla="*/ 743 w 2101"/>
                <a:gd name="T85" fmla="*/ 2055 h 2101"/>
                <a:gd name="T86" fmla="*/ 531 w 2101"/>
                <a:gd name="T87" fmla="*/ 1964 h 2101"/>
                <a:gd name="T88" fmla="*/ 346 w 2101"/>
                <a:gd name="T89" fmla="*/ 1830 h 2101"/>
                <a:gd name="T90" fmla="*/ 194 w 2101"/>
                <a:gd name="T91" fmla="*/ 1658 h 2101"/>
                <a:gd name="T92" fmla="*/ 81 w 2101"/>
                <a:gd name="T93" fmla="*/ 1453 h 2101"/>
                <a:gd name="T94" fmla="*/ 15 w 2101"/>
                <a:gd name="T95" fmla="*/ 1230 h 2101"/>
                <a:gd name="T96" fmla="*/ 1 w 2101"/>
                <a:gd name="T97" fmla="*/ 1006 h 2101"/>
                <a:gd name="T98" fmla="*/ 34 w 2101"/>
                <a:gd name="T99" fmla="*/ 787 h 2101"/>
                <a:gd name="T100" fmla="*/ 111 w 2101"/>
                <a:gd name="T101" fmla="*/ 582 h 2101"/>
                <a:gd name="T102" fmla="*/ 229 w 2101"/>
                <a:gd name="T103" fmla="*/ 396 h 2101"/>
                <a:gd name="T104" fmla="*/ 385 w 2101"/>
                <a:gd name="T105" fmla="*/ 237 h 2101"/>
                <a:gd name="T106" fmla="*/ 578 w 2101"/>
                <a:gd name="T107" fmla="*/ 112 h 2101"/>
                <a:gd name="T108" fmla="*/ 805 w 2101"/>
                <a:gd name="T109" fmla="*/ 29 h 2101"/>
                <a:gd name="T110" fmla="*/ 1049 w 2101"/>
                <a:gd name="T111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01" h="2101">
                  <a:moveTo>
                    <a:pt x="1049" y="140"/>
                  </a:moveTo>
                  <a:lnTo>
                    <a:pt x="978" y="143"/>
                  </a:lnTo>
                  <a:lnTo>
                    <a:pt x="907" y="151"/>
                  </a:lnTo>
                  <a:lnTo>
                    <a:pt x="838" y="165"/>
                  </a:lnTo>
                  <a:lnTo>
                    <a:pt x="770" y="184"/>
                  </a:lnTo>
                  <a:lnTo>
                    <a:pt x="702" y="210"/>
                  </a:lnTo>
                  <a:lnTo>
                    <a:pt x="638" y="239"/>
                  </a:lnTo>
                  <a:lnTo>
                    <a:pt x="577" y="273"/>
                  </a:lnTo>
                  <a:lnTo>
                    <a:pt x="519" y="311"/>
                  </a:lnTo>
                  <a:lnTo>
                    <a:pt x="465" y="353"/>
                  </a:lnTo>
                  <a:lnTo>
                    <a:pt x="415" y="399"/>
                  </a:lnTo>
                  <a:lnTo>
                    <a:pt x="368" y="448"/>
                  </a:lnTo>
                  <a:lnTo>
                    <a:pt x="326" y="499"/>
                  </a:lnTo>
                  <a:lnTo>
                    <a:pt x="288" y="554"/>
                  </a:lnTo>
                  <a:lnTo>
                    <a:pt x="253" y="612"/>
                  </a:lnTo>
                  <a:lnTo>
                    <a:pt x="223" y="671"/>
                  </a:lnTo>
                  <a:lnTo>
                    <a:pt x="198" y="733"/>
                  </a:lnTo>
                  <a:lnTo>
                    <a:pt x="177" y="796"/>
                  </a:lnTo>
                  <a:lnTo>
                    <a:pt x="161" y="861"/>
                  </a:lnTo>
                  <a:lnTo>
                    <a:pt x="149" y="927"/>
                  </a:lnTo>
                  <a:lnTo>
                    <a:pt x="142" y="993"/>
                  </a:lnTo>
                  <a:lnTo>
                    <a:pt x="141" y="1061"/>
                  </a:lnTo>
                  <a:lnTo>
                    <a:pt x="144" y="1129"/>
                  </a:lnTo>
                  <a:lnTo>
                    <a:pt x="152" y="1197"/>
                  </a:lnTo>
                  <a:lnTo>
                    <a:pt x="166" y="1264"/>
                  </a:lnTo>
                  <a:lnTo>
                    <a:pt x="185" y="1332"/>
                  </a:lnTo>
                  <a:lnTo>
                    <a:pt x="210" y="1399"/>
                  </a:lnTo>
                  <a:lnTo>
                    <a:pt x="240" y="1465"/>
                  </a:lnTo>
                  <a:lnTo>
                    <a:pt x="276" y="1529"/>
                  </a:lnTo>
                  <a:lnTo>
                    <a:pt x="316" y="1588"/>
                  </a:lnTo>
                  <a:lnTo>
                    <a:pt x="361" y="1644"/>
                  </a:lnTo>
                  <a:lnTo>
                    <a:pt x="408" y="1696"/>
                  </a:lnTo>
                  <a:lnTo>
                    <a:pt x="461" y="1744"/>
                  </a:lnTo>
                  <a:lnTo>
                    <a:pt x="516" y="1787"/>
                  </a:lnTo>
                  <a:lnTo>
                    <a:pt x="574" y="1826"/>
                  </a:lnTo>
                  <a:lnTo>
                    <a:pt x="636" y="1861"/>
                  </a:lnTo>
                  <a:lnTo>
                    <a:pt x="700" y="1891"/>
                  </a:lnTo>
                  <a:lnTo>
                    <a:pt x="767" y="1915"/>
                  </a:lnTo>
                  <a:lnTo>
                    <a:pt x="836" y="1935"/>
                  </a:lnTo>
                  <a:lnTo>
                    <a:pt x="905" y="1949"/>
                  </a:lnTo>
                  <a:lnTo>
                    <a:pt x="977" y="1957"/>
                  </a:lnTo>
                  <a:lnTo>
                    <a:pt x="1051" y="1960"/>
                  </a:lnTo>
                  <a:lnTo>
                    <a:pt x="1122" y="1957"/>
                  </a:lnTo>
                  <a:lnTo>
                    <a:pt x="1192" y="1949"/>
                  </a:lnTo>
                  <a:lnTo>
                    <a:pt x="1262" y="1935"/>
                  </a:lnTo>
                  <a:lnTo>
                    <a:pt x="1330" y="1916"/>
                  </a:lnTo>
                  <a:lnTo>
                    <a:pt x="1398" y="1891"/>
                  </a:lnTo>
                  <a:lnTo>
                    <a:pt x="1464" y="1861"/>
                  </a:lnTo>
                  <a:lnTo>
                    <a:pt x="1526" y="1825"/>
                  </a:lnTo>
                  <a:lnTo>
                    <a:pt x="1586" y="1786"/>
                  </a:lnTo>
                  <a:lnTo>
                    <a:pt x="1641" y="1741"/>
                  </a:lnTo>
                  <a:lnTo>
                    <a:pt x="1693" y="1694"/>
                  </a:lnTo>
                  <a:lnTo>
                    <a:pt x="1742" y="1642"/>
                  </a:lnTo>
                  <a:lnTo>
                    <a:pt x="1785" y="1586"/>
                  </a:lnTo>
                  <a:lnTo>
                    <a:pt x="1825" y="1527"/>
                  </a:lnTo>
                  <a:lnTo>
                    <a:pt x="1860" y="1464"/>
                  </a:lnTo>
                  <a:lnTo>
                    <a:pt x="1891" y="1399"/>
                  </a:lnTo>
                  <a:lnTo>
                    <a:pt x="1915" y="1331"/>
                  </a:lnTo>
                  <a:lnTo>
                    <a:pt x="1935" y="1261"/>
                  </a:lnTo>
                  <a:lnTo>
                    <a:pt x="1949" y="1191"/>
                  </a:lnTo>
                  <a:lnTo>
                    <a:pt x="1958" y="1121"/>
                  </a:lnTo>
                  <a:lnTo>
                    <a:pt x="1960" y="1051"/>
                  </a:lnTo>
                  <a:lnTo>
                    <a:pt x="1958" y="980"/>
                  </a:lnTo>
                  <a:lnTo>
                    <a:pt x="1949" y="909"/>
                  </a:lnTo>
                  <a:lnTo>
                    <a:pt x="1935" y="839"/>
                  </a:lnTo>
                  <a:lnTo>
                    <a:pt x="1915" y="770"/>
                  </a:lnTo>
                  <a:lnTo>
                    <a:pt x="1891" y="703"/>
                  </a:lnTo>
                  <a:lnTo>
                    <a:pt x="1859" y="636"/>
                  </a:lnTo>
                  <a:lnTo>
                    <a:pt x="1824" y="572"/>
                  </a:lnTo>
                  <a:lnTo>
                    <a:pt x="1784" y="512"/>
                  </a:lnTo>
                  <a:lnTo>
                    <a:pt x="1740" y="457"/>
                  </a:lnTo>
                  <a:lnTo>
                    <a:pt x="1691" y="404"/>
                  </a:lnTo>
                  <a:lnTo>
                    <a:pt x="1639" y="357"/>
                  </a:lnTo>
                  <a:lnTo>
                    <a:pt x="1584" y="313"/>
                  </a:lnTo>
                  <a:lnTo>
                    <a:pt x="1526" y="274"/>
                  </a:lnTo>
                  <a:lnTo>
                    <a:pt x="1464" y="239"/>
                  </a:lnTo>
                  <a:lnTo>
                    <a:pt x="1400" y="210"/>
                  </a:lnTo>
                  <a:lnTo>
                    <a:pt x="1334" y="185"/>
                  </a:lnTo>
                  <a:lnTo>
                    <a:pt x="1265" y="166"/>
                  </a:lnTo>
                  <a:lnTo>
                    <a:pt x="1195" y="151"/>
                  </a:lnTo>
                  <a:lnTo>
                    <a:pt x="1123" y="143"/>
                  </a:lnTo>
                  <a:lnTo>
                    <a:pt x="1049" y="140"/>
                  </a:lnTo>
                  <a:close/>
                  <a:moveTo>
                    <a:pt x="1049" y="0"/>
                  </a:moveTo>
                  <a:lnTo>
                    <a:pt x="1128" y="2"/>
                  </a:lnTo>
                  <a:lnTo>
                    <a:pt x="1207" y="12"/>
                  </a:lnTo>
                  <a:lnTo>
                    <a:pt x="1284" y="25"/>
                  </a:lnTo>
                  <a:lnTo>
                    <a:pt x="1358" y="46"/>
                  </a:lnTo>
                  <a:lnTo>
                    <a:pt x="1431" y="71"/>
                  </a:lnTo>
                  <a:lnTo>
                    <a:pt x="1501" y="101"/>
                  </a:lnTo>
                  <a:lnTo>
                    <a:pt x="1568" y="137"/>
                  </a:lnTo>
                  <a:lnTo>
                    <a:pt x="1634" y="176"/>
                  </a:lnTo>
                  <a:lnTo>
                    <a:pt x="1695" y="221"/>
                  </a:lnTo>
                  <a:lnTo>
                    <a:pt x="1753" y="270"/>
                  </a:lnTo>
                  <a:lnTo>
                    <a:pt x="1808" y="323"/>
                  </a:lnTo>
                  <a:lnTo>
                    <a:pt x="1859" y="381"/>
                  </a:lnTo>
                  <a:lnTo>
                    <a:pt x="1907" y="442"/>
                  </a:lnTo>
                  <a:lnTo>
                    <a:pt x="1949" y="507"/>
                  </a:lnTo>
                  <a:lnTo>
                    <a:pt x="1987" y="576"/>
                  </a:lnTo>
                  <a:lnTo>
                    <a:pt x="2020" y="649"/>
                  </a:lnTo>
                  <a:lnTo>
                    <a:pt x="2050" y="727"/>
                  </a:lnTo>
                  <a:lnTo>
                    <a:pt x="2072" y="806"/>
                  </a:lnTo>
                  <a:lnTo>
                    <a:pt x="2088" y="888"/>
                  </a:lnTo>
                  <a:lnTo>
                    <a:pt x="2098" y="969"/>
                  </a:lnTo>
                  <a:lnTo>
                    <a:pt x="2101" y="1051"/>
                  </a:lnTo>
                  <a:lnTo>
                    <a:pt x="2098" y="1132"/>
                  </a:lnTo>
                  <a:lnTo>
                    <a:pt x="2088" y="1214"/>
                  </a:lnTo>
                  <a:lnTo>
                    <a:pt x="2072" y="1294"/>
                  </a:lnTo>
                  <a:lnTo>
                    <a:pt x="2050" y="1373"/>
                  </a:lnTo>
                  <a:lnTo>
                    <a:pt x="2020" y="1453"/>
                  </a:lnTo>
                  <a:lnTo>
                    <a:pt x="1988" y="1521"/>
                  </a:lnTo>
                  <a:lnTo>
                    <a:pt x="1952" y="1588"/>
                  </a:lnTo>
                  <a:lnTo>
                    <a:pt x="1912" y="1650"/>
                  </a:lnTo>
                  <a:lnTo>
                    <a:pt x="1868" y="1711"/>
                  </a:lnTo>
                  <a:lnTo>
                    <a:pt x="1819" y="1767"/>
                  </a:lnTo>
                  <a:lnTo>
                    <a:pt x="1766" y="1820"/>
                  </a:lnTo>
                  <a:lnTo>
                    <a:pt x="1710" y="1868"/>
                  </a:lnTo>
                  <a:lnTo>
                    <a:pt x="1651" y="1913"/>
                  </a:lnTo>
                  <a:lnTo>
                    <a:pt x="1587" y="1953"/>
                  </a:lnTo>
                  <a:lnTo>
                    <a:pt x="1521" y="1989"/>
                  </a:lnTo>
                  <a:lnTo>
                    <a:pt x="1452" y="2021"/>
                  </a:lnTo>
                  <a:lnTo>
                    <a:pt x="1374" y="2049"/>
                  </a:lnTo>
                  <a:lnTo>
                    <a:pt x="1296" y="2071"/>
                  </a:lnTo>
                  <a:lnTo>
                    <a:pt x="1215" y="2088"/>
                  </a:lnTo>
                  <a:lnTo>
                    <a:pt x="1134" y="2098"/>
                  </a:lnTo>
                  <a:lnTo>
                    <a:pt x="1051" y="2101"/>
                  </a:lnTo>
                  <a:lnTo>
                    <a:pt x="971" y="2098"/>
                  </a:lnTo>
                  <a:lnTo>
                    <a:pt x="894" y="2089"/>
                  </a:lnTo>
                  <a:lnTo>
                    <a:pt x="817" y="2075"/>
                  </a:lnTo>
                  <a:lnTo>
                    <a:pt x="743" y="2055"/>
                  </a:lnTo>
                  <a:lnTo>
                    <a:pt x="670" y="2029"/>
                  </a:lnTo>
                  <a:lnTo>
                    <a:pt x="599" y="2000"/>
                  </a:lnTo>
                  <a:lnTo>
                    <a:pt x="531" y="1964"/>
                  </a:lnTo>
                  <a:lnTo>
                    <a:pt x="467" y="1924"/>
                  </a:lnTo>
                  <a:lnTo>
                    <a:pt x="405" y="1879"/>
                  </a:lnTo>
                  <a:lnTo>
                    <a:pt x="346" y="1830"/>
                  </a:lnTo>
                  <a:lnTo>
                    <a:pt x="292" y="1777"/>
                  </a:lnTo>
                  <a:lnTo>
                    <a:pt x="240" y="1719"/>
                  </a:lnTo>
                  <a:lnTo>
                    <a:pt x="194" y="1658"/>
                  </a:lnTo>
                  <a:lnTo>
                    <a:pt x="151" y="1593"/>
                  </a:lnTo>
                  <a:lnTo>
                    <a:pt x="113" y="1525"/>
                  </a:lnTo>
                  <a:lnTo>
                    <a:pt x="81" y="1453"/>
                  </a:lnTo>
                  <a:lnTo>
                    <a:pt x="53" y="1379"/>
                  </a:lnTo>
                  <a:lnTo>
                    <a:pt x="31" y="1304"/>
                  </a:lnTo>
                  <a:lnTo>
                    <a:pt x="15" y="1230"/>
                  </a:lnTo>
                  <a:lnTo>
                    <a:pt x="6" y="1155"/>
                  </a:lnTo>
                  <a:lnTo>
                    <a:pt x="0" y="1080"/>
                  </a:lnTo>
                  <a:lnTo>
                    <a:pt x="1" y="1006"/>
                  </a:lnTo>
                  <a:lnTo>
                    <a:pt x="7" y="932"/>
                  </a:lnTo>
                  <a:lnTo>
                    <a:pt x="18" y="859"/>
                  </a:lnTo>
                  <a:lnTo>
                    <a:pt x="34" y="787"/>
                  </a:lnTo>
                  <a:lnTo>
                    <a:pt x="55" y="717"/>
                  </a:lnTo>
                  <a:lnTo>
                    <a:pt x="81" y="649"/>
                  </a:lnTo>
                  <a:lnTo>
                    <a:pt x="111" y="582"/>
                  </a:lnTo>
                  <a:lnTo>
                    <a:pt x="146" y="517"/>
                  </a:lnTo>
                  <a:lnTo>
                    <a:pt x="185" y="455"/>
                  </a:lnTo>
                  <a:lnTo>
                    <a:pt x="229" y="396"/>
                  </a:lnTo>
                  <a:lnTo>
                    <a:pt x="277" y="340"/>
                  </a:lnTo>
                  <a:lnTo>
                    <a:pt x="329" y="286"/>
                  </a:lnTo>
                  <a:lnTo>
                    <a:pt x="385" y="237"/>
                  </a:lnTo>
                  <a:lnTo>
                    <a:pt x="445" y="192"/>
                  </a:lnTo>
                  <a:lnTo>
                    <a:pt x="510" y="149"/>
                  </a:lnTo>
                  <a:lnTo>
                    <a:pt x="578" y="112"/>
                  </a:lnTo>
                  <a:lnTo>
                    <a:pt x="648" y="79"/>
                  </a:lnTo>
                  <a:lnTo>
                    <a:pt x="726" y="51"/>
                  </a:lnTo>
                  <a:lnTo>
                    <a:pt x="805" y="29"/>
                  </a:lnTo>
                  <a:lnTo>
                    <a:pt x="885" y="13"/>
                  </a:lnTo>
                  <a:lnTo>
                    <a:pt x="967" y="3"/>
                  </a:lnTo>
                  <a:lnTo>
                    <a:pt x="10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21"/>
            <p:cNvSpPr>
              <a:spLocks/>
            </p:cNvSpPr>
            <p:nvPr/>
          </p:nvSpPr>
          <p:spPr bwMode="auto">
            <a:xfrm>
              <a:off x="7242175" y="3462338"/>
              <a:ext cx="490538" cy="376238"/>
            </a:xfrm>
            <a:custGeom>
              <a:avLst/>
              <a:gdLst>
                <a:gd name="T0" fmla="*/ 1912 w 3090"/>
                <a:gd name="T1" fmla="*/ 10 h 2372"/>
                <a:gd name="T2" fmla="*/ 2198 w 3090"/>
                <a:gd name="T3" fmla="*/ 63 h 2372"/>
                <a:gd name="T4" fmla="*/ 2469 w 3090"/>
                <a:gd name="T5" fmla="*/ 163 h 2372"/>
                <a:gd name="T6" fmla="*/ 2721 w 3090"/>
                <a:gd name="T7" fmla="*/ 307 h 2372"/>
                <a:gd name="T8" fmla="*/ 2947 w 3090"/>
                <a:gd name="T9" fmla="*/ 495 h 2372"/>
                <a:gd name="T10" fmla="*/ 2954 w 3090"/>
                <a:gd name="T11" fmla="*/ 280 h 2372"/>
                <a:gd name="T12" fmla="*/ 2996 w 3090"/>
                <a:gd name="T13" fmla="*/ 248 h 2372"/>
                <a:gd name="T14" fmla="*/ 3051 w 3090"/>
                <a:gd name="T15" fmla="*/ 253 h 2372"/>
                <a:gd name="T16" fmla="*/ 3082 w 3090"/>
                <a:gd name="T17" fmla="*/ 296 h 2372"/>
                <a:gd name="T18" fmla="*/ 3088 w 3090"/>
                <a:gd name="T19" fmla="*/ 681 h 2372"/>
                <a:gd name="T20" fmla="*/ 3055 w 3090"/>
                <a:gd name="T21" fmla="*/ 724 h 2372"/>
                <a:gd name="T22" fmla="*/ 2672 w 3090"/>
                <a:gd name="T23" fmla="*/ 738 h 2372"/>
                <a:gd name="T24" fmla="*/ 2636 w 3090"/>
                <a:gd name="T25" fmla="*/ 728 h 2372"/>
                <a:gd name="T26" fmla="*/ 2603 w 3090"/>
                <a:gd name="T27" fmla="*/ 687 h 2372"/>
                <a:gd name="T28" fmla="*/ 2611 w 3090"/>
                <a:gd name="T29" fmla="*/ 633 h 2372"/>
                <a:gd name="T30" fmla="*/ 2652 w 3090"/>
                <a:gd name="T31" fmla="*/ 600 h 2372"/>
                <a:gd name="T32" fmla="*/ 2778 w 3090"/>
                <a:gd name="T33" fmla="*/ 529 h 2372"/>
                <a:gd name="T34" fmla="*/ 2543 w 3090"/>
                <a:gd name="T35" fmla="*/ 360 h 2372"/>
                <a:gd name="T36" fmla="*/ 2284 w 3090"/>
                <a:gd name="T37" fmla="*/ 238 h 2372"/>
                <a:gd name="T38" fmla="*/ 2007 w 3090"/>
                <a:gd name="T39" fmla="*/ 164 h 2372"/>
                <a:gd name="T40" fmla="*/ 1716 w 3090"/>
                <a:gd name="T41" fmla="*/ 142 h 2372"/>
                <a:gd name="T42" fmla="*/ 1428 w 3090"/>
                <a:gd name="T43" fmla="*/ 172 h 2372"/>
                <a:gd name="T44" fmla="*/ 1152 w 3090"/>
                <a:gd name="T45" fmla="*/ 251 h 2372"/>
                <a:gd name="T46" fmla="*/ 896 w 3090"/>
                <a:gd name="T47" fmla="*/ 380 h 2372"/>
                <a:gd name="T48" fmla="*/ 665 w 3090"/>
                <a:gd name="T49" fmla="*/ 555 h 2372"/>
                <a:gd name="T50" fmla="*/ 468 w 3090"/>
                <a:gd name="T51" fmla="*/ 767 h 2372"/>
                <a:gd name="T52" fmla="*/ 316 w 3090"/>
                <a:gd name="T53" fmla="*/ 1007 h 2372"/>
                <a:gd name="T54" fmla="*/ 209 w 3090"/>
                <a:gd name="T55" fmla="*/ 1264 h 2372"/>
                <a:gd name="T56" fmla="*/ 151 w 3090"/>
                <a:gd name="T57" fmla="*/ 1534 h 2372"/>
                <a:gd name="T58" fmla="*/ 140 w 3090"/>
                <a:gd name="T59" fmla="*/ 1814 h 2372"/>
                <a:gd name="T60" fmla="*/ 179 w 3090"/>
                <a:gd name="T61" fmla="*/ 2094 h 2372"/>
                <a:gd name="T62" fmla="*/ 237 w 3090"/>
                <a:gd name="T63" fmla="*/ 2297 h 2372"/>
                <a:gd name="T64" fmla="*/ 220 w 3090"/>
                <a:gd name="T65" fmla="*/ 2348 h 2372"/>
                <a:gd name="T66" fmla="*/ 179 w 3090"/>
                <a:gd name="T67" fmla="*/ 2371 h 2372"/>
                <a:gd name="T68" fmla="*/ 134 w 3090"/>
                <a:gd name="T69" fmla="*/ 2365 h 2372"/>
                <a:gd name="T70" fmla="*/ 102 w 3090"/>
                <a:gd name="T71" fmla="*/ 2326 h 2372"/>
                <a:gd name="T72" fmla="*/ 21 w 3090"/>
                <a:gd name="T73" fmla="*/ 2017 h 2372"/>
                <a:gd name="T74" fmla="*/ 0 w 3090"/>
                <a:gd name="T75" fmla="*/ 1699 h 2372"/>
                <a:gd name="T76" fmla="*/ 36 w 3090"/>
                <a:gd name="T77" fmla="*/ 1382 h 2372"/>
                <a:gd name="T78" fmla="*/ 121 w 3090"/>
                <a:gd name="T79" fmla="*/ 1099 h 2372"/>
                <a:gd name="T80" fmla="*/ 252 w 3090"/>
                <a:gd name="T81" fmla="*/ 835 h 2372"/>
                <a:gd name="T82" fmla="*/ 426 w 3090"/>
                <a:gd name="T83" fmla="*/ 597 h 2372"/>
                <a:gd name="T84" fmla="*/ 639 w 3090"/>
                <a:gd name="T85" fmla="*/ 391 h 2372"/>
                <a:gd name="T86" fmla="*/ 880 w 3090"/>
                <a:gd name="T87" fmla="*/ 226 h 2372"/>
                <a:gd name="T88" fmla="*/ 1142 w 3090"/>
                <a:gd name="T89" fmla="*/ 105 h 2372"/>
                <a:gd name="T90" fmla="*/ 1422 w 3090"/>
                <a:gd name="T91" fmla="*/ 29 h 2372"/>
                <a:gd name="T92" fmla="*/ 1715 w 3090"/>
                <a:gd name="T93" fmla="*/ 0 h 2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90" h="2372">
                  <a:moveTo>
                    <a:pt x="1715" y="0"/>
                  </a:moveTo>
                  <a:lnTo>
                    <a:pt x="1815" y="3"/>
                  </a:lnTo>
                  <a:lnTo>
                    <a:pt x="1912" y="10"/>
                  </a:lnTo>
                  <a:lnTo>
                    <a:pt x="2009" y="23"/>
                  </a:lnTo>
                  <a:lnTo>
                    <a:pt x="2104" y="40"/>
                  </a:lnTo>
                  <a:lnTo>
                    <a:pt x="2198" y="63"/>
                  </a:lnTo>
                  <a:lnTo>
                    <a:pt x="2290" y="91"/>
                  </a:lnTo>
                  <a:lnTo>
                    <a:pt x="2380" y="124"/>
                  </a:lnTo>
                  <a:lnTo>
                    <a:pt x="2469" y="163"/>
                  </a:lnTo>
                  <a:lnTo>
                    <a:pt x="2556" y="207"/>
                  </a:lnTo>
                  <a:lnTo>
                    <a:pt x="2639" y="254"/>
                  </a:lnTo>
                  <a:lnTo>
                    <a:pt x="2721" y="307"/>
                  </a:lnTo>
                  <a:lnTo>
                    <a:pt x="2799" y="365"/>
                  </a:lnTo>
                  <a:lnTo>
                    <a:pt x="2875" y="428"/>
                  </a:lnTo>
                  <a:lnTo>
                    <a:pt x="2947" y="495"/>
                  </a:lnTo>
                  <a:lnTo>
                    <a:pt x="2945" y="316"/>
                  </a:lnTo>
                  <a:lnTo>
                    <a:pt x="2948" y="297"/>
                  </a:lnTo>
                  <a:lnTo>
                    <a:pt x="2954" y="280"/>
                  </a:lnTo>
                  <a:lnTo>
                    <a:pt x="2965" y="266"/>
                  </a:lnTo>
                  <a:lnTo>
                    <a:pt x="2980" y="254"/>
                  </a:lnTo>
                  <a:lnTo>
                    <a:pt x="2996" y="248"/>
                  </a:lnTo>
                  <a:lnTo>
                    <a:pt x="3015" y="245"/>
                  </a:lnTo>
                  <a:lnTo>
                    <a:pt x="3034" y="247"/>
                  </a:lnTo>
                  <a:lnTo>
                    <a:pt x="3051" y="253"/>
                  </a:lnTo>
                  <a:lnTo>
                    <a:pt x="3064" y="264"/>
                  </a:lnTo>
                  <a:lnTo>
                    <a:pt x="3076" y="279"/>
                  </a:lnTo>
                  <a:lnTo>
                    <a:pt x="3082" y="296"/>
                  </a:lnTo>
                  <a:lnTo>
                    <a:pt x="3086" y="315"/>
                  </a:lnTo>
                  <a:lnTo>
                    <a:pt x="3090" y="663"/>
                  </a:lnTo>
                  <a:lnTo>
                    <a:pt x="3088" y="681"/>
                  </a:lnTo>
                  <a:lnTo>
                    <a:pt x="3080" y="698"/>
                  </a:lnTo>
                  <a:lnTo>
                    <a:pt x="3070" y="712"/>
                  </a:lnTo>
                  <a:lnTo>
                    <a:pt x="3055" y="724"/>
                  </a:lnTo>
                  <a:lnTo>
                    <a:pt x="3038" y="731"/>
                  </a:lnTo>
                  <a:lnTo>
                    <a:pt x="3020" y="734"/>
                  </a:lnTo>
                  <a:lnTo>
                    <a:pt x="2672" y="738"/>
                  </a:lnTo>
                  <a:lnTo>
                    <a:pt x="2671" y="738"/>
                  </a:lnTo>
                  <a:lnTo>
                    <a:pt x="2653" y="736"/>
                  </a:lnTo>
                  <a:lnTo>
                    <a:pt x="2636" y="728"/>
                  </a:lnTo>
                  <a:lnTo>
                    <a:pt x="2622" y="718"/>
                  </a:lnTo>
                  <a:lnTo>
                    <a:pt x="2611" y="704"/>
                  </a:lnTo>
                  <a:lnTo>
                    <a:pt x="2603" y="687"/>
                  </a:lnTo>
                  <a:lnTo>
                    <a:pt x="2601" y="669"/>
                  </a:lnTo>
                  <a:lnTo>
                    <a:pt x="2603" y="650"/>
                  </a:lnTo>
                  <a:lnTo>
                    <a:pt x="2611" y="633"/>
                  </a:lnTo>
                  <a:lnTo>
                    <a:pt x="2621" y="619"/>
                  </a:lnTo>
                  <a:lnTo>
                    <a:pt x="2635" y="608"/>
                  </a:lnTo>
                  <a:lnTo>
                    <a:pt x="2652" y="600"/>
                  </a:lnTo>
                  <a:lnTo>
                    <a:pt x="2670" y="598"/>
                  </a:lnTo>
                  <a:lnTo>
                    <a:pt x="2850" y="596"/>
                  </a:lnTo>
                  <a:lnTo>
                    <a:pt x="2778" y="529"/>
                  </a:lnTo>
                  <a:lnTo>
                    <a:pt x="2703" y="468"/>
                  </a:lnTo>
                  <a:lnTo>
                    <a:pt x="2623" y="412"/>
                  </a:lnTo>
                  <a:lnTo>
                    <a:pt x="2543" y="360"/>
                  </a:lnTo>
                  <a:lnTo>
                    <a:pt x="2459" y="315"/>
                  </a:lnTo>
                  <a:lnTo>
                    <a:pt x="2373" y="273"/>
                  </a:lnTo>
                  <a:lnTo>
                    <a:pt x="2284" y="238"/>
                  </a:lnTo>
                  <a:lnTo>
                    <a:pt x="2193" y="208"/>
                  </a:lnTo>
                  <a:lnTo>
                    <a:pt x="2101" y="183"/>
                  </a:lnTo>
                  <a:lnTo>
                    <a:pt x="2007" y="164"/>
                  </a:lnTo>
                  <a:lnTo>
                    <a:pt x="1911" y="152"/>
                  </a:lnTo>
                  <a:lnTo>
                    <a:pt x="1815" y="143"/>
                  </a:lnTo>
                  <a:lnTo>
                    <a:pt x="1716" y="142"/>
                  </a:lnTo>
                  <a:lnTo>
                    <a:pt x="1619" y="146"/>
                  </a:lnTo>
                  <a:lnTo>
                    <a:pt x="1523" y="156"/>
                  </a:lnTo>
                  <a:lnTo>
                    <a:pt x="1428" y="172"/>
                  </a:lnTo>
                  <a:lnTo>
                    <a:pt x="1333" y="193"/>
                  </a:lnTo>
                  <a:lnTo>
                    <a:pt x="1241" y="219"/>
                  </a:lnTo>
                  <a:lnTo>
                    <a:pt x="1152" y="251"/>
                  </a:lnTo>
                  <a:lnTo>
                    <a:pt x="1064" y="289"/>
                  </a:lnTo>
                  <a:lnTo>
                    <a:pt x="978" y="332"/>
                  </a:lnTo>
                  <a:lnTo>
                    <a:pt x="896" y="380"/>
                  </a:lnTo>
                  <a:lnTo>
                    <a:pt x="815" y="433"/>
                  </a:lnTo>
                  <a:lnTo>
                    <a:pt x="739" y="491"/>
                  </a:lnTo>
                  <a:lnTo>
                    <a:pt x="665" y="555"/>
                  </a:lnTo>
                  <a:lnTo>
                    <a:pt x="594" y="623"/>
                  </a:lnTo>
                  <a:lnTo>
                    <a:pt x="529" y="693"/>
                  </a:lnTo>
                  <a:lnTo>
                    <a:pt x="468" y="767"/>
                  </a:lnTo>
                  <a:lnTo>
                    <a:pt x="412" y="845"/>
                  </a:lnTo>
                  <a:lnTo>
                    <a:pt x="362" y="924"/>
                  </a:lnTo>
                  <a:lnTo>
                    <a:pt x="316" y="1007"/>
                  </a:lnTo>
                  <a:lnTo>
                    <a:pt x="276" y="1090"/>
                  </a:lnTo>
                  <a:lnTo>
                    <a:pt x="240" y="1176"/>
                  </a:lnTo>
                  <a:lnTo>
                    <a:pt x="209" y="1264"/>
                  </a:lnTo>
                  <a:lnTo>
                    <a:pt x="185" y="1354"/>
                  </a:lnTo>
                  <a:lnTo>
                    <a:pt x="165" y="1443"/>
                  </a:lnTo>
                  <a:lnTo>
                    <a:pt x="151" y="1534"/>
                  </a:lnTo>
                  <a:lnTo>
                    <a:pt x="142" y="1628"/>
                  </a:lnTo>
                  <a:lnTo>
                    <a:pt x="139" y="1720"/>
                  </a:lnTo>
                  <a:lnTo>
                    <a:pt x="140" y="1814"/>
                  </a:lnTo>
                  <a:lnTo>
                    <a:pt x="147" y="1907"/>
                  </a:lnTo>
                  <a:lnTo>
                    <a:pt x="161" y="2000"/>
                  </a:lnTo>
                  <a:lnTo>
                    <a:pt x="179" y="2094"/>
                  </a:lnTo>
                  <a:lnTo>
                    <a:pt x="203" y="2186"/>
                  </a:lnTo>
                  <a:lnTo>
                    <a:pt x="233" y="2278"/>
                  </a:lnTo>
                  <a:lnTo>
                    <a:pt x="237" y="2297"/>
                  </a:lnTo>
                  <a:lnTo>
                    <a:pt x="236" y="2315"/>
                  </a:lnTo>
                  <a:lnTo>
                    <a:pt x="231" y="2332"/>
                  </a:lnTo>
                  <a:lnTo>
                    <a:pt x="220" y="2348"/>
                  </a:lnTo>
                  <a:lnTo>
                    <a:pt x="207" y="2360"/>
                  </a:lnTo>
                  <a:lnTo>
                    <a:pt x="190" y="2368"/>
                  </a:lnTo>
                  <a:lnTo>
                    <a:pt x="179" y="2371"/>
                  </a:lnTo>
                  <a:lnTo>
                    <a:pt x="167" y="2372"/>
                  </a:lnTo>
                  <a:lnTo>
                    <a:pt x="150" y="2370"/>
                  </a:lnTo>
                  <a:lnTo>
                    <a:pt x="134" y="2365"/>
                  </a:lnTo>
                  <a:lnTo>
                    <a:pt x="121" y="2354"/>
                  </a:lnTo>
                  <a:lnTo>
                    <a:pt x="110" y="2342"/>
                  </a:lnTo>
                  <a:lnTo>
                    <a:pt x="102" y="2326"/>
                  </a:lnTo>
                  <a:lnTo>
                    <a:pt x="69" y="2224"/>
                  </a:lnTo>
                  <a:lnTo>
                    <a:pt x="41" y="2120"/>
                  </a:lnTo>
                  <a:lnTo>
                    <a:pt x="21" y="2017"/>
                  </a:lnTo>
                  <a:lnTo>
                    <a:pt x="7" y="1911"/>
                  </a:lnTo>
                  <a:lnTo>
                    <a:pt x="0" y="1805"/>
                  </a:lnTo>
                  <a:lnTo>
                    <a:pt x="0" y="1699"/>
                  </a:lnTo>
                  <a:lnTo>
                    <a:pt x="5" y="1594"/>
                  </a:lnTo>
                  <a:lnTo>
                    <a:pt x="17" y="1487"/>
                  </a:lnTo>
                  <a:lnTo>
                    <a:pt x="36" y="1382"/>
                  </a:lnTo>
                  <a:lnTo>
                    <a:pt x="59" y="1286"/>
                  </a:lnTo>
                  <a:lnTo>
                    <a:pt x="88" y="1192"/>
                  </a:lnTo>
                  <a:lnTo>
                    <a:pt x="121" y="1099"/>
                  </a:lnTo>
                  <a:lnTo>
                    <a:pt x="160" y="1009"/>
                  </a:lnTo>
                  <a:lnTo>
                    <a:pt x="203" y="921"/>
                  </a:lnTo>
                  <a:lnTo>
                    <a:pt x="252" y="835"/>
                  </a:lnTo>
                  <a:lnTo>
                    <a:pt x="306" y="753"/>
                  </a:lnTo>
                  <a:lnTo>
                    <a:pt x="364" y="673"/>
                  </a:lnTo>
                  <a:lnTo>
                    <a:pt x="426" y="597"/>
                  </a:lnTo>
                  <a:lnTo>
                    <a:pt x="494" y="524"/>
                  </a:lnTo>
                  <a:lnTo>
                    <a:pt x="565" y="455"/>
                  </a:lnTo>
                  <a:lnTo>
                    <a:pt x="639" y="391"/>
                  </a:lnTo>
                  <a:lnTo>
                    <a:pt x="716" y="332"/>
                  </a:lnTo>
                  <a:lnTo>
                    <a:pt x="796" y="277"/>
                  </a:lnTo>
                  <a:lnTo>
                    <a:pt x="880" y="226"/>
                  </a:lnTo>
                  <a:lnTo>
                    <a:pt x="964" y="180"/>
                  </a:lnTo>
                  <a:lnTo>
                    <a:pt x="1052" y="140"/>
                  </a:lnTo>
                  <a:lnTo>
                    <a:pt x="1142" y="105"/>
                  </a:lnTo>
                  <a:lnTo>
                    <a:pt x="1234" y="75"/>
                  </a:lnTo>
                  <a:lnTo>
                    <a:pt x="1327" y="49"/>
                  </a:lnTo>
                  <a:lnTo>
                    <a:pt x="1422" y="29"/>
                  </a:lnTo>
                  <a:lnTo>
                    <a:pt x="1518" y="14"/>
                  </a:lnTo>
                  <a:lnTo>
                    <a:pt x="1617" y="5"/>
                  </a:lnTo>
                  <a:lnTo>
                    <a:pt x="1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22"/>
            <p:cNvSpPr>
              <a:spLocks/>
            </p:cNvSpPr>
            <p:nvPr/>
          </p:nvSpPr>
          <p:spPr bwMode="auto">
            <a:xfrm>
              <a:off x="7302500" y="3636963"/>
              <a:ext cx="490538" cy="376238"/>
            </a:xfrm>
            <a:custGeom>
              <a:avLst/>
              <a:gdLst>
                <a:gd name="T0" fmla="*/ 2952 w 3089"/>
                <a:gd name="T1" fmla="*/ 6 h 2370"/>
                <a:gd name="T2" fmla="*/ 2988 w 3089"/>
                <a:gd name="T3" fmla="*/ 46 h 2370"/>
                <a:gd name="T4" fmla="*/ 3067 w 3089"/>
                <a:gd name="T5" fmla="*/ 355 h 2370"/>
                <a:gd name="T6" fmla="*/ 3089 w 3089"/>
                <a:gd name="T7" fmla="*/ 673 h 2370"/>
                <a:gd name="T8" fmla="*/ 3054 w 3089"/>
                <a:gd name="T9" fmla="*/ 990 h 2370"/>
                <a:gd name="T10" fmla="*/ 2969 w 3089"/>
                <a:gd name="T11" fmla="*/ 1273 h 2370"/>
                <a:gd name="T12" fmla="*/ 2837 w 3089"/>
                <a:gd name="T13" fmla="*/ 1536 h 2370"/>
                <a:gd name="T14" fmla="*/ 2662 w 3089"/>
                <a:gd name="T15" fmla="*/ 1774 h 2370"/>
                <a:gd name="T16" fmla="*/ 2454 w 3089"/>
                <a:gd name="T17" fmla="*/ 1977 h 2370"/>
                <a:gd name="T18" fmla="*/ 2223 w 3089"/>
                <a:gd name="T19" fmla="*/ 2137 h 2370"/>
                <a:gd name="T20" fmla="*/ 1974 w 3089"/>
                <a:gd name="T21" fmla="*/ 2255 h 2370"/>
                <a:gd name="T22" fmla="*/ 1713 w 3089"/>
                <a:gd name="T23" fmla="*/ 2332 h 2370"/>
                <a:gd name="T24" fmla="*/ 1444 w 3089"/>
                <a:gd name="T25" fmla="*/ 2366 h 2370"/>
                <a:gd name="T26" fmla="*/ 1167 w 3089"/>
                <a:gd name="T27" fmla="*/ 2359 h 2370"/>
                <a:gd name="T28" fmla="*/ 890 w 3089"/>
                <a:gd name="T29" fmla="*/ 2306 h 2370"/>
                <a:gd name="T30" fmla="*/ 623 w 3089"/>
                <a:gd name="T31" fmla="*/ 2208 h 2370"/>
                <a:gd name="T32" fmla="*/ 372 w 3089"/>
                <a:gd name="T33" fmla="*/ 2065 h 2370"/>
                <a:gd name="T34" fmla="*/ 141 w 3089"/>
                <a:gd name="T35" fmla="*/ 1876 h 2370"/>
                <a:gd name="T36" fmla="*/ 135 w 3089"/>
                <a:gd name="T37" fmla="*/ 2090 h 2370"/>
                <a:gd name="T38" fmla="*/ 93 w 3089"/>
                <a:gd name="T39" fmla="*/ 2123 h 2370"/>
                <a:gd name="T40" fmla="*/ 56 w 3089"/>
                <a:gd name="T41" fmla="*/ 2123 h 2370"/>
                <a:gd name="T42" fmla="*/ 13 w 3089"/>
                <a:gd name="T43" fmla="*/ 2091 h 2370"/>
                <a:gd name="T44" fmla="*/ 0 w 3089"/>
                <a:gd name="T45" fmla="*/ 1707 h 2370"/>
                <a:gd name="T46" fmla="*/ 20 w 3089"/>
                <a:gd name="T47" fmla="*/ 1658 h 2370"/>
                <a:gd name="T48" fmla="*/ 68 w 3089"/>
                <a:gd name="T49" fmla="*/ 1636 h 2370"/>
                <a:gd name="T50" fmla="*/ 436 w 3089"/>
                <a:gd name="T51" fmla="*/ 1635 h 2370"/>
                <a:gd name="T52" fmla="*/ 479 w 3089"/>
                <a:gd name="T53" fmla="*/ 1667 h 2370"/>
                <a:gd name="T54" fmla="*/ 486 w 3089"/>
                <a:gd name="T55" fmla="*/ 1721 h 2370"/>
                <a:gd name="T56" fmla="*/ 454 w 3089"/>
                <a:gd name="T57" fmla="*/ 1763 h 2370"/>
                <a:gd name="T58" fmla="*/ 240 w 3089"/>
                <a:gd name="T59" fmla="*/ 1775 h 2370"/>
                <a:gd name="T60" fmla="*/ 463 w 3089"/>
                <a:gd name="T61" fmla="*/ 1957 h 2370"/>
                <a:gd name="T62" fmla="*/ 707 w 3089"/>
                <a:gd name="T63" fmla="*/ 2091 h 2370"/>
                <a:gd name="T64" fmla="*/ 967 w 3089"/>
                <a:gd name="T65" fmla="*/ 2181 h 2370"/>
                <a:gd name="T66" fmla="*/ 1237 w 3089"/>
                <a:gd name="T67" fmla="*/ 2224 h 2370"/>
                <a:gd name="T68" fmla="*/ 1509 w 3089"/>
                <a:gd name="T69" fmla="*/ 2220 h 2370"/>
                <a:gd name="T70" fmla="*/ 1777 w 3089"/>
                <a:gd name="T71" fmla="*/ 2172 h 2370"/>
                <a:gd name="T72" fmla="*/ 2035 w 3089"/>
                <a:gd name="T73" fmla="*/ 2077 h 2370"/>
                <a:gd name="T74" fmla="*/ 2276 w 3089"/>
                <a:gd name="T75" fmla="*/ 1935 h 2370"/>
                <a:gd name="T76" fmla="*/ 2495 w 3089"/>
                <a:gd name="T77" fmla="*/ 1749 h 2370"/>
                <a:gd name="T78" fmla="*/ 2677 w 3089"/>
                <a:gd name="T79" fmla="*/ 1525 h 2370"/>
                <a:gd name="T80" fmla="*/ 2813 w 3089"/>
                <a:gd name="T81" fmla="*/ 1280 h 2370"/>
                <a:gd name="T82" fmla="*/ 2904 w 3089"/>
                <a:gd name="T83" fmla="*/ 1018 h 2370"/>
                <a:gd name="T84" fmla="*/ 2948 w 3089"/>
                <a:gd name="T85" fmla="*/ 744 h 2370"/>
                <a:gd name="T86" fmla="*/ 2941 w 3089"/>
                <a:gd name="T87" fmla="*/ 464 h 2370"/>
                <a:gd name="T88" fmla="*/ 2885 w 3089"/>
                <a:gd name="T89" fmla="*/ 186 h 2370"/>
                <a:gd name="T90" fmla="*/ 2853 w 3089"/>
                <a:gd name="T91" fmla="*/ 57 h 2370"/>
                <a:gd name="T92" fmla="*/ 2881 w 3089"/>
                <a:gd name="T93" fmla="*/ 13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89" h="2370">
                  <a:moveTo>
                    <a:pt x="2916" y="0"/>
                  </a:moveTo>
                  <a:lnTo>
                    <a:pt x="2935" y="1"/>
                  </a:lnTo>
                  <a:lnTo>
                    <a:pt x="2952" y="6"/>
                  </a:lnTo>
                  <a:lnTo>
                    <a:pt x="2967" y="17"/>
                  </a:lnTo>
                  <a:lnTo>
                    <a:pt x="2980" y="30"/>
                  </a:lnTo>
                  <a:lnTo>
                    <a:pt x="2988" y="46"/>
                  </a:lnTo>
                  <a:lnTo>
                    <a:pt x="3021" y="148"/>
                  </a:lnTo>
                  <a:lnTo>
                    <a:pt x="3047" y="251"/>
                  </a:lnTo>
                  <a:lnTo>
                    <a:pt x="3067" y="355"/>
                  </a:lnTo>
                  <a:lnTo>
                    <a:pt x="3081" y="460"/>
                  </a:lnTo>
                  <a:lnTo>
                    <a:pt x="3088" y="566"/>
                  </a:lnTo>
                  <a:lnTo>
                    <a:pt x="3089" y="673"/>
                  </a:lnTo>
                  <a:lnTo>
                    <a:pt x="3084" y="779"/>
                  </a:lnTo>
                  <a:lnTo>
                    <a:pt x="3072" y="884"/>
                  </a:lnTo>
                  <a:lnTo>
                    <a:pt x="3054" y="990"/>
                  </a:lnTo>
                  <a:lnTo>
                    <a:pt x="3030" y="1086"/>
                  </a:lnTo>
                  <a:lnTo>
                    <a:pt x="3002" y="1181"/>
                  </a:lnTo>
                  <a:lnTo>
                    <a:pt x="2969" y="1273"/>
                  </a:lnTo>
                  <a:lnTo>
                    <a:pt x="2930" y="1362"/>
                  </a:lnTo>
                  <a:lnTo>
                    <a:pt x="2886" y="1450"/>
                  </a:lnTo>
                  <a:lnTo>
                    <a:pt x="2837" y="1536"/>
                  </a:lnTo>
                  <a:lnTo>
                    <a:pt x="2784" y="1618"/>
                  </a:lnTo>
                  <a:lnTo>
                    <a:pt x="2726" y="1698"/>
                  </a:lnTo>
                  <a:lnTo>
                    <a:pt x="2662" y="1774"/>
                  </a:lnTo>
                  <a:lnTo>
                    <a:pt x="2596" y="1847"/>
                  </a:lnTo>
                  <a:lnTo>
                    <a:pt x="2526" y="1915"/>
                  </a:lnTo>
                  <a:lnTo>
                    <a:pt x="2454" y="1977"/>
                  </a:lnTo>
                  <a:lnTo>
                    <a:pt x="2379" y="2035"/>
                  </a:lnTo>
                  <a:lnTo>
                    <a:pt x="2303" y="2088"/>
                  </a:lnTo>
                  <a:lnTo>
                    <a:pt x="2223" y="2137"/>
                  </a:lnTo>
                  <a:lnTo>
                    <a:pt x="2142" y="2181"/>
                  </a:lnTo>
                  <a:lnTo>
                    <a:pt x="2058" y="2220"/>
                  </a:lnTo>
                  <a:lnTo>
                    <a:pt x="1974" y="2255"/>
                  </a:lnTo>
                  <a:lnTo>
                    <a:pt x="1888" y="2286"/>
                  </a:lnTo>
                  <a:lnTo>
                    <a:pt x="1802" y="2311"/>
                  </a:lnTo>
                  <a:lnTo>
                    <a:pt x="1713" y="2332"/>
                  </a:lnTo>
                  <a:lnTo>
                    <a:pt x="1624" y="2348"/>
                  </a:lnTo>
                  <a:lnTo>
                    <a:pt x="1534" y="2360"/>
                  </a:lnTo>
                  <a:lnTo>
                    <a:pt x="1444" y="2366"/>
                  </a:lnTo>
                  <a:lnTo>
                    <a:pt x="1354" y="2370"/>
                  </a:lnTo>
                  <a:lnTo>
                    <a:pt x="1260" y="2366"/>
                  </a:lnTo>
                  <a:lnTo>
                    <a:pt x="1167" y="2359"/>
                  </a:lnTo>
                  <a:lnTo>
                    <a:pt x="1074" y="2346"/>
                  </a:lnTo>
                  <a:lnTo>
                    <a:pt x="981" y="2329"/>
                  </a:lnTo>
                  <a:lnTo>
                    <a:pt x="890" y="2306"/>
                  </a:lnTo>
                  <a:lnTo>
                    <a:pt x="799" y="2279"/>
                  </a:lnTo>
                  <a:lnTo>
                    <a:pt x="710" y="2246"/>
                  </a:lnTo>
                  <a:lnTo>
                    <a:pt x="623" y="2208"/>
                  </a:lnTo>
                  <a:lnTo>
                    <a:pt x="537" y="2165"/>
                  </a:lnTo>
                  <a:lnTo>
                    <a:pt x="453" y="2118"/>
                  </a:lnTo>
                  <a:lnTo>
                    <a:pt x="372" y="2065"/>
                  </a:lnTo>
                  <a:lnTo>
                    <a:pt x="293" y="2007"/>
                  </a:lnTo>
                  <a:lnTo>
                    <a:pt x="215" y="1944"/>
                  </a:lnTo>
                  <a:lnTo>
                    <a:pt x="141" y="1876"/>
                  </a:lnTo>
                  <a:lnTo>
                    <a:pt x="143" y="2055"/>
                  </a:lnTo>
                  <a:lnTo>
                    <a:pt x="141" y="2074"/>
                  </a:lnTo>
                  <a:lnTo>
                    <a:pt x="135" y="2090"/>
                  </a:lnTo>
                  <a:lnTo>
                    <a:pt x="123" y="2105"/>
                  </a:lnTo>
                  <a:lnTo>
                    <a:pt x="110" y="2116"/>
                  </a:lnTo>
                  <a:lnTo>
                    <a:pt x="93" y="2123"/>
                  </a:lnTo>
                  <a:lnTo>
                    <a:pt x="75" y="2126"/>
                  </a:lnTo>
                  <a:lnTo>
                    <a:pt x="74" y="2126"/>
                  </a:lnTo>
                  <a:lnTo>
                    <a:pt x="56" y="2123"/>
                  </a:lnTo>
                  <a:lnTo>
                    <a:pt x="39" y="2117"/>
                  </a:lnTo>
                  <a:lnTo>
                    <a:pt x="25" y="2106"/>
                  </a:lnTo>
                  <a:lnTo>
                    <a:pt x="13" y="2091"/>
                  </a:lnTo>
                  <a:lnTo>
                    <a:pt x="6" y="2075"/>
                  </a:lnTo>
                  <a:lnTo>
                    <a:pt x="4" y="2056"/>
                  </a:lnTo>
                  <a:lnTo>
                    <a:pt x="0" y="1707"/>
                  </a:lnTo>
                  <a:lnTo>
                    <a:pt x="2" y="1689"/>
                  </a:lnTo>
                  <a:lnTo>
                    <a:pt x="9" y="1672"/>
                  </a:lnTo>
                  <a:lnTo>
                    <a:pt x="20" y="1658"/>
                  </a:lnTo>
                  <a:lnTo>
                    <a:pt x="34" y="1647"/>
                  </a:lnTo>
                  <a:lnTo>
                    <a:pt x="50" y="1640"/>
                  </a:lnTo>
                  <a:lnTo>
                    <a:pt x="68" y="1636"/>
                  </a:lnTo>
                  <a:lnTo>
                    <a:pt x="417" y="1632"/>
                  </a:lnTo>
                  <a:lnTo>
                    <a:pt x="418" y="1632"/>
                  </a:lnTo>
                  <a:lnTo>
                    <a:pt x="436" y="1635"/>
                  </a:lnTo>
                  <a:lnTo>
                    <a:pt x="453" y="1642"/>
                  </a:lnTo>
                  <a:lnTo>
                    <a:pt x="467" y="1653"/>
                  </a:lnTo>
                  <a:lnTo>
                    <a:pt x="479" y="1667"/>
                  </a:lnTo>
                  <a:lnTo>
                    <a:pt x="485" y="1684"/>
                  </a:lnTo>
                  <a:lnTo>
                    <a:pt x="488" y="1702"/>
                  </a:lnTo>
                  <a:lnTo>
                    <a:pt x="486" y="1721"/>
                  </a:lnTo>
                  <a:lnTo>
                    <a:pt x="479" y="1738"/>
                  </a:lnTo>
                  <a:lnTo>
                    <a:pt x="468" y="1752"/>
                  </a:lnTo>
                  <a:lnTo>
                    <a:pt x="454" y="1763"/>
                  </a:lnTo>
                  <a:lnTo>
                    <a:pt x="437" y="1770"/>
                  </a:lnTo>
                  <a:lnTo>
                    <a:pt x="418" y="1773"/>
                  </a:lnTo>
                  <a:lnTo>
                    <a:pt x="240" y="1775"/>
                  </a:lnTo>
                  <a:lnTo>
                    <a:pt x="311" y="1841"/>
                  </a:lnTo>
                  <a:lnTo>
                    <a:pt x="386" y="1901"/>
                  </a:lnTo>
                  <a:lnTo>
                    <a:pt x="463" y="1957"/>
                  </a:lnTo>
                  <a:lnTo>
                    <a:pt x="542" y="2007"/>
                  </a:lnTo>
                  <a:lnTo>
                    <a:pt x="624" y="2052"/>
                  </a:lnTo>
                  <a:lnTo>
                    <a:pt x="707" y="2091"/>
                  </a:lnTo>
                  <a:lnTo>
                    <a:pt x="793" y="2126"/>
                  </a:lnTo>
                  <a:lnTo>
                    <a:pt x="879" y="2156"/>
                  </a:lnTo>
                  <a:lnTo>
                    <a:pt x="967" y="2181"/>
                  </a:lnTo>
                  <a:lnTo>
                    <a:pt x="1056" y="2200"/>
                  </a:lnTo>
                  <a:lnTo>
                    <a:pt x="1146" y="2215"/>
                  </a:lnTo>
                  <a:lnTo>
                    <a:pt x="1237" y="2224"/>
                  </a:lnTo>
                  <a:lnTo>
                    <a:pt x="1328" y="2228"/>
                  </a:lnTo>
                  <a:lnTo>
                    <a:pt x="1418" y="2227"/>
                  </a:lnTo>
                  <a:lnTo>
                    <a:pt x="1509" y="2220"/>
                  </a:lnTo>
                  <a:lnTo>
                    <a:pt x="1599" y="2209"/>
                  </a:lnTo>
                  <a:lnTo>
                    <a:pt x="1688" y="2193"/>
                  </a:lnTo>
                  <a:lnTo>
                    <a:pt x="1777" y="2172"/>
                  </a:lnTo>
                  <a:lnTo>
                    <a:pt x="1864" y="2144"/>
                  </a:lnTo>
                  <a:lnTo>
                    <a:pt x="1951" y="2114"/>
                  </a:lnTo>
                  <a:lnTo>
                    <a:pt x="2035" y="2077"/>
                  </a:lnTo>
                  <a:lnTo>
                    <a:pt x="2118" y="2034"/>
                  </a:lnTo>
                  <a:lnTo>
                    <a:pt x="2198" y="1988"/>
                  </a:lnTo>
                  <a:lnTo>
                    <a:pt x="2276" y="1935"/>
                  </a:lnTo>
                  <a:lnTo>
                    <a:pt x="2352" y="1878"/>
                  </a:lnTo>
                  <a:lnTo>
                    <a:pt x="2425" y="1815"/>
                  </a:lnTo>
                  <a:lnTo>
                    <a:pt x="2495" y="1749"/>
                  </a:lnTo>
                  <a:lnTo>
                    <a:pt x="2561" y="1677"/>
                  </a:lnTo>
                  <a:lnTo>
                    <a:pt x="2621" y="1603"/>
                  </a:lnTo>
                  <a:lnTo>
                    <a:pt x="2677" y="1525"/>
                  </a:lnTo>
                  <a:lnTo>
                    <a:pt x="2728" y="1446"/>
                  </a:lnTo>
                  <a:lnTo>
                    <a:pt x="2773" y="1365"/>
                  </a:lnTo>
                  <a:lnTo>
                    <a:pt x="2813" y="1280"/>
                  </a:lnTo>
                  <a:lnTo>
                    <a:pt x="2849" y="1194"/>
                  </a:lnTo>
                  <a:lnTo>
                    <a:pt x="2879" y="1106"/>
                  </a:lnTo>
                  <a:lnTo>
                    <a:pt x="2904" y="1018"/>
                  </a:lnTo>
                  <a:lnTo>
                    <a:pt x="2925" y="928"/>
                  </a:lnTo>
                  <a:lnTo>
                    <a:pt x="2938" y="836"/>
                  </a:lnTo>
                  <a:lnTo>
                    <a:pt x="2948" y="744"/>
                  </a:lnTo>
                  <a:lnTo>
                    <a:pt x="2951" y="652"/>
                  </a:lnTo>
                  <a:lnTo>
                    <a:pt x="2949" y="558"/>
                  </a:lnTo>
                  <a:lnTo>
                    <a:pt x="2941" y="464"/>
                  </a:lnTo>
                  <a:lnTo>
                    <a:pt x="2929" y="371"/>
                  </a:lnTo>
                  <a:lnTo>
                    <a:pt x="2910" y="278"/>
                  </a:lnTo>
                  <a:lnTo>
                    <a:pt x="2885" y="186"/>
                  </a:lnTo>
                  <a:lnTo>
                    <a:pt x="2856" y="94"/>
                  </a:lnTo>
                  <a:lnTo>
                    <a:pt x="2852" y="75"/>
                  </a:lnTo>
                  <a:lnTo>
                    <a:pt x="2853" y="57"/>
                  </a:lnTo>
                  <a:lnTo>
                    <a:pt x="2858" y="40"/>
                  </a:lnTo>
                  <a:lnTo>
                    <a:pt x="2868" y="24"/>
                  </a:lnTo>
                  <a:lnTo>
                    <a:pt x="2881" y="13"/>
                  </a:lnTo>
                  <a:lnTo>
                    <a:pt x="2898" y="4"/>
                  </a:lnTo>
                  <a:lnTo>
                    <a:pt x="29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6" name="Group 835"/>
          <p:cNvGrpSpPr/>
          <p:nvPr/>
        </p:nvGrpSpPr>
        <p:grpSpPr>
          <a:xfrm>
            <a:off x="6317027" y="3460750"/>
            <a:ext cx="484188" cy="554038"/>
            <a:chOff x="6326188" y="3460750"/>
            <a:chExt cx="484188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2" name="Freeform 227"/>
            <p:cNvSpPr>
              <a:spLocks/>
            </p:cNvSpPr>
            <p:nvPr/>
          </p:nvSpPr>
          <p:spPr bwMode="auto">
            <a:xfrm>
              <a:off x="6326188" y="3460750"/>
              <a:ext cx="276225" cy="288925"/>
            </a:xfrm>
            <a:custGeom>
              <a:avLst/>
              <a:gdLst>
                <a:gd name="T0" fmla="*/ 1475 w 1743"/>
                <a:gd name="T1" fmla="*/ 2 h 1815"/>
                <a:gd name="T2" fmla="*/ 1507 w 1743"/>
                <a:gd name="T3" fmla="*/ 21 h 1815"/>
                <a:gd name="T4" fmla="*/ 1733 w 1743"/>
                <a:gd name="T5" fmla="*/ 252 h 1815"/>
                <a:gd name="T6" fmla="*/ 1743 w 1743"/>
                <a:gd name="T7" fmla="*/ 287 h 1815"/>
                <a:gd name="T8" fmla="*/ 1733 w 1743"/>
                <a:gd name="T9" fmla="*/ 320 h 1815"/>
                <a:gd name="T10" fmla="*/ 1507 w 1743"/>
                <a:gd name="T11" fmla="*/ 552 h 1815"/>
                <a:gd name="T12" fmla="*/ 1475 w 1743"/>
                <a:gd name="T13" fmla="*/ 570 h 1815"/>
                <a:gd name="T14" fmla="*/ 1440 w 1743"/>
                <a:gd name="T15" fmla="*/ 570 h 1815"/>
                <a:gd name="T16" fmla="*/ 1408 w 1743"/>
                <a:gd name="T17" fmla="*/ 552 h 1815"/>
                <a:gd name="T18" fmla="*/ 1389 w 1743"/>
                <a:gd name="T19" fmla="*/ 520 h 1815"/>
                <a:gd name="T20" fmla="*/ 1389 w 1743"/>
                <a:gd name="T21" fmla="*/ 484 h 1815"/>
                <a:gd name="T22" fmla="*/ 1408 w 1743"/>
                <a:gd name="T23" fmla="*/ 452 h 1815"/>
                <a:gd name="T24" fmla="*/ 1410 w 1743"/>
                <a:gd name="T25" fmla="*/ 361 h 1815"/>
                <a:gd name="T26" fmla="*/ 1228 w 1743"/>
                <a:gd name="T27" fmla="*/ 388 h 1815"/>
                <a:gd name="T28" fmla="*/ 1056 w 1743"/>
                <a:gd name="T29" fmla="*/ 438 h 1815"/>
                <a:gd name="T30" fmla="*/ 893 w 1743"/>
                <a:gd name="T31" fmla="*/ 510 h 1815"/>
                <a:gd name="T32" fmla="*/ 741 w 1743"/>
                <a:gd name="T33" fmla="*/ 602 h 1815"/>
                <a:gd name="T34" fmla="*/ 602 w 1743"/>
                <a:gd name="T35" fmla="*/ 710 h 1815"/>
                <a:gd name="T36" fmla="*/ 480 w 1743"/>
                <a:gd name="T37" fmla="*/ 835 h 1815"/>
                <a:gd name="T38" fmla="*/ 373 w 1743"/>
                <a:gd name="T39" fmla="*/ 975 h 1815"/>
                <a:gd name="T40" fmla="*/ 284 w 1743"/>
                <a:gd name="T41" fmla="*/ 1129 h 1815"/>
                <a:gd name="T42" fmla="*/ 215 w 1743"/>
                <a:gd name="T43" fmla="*/ 1293 h 1815"/>
                <a:gd name="T44" fmla="*/ 167 w 1743"/>
                <a:gd name="T45" fmla="*/ 1468 h 1815"/>
                <a:gd name="T46" fmla="*/ 143 w 1743"/>
                <a:gd name="T47" fmla="*/ 1650 h 1815"/>
                <a:gd name="T48" fmla="*/ 138 w 1743"/>
                <a:gd name="T49" fmla="*/ 1763 h 1815"/>
                <a:gd name="T50" fmla="*/ 120 w 1743"/>
                <a:gd name="T51" fmla="*/ 1794 h 1815"/>
                <a:gd name="T52" fmla="*/ 89 w 1743"/>
                <a:gd name="T53" fmla="*/ 1812 h 1815"/>
                <a:gd name="T54" fmla="*/ 51 w 1743"/>
                <a:gd name="T55" fmla="*/ 1812 h 1815"/>
                <a:gd name="T56" fmla="*/ 20 w 1743"/>
                <a:gd name="T57" fmla="*/ 1794 h 1815"/>
                <a:gd name="T58" fmla="*/ 2 w 1743"/>
                <a:gd name="T59" fmla="*/ 1763 h 1815"/>
                <a:gd name="T60" fmla="*/ 3 w 1743"/>
                <a:gd name="T61" fmla="*/ 1645 h 1815"/>
                <a:gd name="T62" fmla="*/ 28 w 1743"/>
                <a:gd name="T63" fmla="*/ 1451 h 1815"/>
                <a:gd name="T64" fmla="*/ 76 w 1743"/>
                <a:gd name="T65" fmla="*/ 1265 h 1815"/>
                <a:gd name="T66" fmla="*/ 147 w 1743"/>
                <a:gd name="T67" fmla="*/ 1090 h 1815"/>
                <a:gd name="T68" fmla="*/ 237 w 1743"/>
                <a:gd name="T69" fmla="*/ 926 h 1815"/>
                <a:gd name="T70" fmla="*/ 346 w 1743"/>
                <a:gd name="T71" fmla="*/ 774 h 1815"/>
                <a:gd name="T72" fmla="*/ 473 w 1743"/>
                <a:gd name="T73" fmla="*/ 639 h 1815"/>
                <a:gd name="T74" fmla="*/ 615 w 1743"/>
                <a:gd name="T75" fmla="*/ 519 h 1815"/>
                <a:gd name="T76" fmla="*/ 772 w 1743"/>
                <a:gd name="T77" fmla="*/ 416 h 1815"/>
                <a:gd name="T78" fmla="*/ 940 w 1743"/>
                <a:gd name="T79" fmla="*/ 333 h 1815"/>
                <a:gd name="T80" fmla="*/ 1119 w 1743"/>
                <a:gd name="T81" fmla="*/ 272 h 1815"/>
                <a:gd name="T82" fmla="*/ 1308 w 1743"/>
                <a:gd name="T83" fmla="*/ 232 h 1815"/>
                <a:gd name="T84" fmla="*/ 1505 w 1743"/>
                <a:gd name="T85" fmla="*/ 217 h 1815"/>
                <a:gd name="T86" fmla="*/ 1397 w 1743"/>
                <a:gd name="T87" fmla="*/ 105 h 1815"/>
                <a:gd name="T88" fmla="*/ 1387 w 1743"/>
                <a:gd name="T89" fmla="*/ 71 h 1815"/>
                <a:gd name="T90" fmla="*/ 1397 w 1743"/>
                <a:gd name="T91" fmla="*/ 36 h 1815"/>
                <a:gd name="T92" fmla="*/ 1423 w 1743"/>
                <a:gd name="T93" fmla="*/ 10 h 1815"/>
                <a:gd name="T94" fmla="*/ 1457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457" y="0"/>
                  </a:moveTo>
                  <a:lnTo>
                    <a:pt x="1475" y="2"/>
                  </a:lnTo>
                  <a:lnTo>
                    <a:pt x="1492" y="10"/>
                  </a:lnTo>
                  <a:lnTo>
                    <a:pt x="1507" y="21"/>
                  </a:lnTo>
                  <a:lnTo>
                    <a:pt x="1722" y="237"/>
                  </a:lnTo>
                  <a:lnTo>
                    <a:pt x="1733" y="252"/>
                  </a:lnTo>
                  <a:lnTo>
                    <a:pt x="1741" y="269"/>
                  </a:lnTo>
                  <a:lnTo>
                    <a:pt x="1743" y="287"/>
                  </a:lnTo>
                  <a:lnTo>
                    <a:pt x="1741" y="304"/>
                  </a:lnTo>
                  <a:lnTo>
                    <a:pt x="1733" y="320"/>
                  </a:lnTo>
                  <a:lnTo>
                    <a:pt x="1722" y="335"/>
                  </a:lnTo>
                  <a:lnTo>
                    <a:pt x="1507" y="552"/>
                  </a:lnTo>
                  <a:lnTo>
                    <a:pt x="1492" y="562"/>
                  </a:lnTo>
                  <a:lnTo>
                    <a:pt x="1475" y="570"/>
                  </a:lnTo>
                  <a:lnTo>
                    <a:pt x="1458" y="572"/>
                  </a:lnTo>
                  <a:lnTo>
                    <a:pt x="1440" y="570"/>
                  </a:lnTo>
                  <a:lnTo>
                    <a:pt x="1423" y="562"/>
                  </a:lnTo>
                  <a:lnTo>
                    <a:pt x="1408" y="552"/>
                  </a:lnTo>
                  <a:lnTo>
                    <a:pt x="1397" y="536"/>
                  </a:lnTo>
                  <a:lnTo>
                    <a:pt x="1389" y="520"/>
                  </a:lnTo>
                  <a:lnTo>
                    <a:pt x="1387" y="502"/>
                  </a:lnTo>
                  <a:lnTo>
                    <a:pt x="1389" y="484"/>
                  </a:lnTo>
                  <a:lnTo>
                    <a:pt x="1397" y="467"/>
                  </a:lnTo>
                  <a:lnTo>
                    <a:pt x="1408" y="452"/>
                  </a:lnTo>
                  <a:lnTo>
                    <a:pt x="1504" y="357"/>
                  </a:lnTo>
                  <a:lnTo>
                    <a:pt x="1410" y="361"/>
                  </a:lnTo>
                  <a:lnTo>
                    <a:pt x="1318" y="371"/>
                  </a:lnTo>
                  <a:lnTo>
                    <a:pt x="1228" y="388"/>
                  </a:lnTo>
                  <a:lnTo>
                    <a:pt x="1140" y="411"/>
                  </a:lnTo>
                  <a:lnTo>
                    <a:pt x="1056" y="438"/>
                  </a:lnTo>
                  <a:lnTo>
                    <a:pt x="972" y="472"/>
                  </a:lnTo>
                  <a:lnTo>
                    <a:pt x="893" y="510"/>
                  </a:lnTo>
                  <a:lnTo>
                    <a:pt x="815" y="553"/>
                  </a:lnTo>
                  <a:lnTo>
                    <a:pt x="741" y="602"/>
                  </a:lnTo>
                  <a:lnTo>
                    <a:pt x="670" y="654"/>
                  </a:lnTo>
                  <a:lnTo>
                    <a:pt x="602" y="710"/>
                  </a:lnTo>
                  <a:lnTo>
                    <a:pt x="539" y="771"/>
                  </a:lnTo>
                  <a:lnTo>
                    <a:pt x="480" y="835"/>
                  </a:lnTo>
                  <a:lnTo>
                    <a:pt x="424" y="904"/>
                  </a:lnTo>
                  <a:lnTo>
                    <a:pt x="373" y="975"/>
                  </a:lnTo>
                  <a:lnTo>
                    <a:pt x="326" y="1050"/>
                  </a:lnTo>
                  <a:lnTo>
                    <a:pt x="284" y="1129"/>
                  </a:lnTo>
                  <a:lnTo>
                    <a:pt x="247" y="1209"/>
                  </a:lnTo>
                  <a:lnTo>
                    <a:pt x="215" y="1293"/>
                  </a:lnTo>
                  <a:lnTo>
                    <a:pt x="188" y="1379"/>
                  </a:lnTo>
                  <a:lnTo>
                    <a:pt x="167" y="1468"/>
                  </a:lnTo>
                  <a:lnTo>
                    <a:pt x="152" y="1558"/>
                  </a:lnTo>
                  <a:lnTo>
                    <a:pt x="143" y="1650"/>
                  </a:lnTo>
                  <a:lnTo>
                    <a:pt x="140" y="1744"/>
                  </a:lnTo>
                  <a:lnTo>
                    <a:pt x="138" y="1763"/>
                  </a:lnTo>
                  <a:lnTo>
                    <a:pt x="130" y="1780"/>
                  </a:lnTo>
                  <a:lnTo>
                    <a:pt x="120" y="1794"/>
                  </a:lnTo>
                  <a:lnTo>
                    <a:pt x="105" y="1805"/>
                  </a:lnTo>
                  <a:lnTo>
                    <a:pt x="89" y="1812"/>
                  </a:lnTo>
                  <a:lnTo>
                    <a:pt x="70" y="1815"/>
                  </a:lnTo>
                  <a:lnTo>
                    <a:pt x="51" y="1812"/>
                  </a:lnTo>
                  <a:lnTo>
                    <a:pt x="34" y="1805"/>
                  </a:lnTo>
                  <a:lnTo>
                    <a:pt x="20" y="1794"/>
                  </a:lnTo>
                  <a:lnTo>
                    <a:pt x="10" y="1780"/>
                  </a:lnTo>
                  <a:lnTo>
                    <a:pt x="2" y="1763"/>
                  </a:lnTo>
                  <a:lnTo>
                    <a:pt x="0" y="1744"/>
                  </a:lnTo>
                  <a:lnTo>
                    <a:pt x="3" y="1645"/>
                  </a:lnTo>
                  <a:lnTo>
                    <a:pt x="13" y="1547"/>
                  </a:lnTo>
                  <a:lnTo>
                    <a:pt x="28" y="1451"/>
                  </a:lnTo>
                  <a:lnTo>
                    <a:pt x="50" y="1357"/>
                  </a:lnTo>
                  <a:lnTo>
                    <a:pt x="76" y="1265"/>
                  </a:lnTo>
                  <a:lnTo>
                    <a:pt x="109" y="1176"/>
                  </a:lnTo>
                  <a:lnTo>
                    <a:pt x="147" y="1090"/>
                  </a:lnTo>
                  <a:lnTo>
                    <a:pt x="190" y="1007"/>
                  </a:lnTo>
                  <a:lnTo>
                    <a:pt x="237" y="926"/>
                  </a:lnTo>
                  <a:lnTo>
                    <a:pt x="290" y="849"/>
                  </a:lnTo>
                  <a:lnTo>
                    <a:pt x="346" y="774"/>
                  </a:lnTo>
                  <a:lnTo>
                    <a:pt x="408" y="704"/>
                  </a:lnTo>
                  <a:lnTo>
                    <a:pt x="473" y="639"/>
                  </a:lnTo>
                  <a:lnTo>
                    <a:pt x="542" y="576"/>
                  </a:lnTo>
                  <a:lnTo>
                    <a:pt x="615" y="519"/>
                  </a:lnTo>
                  <a:lnTo>
                    <a:pt x="691" y="465"/>
                  </a:lnTo>
                  <a:lnTo>
                    <a:pt x="772" y="416"/>
                  </a:lnTo>
                  <a:lnTo>
                    <a:pt x="854" y="372"/>
                  </a:lnTo>
                  <a:lnTo>
                    <a:pt x="940" y="333"/>
                  </a:lnTo>
                  <a:lnTo>
                    <a:pt x="1028" y="299"/>
                  </a:lnTo>
                  <a:lnTo>
                    <a:pt x="1119" y="272"/>
                  </a:lnTo>
                  <a:lnTo>
                    <a:pt x="1212" y="248"/>
                  </a:lnTo>
                  <a:lnTo>
                    <a:pt x="1308" y="232"/>
                  </a:lnTo>
                  <a:lnTo>
                    <a:pt x="1405" y="221"/>
                  </a:lnTo>
                  <a:lnTo>
                    <a:pt x="1505" y="217"/>
                  </a:lnTo>
                  <a:lnTo>
                    <a:pt x="1408" y="120"/>
                  </a:lnTo>
                  <a:lnTo>
                    <a:pt x="1397" y="105"/>
                  </a:lnTo>
                  <a:lnTo>
                    <a:pt x="1389" y="88"/>
                  </a:lnTo>
                  <a:lnTo>
                    <a:pt x="1387" y="71"/>
                  </a:lnTo>
                  <a:lnTo>
                    <a:pt x="1389" y="53"/>
                  </a:lnTo>
                  <a:lnTo>
                    <a:pt x="1397" y="36"/>
                  </a:lnTo>
                  <a:lnTo>
                    <a:pt x="1408" y="21"/>
                  </a:lnTo>
                  <a:lnTo>
                    <a:pt x="1423" y="10"/>
                  </a:lnTo>
                  <a:lnTo>
                    <a:pt x="1440" y="2"/>
                  </a:lnTo>
                  <a:lnTo>
                    <a:pt x="14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28"/>
            <p:cNvSpPr>
              <a:spLocks/>
            </p:cNvSpPr>
            <p:nvPr/>
          </p:nvSpPr>
          <p:spPr bwMode="auto">
            <a:xfrm>
              <a:off x="6534151" y="3727450"/>
              <a:ext cx="276225" cy="287338"/>
            </a:xfrm>
            <a:custGeom>
              <a:avLst/>
              <a:gdLst>
                <a:gd name="T0" fmla="*/ 1691 w 1743"/>
                <a:gd name="T1" fmla="*/ 3 h 1815"/>
                <a:gd name="T2" fmla="*/ 1722 w 1743"/>
                <a:gd name="T3" fmla="*/ 21 h 1815"/>
                <a:gd name="T4" fmla="*/ 1740 w 1743"/>
                <a:gd name="T5" fmla="*/ 52 h 1815"/>
                <a:gd name="T6" fmla="*/ 1739 w 1743"/>
                <a:gd name="T7" fmla="*/ 170 h 1815"/>
                <a:gd name="T8" fmla="*/ 1714 w 1743"/>
                <a:gd name="T9" fmla="*/ 364 h 1815"/>
                <a:gd name="T10" fmla="*/ 1666 w 1743"/>
                <a:gd name="T11" fmla="*/ 549 h 1815"/>
                <a:gd name="T12" fmla="*/ 1595 w 1743"/>
                <a:gd name="T13" fmla="*/ 724 h 1815"/>
                <a:gd name="T14" fmla="*/ 1505 w 1743"/>
                <a:gd name="T15" fmla="*/ 889 h 1815"/>
                <a:gd name="T16" fmla="*/ 1395 w 1743"/>
                <a:gd name="T17" fmla="*/ 1040 h 1815"/>
                <a:gd name="T18" fmla="*/ 1269 w 1743"/>
                <a:gd name="T19" fmla="*/ 1176 h 1815"/>
                <a:gd name="T20" fmla="*/ 1126 w 1743"/>
                <a:gd name="T21" fmla="*/ 1296 h 1815"/>
                <a:gd name="T22" fmla="*/ 971 w 1743"/>
                <a:gd name="T23" fmla="*/ 1399 h 1815"/>
                <a:gd name="T24" fmla="*/ 802 w 1743"/>
                <a:gd name="T25" fmla="*/ 1481 h 1815"/>
                <a:gd name="T26" fmla="*/ 622 w 1743"/>
                <a:gd name="T27" fmla="*/ 1543 h 1815"/>
                <a:gd name="T28" fmla="*/ 434 w 1743"/>
                <a:gd name="T29" fmla="*/ 1582 h 1815"/>
                <a:gd name="T30" fmla="*/ 238 w 1743"/>
                <a:gd name="T31" fmla="*/ 1598 h 1815"/>
                <a:gd name="T32" fmla="*/ 346 w 1743"/>
                <a:gd name="T33" fmla="*/ 1710 h 1815"/>
                <a:gd name="T34" fmla="*/ 354 w 1743"/>
                <a:gd name="T35" fmla="*/ 1743 h 1815"/>
                <a:gd name="T36" fmla="*/ 346 w 1743"/>
                <a:gd name="T37" fmla="*/ 1778 h 1815"/>
                <a:gd name="T38" fmla="*/ 320 w 1743"/>
                <a:gd name="T39" fmla="*/ 1805 h 1815"/>
                <a:gd name="T40" fmla="*/ 285 w 1743"/>
                <a:gd name="T41" fmla="*/ 1815 h 1815"/>
                <a:gd name="T42" fmla="*/ 250 w 1743"/>
                <a:gd name="T43" fmla="*/ 1805 h 1815"/>
                <a:gd name="T44" fmla="*/ 20 w 1743"/>
                <a:gd name="T45" fmla="*/ 1578 h 1815"/>
                <a:gd name="T46" fmla="*/ 2 w 1743"/>
                <a:gd name="T47" fmla="*/ 1546 h 1815"/>
                <a:gd name="T48" fmla="*/ 2 w 1743"/>
                <a:gd name="T49" fmla="*/ 1510 h 1815"/>
                <a:gd name="T50" fmla="*/ 20 w 1743"/>
                <a:gd name="T51" fmla="*/ 1479 h 1815"/>
                <a:gd name="T52" fmla="*/ 251 w 1743"/>
                <a:gd name="T53" fmla="*/ 1251 h 1815"/>
                <a:gd name="T54" fmla="*/ 285 w 1743"/>
                <a:gd name="T55" fmla="*/ 1243 h 1815"/>
                <a:gd name="T56" fmla="*/ 320 w 1743"/>
                <a:gd name="T57" fmla="*/ 1251 h 1815"/>
                <a:gd name="T58" fmla="*/ 346 w 1743"/>
                <a:gd name="T59" fmla="*/ 1279 h 1815"/>
                <a:gd name="T60" fmla="*/ 354 w 1743"/>
                <a:gd name="T61" fmla="*/ 1313 h 1815"/>
                <a:gd name="T62" fmla="*/ 346 w 1743"/>
                <a:gd name="T63" fmla="*/ 1348 h 1815"/>
                <a:gd name="T64" fmla="*/ 239 w 1743"/>
                <a:gd name="T65" fmla="*/ 1458 h 1815"/>
                <a:gd name="T66" fmla="*/ 424 w 1743"/>
                <a:gd name="T67" fmla="*/ 1443 h 1815"/>
                <a:gd name="T68" fmla="*/ 601 w 1743"/>
                <a:gd name="T69" fmla="*/ 1404 h 1815"/>
                <a:gd name="T70" fmla="*/ 770 w 1743"/>
                <a:gd name="T71" fmla="*/ 1343 h 1815"/>
                <a:gd name="T72" fmla="*/ 927 w 1743"/>
                <a:gd name="T73" fmla="*/ 1262 h 1815"/>
                <a:gd name="T74" fmla="*/ 1072 w 1743"/>
                <a:gd name="T75" fmla="*/ 1161 h 1815"/>
                <a:gd name="T76" fmla="*/ 1204 w 1743"/>
                <a:gd name="T77" fmla="*/ 1043 h 1815"/>
                <a:gd name="T78" fmla="*/ 1318 w 1743"/>
                <a:gd name="T79" fmla="*/ 911 h 1815"/>
                <a:gd name="T80" fmla="*/ 1416 w 1743"/>
                <a:gd name="T81" fmla="*/ 765 h 1815"/>
                <a:gd name="T82" fmla="*/ 1495 w 1743"/>
                <a:gd name="T83" fmla="*/ 605 h 1815"/>
                <a:gd name="T84" fmla="*/ 1554 w 1743"/>
                <a:gd name="T85" fmla="*/ 436 h 1815"/>
                <a:gd name="T86" fmla="*/ 1590 w 1743"/>
                <a:gd name="T87" fmla="*/ 256 h 1815"/>
                <a:gd name="T88" fmla="*/ 1603 w 1743"/>
                <a:gd name="T89" fmla="*/ 70 h 1815"/>
                <a:gd name="T90" fmla="*/ 1612 w 1743"/>
                <a:gd name="T91" fmla="*/ 35 h 1815"/>
                <a:gd name="T92" fmla="*/ 1637 w 1743"/>
                <a:gd name="T93" fmla="*/ 9 h 1815"/>
                <a:gd name="T94" fmla="*/ 1673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673" y="0"/>
                  </a:moveTo>
                  <a:lnTo>
                    <a:pt x="1691" y="3"/>
                  </a:lnTo>
                  <a:lnTo>
                    <a:pt x="1708" y="9"/>
                  </a:lnTo>
                  <a:lnTo>
                    <a:pt x="1722" y="21"/>
                  </a:lnTo>
                  <a:lnTo>
                    <a:pt x="1733" y="35"/>
                  </a:lnTo>
                  <a:lnTo>
                    <a:pt x="1740" y="52"/>
                  </a:lnTo>
                  <a:lnTo>
                    <a:pt x="1743" y="70"/>
                  </a:lnTo>
                  <a:lnTo>
                    <a:pt x="1739" y="170"/>
                  </a:lnTo>
                  <a:lnTo>
                    <a:pt x="1730" y="268"/>
                  </a:lnTo>
                  <a:lnTo>
                    <a:pt x="1714" y="364"/>
                  </a:lnTo>
                  <a:lnTo>
                    <a:pt x="1693" y="458"/>
                  </a:lnTo>
                  <a:lnTo>
                    <a:pt x="1666" y="549"/>
                  </a:lnTo>
                  <a:lnTo>
                    <a:pt x="1634" y="638"/>
                  </a:lnTo>
                  <a:lnTo>
                    <a:pt x="1595" y="724"/>
                  </a:lnTo>
                  <a:lnTo>
                    <a:pt x="1553" y="808"/>
                  </a:lnTo>
                  <a:lnTo>
                    <a:pt x="1505" y="889"/>
                  </a:lnTo>
                  <a:lnTo>
                    <a:pt x="1452" y="966"/>
                  </a:lnTo>
                  <a:lnTo>
                    <a:pt x="1395" y="1040"/>
                  </a:lnTo>
                  <a:lnTo>
                    <a:pt x="1334" y="1110"/>
                  </a:lnTo>
                  <a:lnTo>
                    <a:pt x="1269" y="1176"/>
                  </a:lnTo>
                  <a:lnTo>
                    <a:pt x="1199" y="1239"/>
                  </a:lnTo>
                  <a:lnTo>
                    <a:pt x="1126" y="1296"/>
                  </a:lnTo>
                  <a:lnTo>
                    <a:pt x="1050" y="1350"/>
                  </a:lnTo>
                  <a:lnTo>
                    <a:pt x="971" y="1399"/>
                  </a:lnTo>
                  <a:lnTo>
                    <a:pt x="888" y="1442"/>
                  </a:lnTo>
                  <a:lnTo>
                    <a:pt x="802" y="1481"/>
                  </a:lnTo>
                  <a:lnTo>
                    <a:pt x="713" y="1515"/>
                  </a:lnTo>
                  <a:lnTo>
                    <a:pt x="622" y="1543"/>
                  </a:lnTo>
                  <a:lnTo>
                    <a:pt x="529" y="1566"/>
                  </a:lnTo>
                  <a:lnTo>
                    <a:pt x="434" y="1582"/>
                  </a:lnTo>
                  <a:lnTo>
                    <a:pt x="338" y="1594"/>
                  </a:lnTo>
                  <a:lnTo>
                    <a:pt x="238" y="1598"/>
                  </a:lnTo>
                  <a:lnTo>
                    <a:pt x="334" y="1695"/>
                  </a:lnTo>
                  <a:lnTo>
                    <a:pt x="346" y="1710"/>
                  </a:lnTo>
                  <a:lnTo>
                    <a:pt x="352" y="1726"/>
                  </a:lnTo>
                  <a:lnTo>
                    <a:pt x="354" y="1743"/>
                  </a:lnTo>
                  <a:lnTo>
                    <a:pt x="352" y="1761"/>
                  </a:lnTo>
                  <a:lnTo>
                    <a:pt x="346" y="1778"/>
                  </a:lnTo>
                  <a:lnTo>
                    <a:pt x="334" y="1793"/>
                  </a:lnTo>
                  <a:lnTo>
                    <a:pt x="320" y="1805"/>
                  </a:lnTo>
                  <a:lnTo>
                    <a:pt x="303" y="1811"/>
                  </a:lnTo>
                  <a:lnTo>
                    <a:pt x="285" y="1815"/>
                  </a:lnTo>
                  <a:lnTo>
                    <a:pt x="267" y="1811"/>
                  </a:lnTo>
                  <a:lnTo>
                    <a:pt x="250" y="1805"/>
                  </a:lnTo>
                  <a:lnTo>
                    <a:pt x="235" y="1793"/>
                  </a:lnTo>
                  <a:lnTo>
                    <a:pt x="20" y="1578"/>
                  </a:lnTo>
                  <a:lnTo>
                    <a:pt x="9" y="1563"/>
                  </a:lnTo>
                  <a:lnTo>
                    <a:pt x="2" y="1546"/>
                  </a:lnTo>
                  <a:lnTo>
                    <a:pt x="0" y="1528"/>
                  </a:lnTo>
                  <a:lnTo>
                    <a:pt x="2" y="1510"/>
                  </a:lnTo>
                  <a:lnTo>
                    <a:pt x="9" y="1493"/>
                  </a:lnTo>
                  <a:lnTo>
                    <a:pt x="20" y="1479"/>
                  </a:lnTo>
                  <a:lnTo>
                    <a:pt x="235" y="1263"/>
                  </a:lnTo>
                  <a:lnTo>
                    <a:pt x="251" y="1251"/>
                  </a:lnTo>
                  <a:lnTo>
                    <a:pt x="267" y="1245"/>
                  </a:lnTo>
                  <a:lnTo>
                    <a:pt x="285" y="1243"/>
                  </a:lnTo>
                  <a:lnTo>
                    <a:pt x="303" y="1245"/>
                  </a:lnTo>
                  <a:lnTo>
                    <a:pt x="320" y="1251"/>
                  </a:lnTo>
                  <a:lnTo>
                    <a:pt x="334" y="1263"/>
                  </a:lnTo>
                  <a:lnTo>
                    <a:pt x="346" y="1279"/>
                  </a:lnTo>
                  <a:lnTo>
                    <a:pt x="352" y="1295"/>
                  </a:lnTo>
                  <a:lnTo>
                    <a:pt x="354" y="1313"/>
                  </a:lnTo>
                  <a:lnTo>
                    <a:pt x="352" y="1331"/>
                  </a:lnTo>
                  <a:lnTo>
                    <a:pt x="346" y="1348"/>
                  </a:lnTo>
                  <a:lnTo>
                    <a:pt x="334" y="1363"/>
                  </a:lnTo>
                  <a:lnTo>
                    <a:pt x="239" y="1458"/>
                  </a:lnTo>
                  <a:lnTo>
                    <a:pt x="332" y="1454"/>
                  </a:lnTo>
                  <a:lnTo>
                    <a:pt x="424" y="1443"/>
                  </a:lnTo>
                  <a:lnTo>
                    <a:pt x="513" y="1426"/>
                  </a:lnTo>
                  <a:lnTo>
                    <a:pt x="601" y="1404"/>
                  </a:lnTo>
                  <a:lnTo>
                    <a:pt x="687" y="1376"/>
                  </a:lnTo>
                  <a:lnTo>
                    <a:pt x="770" y="1343"/>
                  </a:lnTo>
                  <a:lnTo>
                    <a:pt x="850" y="1304"/>
                  </a:lnTo>
                  <a:lnTo>
                    <a:pt x="927" y="1262"/>
                  </a:lnTo>
                  <a:lnTo>
                    <a:pt x="1001" y="1213"/>
                  </a:lnTo>
                  <a:lnTo>
                    <a:pt x="1072" y="1161"/>
                  </a:lnTo>
                  <a:lnTo>
                    <a:pt x="1140" y="1105"/>
                  </a:lnTo>
                  <a:lnTo>
                    <a:pt x="1204" y="1043"/>
                  </a:lnTo>
                  <a:lnTo>
                    <a:pt x="1263" y="980"/>
                  </a:lnTo>
                  <a:lnTo>
                    <a:pt x="1318" y="911"/>
                  </a:lnTo>
                  <a:lnTo>
                    <a:pt x="1370" y="840"/>
                  </a:lnTo>
                  <a:lnTo>
                    <a:pt x="1416" y="765"/>
                  </a:lnTo>
                  <a:lnTo>
                    <a:pt x="1459" y="686"/>
                  </a:lnTo>
                  <a:lnTo>
                    <a:pt x="1495" y="605"/>
                  </a:lnTo>
                  <a:lnTo>
                    <a:pt x="1528" y="522"/>
                  </a:lnTo>
                  <a:lnTo>
                    <a:pt x="1554" y="436"/>
                  </a:lnTo>
                  <a:lnTo>
                    <a:pt x="1574" y="347"/>
                  </a:lnTo>
                  <a:lnTo>
                    <a:pt x="1590" y="256"/>
                  </a:lnTo>
                  <a:lnTo>
                    <a:pt x="1600" y="164"/>
                  </a:lnTo>
                  <a:lnTo>
                    <a:pt x="1603" y="70"/>
                  </a:lnTo>
                  <a:lnTo>
                    <a:pt x="1605" y="52"/>
                  </a:lnTo>
                  <a:lnTo>
                    <a:pt x="1612" y="35"/>
                  </a:lnTo>
                  <a:lnTo>
                    <a:pt x="1623" y="21"/>
                  </a:lnTo>
                  <a:lnTo>
                    <a:pt x="1637" y="9"/>
                  </a:lnTo>
                  <a:lnTo>
                    <a:pt x="1654" y="3"/>
                  </a:lnTo>
                  <a:lnTo>
                    <a:pt x="1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29"/>
            <p:cNvSpPr>
              <a:spLocks noEditPoints="1"/>
            </p:cNvSpPr>
            <p:nvPr/>
          </p:nvSpPr>
          <p:spPr bwMode="auto">
            <a:xfrm>
              <a:off x="6497638" y="3667125"/>
              <a:ext cx="142875" cy="142875"/>
            </a:xfrm>
            <a:custGeom>
              <a:avLst/>
              <a:gdLst>
                <a:gd name="T0" fmla="*/ 410 w 901"/>
                <a:gd name="T1" fmla="*/ 143 h 905"/>
                <a:gd name="T2" fmla="*/ 331 w 901"/>
                <a:gd name="T3" fmla="*/ 164 h 905"/>
                <a:gd name="T4" fmla="*/ 260 w 901"/>
                <a:gd name="T5" fmla="*/ 206 h 905"/>
                <a:gd name="T6" fmla="*/ 203 w 901"/>
                <a:gd name="T7" fmla="*/ 262 h 905"/>
                <a:gd name="T8" fmla="*/ 163 w 901"/>
                <a:gd name="T9" fmla="*/ 333 h 905"/>
                <a:gd name="T10" fmla="*/ 142 w 901"/>
                <a:gd name="T11" fmla="*/ 413 h 905"/>
                <a:gd name="T12" fmla="*/ 142 w 901"/>
                <a:gd name="T13" fmla="*/ 493 h 905"/>
                <a:gd name="T14" fmla="*/ 163 w 901"/>
                <a:gd name="T15" fmla="*/ 572 h 905"/>
                <a:gd name="T16" fmla="*/ 204 w 901"/>
                <a:gd name="T17" fmla="*/ 644 h 905"/>
                <a:gd name="T18" fmla="*/ 260 w 901"/>
                <a:gd name="T19" fmla="*/ 701 h 905"/>
                <a:gd name="T20" fmla="*/ 330 w 901"/>
                <a:gd name="T21" fmla="*/ 741 h 905"/>
                <a:gd name="T22" fmla="*/ 408 w 901"/>
                <a:gd name="T23" fmla="*/ 763 h 905"/>
                <a:gd name="T24" fmla="*/ 491 w 901"/>
                <a:gd name="T25" fmla="*/ 763 h 905"/>
                <a:gd name="T26" fmla="*/ 569 w 901"/>
                <a:gd name="T27" fmla="*/ 741 h 905"/>
                <a:gd name="T28" fmla="*/ 640 w 901"/>
                <a:gd name="T29" fmla="*/ 700 h 905"/>
                <a:gd name="T30" fmla="*/ 696 w 901"/>
                <a:gd name="T31" fmla="*/ 643 h 905"/>
                <a:gd name="T32" fmla="*/ 738 w 901"/>
                <a:gd name="T33" fmla="*/ 572 h 905"/>
                <a:gd name="T34" fmla="*/ 759 w 901"/>
                <a:gd name="T35" fmla="*/ 493 h 905"/>
                <a:gd name="T36" fmla="*/ 759 w 901"/>
                <a:gd name="T37" fmla="*/ 413 h 905"/>
                <a:gd name="T38" fmla="*/ 738 w 901"/>
                <a:gd name="T39" fmla="*/ 333 h 905"/>
                <a:gd name="T40" fmla="*/ 696 w 901"/>
                <a:gd name="T41" fmla="*/ 262 h 905"/>
                <a:gd name="T42" fmla="*/ 639 w 901"/>
                <a:gd name="T43" fmla="*/ 205 h 905"/>
                <a:gd name="T44" fmla="*/ 569 w 901"/>
                <a:gd name="T45" fmla="*/ 164 h 905"/>
                <a:gd name="T46" fmla="*/ 491 w 901"/>
                <a:gd name="T47" fmla="*/ 143 h 905"/>
                <a:gd name="T48" fmla="*/ 450 w 901"/>
                <a:gd name="T49" fmla="*/ 0 h 905"/>
                <a:gd name="T50" fmla="*/ 547 w 901"/>
                <a:gd name="T51" fmla="*/ 11 h 905"/>
                <a:gd name="T52" fmla="*/ 638 w 901"/>
                <a:gd name="T53" fmla="*/ 41 h 905"/>
                <a:gd name="T54" fmla="*/ 721 w 901"/>
                <a:gd name="T55" fmla="*/ 90 h 905"/>
                <a:gd name="T56" fmla="*/ 791 w 901"/>
                <a:gd name="T57" fmla="*/ 155 h 905"/>
                <a:gd name="T58" fmla="*/ 846 w 901"/>
                <a:gd name="T59" fmla="*/ 234 h 905"/>
                <a:gd name="T60" fmla="*/ 884 w 901"/>
                <a:gd name="T61" fmla="*/ 328 h 905"/>
                <a:gd name="T62" fmla="*/ 901 w 901"/>
                <a:gd name="T63" fmla="*/ 427 h 905"/>
                <a:gd name="T64" fmla="*/ 896 w 901"/>
                <a:gd name="T65" fmla="*/ 527 h 905"/>
                <a:gd name="T66" fmla="*/ 867 w 901"/>
                <a:gd name="T67" fmla="*/ 626 h 905"/>
                <a:gd name="T68" fmla="*/ 818 w 901"/>
                <a:gd name="T69" fmla="*/ 715 h 905"/>
                <a:gd name="T70" fmla="*/ 752 w 901"/>
                <a:gd name="T71" fmla="*/ 789 h 905"/>
                <a:gd name="T72" fmla="*/ 669 w 901"/>
                <a:gd name="T73" fmla="*/ 847 h 905"/>
                <a:gd name="T74" fmla="*/ 581 w 901"/>
                <a:gd name="T75" fmla="*/ 886 h 905"/>
                <a:gd name="T76" fmla="*/ 494 w 901"/>
                <a:gd name="T77" fmla="*/ 903 h 905"/>
                <a:gd name="T78" fmla="*/ 401 w 901"/>
                <a:gd name="T79" fmla="*/ 902 h 905"/>
                <a:gd name="T80" fmla="*/ 306 w 901"/>
                <a:gd name="T81" fmla="*/ 881 h 905"/>
                <a:gd name="T82" fmla="*/ 219 w 901"/>
                <a:gd name="T83" fmla="*/ 841 h 905"/>
                <a:gd name="T84" fmla="*/ 143 w 901"/>
                <a:gd name="T85" fmla="*/ 784 h 905"/>
                <a:gd name="T86" fmla="*/ 80 w 901"/>
                <a:gd name="T87" fmla="*/ 712 h 905"/>
                <a:gd name="T88" fmla="*/ 34 w 901"/>
                <a:gd name="T89" fmla="*/ 626 h 905"/>
                <a:gd name="T90" fmla="*/ 5 w 901"/>
                <a:gd name="T91" fmla="*/ 527 h 905"/>
                <a:gd name="T92" fmla="*/ 0 w 901"/>
                <a:gd name="T93" fmla="*/ 427 h 905"/>
                <a:gd name="T94" fmla="*/ 17 w 901"/>
                <a:gd name="T95" fmla="*/ 328 h 905"/>
                <a:gd name="T96" fmla="*/ 56 w 901"/>
                <a:gd name="T97" fmla="*/ 233 h 905"/>
                <a:gd name="T98" fmla="*/ 114 w 901"/>
                <a:gd name="T99" fmla="*/ 151 h 905"/>
                <a:gd name="T100" fmla="*/ 188 w 901"/>
                <a:gd name="T101" fmla="*/ 84 h 905"/>
                <a:gd name="T102" fmla="*/ 277 w 901"/>
                <a:gd name="T103" fmla="*/ 35 h 905"/>
                <a:gd name="T104" fmla="*/ 362 w 901"/>
                <a:gd name="T105" fmla="*/ 8 h 905"/>
                <a:gd name="T106" fmla="*/ 450 w 901"/>
                <a:gd name="T107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1" h="905">
                  <a:moveTo>
                    <a:pt x="450" y="140"/>
                  </a:moveTo>
                  <a:lnTo>
                    <a:pt x="410" y="143"/>
                  </a:lnTo>
                  <a:lnTo>
                    <a:pt x="370" y="152"/>
                  </a:lnTo>
                  <a:lnTo>
                    <a:pt x="331" y="164"/>
                  </a:lnTo>
                  <a:lnTo>
                    <a:pt x="294" y="182"/>
                  </a:lnTo>
                  <a:lnTo>
                    <a:pt x="260" y="206"/>
                  </a:lnTo>
                  <a:lnTo>
                    <a:pt x="230" y="232"/>
                  </a:lnTo>
                  <a:lnTo>
                    <a:pt x="203" y="262"/>
                  </a:lnTo>
                  <a:lnTo>
                    <a:pt x="181" y="296"/>
                  </a:lnTo>
                  <a:lnTo>
                    <a:pt x="163" y="333"/>
                  </a:lnTo>
                  <a:lnTo>
                    <a:pt x="149" y="372"/>
                  </a:lnTo>
                  <a:lnTo>
                    <a:pt x="142" y="413"/>
                  </a:lnTo>
                  <a:lnTo>
                    <a:pt x="138" y="453"/>
                  </a:lnTo>
                  <a:lnTo>
                    <a:pt x="142" y="493"/>
                  </a:lnTo>
                  <a:lnTo>
                    <a:pt x="149" y="533"/>
                  </a:lnTo>
                  <a:lnTo>
                    <a:pt x="163" y="572"/>
                  </a:lnTo>
                  <a:lnTo>
                    <a:pt x="181" y="610"/>
                  </a:lnTo>
                  <a:lnTo>
                    <a:pt x="204" y="644"/>
                  </a:lnTo>
                  <a:lnTo>
                    <a:pt x="231" y="675"/>
                  </a:lnTo>
                  <a:lnTo>
                    <a:pt x="260" y="701"/>
                  </a:lnTo>
                  <a:lnTo>
                    <a:pt x="294" y="723"/>
                  </a:lnTo>
                  <a:lnTo>
                    <a:pt x="330" y="741"/>
                  </a:lnTo>
                  <a:lnTo>
                    <a:pt x="368" y="754"/>
                  </a:lnTo>
                  <a:lnTo>
                    <a:pt x="408" y="763"/>
                  </a:lnTo>
                  <a:lnTo>
                    <a:pt x="450" y="765"/>
                  </a:lnTo>
                  <a:lnTo>
                    <a:pt x="491" y="763"/>
                  </a:lnTo>
                  <a:lnTo>
                    <a:pt x="530" y="754"/>
                  </a:lnTo>
                  <a:lnTo>
                    <a:pt x="569" y="741"/>
                  </a:lnTo>
                  <a:lnTo>
                    <a:pt x="606" y="722"/>
                  </a:lnTo>
                  <a:lnTo>
                    <a:pt x="640" y="700"/>
                  </a:lnTo>
                  <a:lnTo>
                    <a:pt x="670" y="673"/>
                  </a:lnTo>
                  <a:lnTo>
                    <a:pt x="696" y="643"/>
                  </a:lnTo>
                  <a:lnTo>
                    <a:pt x="720" y="609"/>
                  </a:lnTo>
                  <a:lnTo>
                    <a:pt x="738" y="572"/>
                  </a:lnTo>
                  <a:lnTo>
                    <a:pt x="750" y="533"/>
                  </a:lnTo>
                  <a:lnTo>
                    <a:pt x="759" y="493"/>
                  </a:lnTo>
                  <a:lnTo>
                    <a:pt x="761" y="453"/>
                  </a:lnTo>
                  <a:lnTo>
                    <a:pt x="759" y="413"/>
                  </a:lnTo>
                  <a:lnTo>
                    <a:pt x="750" y="372"/>
                  </a:lnTo>
                  <a:lnTo>
                    <a:pt x="738" y="333"/>
                  </a:lnTo>
                  <a:lnTo>
                    <a:pt x="719" y="296"/>
                  </a:lnTo>
                  <a:lnTo>
                    <a:pt x="696" y="262"/>
                  </a:lnTo>
                  <a:lnTo>
                    <a:pt x="670" y="231"/>
                  </a:lnTo>
                  <a:lnTo>
                    <a:pt x="639" y="205"/>
                  </a:lnTo>
                  <a:lnTo>
                    <a:pt x="605" y="182"/>
                  </a:lnTo>
                  <a:lnTo>
                    <a:pt x="569" y="164"/>
                  </a:lnTo>
                  <a:lnTo>
                    <a:pt x="531" y="152"/>
                  </a:lnTo>
                  <a:lnTo>
                    <a:pt x="491" y="143"/>
                  </a:lnTo>
                  <a:lnTo>
                    <a:pt x="450" y="140"/>
                  </a:lnTo>
                  <a:close/>
                  <a:moveTo>
                    <a:pt x="450" y="0"/>
                  </a:moveTo>
                  <a:lnTo>
                    <a:pt x="500" y="3"/>
                  </a:lnTo>
                  <a:lnTo>
                    <a:pt x="547" y="11"/>
                  </a:lnTo>
                  <a:lnTo>
                    <a:pt x="594" y="23"/>
                  </a:lnTo>
                  <a:lnTo>
                    <a:pt x="638" y="41"/>
                  </a:lnTo>
                  <a:lnTo>
                    <a:pt x="681" y="64"/>
                  </a:lnTo>
                  <a:lnTo>
                    <a:pt x="721" y="90"/>
                  </a:lnTo>
                  <a:lnTo>
                    <a:pt x="757" y="121"/>
                  </a:lnTo>
                  <a:lnTo>
                    <a:pt x="791" y="155"/>
                  </a:lnTo>
                  <a:lnTo>
                    <a:pt x="820" y="193"/>
                  </a:lnTo>
                  <a:lnTo>
                    <a:pt x="846" y="234"/>
                  </a:lnTo>
                  <a:lnTo>
                    <a:pt x="867" y="279"/>
                  </a:lnTo>
                  <a:lnTo>
                    <a:pt x="884" y="328"/>
                  </a:lnTo>
                  <a:lnTo>
                    <a:pt x="896" y="378"/>
                  </a:lnTo>
                  <a:lnTo>
                    <a:pt x="901" y="427"/>
                  </a:lnTo>
                  <a:lnTo>
                    <a:pt x="901" y="477"/>
                  </a:lnTo>
                  <a:lnTo>
                    <a:pt x="896" y="527"/>
                  </a:lnTo>
                  <a:lnTo>
                    <a:pt x="884" y="577"/>
                  </a:lnTo>
                  <a:lnTo>
                    <a:pt x="867" y="626"/>
                  </a:lnTo>
                  <a:lnTo>
                    <a:pt x="845" y="671"/>
                  </a:lnTo>
                  <a:lnTo>
                    <a:pt x="818" y="715"/>
                  </a:lnTo>
                  <a:lnTo>
                    <a:pt x="786" y="754"/>
                  </a:lnTo>
                  <a:lnTo>
                    <a:pt x="752" y="789"/>
                  </a:lnTo>
                  <a:lnTo>
                    <a:pt x="711" y="821"/>
                  </a:lnTo>
                  <a:lnTo>
                    <a:pt x="669" y="847"/>
                  </a:lnTo>
                  <a:lnTo>
                    <a:pt x="622" y="870"/>
                  </a:lnTo>
                  <a:lnTo>
                    <a:pt x="581" y="886"/>
                  </a:lnTo>
                  <a:lnTo>
                    <a:pt x="538" y="896"/>
                  </a:lnTo>
                  <a:lnTo>
                    <a:pt x="494" y="903"/>
                  </a:lnTo>
                  <a:lnTo>
                    <a:pt x="450" y="905"/>
                  </a:lnTo>
                  <a:lnTo>
                    <a:pt x="401" y="902"/>
                  </a:lnTo>
                  <a:lnTo>
                    <a:pt x="352" y="894"/>
                  </a:lnTo>
                  <a:lnTo>
                    <a:pt x="306" y="881"/>
                  </a:lnTo>
                  <a:lnTo>
                    <a:pt x="261" y="863"/>
                  </a:lnTo>
                  <a:lnTo>
                    <a:pt x="219" y="841"/>
                  </a:lnTo>
                  <a:lnTo>
                    <a:pt x="180" y="815"/>
                  </a:lnTo>
                  <a:lnTo>
                    <a:pt x="143" y="784"/>
                  </a:lnTo>
                  <a:lnTo>
                    <a:pt x="110" y="750"/>
                  </a:lnTo>
                  <a:lnTo>
                    <a:pt x="80" y="712"/>
                  </a:lnTo>
                  <a:lnTo>
                    <a:pt x="55" y="670"/>
                  </a:lnTo>
                  <a:lnTo>
                    <a:pt x="34" y="626"/>
                  </a:lnTo>
                  <a:lnTo>
                    <a:pt x="17" y="577"/>
                  </a:lnTo>
                  <a:lnTo>
                    <a:pt x="5" y="527"/>
                  </a:lnTo>
                  <a:lnTo>
                    <a:pt x="0" y="477"/>
                  </a:lnTo>
                  <a:lnTo>
                    <a:pt x="0" y="427"/>
                  </a:lnTo>
                  <a:lnTo>
                    <a:pt x="5" y="378"/>
                  </a:lnTo>
                  <a:lnTo>
                    <a:pt x="17" y="328"/>
                  </a:lnTo>
                  <a:lnTo>
                    <a:pt x="34" y="279"/>
                  </a:lnTo>
                  <a:lnTo>
                    <a:pt x="56" y="233"/>
                  </a:lnTo>
                  <a:lnTo>
                    <a:pt x="82" y="190"/>
                  </a:lnTo>
                  <a:lnTo>
                    <a:pt x="114" y="151"/>
                  </a:lnTo>
                  <a:lnTo>
                    <a:pt x="149" y="116"/>
                  </a:lnTo>
                  <a:lnTo>
                    <a:pt x="188" y="84"/>
                  </a:lnTo>
                  <a:lnTo>
                    <a:pt x="232" y="57"/>
                  </a:lnTo>
                  <a:lnTo>
                    <a:pt x="277" y="35"/>
                  </a:lnTo>
                  <a:lnTo>
                    <a:pt x="320" y="20"/>
                  </a:lnTo>
                  <a:lnTo>
                    <a:pt x="362" y="8"/>
                  </a:lnTo>
                  <a:lnTo>
                    <a:pt x="405" y="2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30"/>
            <p:cNvSpPr>
              <a:spLocks noEditPoints="1"/>
            </p:cNvSpPr>
            <p:nvPr/>
          </p:nvSpPr>
          <p:spPr bwMode="auto">
            <a:xfrm>
              <a:off x="6405563" y="3575050"/>
              <a:ext cx="327025" cy="327025"/>
            </a:xfrm>
            <a:custGeom>
              <a:avLst/>
              <a:gdLst>
                <a:gd name="T0" fmla="*/ 599 w 2059"/>
                <a:gd name="T1" fmla="*/ 201 h 2062"/>
                <a:gd name="T2" fmla="*/ 653 w 2059"/>
                <a:gd name="T3" fmla="*/ 375 h 2062"/>
                <a:gd name="T4" fmla="*/ 421 w 2059"/>
                <a:gd name="T5" fmla="*/ 624 h 2062"/>
                <a:gd name="T6" fmla="*/ 211 w 2059"/>
                <a:gd name="T7" fmla="*/ 598 h 2062"/>
                <a:gd name="T8" fmla="*/ 139 w 2059"/>
                <a:gd name="T9" fmla="*/ 743 h 2062"/>
                <a:gd name="T10" fmla="*/ 287 w 2059"/>
                <a:gd name="T11" fmla="*/ 819 h 2062"/>
                <a:gd name="T12" fmla="*/ 312 w 2059"/>
                <a:gd name="T13" fmla="*/ 1172 h 2062"/>
                <a:gd name="T14" fmla="*/ 144 w 2059"/>
                <a:gd name="T15" fmla="*/ 1304 h 2062"/>
                <a:gd name="T16" fmla="*/ 197 w 2059"/>
                <a:gd name="T17" fmla="*/ 1457 h 2062"/>
                <a:gd name="T18" fmla="*/ 336 w 2059"/>
                <a:gd name="T19" fmla="*/ 1411 h 2062"/>
                <a:gd name="T20" fmla="*/ 532 w 2059"/>
                <a:gd name="T21" fmla="*/ 1567 h 2062"/>
                <a:gd name="T22" fmla="*/ 598 w 2059"/>
                <a:gd name="T23" fmla="*/ 1845 h 2062"/>
                <a:gd name="T24" fmla="*/ 749 w 2059"/>
                <a:gd name="T25" fmla="*/ 1920 h 2062"/>
                <a:gd name="T26" fmla="*/ 867 w 2059"/>
                <a:gd name="T27" fmla="*/ 1747 h 2062"/>
                <a:gd name="T28" fmla="*/ 1184 w 2059"/>
                <a:gd name="T29" fmla="*/ 1747 h 2062"/>
                <a:gd name="T30" fmla="*/ 1303 w 2059"/>
                <a:gd name="T31" fmla="*/ 1919 h 2062"/>
                <a:gd name="T32" fmla="*/ 1457 w 2059"/>
                <a:gd name="T33" fmla="*/ 1861 h 2062"/>
                <a:gd name="T34" fmla="*/ 1405 w 2059"/>
                <a:gd name="T35" fmla="*/ 1705 h 2062"/>
                <a:gd name="T36" fmla="*/ 1603 w 2059"/>
                <a:gd name="T37" fmla="*/ 1484 h 2062"/>
                <a:gd name="T38" fmla="*/ 1845 w 2059"/>
                <a:gd name="T39" fmla="*/ 1462 h 2062"/>
                <a:gd name="T40" fmla="*/ 1917 w 2059"/>
                <a:gd name="T41" fmla="*/ 1322 h 2062"/>
                <a:gd name="T42" fmla="*/ 1788 w 2059"/>
                <a:gd name="T43" fmla="*/ 1252 h 2062"/>
                <a:gd name="T44" fmla="*/ 1756 w 2059"/>
                <a:gd name="T45" fmla="*/ 960 h 2062"/>
                <a:gd name="T46" fmla="*/ 1915 w 2059"/>
                <a:gd name="T47" fmla="*/ 755 h 2062"/>
                <a:gd name="T48" fmla="*/ 1848 w 2059"/>
                <a:gd name="T49" fmla="*/ 598 h 2062"/>
                <a:gd name="T50" fmla="*/ 1637 w 2059"/>
                <a:gd name="T51" fmla="*/ 624 h 2062"/>
                <a:gd name="T52" fmla="*/ 1406 w 2059"/>
                <a:gd name="T53" fmla="*/ 375 h 2062"/>
                <a:gd name="T54" fmla="*/ 1458 w 2059"/>
                <a:gd name="T55" fmla="*/ 200 h 2062"/>
                <a:gd name="T56" fmla="*/ 1305 w 2059"/>
                <a:gd name="T57" fmla="*/ 143 h 2062"/>
                <a:gd name="T58" fmla="*/ 1172 w 2059"/>
                <a:gd name="T59" fmla="*/ 313 h 2062"/>
                <a:gd name="T60" fmla="*/ 819 w 2059"/>
                <a:gd name="T61" fmla="*/ 287 h 2062"/>
                <a:gd name="T62" fmla="*/ 1315 w 2059"/>
                <a:gd name="T63" fmla="*/ 0 h 2062"/>
                <a:gd name="T64" fmla="*/ 1590 w 2059"/>
                <a:gd name="T65" fmla="*/ 151 h 2062"/>
                <a:gd name="T66" fmla="*/ 1684 w 2059"/>
                <a:gd name="T67" fmla="*/ 455 h 2062"/>
                <a:gd name="T68" fmla="*/ 1946 w 2059"/>
                <a:gd name="T69" fmla="*/ 492 h 2062"/>
                <a:gd name="T70" fmla="*/ 2047 w 2059"/>
                <a:gd name="T71" fmla="*/ 805 h 2062"/>
                <a:gd name="T72" fmla="*/ 1900 w 2059"/>
                <a:gd name="T73" fmla="*/ 1068 h 2062"/>
                <a:gd name="T74" fmla="*/ 2056 w 2059"/>
                <a:gd name="T75" fmla="*/ 1286 h 2062"/>
                <a:gd name="T76" fmla="*/ 1925 w 2059"/>
                <a:gd name="T77" fmla="*/ 1584 h 2062"/>
                <a:gd name="T78" fmla="*/ 1646 w 2059"/>
                <a:gd name="T79" fmla="*/ 1647 h 2062"/>
                <a:gd name="T80" fmla="*/ 1579 w 2059"/>
                <a:gd name="T81" fmla="*/ 1933 h 2062"/>
                <a:gd name="T82" fmla="*/ 1288 w 2059"/>
                <a:gd name="T83" fmla="*/ 2060 h 2062"/>
                <a:gd name="T84" fmla="*/ 1067 w 2059"/>
                <a:gd name="T85" fmla="*/ 1903 h 2062"/>
                <a:gd name="T86" fmla="*/ 797 w 2059"/>
                <a:gd name="T87" fmla="*/ 2053 h 2062"/>
                <a:gd name="T88" fmla="*/ 489 w 2059"/>
                <a:gd name="T89" fmla="*/ 1946 h 2062"/>
                <a:gd name="T90" fmla="*/ 454 w 2059"/>
                <a:gd name="T91" fmla="*/ 1687 h 2062"/>
                <a:gd name="T92" fmla="*/ 157 w 2059"/>
                <a:gd name="T93" fmla="*/ 1596 h 2062"/>
                <a:gd name="T94" fmla="*/ 0 w 2059"/>
                <a:gd name="T95" fmla="*/ 1317 h 2062"/>
                <a:gd name="T96" fmla="*/ 166 w 2059"/>
                <a:gd name="T97" fmla="*/ 1144 h 2062"/>
                <a:gd name="T98" fmla="*/ 23 w 2059"/>
                <a:gd name="T99" fmla="*/ 828 h 2062"/>
                <a:gd name="T100" fmla="*/ 94 w 2059"/>
                <a:gd name="T101" fmla="*/ 510 h 2062"/>
                <a:gd name="T102" fmla="*/ 339 w 2059"/>
                <a:gd name="T103" fmla="*/ 499 h 2062"/>
                <a:gd name="T104" fmla="*/ 460 w 2059"/>
                <a:gd name="T105" fmla="*/ 181 h 2062"/>
                <a:gd name="T106" fmla="*/ 714 w 2059"/>
                <a:gd name="T107" fmla="*/ 4 h 2062"/>
                <a:gd name="T108" fmla="*/ 888 w 2059"/>
                <a:gd name="T109" fmla="*/ 96 h 2062"/>
                <a:gd name="T110" fmla="*/ 1217 w 2059"/>
                <a:gd name="T111" fmla="*/ 34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9" h="2062">
                  <a:moveTo>
                    <a:pt x="745" y="140"/>
                  </a:moveTo>
                  <a:lnTo>
                    <a:pt x="743" y="140"/>
                  </a:lnTo>
                  <a:lnTo>
                    <a:pt x="741" y="140"/>
                  </a:lnTo>
                  <a:lnTo>
                    <a:pt x="739" y="141"/>
                  </a:lnTo>
                  <a:lnTo>
                    <a:pt x="606" y="196"/>
                  </a:lnTo>
                  <a:lnTo>
                    <a:pt x="603" y="197"/>
                  </a:lnTo>
                  <a:lnTo>
                    <a:pt x="601" y="199"/>
                  </a:lnTo>
                  <a:lnTo>
                    <a:pt x="599" y="201"/>
                  </a:lnTo>
                  <a:lnTo>
                    <a:pt x="598" y="205"/>
                  </a:lnTo>
                  <a:lnTo>
                    <a:pt x="597" y="206"/>
                  </a:lnTo>
                  <a:lnTo>
                    <a:pt x="597" y="209"/>
                  </a:lnTo>
                  <a:lnTo>
                    <a:pt x="597" y="212"/>
                  </a:lnTo>
                  <a:lnTo>
                    <a:pt x="598" y="215"/>
                  </a:lnTo>
                  <a:lnTo>
                    <a:pt x="649" y="337"/>
                  </a:lnTo>
                  <a:lnTo>
                    <a:pt x="653" y="356"/>
                  </a:lnTo>
                  <a:lnTo>
                    <a:pt x="653" y="375"/>
                  </a:lnTo>
                  <a:lnTo>
                    <a:pt x="647" y="393"/>
                  </a:lnTo>
                  <a:lnTo>
                    <a:pt x="637" y="409"/>
                  </a:lnTo>
                  <a:lnTo>
                    <a:pt x="622" y="422"/>
                  </a:lnTo>
                  <a:lnTo>
                    <a:pt x="576" y="456"/>
                  </a:lnTo>
                  <a:lnTo>
                    <a:pt x="532" y="493"/>
                  </a:lnTo>
                  <a:lnTo>
                    <a:pt x="492" y="533"/>
                  </a:lnTo>
                  <a:lnTo>
                    <a:pt x="455" y="577"/>
                  </a:lnTo>
                  <a:lnTo>
                    <a:pt x="421" y="624"/>
                  </a:lnTo>
                  <a:lnTo>
                    <a:pt x="408" y="638"/>
                  </a:lnTo>
                  <a:lnTo>
                    <a:pt x="392" y="648"/>
                  </a:lnTo>
                  <a:lnTo>
                    <a:pt x="374" y="653"/>
                  </a:lnTo>
                  <a:lnTo>
                    <a:pt x="355" y="654"/>
                  </a:lnTo>
                  <a:lnTo>
                    <a:pt x="336" y="649"/>
                  </a:lnTo>
                  <a:lnTo>
                    <a:pt x="215" y="599"/>
                  </a:lnTo>
                  <a:lnTo>
                    <a:pt x="212" y="598"/>
                  </a:lnTo>
                  <a:lnTo>
                    <a:pt x="211" y="598"/>
                  </a:lnTo>
                  <a:lnTo>
                    <a:pt x="209" y="597"/>
                  </a:lnTo>
                  <a:lnTo>
                    <a:pt x="206" y="598"/>
                  </a:lnTo>
                  <a:lnTo>
                    <a:pt x="203" y="599"/>
                  </a:lnTo>
                  <a:lnTo>
                    <a:pt x="200" y="600"/>
                  </a:lnTo>
                  <a:lnTo>
                    <a:pt x="197" y="603"/>
                  </a:lnTo>
                  <a:lnTo>
                    <a:pt x="194" y="607"/>
                  </a:lnTo>
                  <a:lnTo>
                    <a:pt x="140" y="739"/>
                  </a:lnTo>
                  <a:lnTo>
                    <a:pt x="139" y="743"/>
                  </a:lnTo>
                  <a:lnTo>
                    <a:pt x="139" y="748"/>
                  </a:lnTo>
                  <a:lnTo>
                    <a:pt x="140" y="751"/>
                  </a:lnTo>
                  <a:lnTo>
                    <a:pt x="141" y="753"/>
                  </a:lnTo>
                  <a:lnTo>
                    <a:pt x="143" y="755"/>
                  </a:lnTo>
                  <a:lnTo>
                    <a:pt x="145" y="756"/>
                  </a:lnTo>
                  <a:lnTo>
                    <a:pt x="148" y="758"/>
                  </a:lnTo>
                  <a:lnTo>
                    <a:pt x="270" y="809"/>
                  </a:lnTo>
                  <a:lnTo>
                    <a:pt x="287" y="819"/>
                  </a:lnTo>
                  <a:lnTo>
                    <a:pt x="299" y="832"/>
                  </a:lnTo>
                  <a:lnTo>
                    <a:pt x="309" y="849"/>
                  </a:lnTo>
                  <a:lnTo>
                    <a:pt x="313" y="867"/>
                  </a:lnTo>
                  <a:lnTo>
                    <a:pt x="312" y="888"/>
                  </a:lnTo>
                  <a:lnTo>
                    <a:pt x="301" y="959"/>
                  </a:lnTo>
                  <a:lnTo>
                    <a:pt x="297" y="1030"/>
                  </a:lnTo>
                  <a:lnTo>
                    <a:pt x="301" y="1102"/>
                  </a:lnTo>
                  <a:lnTo>
                    <a:pt x="312" y="1172"/>
                  </a:lnTo>
                  <a:lnTo>
                    <a:pt x="313" y="1192"/>
                  </a:lnTo>
                  <a:lnTo>
                    <a:pt x="309" y="1211"/>
                  </a:lnTo>
                  <a:lnTo>
                    <a:pt x="299" y="1227"/>
                  </a:lnTo>
                  <a:lnTo>
                    <a:pt x="287" y="1241"/>
                  </a:lnTo>
                  <a:lnTo>
                    <a:pt x="270" y="1251"/>
                  </a:lnTo>
                  <a:lnTo>
                    <a:pt x="148" y="1301"/>
                  </a:lnTo>
                  <a:lnTo>
                    <a:pt x="146" y="1302"/>
                  </a:lnTo>
                  <a:lnTo>
                    <a:pt x="144" y="1304"/>
                  </a:lnTo>
                  <a:lnTo>
                    <a:pt x="141" y="1307"/>
                  </a:lnTo>
                  <a:lnTo>
                    <a:pt x="140" y="1309"/>
                  </a:lnTo>
                  <a:lnTo>
                    <a:pt x="139" y="1311"/>
                  </a:lnTo>
                  <a:lnTo>
                    <a:pt x="139" y="1314"/>
                  </a:lnTo>
                  <a:lnTo>
                    <a:pt x="139" y="1317"/>
                  </a:lnTo>
                  <a:lnTo>
                    <a:pt x="140" y="1320"/>
                  </a:lnTo>
                  <a:lnTo>
                    <a:pt x="194" y="1453"/>
                  </a:lnTo>
                  <a:lnTo>
                    <a:pt x="197" y="1457"/>
                  </a:lnTo>
                  <a:lnTo>
                    <a:pt x="200" y="1459"/>
                  </a:lnTo>
                  <a:lnTo>
                    <a:pt x="203" y="1461"/>
                  </a:lnTo>
                  <a:lnTo>
                    <a:pt x="206" y="1462"/>
                  </a:lnTo>
                  <a:lnTo>
                    <a:pt x="209" y="1462"/>
                  </a:lnTo>
                  <a:lnTo>
                    <a:pt x="211" y="1462"/>
                  </a:lnTo>
                  <a:lnTo>
                    <a:pt x="212" y="1461"/>
                  </a:lnTo>
                  <a:lnTo>
                    <a:pt x="215" y="1461"/>
                  </a:lnTo>
                  <a:lnTo>
                    <a:pt x="336" y="1411"/>
                  </a:lnTo>
                  <a:lnTo>
                    <a:pt x="355" y="1406"/>
                  </a:lnTo>
                  <a:lnTo>
                    <a:pt x="374" y="1406"/>
                  </a:lnTo>
                  <a:lnTo>
                    <a:pt x="392" y="1412"/>
                  </a:lnTo>
                  <a:lnTo>
                    <a:pt x="408" y="1422"/>
                  </a:lnTo>
                  <a:lnTo>
                    <a:pt x="421" y="1437"/>
                  </a:lnTo>
                  <a:lnTo>
                    <a:pt x="455" y="1484"/>
                  </a:lnTo>
                  <a:lnTo>
                    <a:pt x="492" y="1527"/>
                  </a:lnTo>
                  <a:lnTo>
                    <a:pt x="532" y="1567"/>
                  </a:lnTo>
                  <a:lnTo>
                    <a:pt x="576" y="1605"/>
                  </a:lnTo>
                  <a:lnTo>
                    <a:pt x="622" y="1639"/>
                  </a:lnTo>
                  <a:lnTo>
                    <a:pt x="637" y="1651"/>
                  </a:lnTo>
                  <a:lnTo>
                    <a:pt x="647" y="1667"/>
                  </a:lnTo>
                  <a:lnTo>
                    <a:pt x="652" y="1685"/>
                  </a:lnTo>
                  <a:lnTo>
                    <a:pt x="653" y="1704"/>
                  </a:lnTo>
                  <a:lnTo>
                    <a:pt x="648" y="1723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9" y="1860"/>
                  </a:lnTo>
                  <a:lnTo>
                    <a:pt x="605" y="1864"/>
                  </a:lnTo>
                  <a:lnTo>
                    <a:pt x="738" y="1920"/>
                  </a:lnTo>
                  <a:lnTo>
                    <a:pt x="741" y="1921"/>
                  </a:lnTo>
                  <a:lnTo>
                    <a:pt x="743" y="1921"/>
                  </a:lnTo>
                  <a:lnTo>
                    <a:pt x="746" y="1921"/>
                  </a:lnTo>
                  <a:lnTo>
                    <a:pt x="749" y="1920"/>
                  </a:lnTo>
                  <a:lnTo>
                    <a:pt x="752" y="1919"/>
                  </a:lnTo>
                  <a:lnTo>
                    <a:pt x="756" y="1915"/>
                  </a:lnTo>
                  <a:lnTo>
                    <a:pt x="758" y="1912"/>
                  </a:lnTo>
                  <a:lnTo>
                    <a:pt x="807" y="1790"/>
                  </a:lnTo>
                  <a:lnTo>
                    <a:pt x="818" y="1773"/>
                  </a:lnTo>
                  <a:lnTo>
                    <a:pt x="832" y="1761"/>
                  </a:lnTo>
                  <a:lnTo>
                    <a:pt x="848" y="1751"/>
                  </a:lnTo>
                  <a:lnTo>
                    <a:pt x="867" y="1747"/>
                  </a:lnTo>
                  <a:lnTo>
                    <a:pt x="886" y="1748"/>
                  </a:lnTo>
                  <a:lnTo>
                    <a:pt x="957" y="1758"/>
                  </a:lnTo>
                  <a:lnTo>
                    <a:pt x="1029" y="1762"/>
                  </a:lnTo>
                  <a:lnTo>
                    <a:pt x="1100" y="1758"/>
                  </a:lnTo>
                  <a:lnTo>
                    <a:pt x="1171" y="1748"/>
                  </a:lnTo>
                  <a:lnTo>
                    <a:pt x="1175" y="1748"/>
                  </a:lnTo>
                  <a:lnTo>
                    <a:pt x="1180" y="1747"/>
                  </a:lnTo>
                  <a:lnTo>
                    <a:pt x="1184" y="1747"/>
                  </a:lnTo>
                  <a:lnTo>
                    <a:pt x="1200" y="1749"/>
                  </a:lnTo>
                  <a:lnTo>
                    <a:pt x="1215" y="1754"/>
                  </a:lnTo>
                  <a:lnTo>
                    <a:pt x="1229" y="1763"/>
                  </a:lnTo>
                  <a:lnTo>
                    <a:pt x="1241" y="1775"/>
                  </a:lnTo>
                  <a:lnTo>
                    <a:pt x="1249" y="1790"/>
                  </a:lnTo>
                  <a:lnTo>
                    <a:pt x="1299" y="1912"/>
                  </a:lnTo>
                  <a:lnTo>
                    <a:pt x="1301" y="1915"/>
                  </a:lnTo>
                  <a:lnTo>
                    <a:pt x="1303" y="1919"/>
                  </a:lnTo>
                  <a:lnTo>
                    <a:pt x="1306" y="1920"/>
                  </a:lnTo>
                  <a:lnTo>
                    <a:pt x="1309" y="1921"/>
                  </a:lnTo>
                  <a:lnTo>
                    <a:pt x="1313" y="1921"/>
                  </a:lnTo>
                  <a:lnTo>
                    <a:pt x="1316" y="1921"/>
                  </a:lnTo>
                  <a:lnTo>
                    <a:pt x="1319" y="1920"/>
                  </a:lnTo>
                  <a:lnTo>
                    <a:pt x="1451" y="1864"/>
                  </a:lnTo>
                  <a:lnTo>
                    <a:pt x="1454" y="1863"/>
                  </a:lnTo>
                  <a:lnTo>
                    <a:pt x="1457" y="1861"/>
                  </a:lnTo>
                  <a:lnTo>
                    <a:pt x="1459" y="1859"/>
                  </a:lnTo>
                  <a:lnTo>
                    <a:pt x="1460" y="1857"/>
                  </a:lnTo>
                  <a:lnTo>
                    <a:pt x="1461" y="1855"/>
                  </a:lnTo>
                  <a:lnTo>
                    <a:pt x="1461" y="1853"/>
                  </a:lnTo>
                  <a:lnTo>
                    <a:pt x="1461" y="1850"/>
                  </a:lnTo>
                  <a:lnTo>
                    <a:pt x="1460" y="1845"/>
                  </a:lnTo>
                  <a:lnTo>
                    <a:pt x="1409" y="1723"/>
                  </a:lnTo>
                  <a:lnTo>
                    <a:pt x="1405" y="1705"/>
                  </a:lnTo>
                  <a:lnTo>
                    <a:pt x="1405" y="1686"/>
                  </a:lnTo>
                  <a:lnTo>
                    <a:pt x="1411" y="1668"/>
                  </a:lnTo>
                  <a:lnTo>
                    <a:pt x="1421" y="1652"/>
                  </a:lnTo>
                  <a:lnTo>
                    <a:pt x="1435" y="1639"/>
                  </a:lnTo>
                  <a:lnTo>
                    <a:pt x="1482" y="1606"/>
                  </a:lnTo>
                  <a:lnTo>
                    <a:pt x="1525" y="1569"/>
                  </a:lnTo>
                  <a:lnTo>
                    <a:pt x="1566" y="1527"/>
                  </a:lnTo>
                  <a:lnTo>
                    <a:pt x="1603" y="1484"/>
                  </a:lnTo>
                  <a:lnTo>
                    <a:pt x="1637" y="1437"/>
                  </a:lnTo>
                  <a:lnTo>
                    <a:pt x="1649" y="1423"/>
                  </a:lnTo>
                  <a:lnTo>
                    <a:pt x="1665" y="1413"/>
                  </a:lnTo>
                  <a:lnTo>
                    <a:pt x="1683" y="1407"/>
                  </a:lnTo>
                  <a:lnTo>
                    <a:pt x="1702" y="1407"/>
                  </a:lnTo>
                  <a:lnTo>
                    <a:pt x="1721" y="1412"/>
                  </a:lnTo>
                  <a:lnTo>
                    <a:pt x="1843" y="1462"/>
                  </a:lnTo>
                  <a:lnTo>
                    <a:pt x="1845" y="1462"/>
                  </a:lnTo>
                  <a:lnTo>
                    <a:pt x="1846" y="1464"/>
                  </a:lnTo>
                  <a:lnTo>
                    <a:pt x="1848" y="1464"/>
                  </a:lnTo>
                  <a:lnTo>
                    <a:pt x="1851" y="1464"/>
                  </a:lnTo>
                  <a:lnTo>
                    <a:pt x="1855" y="1462"/>
                  </a:lnTo>
                  <a:lnTo>
                    <a:pt x="1858" y="1460"/>
                  </a:lnTo>
                  <a:lnTo>
                    <a:pt x="1861" y="1458"/>
                  </a:lnTo>
                  <a:lnTo>
                    <a:pt x="1863" y="1454"/>
                  </a:lnTo>
                  <a:lnTo>
                    <a:pt x="1917" y="1322"/>
                  </a:lnTo>
                  <a:lnTo>
                    <a:pt x="1918" y="1318"/>
                  </a:lnTo>
                  <a:lnTo>
                    <a:pt x="1918" y="1314"/>
                  </a:lnTo>
                  <a:lnTo>
                    <a:pt x="1917" y="1311"/>
                  </a:lnTo>
                  <a:lnTo>
                    <a:pt x="1916" y="1309"/>
                  </a:lnTo>
                  <a:lnTo>
                    <a:pt x="1915" y="1307"/>
                  </a:lnTo>
                  <a:lnTo>
                    <a:pt x="1913" y="1304"/>
                  </a:lnTo>
                  <a:lnTo>
                    <a:pt x="1910" y="1302"/>
                  </a:lnTo>
                  <a:lnTo>
                    <a:pt x="1788" y="1252"/>
                  </a:lnTo>
                  <a:lnTo>
                    <a:pt x="1771" y="1243"/>
                  </a:lnTo>
                  <a:lnTo>
                    <a:pt x="1758" y="1229"/>
                  </a:lnTo>
                  <a:lnTo>
                    <a:pt x="1749" y="1212"/>
                  </a:lnTo>
                  <a:lnTo>
                    <a:pt x="1745" y="1193"/>
                  </a:lnTo>
                  <a:lnTo>
                    <a:pt x="1746" y="1174"/>
                  </a:lnTo>
                  <a:lnTo>
                    <a:pt x="1756" y="1103"/>
                  </a:lnTo>
                  <a:lnTo>
                    <a:pt x="1760" y="1031"/>
                  </a:lnTo>
                  <a:lnTo>
                    <a:pt x="1756" y="960"/>
                  </a:lnTo>
                  <a:lnTo>
                    <a:pt x="1746" y="889"/>
                  </a:lnTo>
                  <a:lnTo>
                    <a:pt x="1745" y="870"/>
                  </a:lnTo>
                  <a:lnTo>
                    <a:pt x="1749" y="851"/>
                  </a:lnTo>
                  <a:lnTo>
                    <a:pt x="1757" y="834"/>
                  </a:lnTo>
                  <a:lnTo>
                    <a:pt x="1771" y="820"/>
                  </a:lnTo>
                  <a:lnTo>
                    <a:pt x="1788" y="810"/>
                  </a:lnTo>
                  <a:lnTo>
                    <a:pt x="1910" y="760"/>
                  </a:lnTo>
                  <a:lnTo>
                    <a:pt x="1915" y="755"/>
                  </a:lnTo>
                  <a:lnTo>
                    <a:pt x="1918" y="748"/>
                  </a:lnTo>
                  <a:lnTo>
                    <a:pt x="1917" y="740"/>
                  </a:lnTo>
                  <a:lnTo>
                    <a:pt x="1863" y="608"/>
                  </a:lnTo>
                  <a:lnTo>
                    <a:pt x="1861" y="603"/>
                  </a:lnTo>
                  <a:lnTo>
                    <a:pt x="1858" y="601"/>
                  </a:lnTo>
                  <a:lnTo>
                    <a:pt x="1855" y="599"/>
                  </a:lnTo>
                  <a:lnTo>
                    <a:pt x="1851" y="598"/>
                  </a:lnTo>
                  <a:lnTo>
                    <a:pt x="1848" y="598"/>
                  </a:lnTo>
                  <a:lnTo>
                    <a:pt x="1846" y="599"/>
                  </a:lnTo>
                  <a:lnTo>
                    <a:pt x="1843" y="599"/>
                  </a:lnTo>
                  <a:lnTo>
                    <a:pt x="1721" y="650"/>
                  </a:lnTo>
                  <a:lnTo>
                    <a:pt x="1702" y="654"/>
                  </a:lnTo>
                  <a:lnTo>
                    <a:pt x="1683" y="654"/>
                  </a:lnTo>
                  <a:lnTo>
                    <a:pt x="1665" y="649"/>
                  </a:lnTo>
                  <a:lnTo>
                    <a:pt x="1649" y="638"/>
                  </a:lnTo>
                  <a:lnTo>
                    <a:pt x="1637" y="624"/>
                  </a:lnTo>
                  <a:lnTo>
                    <a:pt x="1603" y="577"/>
                  </a:lnTo>
                  <a:lnTo>
                    <a:pt x="1566" y="533"/>
                  </a:lnTo>
                  <a:lnTo>
                    <a:pt x="1525" y="493"/>
                  </a:lnTo>
                  <a:lnTo>
                    <a:pt x="1482" y="456"/>
                  </a:lnTo>
                  <a:lnTo>
                    <a:pt x="1435" y="422"/>
                  </a:lnTo>
                  <a:lnTo>
                    <a:pt x="1421" y="409"/>
                  </a:lnTo>
                  <a:lnTo>
                    <a:pt x="1411" y="393"/>
                  </a:lnTo>
                  <a:lnTo>
                    <a:pt x="1406" y="375"/>
                  </a:lnTo>
                  <a:lnTo>
                    <a:pt x="1405" y="356"/>
                  </a:lnTo>
                  <a:lnTo>
                    <a:pt x="1410" y="337"/>
                  </a:lnTo>
                  <a:lnTo>
                    <a:pt x="1460" y="215"/>
                  </a:lnTo>
                  <a:lnTo>
                    <a:pt x="1462" y="211"/>
                  </a:lnTo>
                  <a:lnTo>
                    <a:pt x="1461" y="208"/>
                  </a:lnTo>
                  <a:lnTo>
                    <a:pt x="1460" y="205"/>
                  </a:lnTo>
                  <a:lnTo>
                    <a:pt x="1460" y="202"/>
                  </a:lnTo>
                  <a:lnTo>
                    <a:pt x="1458" y="200"/>
                  </a:lnTo>
                  <a:lnTo>
                    <a:pt x="1455" y="198"/>
                  </a:lnTo>
                  <a:lnTo>
                    <a:pt x="1452" y="196"/>
                  </a:lnTo>
                  <a:lnTo>
                    <a:pt x="1320" y="142"/>
                  </a:lnTo>
                  <a:lnTo>
                    <a:pt x="1317" y="141"/>
                  </a:lnTo>
                  <a:lnTo>
                    <a:pt x="1315" y="140"/>
                  </a:lnTo>
                  <a:lnTo>
                    <a:pt x="1311" y="141"/>
                  </a:lnTo>
                  <a:lnTo>
                    <a:pt x="1308" y="142"/>
                  </a:lnTo>
                  <a:lnTo>
                    <a:pt x="1305" y="143"/>
                  </a:lnTo>
                  <a:lnTo>
                    <a:pt x="1302" y="146"/>
                  </a:lnTo>
                  <a:lnTo>
                    <a:pt x="1300" y="149"/>
                  </a:lnTo>
                  <a:lnTo>
                    <a:pt x="1250" y="271"/>
                  </a:lnTo>
                  <a:lnTo>
                    <a:pt x="1239" y="288"/>
                  </a:lnTo>
                  <a:lnTo>
                    <a:pt x="1226" y="301"/>
                  </a:lnTo>
                  <a:lnTo>
                    <a:pt x="1210" y="310"/>
                  </a:lnTo>
                  <a:lnTo>
                    <a:pt x="1191" y="314"/>
                  </a:lnTo>
                  <a:lnTo>
                    <a:pt x="1172" y="313"/>
                  </a:lnTo>
                  <a:lnTo>
                    <a:pt x="1101" y="302"/>
                  </a:lnTo>
                  <a:lnTo>
                    <a:pt x="1030" y="299"/>
                  </a:lnTo>
                  <a:lnTo>
                    <a:pt x="958" y="302"/>
                  </a:lnTo>
                  <a:lnTo>
                    <a:pt x="888" y="313"/>
                  </a:lnTo>
                  <a:lnTo>
                    <a:pt x="868" y="314"/>
                  </a:lnTo>
                  <a:lnTo>
                    <a:pt x="850" y="310"/>
                  </a:lnTo>
                  <a:lnTo>
                    <a:pt x="833" y="301"/>
                  </a:lnTo>
                  <a:lnTo>
                    <a:pt x="819" y="287"/>
                  </a:lnTo>
                  <a:lnTo>
                    <a:pt x="809" y="270"/>
                  </a:lnTo>
                  <a:lnTo>
                    <a:pt x="759" y="148"/>
                  </a:lnTo>
                  <a:lnTo>
                    <a:pt x="757" y="145"/>
                  </a:lnTo>
                  <a:lnTo>
                    <a:pt x="755" y="142"/>
                  </a:lnTo>
                  <a:lnTo>
                    <a:pt x="751" y="141"/>
                  </a:lnTo>
                  <a:lnTo>
                    <a:pt x="748" y="140"/>
                  </a:lnTo>
                  <a:lnTo>
                    <a:pt x="745" y="140"/>
                  </a:lnTo>
                  <a:close/>
                  <a:moveTo>
                    <a:pt x="1315" y="0"/>
                  </a:moveTo>
                  <a:lnTo>
                    <a:pt x="1344" y="3"/>
                  </a:lnTo>
                  <a:lnTo>
                    <a:pt x="1374" y="12"/>
                  </a:lnTo>
                  <a:lnTo>
                    <a:pt x="1506" y="67"/>
                  </a:lnTo>
                  <a:lnTo>
                    <a:pt x="1529" y="78"/>
                  </a:lnTo>
                  <a:lnTo>
                    <a:pt x="1548" y="92"/>
                  </a:lnTo>
                  <a:lnTo>
                    <a:pt x="1565" y="109"/>
                  </a:lnTo>
                  <a:lnTo>
                    <a:pt x="1579" y="129"/>
                  </a:lnTo>
                  <a:lnTo>
                    <a:pt x="1590" y="151"/>
                  </a:lnTo>
                  <a:lnTo>
                    <a:pt x="1599" y="180"/>
                  </a:lnTo>
                  <a:lnTo>
                    <a:pt x="1602" y="211"/>
                  </a:lnTo>
                  <a:lnTo>
                    <a:pt x="1599" y="241"/>
                  </a:lnTo>
                  <a:lnTo>
                    <a:pt x="1590" y="270"/>
                  </a:lnTo>
                  <a:lnTo>
                    <a:pt x="1561" y="340"/>
                  </a:lnTo>
                  <a:lnTo>
                    <a:pt x="1605" y="375"/>
                  </a:lnTo>
                  <a:lnTo>
                    <a:pt x="1646" y="415"/>
                  </a:lnTo>
                  <a:lnTo>
                    <a:pt x="1684" y="455"/>
                  </a:lnTo>
                  <a:lnTo>
                    <a:pt x="1720" y="499"/>
                  </a:lnTo>
                  <a:lnTo>
                    <a:pt x="1790" y="470"/>
                  </a:lnTo>
                  <a:lnTo>
                    <a:pt x="1819" y="461"/>
                  </a:lnTo>
                  <a:lnTo>
                    <a:pt x="1849" y="458"/>
                  </a:lnTo>
                  <a:lnTo>
                    <a:pt x="1876" y="460"/>
                  </a:lnTo>
                  <a:lnTo>
                    <a:pt x="1901" y="467"/>
                  </a:lnTo>
                  <a:lnTo>
                    <a:pt x="1925" y="477"/>
                  </a:lnTo>
                  <a:lnTo>
                    <a:pt x="1946" y="492"/>
                  </a:lnTo>
                  <a:lnTo>
                    <a:pt x="1965" y="509"/>
                  </a:lnTo>
                  <a:lnTo>
                    <a:pt x="1981" y="530"/>
                  </a:lnTo>
                  <a:lnTo>
                    <a:pt x="1993" y="554"/>
                  </a:lnTo>
                  <a:lnTo>
                    <a:pt x="2047" y="686"/>
                  </a:lnTo>
                  <a:lnTo>
                    <a:pt x="2056" y="716"/>
                  </a:lnTo>
                  <a:lnTo>
                    <a:pt x="2059" y="746"/>
                  </a:lnTo>
                  <a:lnTo>
                    <a:pt x="2056" y="776"/>
                  </a:lnTo>
                  <a:lnTo>
                    <a:pt x="2047" y="805"/>
                  </a:lnTo>
                  <a:lnTo>
                    <a:pt x="2036" y="827"/>
                  </a:lnTo>
                  <a:lnTo>
                    <a:pt x="2022" y="847"/>
                  </a:lnTo>
                  <a:lnTo>
                    <a:pt x="2005" y="864"/>
                  </a:lnTo>
                  <a:lnTo>
                    <a:pt x="1985" y="878"/>
                  </a:lnTo>
                  <a:lnTo>
                    <a:pt x="1964" y="890"/>
                  </a:lnTo>
                  <a:lnTo>
                    <a:pt x="1893" y="918"/>
                  </a:lnTo>
                  <a:lnTo>
                    <a:pt x="1900" y="994"/>
                  </a:lnTo>
                  <a:lnTo>
                    <a:pt x="1900" y="1068"/>
                  </a:lnTo>
                  <a:lnTo>
                    <a:pt x="1893" y="1143"/>
                  </a:lnTo>
                  <a:lnTo>
                    <a:pt x="1964" y="1172"/>
                  </a:lnTo>
                  <a:lnTo>
                    <a:pt x="1985" y="1184"/>
                  </a:lnTo>
                  <a:lnTo>
                    <a:pt x="2005" y="1198"/>
                  </a:lnTo>
                  <a:lnTo>
                    <a:pt x="2022" y="1215"/>
                  </a:lnTo>
                  <a:lnTo>
                    <a:pt x="2037" y="1234"/>
                  </a:lnTo>
                  <a:lnTo>
                    <a:pt x="2047" y="1257"/>
                  </a:lnTo>
                  <a:lnTo>
                    <a:pt x="2056" y="1286"/>
                  </a:lnTo>
                  <a:lnTo>
                    <a:pt x="2059" y="1316"/>
                  </a:lnTo>
                  <a:lnTo>
                    <a:pt x="2056" y="1347"/>
                  </a:lnTo>
                  <a:lnTo>
                    <a:pt x="2047" y="1376"/>
                  </a:lnTo>
                  <a:lnTo>
                    <a:pt x="1993" y="1508"/>
                  </a:lnTo>
                  <a:lnTo>
                    <a:pt x="1981" y="1532"/>
                  </a:lnTo>
                  <a:lnTo>
                    <a:pt x="1965" y="1553"/>
                  </a:lnTo>
                  <a:lnTo>
                    <a:pt x="1946" y="1571"/>
                  </a:lnTo>
                  <a:lnTo>
                    <a:pt x="1925" y="1584"/>
                  </a:lnTo>
                  <a:lnTo>
                    <a:pt x="1901" y="1595"/>
                  </a:lnTo>
                  <a:lnTo>
                    <a:pt x="1876" y="1601"/>
                  </a:lnTo>
                  <a:lnTo>
                    <a:pt x="1849" y="1605"/>
                  </a:lnTo>
                  <a:lnTo>
                    <a:pt x="1819" y="1601"/>
                  </a:lnTo>
                  <a:lnTo>
                    <a:pt x="1790" y="1592"/>
                  </a:lnTo>
                  <a:lnTo>
                    <a:pt x="1720" y="1563"/>
                  </a:lnTo>
                  <a:lnTo>
                    <a:pt x="1684" y="1607"/>
                  </a:lnTo>
                  <a:lnTo>
                    <a:pt x="1646" y="1647"/>
                  </a:lnTo>
                  <a:lnTo>
                    <a:pt x="1605" y="1686"/>
                  </a:lnTo>
                  <a:lnTo>
                    <a:pt x="1561" y="1721"/>
                  </a:lnTo>
                  <a:lnTo>
                    <a:pt x="1590" y="1792"/>
                  </a:lnTo>
                  <a:lnTo>
                    <a:pt x="1599" y="1821"/>
                  </a:lnTo>
                  <a:lnTo>
                    <a:pt x="1602" y="1852"/>
                  </a:lnTo>
                  <a:lnTo>
                    <a:pt x="1599" y="1881"/>
                  </a:lnTo>
                  <a:lnTo>
                    <a:pt x="1590" y="1911"/>
                  </a:lnTo>
                  <a:lnTo>
                    <a:pt x="1579" y="1933"/>
                  </a:lnTo>
                  <a:lnTo>
                    <a:pt x="1565" y="1952"/>
                  </a:lnTo>
                  <a:lnTo>
                    <a:pt x="1548" y="1971"/>
                  </a:lnTo>
                  <a:lnTo>
                    <a:pt x="1527" y="1984"/>
                  </a:lnTo>
                  <a:lnTo>
                    <a:pt x="1506" y="1995"/>
                  </a:lnTo>
                  <a:lnTo>
                    <a:pt x="1374" y="2050"/>
                  </a:lnTo>
                  <a:lnTo>
                    <a:pt x="1344" y="2059"/>
                  </a:lnTo>
                  <a:lnTo>
                    <a:pt x="1315" y="2062"/>
                  </a:lnTo>
                  <a:lnTo>
                    <a:pt x="1288" y="2060"/>
                  </a:lnTo>
                  <a:lnTo>
                    <a:pt x="1263" y="2053"/>
                  </a:lnTo>
                  <a:lnTo>
                    <a:pt x="1238" y="2043"/>
                  </a:lnTo>
                  <a:lnTo>
                    <a:pt x="1217" y="2029"/>
                  </a:lnTo>
                  <a:lnTo>
                    <a:pt x="1198" y="2011"/>
                  </a:lnTo>
                  <a:lnTo>
                    <a:pt x="1183" y="1990"/>
                  </a:lnTo>
                  <a:lnTo>
                    <a:pt x="1171" y="1966"/>
                  </a:lnTo>
                  <a:lnTo>
                    <a:pt x="1142" y="1896"/>
                  </a:lnTo>
                  <a:lnTo>
                    <a:pt x="1067" y="1903"/>
                  </a:lnTo>
                  <a:lnTo>
                    <a:pt x="992" y="1903"/>
                  </a:lnTo>
                  <a:lnTo>
                    <a:pt x="918" y="1896"/>
                  </a:lnTo>
                  <a:lnTo>
                    <a:pt x="888" y="1966"/>
                  </a:lnTo>
                  <a:lnTo>
                    <a:pt x="876" y="1990"/>
                  </a:lnTo>
                  <a:lnTo>
                    <a:pt x="860" y="2011"/>
                  </a:lnTo>
                  <a:lnTo>
                    <a:pt x="841" y="2029"/>
                  </a:lnTo>
                  <a:lnTo>
                    <a:pt x="820" y="2043"/>
                  </a:lnTo>
                  <a:lnTo>
                    <a:pt x="797" y="2053"/>
                  </a:lnTo>
                  <a:lnTo>
                    <a:pt x="771" y="2060"/>
                  </a:lnTo>
                  <a:lnTo>
                    <a:pt x="745" y="2062"/>
                  </a:lnTo>
                  <a:lnTo>
                    <a:pt x="714" y="2059"/>
                  </a:lnTo>
                  <a:lnTo>
                    <a:pt x="686" y="2050"/>
                  </a:lnTo>
                  <a:lnTo>
                    <a:pt x="553" y="1995"/>
                  </a:lnTo>
                  <a:lnTo>
                    <a:pt x="528" y="1982"/>
                  </a:lnTo>
                  <a:lnTo>
                    <a:pt x="507" y="1966"/>
                  </a:lnTo>
                  <a:lnTo>
                    <a:pt x="489" y="1946"/>
                  </a:lnTo>
                  <a:lnTo>
                    <a:pt x="474" y="1924"/>
                  </a:lnTo>
                  <a:lnTo>
                    <a:pt x="464" y="1899"/>
                  </a:lnTo>
                  <a:lnTo>
                    <a:pt x="458" y="1873"/>
                  </a:lnTo>
                  <a:lnTo>
                    <a:pt x="457" y="1846"/>
                  </a:lnTo>
                  <a:lnTo>
                    <a:pt x="460" y="1820"/>
                  </a:lnTo>
                  <a:lnTo>
                    <a:pt x="469" y="1792"/>
                  </a:lnTo>
                  <a:lnTo>
                    <a:pt x="497" y="1722"/>
                  </a:lnTo>
                  <a:lnTo>
                    <a:pt x="454" y="1687"/>
                  </a:lnTo>
                  <a:lnTo>
                    <a:pt x="414" y="1648"/>
                  </a:lnTo>
                  <a:lnTo>
                    <a:pt x="375" y="1607"/>
                  </a:lnTo>
                  <a:lnTo>
                    <a:pt x="339" y="1563"/>
                  </a:lnTo>
                  <a:lnTo>
                    <a:pt x="270" y="1593"/>
                  </a:lnTo>
                  <a:lnTo>
                    <a:pt x="240" y="1601"/>
                  </a:lnTo>
                  <a:lnTo>
                    <a:pt x="209" y="1605"/>
                  </a:lnTo>
                  <a:lnTo>
                    <a:pt x="183" y="1602"/>
                  </a:lnTo>
                  <a:lnTo>
                    <a:pt x="157" y="1596"/>
                  </a:lnTo>
                  <a:lnTo>
                    <a:pt x="134" y="1586"/>
                  </a:lnTo>
                  <a:lnTo>
                    <a:pt x="113" y="1571"/>
                  </a:lnTo>
                  <a:lnTo>
                    <a:pt x="94" y="1554"/>
                  </a:lnTo>
                  <a:lnTo>
                    <a:pt x="78" y="1532"/>
                  </a:lnTo>
                  <a:lnTo>
                    <a:pt x="66" y="1509"/>
                  </a:lnTo>
                  <a:lnTo>
                    <a:pt x="11" y="1377"/>
                  </a:lnTo>
                  <a:lnTo>
                    <a:pt x="3" y="1347"/>
                  </a:lnTo>
                  <a:lnTo>
                    <a:pt x="0" y="1317"/>
                  </a:lnTo>
                  <a:lnTo>
                    <a:pt x="3" y="1286"/>
                  </a:lnTo>
                  <a:lnTo>
                    <a:pt x="11" y="1258"/>
                  </a:lnTo>
                  <a:lnTo>
                    <a:pt x="23" y="1236"/>
                  </a:lnTo>
                  <a:lnTo>
                    <a:pt x="37" y="1215"/>
                  </a:lnTo>
                  <a:lnTo>
                    <a:pt x="55" y="1198"/>
                  </a:lnTo>
                  <a:lnTo>
                    <a:pt x="74" y="1185"/>
                  </a:lnTo>
                  <a:lnTo>
                    <a:pt x="96" y="1173"/>
                  </a:lnTo>
                  <a:lnTo>
                    <a:pt x="166" y="1144"/>
                  </a:lnTo>
                  <a:lnTo>
                    <a:pt x="159" y="1069"/>
                  </a:lnTo>
                  <a:lnTo>
                    <a:pt x="159" y="995"/>
                  </a:lnTo>
                  <a:lnTo>
                    <a:pt x="166" y="919"/>
                  </a:lnTo>
                  <a:lnTo>
                    <a:pt x="96" y="890"/>
                  </a:lnTo>
                  <a:lnTo>
                    <a:pt x="74" y="879"/>
                  </a:lnTo>
                  <a:lnTo>
                    <a:pt x="54" y="864"/>
                  </a:lnTo>
                  <a:lnTo>
                    <a:pt x="37" y="847"/>
                  </a:lnTo>
                  <a:lnTo>
                    <a:pt x="23" y="828"/>
                  </a:lnTo>
                  <a:lnTo>
                    <a:pt x="11" y="806"/>
                  </a:lnTo>
                  <a:lnTo>
                    <a:pt x="3" y="776"/>
                  </a:lnTo>
                  <a:lnTo>
                    <a:pt x="0" y="747"/>
                  </a:lnTo>
                  <a:lnTo>
                    <a:pt x="3" y="716"/>
                  </a:lnTo>
                  <a:lnTo>
                    <a:pt x="11" y="687"/>
                  </a:lnTo>
                  <a:lnTo>
                    <a:pt x="66" y="555"/>
                  </a:lnTo>
                  <a:lnTo>
                    <a:pt x="78" y="530"/>
                  </a:lnTo>
                  <a:lnTo>
                    <a:pt x="94" y="510"/>
                  </a:lnTo>
                  <a:lnTo>
                    <a:pt x="113" y="492"/>
                  </a:lnTo>
                  <a:lnTo>
                    <a:pt x="134" y="478"/>
                  </a:lnTo>
                  <a:lnTo>
                    <a:pt x="157" y="468"/>
                  </a:lnTo>
                  <a:lnTo>
                    <a:pt x="183" y="461"/>
                  </a:lnTo>
                  <a:lnTo>
                    <a:pt x="209" y="458"/>
                  </a:lnTo>
                  <a:lnTo>
                    <a:pt x="240" y="461"/>
                  </a:lnTo>
                  <a:lnTo>
                    <a:pt x="270" y="471"/>
                  </a:lnTo>
                  <a:lnTo>
                    <a:pt x="339" y="499"/>
                  </a:lnTo>
                  <a:lnTo>
                    <a:pt x="374" y="456"/>
                  </a:lnTo>
                  <a:lnTo>
                    <a:pt x="414" y="416"/>
                  </a:lnTo>
                  <a:lnTo>
                    <a:pt x="454" y="376"/>
                  </a:lnTo>
                  <a:lnTo>
                    <a:pt x="497" y="340"/>
                  </a:lnTo>
                  <a:lnTo>
                    <a:pt x="469" y="270"/>
                  </a:lnTo>
                  <a:lnTo>
                    <a:pt x="460" y="242"/>
                  </a:lnTo>
                  <a:lnTo>
                    <a:pt x="457" y="211"/>
                  </a:lnTo>
                  <a:lnTo>
                    <a:pt x="460" y="181"/>
                  </a:lnTo>
                  <a:lnTo>
                    <a:pt x="469" y="152"/>
                  </a:lnTo>
                  <a:lnTo>
                    <a:pt x="480" y="129"/>
                  </a:lnTo>
                  <a:lnTo>
                    <a:pt x="494" y="110"/>
                  </a:lnTo>
                  <a:lnTo>
                    <a:pt x="511" y="92"/>
                  </a:lnTo>
                  <a:lnTo>
                    <a:pt x="531" y="78"/>
                  </a:lnTo>
                  <a:lnTo>
                    <a:pt x="553" y="68"/>
                  </a:lnTo>
                  <a:lnTo>
                    <a:pt x="686" y="13"/>
                  </a:lnTo>
                  <a:lnTo>
                    <a:pt x="714" y="4"/>
                  </a:lnTo>
                  <a:lnTo>
                    <a:pt x="745" y="1"/>
                  </a:lnTo>
                  <a:lnTo>
                    <a:pt x="771" y="3"/>
                  </a:lnTo>
                  <a:lnTo>
                    <a:pt x="797" y="9"/>
                  </a:lnTo>
                  <a:lnTo>
                    <a:pt x="820" y="20"/>
                  </a:lnTo>
                  <a:lnTo>
                    <a:pt x="841" y="34"/>
                  </a:lnTo>
                  <a:lnTo>
                    <a:pt x="860" y="52"/>
                  </a:lnTo>
                  <a:lnTo>
                    <a:pt x="876" y="73"/>
                  </a:lnTo>
                  <a:lnTo>
                    <a:pt x="888" y="96"/>
                  </a:lnTo>
                  <a:lnTo>
                    <a:pt x="918" y="166"/>
                  </a:lnTo>
                  <a:lnTo>
                    <a:pt x="992" y="160"/>
                  </a:lnTo>
                  <a:lnTo>
                    <a:pt x="1067" y="160"/>
                  </a:lnTo>
                  <a:lnTo>
                    <a:pt x="1142" y="166"/>
                  </a:lnTo>
                  <a:lnTo>
                    <a:pt x="1171" y="96"/>
                  </a:lnTo>
                  <a:lnTo>
                    <a:pt x="1183" y="72"/>
                  </a:lnTo>
                  <a:lnTo>
                    <a:pt x="1198" y="52"/>
                  </a:lnTo>
                  <a:lnTo>
                    <a:pt x="1217" y="34"/>
                  </a:lnTo>
                  <a:lnTo>
                    <a:pt x="1238" y="19"/>
                  </a:lnTo>
                  <a:lnTo>
                    <a:pt x="1263" y="8"/>
                  </a:lnTo>
                  <a:lnTo>
                    <a:pt x="1288" y="2"/>
                  </a:lnTo>
                  <a:lnTo>
                    <a:pt x="1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3" name="Group 842"/>
          <p:cNvGrpSpPr/>
          <p:nvPr/>
        </p:nvGrpSpPr>
        <p:grpSpPr>
          <a:xfrm>
            <a:off x="5348196" y="3462338"/>
            <a:ext cx="550863" cy="550863"/>
            <a:chOff x="5332413" y="3462338"/>
            <a:chExt cx="55086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0" name="Freeform 235"/>
            <p:cNvSpPr>
              <a:spLocks noEditPoints="1"/>
            </p:cNvSpPr>
            <p:nvPr/>
          </p:nvSpPr>
          <p:spPr bwMode="auto">
            <a:xfrm>
              <a:off x="5424488" y="3554413"/>
              <a:ext cx="366713" cy="366713"/>
            </a:xfrm>
            <a:custGeom>
              <a:avLst/>
              <a:gdLst>
                <a:gd name="T0" fmla="*/ 661 w 2312"/>
                <a:gd name="T1" fmla="*/ 218 h 2313"/>
                <a:gd name="T2" fmla="*/ 707 w 2312"/>
                <a:gd name="T3" fmla="*/ 448 h 2313"/>
                <a:gd name="T4" fmla="*/ 449 w 2312"/>
                <a:gd name="T5" fmla="*/ 705 h 2313"/>
                <a:gd name="T6" fmla="*/ 229 w 2312"/>
                <a:gd name="T7" fmla="*/ 657 h 2313"/>
                <a:gd name="T8" fmla="*/ 143 w 2312"/>
                <a:gd name="T9" fmla="*/ 843 h 2313"/>
                <a:gd name="T10" fmla="*/ 338 w 2312"/>
                <a:gd name="T11" fmla="*/ 974 h 2313"/>
                <a:gd name="T12" fmla="*/ 338 w 2312"/>
                <a:gd name="T13" fmla="*/ 1337 h 2313"/>
                <a:gd name="T14" fmla="*/ 149 w 2312"/>
                <a:gd name="T15" fmla="*/ 1459 h 2313"/>
                <a:gd name="T16" fmla="*/ 206 w 2312"/>
                <a:gd name="T17" fmla="*/ 1637 h 2313"/>
                <a:gd name="T18" fmla="*/ 239 w 2312"/>
                <a:gd name="T19" fmla="*/ 1652 h 2313"/>
                <a:gd name="T20" fmla="*/ 501 w 2312"/>
                <a:gd name="T21" fmla="*/ 1674 h 2313"/>
                <a:gd name="T22" fmla="*/ 722 w 2312"/>
                <a:gd name="T23" fmla="*/ 1898 h 2313"/>
                <a:gd name="T24" fmla="*/ 662 w 2312"/>
                <a:gd name="T25" fmla="*/ 2096 h 2313"/>
                <a:gd name="T26" fmla="*/ 831 w 2312"/>
                <a:gd name="T27" fmla="*/ 2172 h 2313"/>
                <a:gd name="T28" fmla="*/ 925 w 2312"/>
                <a:gd name="T29" fmla="*/ 2002 h 2313"/>
                <a:gd name="T30" fmla="*/ 1189 w 2312"/>
                <a:gd name="T31" fmla="*/ 1992 h 2313"/>
                <a:gd name="T32" fmla="*/ 1363 w 2312"/>
                <a:gd name="T33" fmla="*/ 1983 h 2313"/>
                <a:gd name="T34" fmla="*/ 1471 w 2312"/>
                <a:gd name="T35" fmla="*/ 2171 h 2313"/>
                <a:gd name="T36" fmla="*/ 1651 w 2312"/>
                <a:gd name="T37" fmla="*/ 2095 h 2313"/>
                <a:gd name="T38" fmla="*/ 1607 w 2312"/>
                <a:gd name="T39" fmla="*/ 1865 h 2313"/>
                <a:gd name="T40" fmla="*/ 1864 w 2312"/>
                <a:gd name="T41" fmla="*/ 1607 h 2313"/>
                <a:gd name="T42" fmla="*/ 2080 w 2312"/>
                <a:gd name="T43" fmla="*/ 1655 h 2313"/>
                <a:gd name="T44" fmla="*/ 2172 w 2312"/>
                <a:gd name="T45" fmla="*/ 1479 h 2313"/>
                <a:gd name="T46" fmla="*/ 1980 w 2312"/>
                <a:gd name="T47" fmla="*/ 1358 h 2313"/>
                <a:gd name="T48" fmla="*/ 1977 w 2312"/>
                <a:gd name="T49" fmla="*/ 995 h 2313"/>
                <a:gd name="T50" fmla="*/ 2164 w 2312"/>
                <a:gd name="T51" fmla="*/ 853 h 2313"/>
                <a:gd name="T52" fmla="*/ 2091 w 2312"/>
                <a:gd name="T53" fmla="*/ 659 h 2313"/>
                <a:gd name="T54" fmla="*/ 1899 w 2312"/>
                <a:gd name="T55" fmla="*/ 722 h 2313"/>
                <a:gd name="T56" fmla="*/ 1674 w 2312"/>
                <a:gd name="T57" fmla="*/ 500 h 2313"/>
                <a:gd name="T58" fmla="*/ 1653 w 2312"/>
                <a:gd name="T59" fmla="*/ 238 h 2313"/>
                <a:gd name="T60" fmla="*/ 1483 w 2312"/>
                <a:gd name="T61" fmla="*/ 140 h 2313"/>
                <a:gd name="T62" fmla="*/ 1389 w 2312"/>
                <a:gd name="T63" fmla="*/ 310 h 2313"/>
                <a:gd name="T64" fmla="*/ 1125 w 2312"/>
                <a:gd name="T65" fmla="*/ 321 h 2313"/>
                <a:gd name="T66" fmla="*/ 916 w 2312"/>
                <a:gd name="T67" fmla="*/ 294 h 2313"/>
                <a:gd name="T68" fmla="*/ 862 w 2312"/>
                <a:gd name="T69" fmla="*/ 2 h 2313"/>
                <a:gd name="T70" fmla="*/ 1024 w 2312"/>
                <a:gd name="T71" fmla="*/ 189 h 2313"/>
                <a:gd name="T72" fmla="*/ 1355 w 2312"/>
                <a:gd name="T73" fmla="*/ 55 h 2313"/>
                <a:gd name="T74" fmla="*/ 1542 w 2312"/>
                <a:gd name="T75" fmla="*/ 13 h 2313"/>
                <a:gd name="T76" fmla="*/ 1793 w 2312"/>
                <a:gd name="T77" fmla="*/ 207 h 2313"/>
                <a:gd name="T78" fmla="*/ 1892 w 2312"/>
                <a:gd name="T79" fmla="*/ 515 h 2313"/>
                <a:gd name="T80" fmla="*/ 2164 w 2312"/>
                <a:gd name="T81" fmla="*/ 540 h 2313"/>
                <a:gd name="T82" fmla="*/ 2312 w 2312"/>
                <a:gd name="T83" fmla="*/ 829 h 2313"/>
                <a:gd name="T84" fmla="*/ 2208 w 2312"/>
                <a:gd name="T85" fmla="*/ 988 h 2313"/>
                <a:gd name="T86" fmla="*/ 2236 w 2312"/>
                <a:gd name="T87" fmla="*/ 1340 h 2313"/>
                <a:gd name="T88" fmla="*/ 2308 w 2312"/>
                <a:gd name="T89" fmla="*/ 1514 h 2313"/>
                <a:gd name="T90" fmla="*/ 2139 w 2312"/>
                <a:gd name="T91" fmla="*/ 1786 h 2313"/>
                <a:gd name="T92" fmla="*/ 1846 w 2312"/>
                <a:gd name="T93" fmla="*/ 1847 h 2313"/>
                <a:gd name="T94" fmla="*/ 1786 w 2312"/>
                <a:gd name="T95" fmla="*/ 2135 h 2313"/>
                <a:gd name="T96" fmla="*/ 1510 w 2312"/>
                <a:gd name="T97" fmla="*/ 2310 h 2313"/>
                <a:gd name="T98" fmla="*/ 1337 w 2312"/>
                <a:gd name="T99" fmla="*/ 2236 h 2313"/>
                <a:gd name="T100" fmla="*/ 987 w 2312"/>
                <a:gd name="T101" fmla="*/ 2210 h 2313"/>
                <a:gd name="T102" fmla="*/ 834 w 2312"/>
                <a:gd name="T103" fmla="*/ 2313 h 2313"/>
                <a:gd name="T104" fmla="*/ 542 w 2312"/>
                <a:gd name="T105" fmla="*/ 2171 h 2313"/>
                <a:gd name="T106" fmla="*/ 514 w 2312"/>
                <a:gd name="T107" fmla="*/ 1892 h 2313"/>
                <a:gd name="T108" fmla="*/ 200 w 2312"/>
                <a:gd name="T109" fmla="*/ 1792 h 2313"/>
                <a:gd name="T110" fmla="*/ 13 w 2312"/>
                <a:gd name="T111" fmla="*/ 1543 h 2313"/>
                <a:gd name="T112" fmla="*/ 59 w 2312"/>
                <a:gd name="T113" fmla="*/ 1352 h 2313"/>
                <a:gd name="T114" fmla="*/ 189 w 2312"/>
                <a:gd name="T115" fmla="*/ 1023 h 2313"/>
                <a:gd name="T116" fmla="*/ 2 w 2312"/>
                <a:gd name="T117" fmla="*/ 856 h 2313"/>
                <a:gd name="T118" fmla="*/ 125 w 2312"/>
                <a:gd name="T119" fmla="*/ 554 h 2313"/>
                <a:gd name="T120" fmla="*/ 379 w 2312"/>
                <a:gd name="T121" fmla="*/ 566 h 2313"/>
                <a:gd name="T122" fmla="*/ 519 w 2312"/>
                <a:gd name="T123" fmla="*/ 229 h 2313"/>
                <a:gd name="T124" fmla="*/ 621 w 2312"/>
                <a:gd name="T125" fmla="*/ 74 h 2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12" h="2313">
                  <a:moveTo>
                    <a:pt x="835" y="140"/>
                  </a:moveTo>
                  <a:lnTo>
                    <a:pt x="832" y="140"/>
                  </a:lnTo>
                  <a:lnTo>
                    <a:pt x="828" y="141"/>
                  </a:lnTo>
                  <a:lnTo>
                    <a:pt x="825" y="142"/>
                  </a:lnTo>
                  <a:lnTo>
                    <a:pt x="676" y="203"/>
                  </a:lnTo>
                  <a:lnTo>
                    <a:pt x="667" y="210"/>
                  </a:lnTo>
                  <a:lnTo>
                    <a:pt x="661" y="218"/>
                  </a:lnTo>
                  <a:lnTo>
                    <a:pt x="659" y="228"/>
                  </a:lnTo>
                  <a:lnTo>
                    <a:pt x="661" y="238"/>
                  </a:lnTo>
                  <a:lnTo>
                    <a:pt x="718" y="376"/>
                  </a:lnTo>
                  <a:lnTo>
                    <a:pt x="723" y="394"/>
                  </a:lnTo>
                  <a:lnTo>
                    <a:pt x="723" y="413"/>
                  </a:lnTo>
                  <a:lnTo>
                    <a:pt x="716" y="431"/>
                  </a:lnTo>
                  <a:lnTo>
                    <a:pt x="707" y="448"/>
                  </a:lnTo>
                  <a:lnTo>
                    <a:pt x="692" y="460"/>
                  </a:lnTo>
                  <a:lnTo>
                    <a:pt x="639" y="499"/>
                  </a:lnTo>
                  <a:lnTo>
                    <a:pt x="589" y="542"/>
                  </a:lnTo>
                  <a:lnTo>
                    <a:pt x="543" y="587"/>
                  </a:lnTo>
                  <a:lnTo>
                    <a:pt x="501" y="637"/>
                  </a:lnTo>
                  <a:lnTo>
                    <a:pt x="462" y="691"/>
                  </a:lnTo>
                  <a:lnTo>
                    <a:pt x="449" y="705"/>
                  </a:lnTo>
                  <a:lnTo>
                    <a:pt x="433" y="715"/>
                  </a:lnTo>
                  <a:lnTo>
                    <a:pt x="415" y="721"/>
                  </a:lnTo>
                  <a:lnTo>
                    <a:pt x="396" y="722"/>
                  </a:lnTo>
                  <a:lnTo>
                    <a:pt x="377" y="716"/>
                  </a:lnTo>
                  <a:lnTo>
                    <a:pt x="239" y="659"/>
                  </a:lnTo>
                  <a:lnTo>
                    <a:pt x="234" y="658"/>
                  </a:lnTo>
                  <a:lnTo>
                    <a:pt x="229" y="657"/>
                  </a:lnTo>
                  <a:lnTo>
                    <a:pt x="223" y="658"/>
                  </a:lnTo>
                  <a:lnTo>
                    <a:pt x="216" y="661"/>
                  </a:lnTo>
                  <a:lnTo>
                    <a:pt x="210" y="666"/>
                  </a:lnTo>
                  <a:lnTo>
                    <a:pt x="206" y="674"/>
                  </a:lnTo>
                  <a:lnTo>
                    <a:pt x="143" y="823"/>
                  </a:lnTo>
                  <a:lnTo>
                    <a:pt x="141" y="834"/>
                  </a:lnTo>
                  <a:lnTo>
                    <a:pt x="143" y="843"/>
                  </a:lnTo>
                  <a:lnTo>
                    <a:pt x="149" y="852"/>
                  </a:lnTo>
                  <a:lnTo>
                    <a:pt x="157" y="857"/>
                  </a:lnTo>
                  <a:lnTo>
                    <a:pt x="294" y="914"/>
                  </a:lnTo>
                  <a:lnTo>
                    <a:pt x="311" y="924"/>
                  </a:lnTo>
                  <a:lnTo>
                    <a:pt x="324" y="938"/>
                  </a:lnTo>
                  <a:lnTo>
                    <a:pt x="334" y="954"/>
                  </a:lnTo>
                  <a:lnTo>
                    <a:pt x="338" y="974"/>
                  </a:lnTo>
                  <a:lnTo>
                    <a:pt x="337" y="993"/>
                  </a:lnTo>
                  <a:lnTo>
                    <a:pt x="326" y="1058"/>
                  </a:lnTo>
                  <a:lnTo>
                    <a:pt x="321" y="1123"/>
                  </a:lnTo>
                  <a:lnTo>
                    <a:pt x="321" y="1188"/>
                  </a:lnTo>
                  <a:lnTo>
                    <a:pt x="326" y="1253"/>
                  </a:lnTo>
                  <a:lnTo>
                    <a:pt x="337" y="1318"/>
                  </a:lnTo>
                  <a:lnTo>
                    <a:pt x="338" y="1337"/>
                  </a:lnTo>
                  <a:lnTo>
                    <a:pt x="334" y="1356"/>
                  </a:lnTo>
                  <a:lnTo>
                    <a:pt x="324" y="1373"/>
                  </a:lnTo>
                  <a:lnTo>
                    <a:pt x="311" y="1387"/>
                  </a:lnTo>
                  <a:lnTo>
                    <a:pt x="294" y="1397"/>
                  </a:lnTo>
                  <a:lnTo>
                    <a:pt x="157" y="1454"/>
                  </a:lnTo>
                  <a:lnTo>
                    <a:pt x="153" y="1456"/>
                  </a:lnTo>
                  <a:lnTo>
                    <a:pt x="149" y="1459"/>
                  </a:lnTo>
                  <a:lnTo>
                    <a:pt x="146" y="1462"/>
                  </a:lnTo>
                  <a:lnTo>
                    <a:pt x="144" y="1465"/>
                  </a:lnTo>
                  <a:lnTo>
                    <a:pt x="143" y="1468"/>
                  </a:lnTo>
                  <a:lnTo>
                    <a:pt x="141" y="1473"/>
                  </a:lnTo>
                  <a:lnTo>
                    <a:pt x="141" y="1479"/>
                  </a:lnTo>
                  <a:lnTo>
                    <a:pt x="143" y="1488"/>
                  </a:lnTo>
                  <a:lnTo>
                    <a:pt x="206" y="1637"/>
                  </a:lnTo>
                  <a:lnTo>
                    <a:pt x="210" y="1645"/>
                  </a:lnTo>
                  <a:lnTo>
                    <a:pt x="216" y="1650"/>
                  </a:lnTo>
                  <a:lnTo>
                    <a:pt x="223" y="1653"/>
                  </a:lnTo>
                  <a:lnTo>
                    <a:pt x="229" y="1654"/>
                  </a:lnTo>
                  <a:lnTo>
                    <a:pt x="233" y="1653"/>
                  </a:lnTo>
                  <a:lnTo>
                    <a:pt x="236" y="1653"/>
                  </a:lnTo>
                  <a:lnTo>
                    <a:pt x="239" y="1652"/>
                  </a:lnTo>
                  <a:lnTo>
                    <a:pt x="377" y="1594"/>
                  </a:lnTo>
                  <a:lnTo>
                    <a:pt x="396" y="1590"/>
                  </a:lnTo>
                  <a:lnTo>
                    <a:pt x="414" y="1590"/>
                  </a:lnTo>
                  <a:lnTo>
                    <a:pt x="433" y="1596"/>
                  </a:lnTo>
                  <a:lnTo>
                    <a:pt x="449" y="1606"/>
                  </a:lnTo>
                  <a:lnTo>
                    <a:pt x="462" y="1621"/>
                  </a:lnTo>
                  <a:lnTo>
                    <a:pt x="501" y="1674"/>
                  </a:lnTo>
                  <a:lnTo>
                    <a:pt x="543" y="1724"/>
                  </a:lnTo>
                  <a:lnTo>
                    <a:pt x="589" y="1770"/>
                  </a:lnTo>
                  <a:lnTo>
                    <a:pt x="639" y="1812"/>
                  </a:lnTo>
                  <a:lnTo>
                    <a:pt x="692" y="1852"/>
                  </a:lnTo>
                  <a:lnTo>
                    <a:pt x="707" y="1864"/>
                  </a:lnTo>
                  <a:lnTo>
                    <a:pt x="716" y="1880"/>
                  </a:lnTo>
                  <a:lnTo>
                    <a:pt x="722" y="1898"/>
                  </a:lnTo>
                  <a:lnTo>
                    <a:pt x="723" y="1917"/>
                  </a:lnTo>
                  <a:lnTo>
                    <a:pt x="717" y="1936"/>
                  </a:lnTo>
                  <a:lnTo>
                    <a:pt x="660" y="2074"/>
                  </a:lnTo>
                  <a:lnTo>
                    <a:pt x="659" y="2082"/>
                  </a:lnTo>
                  <a:lnTo>
                    <a:pt x="659" y="2089"/>
                  </a:lnTo>
                  <a:lnTo>
                    <a:pt x="660" y="2094"/>
                  </a:lnTo>
                  <a:lnTo>
                    <a:pt x="662" y="2096"/>
                  </a:lnTo>
                  <a:lnTo>
                    <a:pt x="663" y="2099"/>
                  </a:lnTo>
                  <a:lnTo>
                    <a:pt x="667" y="2102"/>
                  </a:lnTo>
                  <a:lnTo>
                    <a:pt x="670" y="2105"/>
                  </a:lnTo>
                  <a:lnTo>
                    <a:pt x="675" y="2108"/>
                  </a:lnTo>
                  <a:lnTo>
                    <a:pt x="824" y="2170"/>
                  </a:lnTo>
                  <a:lnTo>
                    <a:pt x="827" y="2171"/>
                  </a:lnTo>
                  <a:lnTo>
                    <a:pt x="831" y="2172"/>
                  </a:lnTo>
                  <a:lnTo>
                    <a:pt x="835" y="2172"/>
                  </a:lnTo>
                  <a:lnTo>
                    <a:pt x="841" y="2171"/>
                  </a:lnTo>
                  <a:lnTo>
                    <a:pt x="847" y="2169"/>
                  </a:lnTo>
                  <a:lnTo>
                    <a:pt x="854" y="2164"/>
                  </a:lnTo>
                  <a:lnTo>
                    <a:pt x="858" y="2156"/>
                  </a:lnTo>
                  <a:lnTo>
                    <a:pt x="915" y="2019"/>
                  </a:lnTo>
                  <a:lnTo>
                    <a:pt x="925" y="2002"/>
                  </a:lnTo>
                  <a:lnTo>
                    <a:pt x="939" y="1989"/>
                  </a:lnTo>
                  <a:lnTo>
                    <a:pt x="955" y="1980"/>
                  </a:lnTo>
                  <a:lnTo>
                    <a:pt x="974" y="1975"/>
                  </a:lnTo>
                  <a:lnTo>
                    <a:pt x="993" y="1976"/>
                  </a:lnTo>
                  <a:lnTo>
                    <a:pt x="1059" y="1987"/>
                  </a:lnTo>
                  <a:lnTo>
                    <a:pt x="1123" y="1992"/>
                  </a:lnTo>
                  <a:lnTo>
                    <a:pt x="1189" y="1992"/>
                  </a:lnTo>
                  <a:lnTo>
                    <a:pt x="1255" y="1987"/>
                  </a:lnTo>
                  <a:lnTo>
                    <a:pt x="1319" y="1976"/>
                  </a:lnTo>
                  <a:lnTo>
                    <a:pt x="1323" y="1976"/>
                  </a:lnTo>
                  <a:lnTo>
                    <a:pt x="1328" y="1975"/>
                  </a:lnTo>
                  <a:lnTo>
                    <a:pt x="1333" y="1975"/>
                  </a:lnTo>
                  <a:lnTo>
                    <a:pt x="1349" y="1977"/>
                  </a:lnTo>
                  <a:lnTo>
                    <a:pt x="1363" y="1983"/>
                  </a:lnTo>
                  <a:lnTo>
                    <a:pt x="1377" y="1991"/>
                  </a:lnTo>
                  <a:lnTo>
                    <a:pt x="1389" y="2004"/>
                  </a:lnTo>
                  <a:lnTo>
                    <a:pt x="1397" y="2019"/>
                  </a:lnTo>
                  <a:lnTo>
                    <a:pt x="1453" y="2156"/>
                  </a:lnTo>
                  <a:lnTo>
                    <a:pt x="1459" y="2164"/>
                  </a:lnTo>
                  <a:lnTo>
                    <a:pt x="1465" y="2169"/>
                  </a:lnTo>
                  <a:lnTo>
                    <a:pt x="1471" y="2171"/>
                  </a:lnTo>
                  <a:lnTo>
                    <a:pt x="1478" y="2172"/>
                  </a:lnTo>
                  <a:lnTo>
                    <a:pt x="1481" y="2172"/>
                  </a:lnTo>
                  <a:lnTo>
                    <a:pt x="1484" y="2171"/>
                  </a:lnTo>
                  <a:lnTo>
                    <a:pt x="1487" y="2170"/>
                  </a:lnTo>
                  <a:lnTo>
                    <a:pt x="1637" y="2109"/>
                  </a:lnTo>
                  <a:lnTo>
                    <a:pt x="1646" y="2103"/>
                  </a:lnTo>
                  <a:lnTo>
                    <a:pt x="1651" y="2095"/>
                  </a:lnTo>
                  <a:lnTo>
                    <a:pt x="1653" y="2084"/>
                  </a:lnTo>
                  <a:lnTo>
                    <a:pt x="1651" y="2075"/>
                  </a:lnTo>
                  <a:lnTo>
                    <a:pt x="1595" y="1937"/>
                  </a:lnTo>
                  <a:lnTo>
                    <a:pt x="1590" y="1918"/>
                  </a:lnTo>
                  <a:lnTo>
                    <a:pt x="1591" y="1899"/>
                  </a:lnTo>
                  <a:lnTo>
                    <a:pt x="1596" y="1881"/>
                  </a:lnTo>
                  <a:lnTo>
                    <a:pt x="1607" y="1865"/>
                  </a:lnTo>
                  <a:lnTo>
                    <a:pt x="1620" y="1852"/>
                  </a:lnTo>
                  <a:lnTo>
                    <a:pt x="1674" y="1813"/>
                  </a:lnTo>
                  <a:lnTo>
                    <a:pt x="1724" y="1771"/>
                  </a:lnTo>
                  <a:lnTo>
                    <a:pt x="1770" y="1725"/>
                  </a:lnTo>
                  <a:lnTo>
                    <a:pt x="1813" y="1675"/>
                  </a:lnTo>
                  <a:lnTo>
                    <a:pt x="1851" y="1622"/>
                  </a:lnTo>
                  <a:lnTo>
                    <a:pt x="1864" y="1607"/>
                  </a:lnTo>
                  <a:lnTo>
                    <a:pt x="1880" y="1597"/>
                  </a:lnTo>
                  <a:lnTo>
                    <a:pt x="1899" y="1591"/>
                  </a:lnTo>
                  <a:lnTo>
                    <a:pt x="1918" y="1591"/>
                  </a:lnTo>
                  <a:lnTo>
                    <a:pt x="1937" y="1596"/>
                  </a:lnTo>
                  <a:lnTo>
                    <a:pt x="2074" y="1653"/>
                  </a:lnTo>
                  <a:lnTo>
                    <a:pt x="2076" y="1654"/>
                  </a:lnTo>
                  <a:lnTo>
                    <a:pt x="2080" y="1655"/>
                  </a:lnTo>
                  <a:lnTo>
                    <a:pt x="2084" y="1655"/>
                  </a:lnTo>
                  <a:lnTo>
                    <a:pt x="2090" y="1654"/>
                  </a:lnTo>
                  <a:lnTo>
                    <a:pt x="2096" y="1652"/>
                  </a:lnTo>
                  <a:lnTo>
                    <a:pt x="2103" y="1646"/>
                  </a:lnTo>
                  <a:lnTo>
                    <a:pt x="2108" y="1639"/>
                  </a:lnTo>
                  <a:lnTo>
                    <a:pt x="2170" y="1489"/>
                  </a:lnTo>
                  <a:lnTo>
                    <a:pt x="2172" y="1479"/>
                  </a:lnTo>
                  <a:lnTo>
                    <a:pt x="2170" y="1469"/>
                  </a:lnTo>
                  <a:lnTo>
                    <a:pt x="2164" y="1461"/>
                  </a:lnTo>
                  <a:lnTo>
                    <a:pt x="2156" y="1455"/>
                  </a:lnTo>
                  <a:lnTo>
                    <a:pt x="2018" y="1398"/>
                  </a:lnTo>
                  <a:lnTo>
                    <a:pt x="2002" y="1388"/>
                  </a:lnTo>
                  <a:lnTo>
                    <a:pt x="1988" y="1374"/>
                  </a:lnTo>
                  <a:lnTo>
                    <a:pt x="1980" y="1358"/>
                  </a:lnTo>
                  <a:lnTo>
                    <a:pt x="1976" y="1340"/>
                  </a:lnTo>
                  <a:lnTo>
                    <a:pt x="1977" y="1319"/>
                  </a:lnTo>
                  <a:lnTo>
                    <a:pt x="1986" y="1255"/>
                  </a:lnTo>
                  <a:lnTo>
                    <a:pt x="1992" y="1189"/>
                  </a:lnTo>
                  <a:lnTo>
                    <a:pt x="1992" y="1124"/>
                  </a:lnTo>
                  <a:lnTo>
                    <a:pt x="1986" y="1059"/>
                  </a:lnTo>
                  <a:lnTo>
                    <a:pt x="1977" y="995"/>
                  </a:lnTo>
                  <a:lnTo>
                    <a:pt x="1976" y="975"/>
                  </a:lnTo>
                  <a:lnTo>
                    <a:pt x="1980" y="956"/>
                  </a:lnTo>
                  <a:lnTo>
                    <a:pt x="1988" y="939"/>
                  </a:lnTo>
                  <a:lnTo>
                    <a:pt x="2001" y="926"/>
                  </a:lnTo>
                  <a:lnTo>
                    <a:pt x="2018" y="915"/>
                  </a:lnTo>
                  <a:lnTo>
                    <a:pt x="2156" y="859"/>
                  </a:lnTo>
                  <a:lnTo>
                    <a:pt x="2164" y="853"/>
                  </a:lnTo>
                  <a:lnTo>
                    <a:pt x="2170" y="846"/>
                  </a:lnTo>
                  <a:lnTo>
                    <a:pt x="2172" y="835"/>
                  </a:lnTo>
                  <a:lnTo>
                    <a:pt x="2170" y="824"/>
                  </a:lnTo>
                  <a:lnTo>
                    <a:pt x="2108" y="675"/>
                  </a:lnTo>
                  <a:lnTo>
                    <a:pt x="2104" y="668"/>
                  </a:lnTo>
                  <a:lnTo>
                    <a:pt x="2097" y="662"/>
                  </a:lnTo>
                  <a:lnTo>
                    <a:pt x="2091" y="659"/>
                  </a:lnTo>
                  <a:lnTo>
                    <a:pt x="2085" y="659"/>
                  </a:lnTo>
                  <a:lnTo>
                    <a:pt x="2080" y="659"/>
                  </a:lnTo>
                  <a:lnTo>
                    <a:pt x="2077" y="660"/>
                  </a:lnTo>
                  <a:lnTo>
                    <a:pt x="2074" y="661"/>
                  </a:lnTo>
                  <a:lnTo>
                    <a:pt x="1937" y="718"/>
                  </a:lnTo>
                  <a:lnTo>
                    <a:pt x="1918" y="723"/>
                  </a:lnTo>
                  <a:lnTo>
                    <a:pt x="1899" y="722"/>
                  </a:lnTo>
                  <a:lnTo>
                    <a:pt x="1881" y="716"/>
                  </a:lnTo>
                  <a:lnTo>
                    <a:pt x="1865" y="706"/>
                  </a:lnTo>
                  <a:lnTo>
                    <a:pt x="1852" y="691"/>
                  </a:lnTo>
                  <a:lnTo>
                    <a:pt x="1813" y="638"/>
                  </a:lnTo>
                  <a:lnTo>
                    <a:pt x="1771" y="588"/>
                  </a:lnTo>
                  <a:lnTo>
                    <a:pt x="1724" y="542"/>
                  </a:lnTo>
                  <a:lnTo>
                    <a:pt x="1674" y="500"/>
                  </a:lnTo>
                  <a:lnTo>
                    <a:pt x="1622" y="461"/>
                  </a:lnTo>
                  <a:lnTo>
                    <a:pt x="1607" y="448"/>
                  </a:lnTo>
                  <a:lnTo>
                    <a:pt x="1597" y="432"/>
                  </a:lnTo>
                  <a:lnTo>
                    <a:pt x="1592" y="414"/>
                  </a:lnTo>
                  <a:lnTo>
                    <a:pt x="1591" y="395"/>
                  </a:lnTo>
                  <a:lnTo>
                    <a:pt x="1596" y="376"/>
                  </a:lnTo>
                  <a:lnTo>
                    <a:pt x="1653" y="238"/>
                  </a:lnTo>
                  <a:lnTo>
                    <a:pt x="1654" y="229"/>
                  </a:lnTo>
                  <a:lnTo>
                    <a:pt x="1653" y="218"/>
                  </a:lnTo>
                  <a:lnTo>
                    <a:pt x="1647" y="211"/>
                  </a:lnTo>
                  <a:lnTo>
                    <a:pt x="1638" y="204"/>
                  </a:lnTo>
                  <a:lnTo>
                    <a:pt x="1489" y="142"/>
                  </a:lnTo>
                  <a:lnTo>
                    <a:pt x="1486" y="141"/>
                  </a:lnTo>
                  <a:lnTo>
                    <a:pt x="1483" y="140"/>
                  </a:lnTo>
                  <a:lnTo>
                    <a:pt x="1479" y="140"/>
                  </a:lnTo>
                  <a:lnTo>
                    <a:pt x="1472" y="141"/>
                  </a:lnTo>
                  <a:lnTo>
                    <a:pt x="1466" y="144"/>
                  </a:lnTo>
                  <a:lnTo>
                    <a:pt x="1460" y="148"/>
                  </a:lnTo>
                  <a:lnTo>
                    <a:pt x="1455" y="157"/>
                  </a:lnTo>
                  <a:lnTo>
                    <a:pt x="1398" y="294"/>
                  </a:lnTo>
                  <a:lnTo>
                    <a:pt x="1389" y="310"/>
                  </a:lnTo>
                  <a:lnTo>
                    <a:pt x="1374" y="324"/>
                  </a:lnTo>
                  <a:lnTo>
                    <a:pt x="1358" y="332"/>
                  </a:lnTo>
                  <a:lnTo>
                    <a:pt x="1339" y="337"/>
                  </a:lnTo>
                  <a:lnTo>
                    <a:pt x="1320" y="336"/>
                  </a:lnTo>
                  <a:lnTo>
                    <a:pt x="1255" y="325"/>
                  </a:lnTo>
                  <a:lnTo>
                    <a:pt x="1190" y="321"/>
                  </a:lnTo>
                  <a:lnTo>
                    <a:pt x="1125" y="321"/>
                  </a:lnTo>
                  <a:lnTo>
                    <a:pt x="1059" y="325"/>
                  </a:lnTo>
                  <a:lnTo>
                    <a:pt x="994" y="336"/>
                  </a:lnTo>
                  <a:lnTo>
                    <a:pt x="974" y="337"/>
                  </a:lnTo>
                  <a:lnTo>
                    <a:pt x="956" y="332"/>
                  </a:lnTo>
                  <a:lnTo>
                    <a:pt x="939" y="324"/>
                  </a:lnTo>
                  <a:lnTo>
                    <a:pt x="926" y="311"/>
                  </a:lnTo>
                  <a:lnTo>
                    <a:pt x="916" y="294"/>
                  </a:lnTo>
                  <a:lnTo>
                    <a:pt x="859" y="157"/>
                  </a:lnTo>
                  <a:lnTo>
                    <a:pt x="855" y="148"/>
                  </a:lnTo>
                  <a:lnTo>
                    <a:pt x="849" y="144"/>
                  </a:lnTo>
                  <a:lnTo>
                    <a:pt x="841" y="141"/>
                  </a:lnTo>
                  <a:lnTo>
                    <a:pt x="835" y="140"/>
                  </a:lnTo>
                  <a:close/>
                  <a:moveTo>
                    <a:pt x="835" y="0"/>
                  </a:moveTo>
                  <a:lnTo>
                    <a:pt x="862" y="2"/>
                  </a:lnTo>
                  <a:lnTo>
                    <a:pt x="890" y="10"/>
                  </a:lnTo>
                  <a:lnTo>
                    <a:pt x="915" y="21"/>
                  </a:lnTo>
                  <a:lnTo>
                    <a:pt x="938" y="36"/>
                  </a:lnTo>
                  <a:lnTo>
                    <a:pt x="959" y="55"/>
                  </a:lnTo>
                  <a:lnTo>
                    <a:pt x="975" y="77"/>
                  </a:lnTo>
                  <a:lnTo>
                    <a:pt x="988" y="103"/>
                  </a:lnTo>
                  <a:lnTo>
                    <a:pt x="1024" y="189"/>
                  </a:lnTo>
                  <a:lnTo>
                    <a:pt x="1090" y="182"/>
                  </a:lnTo>
                  <a:lnTo>
                    <a:pt x="1156" y="180"/>
                  </a:lnTo>
                  <a:lnTo>
                    <a:pt x="1223" y="182"/>
                  </a:lnTo>
                  <a:lnTo>
                    <a:pt x="1289" y="189"/>
                  </a:lnTo>
                  <a:lnTo>
                    <a:pt x="1324" y="103"/>
                  </a:lnTo>
                  <a:lnTo>
                    <a:pt x="1338" y="77"/>
                  </a:lnTo>
                  <a:lnTo>
                    <a:pt x="1355" y="55"/>
                  </a:lnTo>
                  <a:lnTo>
                    <a:pt x="1375" y="36"/>
                  </a:lnTo>
                  <a:lnTo>
                    <a:pt x="1397" y="21"/>
                  </a:lnTo>
                  <a:lnTo>
                    <a:pt x="1423" y="10"/>
                  </a:lnTo>
                  <a:lnTo>
                    <a:pt x="1450" y="2"/>
                  </a:lnTo>
                  <a:lnTo>
                    <a:pt x="1479" y="0"/>
                  </a:lnTo>
                  <a:lnTo>
                    <a:pt x="1510" y="3"/>
                  </a:lnTo>
                  <a:lnTo>
                    <a:pt x="1542" y="13"/>
                  </a:lnTo>
                  <a:lnTo>
                    <a:pt x="1691" y="75"/>
                  </a:lnTo>
                  <a:lnTo>
                    <a:pt x="1719" y="89"/>
                  </a:lnTo>
                  <a:lnTo>
                    <a:pt x="1741" y="107"/>
                  </a:lnTo>
                  <a:lnTo>
                    <a:pt x="1761" y="129"/>
                  </a:lnTo>
                  <a:lnTo>
                    <a:pt x="1776" y="153"/>
                  </a:lnTo>
                  <a:lnTo>
                    <a:pt x="1786" y="179"/>
                  </a:lnTo>
                  <a:lnTo>
                    <a:pt x="1793" y="207"/>
                  </a:lnTo>
                  <a:lnTo>
                    <a:pt x="1795" y="235"/>
                  </a:lnTo>
                  <a:lnTo>
                    <a:pt x="1791" y="265"/>
                  </a:lnTo>
                  <a:lnTo>
                    <a:pt x="1781" y="293"/>
                  </a:lnTo>
                  <a:lnTo>
                    <a:pt x="1746" y="379"/>
                  </a:lnTo>
                  <a:lnTo>
                    <a:pt x="1798" y="421"/>
                  </a:lnTo>
                  <a:lnTo>
                    <a:pt x="1847" y="467"/>
                  </a:lnTo>
                  <a:lnTo>
                    <a:pt x="1892" y="515"/>
                  </a:lnTo>
                  <a:lnTo>
                    <a:pt x="1935" y="567"/>
                  </a:lnTo>
                  <a:lnTo>
                    <a:pt x="2020" y="531"/>
                  </a:lnTo>
                  <a:lnTo>
                    <a:pt x="2051" y="522"/>
                  </a:lnTo>
                  <a:lnTo>
                    <a:pt x="2084" y="519"/>
                  </a:lnTo>
                  <a:lnTo>
                    <a:pt x="2112" y="521"/>
                  </a:lnTo>
                  <a:lnTo>
                    <a:pt x="2139" y="528"/>
                  </a:lnTo>
                  <a:lnTo>
                    <a:pt x="2164" y="540"/>
                  </a:lnTo>
                  <a:lnTo>
                    <a:pt x="2187" y="555"/>
                  </a:lnTo>
                  <a:lnTo>
                    <a:pt x="2207" y="574"/>
                  </a:lnTo>
                  <a:lnTo>
                    <a:pt x="2224" y="596"/>
                  </a:lnTo>
                  <a:lnTo>
                    <a:pt x="2237" y="621"/>
                  </a:lnTo>
                  <a:lnTo>
                    <a:pt x="2299" y="771"/>
                  </a:lnTo>
                  <a:lnTo>
                    <a:pt x="2308" y="800"/>
                  </a:lnTo>
                  <a:lnTo>
                    <a:pt x="2312" y="829"/>
                  </a:lnTo>
                  <a:lnTo>
                    <a:pt x="2310" y="857"/>
                  </a:lnTo>
                  <a:lnTo>
                    <a:pt x="2304" y="885"/>
                  </a:lnTo>
                  <a:lnTo>
                    <a:pt x="2293" y="911"/>
                  </a:lnTo>
                  <a:lnTo>
                    <a:pt x="2278" y="935"/>
                  </a:lnTo>
                  <a:lnTo>
                    <a:pt x="2259" y="957"/>
                  </a:lnTo>
                  <a:lnTo>
                    <a:pt x="2236" y="975"/>
                  </a:lnTo>
                  <a:lnTo>
                    <a:pt x="2208" y="988"/>
                  </a:lnTo>
                  <a:lnTo>
                    <a:pt x="2123" y="1024"/>
                  </a:lnTo>
                  <a:lnTo>
                    <a:pt x="2130" y="1090"/>
                  </a:lnTo>
                  <a:lnTo>
                    <a:pt x="2132" y="1157"/>
                  </a:lnTo>
                  <a:lnTo>
                    <a:pt x="2130" y="1223"/>
                  </a:lnTo>
                  <a:lnTo>
                    <a:pt x="2123" y="1290"/>
                  </a:lnTo>
                  <a:lnTo>
                    <a:pt x="2208" y="1325"/>
                  </a:lnTo>
                  <a:lnTo>
                    <a:pt x="2236" y="1340"/>
                  </a:lnTo>
                  <a:lnTo>
                    <a:pt x="2259" y="1358"/>
                  </a:lnTo>
                  <a:lnTo>
                    <a:pt x="2278" y="1379"/>
                  </a:lnTo>
                  <a:lnTo>
                    <a:pt x="2293" y="1403"/>
                  </a:lnTo>
                  <a:lnTo>
                    <a:pt x="2304" y="1428"/>
                  </a:lnTo>
                  <a:lnTo>
                    <a:pt x="2310" y="1457"/>
                  </a:lnTo>
                  <a:lnTo>
                    <a:pt x="2312" y="1486"/>
                  </a:lnTo>
                  <a:lnTo>
                    <a:pt x="2308" y="1514"/>
                  </a:lnTo>
                  <a:lnTo>
                    <a:pt x="2299" y="1543"/>
                  </a:lnTo>
                  <a:lnTo>
                    <a:pt x="2237" y="1693"/>
                  </a:lnTo>
                  <a:lnTo>
                    <a:pt x="2223" y="1718"/>
                  </a:lnTo>
                  <a:lnTo>
                    <a:pt x="2206" y="1740"/>
                  </a:lnTo>
                  <a:lnTo>
                    <a:pt x="2186" y="1760"/>
                  </a:lnTo>
                  <a:lnTo>
                    <a:pt x="2164" y="1774"/>
                  </a:lnTo>
                  <a:lnTo>
                    <a:pt x="2139" y="1786"/>
                  </a:lnTo>
                  <a:lnTo>
                    <a:pt x="2111" y="1792"/>
                  </a:lnTo>
                  <a:lnTo>
                    <a:pt x="2083" y="1795"/>
                  </a:lnTo>
                  <a:lnTo>
                    <a:pt x="2051" y="1792"/>
                  </a:lnTo>
                  <a:lnTo>
                    <a:pt x="2019" y="1783"/>
                  </a:lnTo>
                  <a:lnTo>
                    <a:pt x="1933" y="1747"/>
                  </a:lnTo>
                  <a:lnTo>
                    <a:pt x="1891" y="1799"/>
                  </a:lnTo>
                  <a:lnTo>
                    <a:pt x="1846" y="1847"/>
                  </a:lnTo>
                  <a:lnTo>
                    <a:pt x="1797" y="1893"/>
                  </a:lnTo>
                  <a:lnTo>
                    <a:pt x="1745" y="1935"/>
                  </a:lnTo>
                  <a:lnTo>
                    <a:pt x="1781" y="2021"/>
                  </a:lnTo>
                  <a:lnTo>
                    <a:pt x="1790" y="2049"/>
                  </a:lnTo>
                  <a:lnTo>
                    <a:pt x="1794" y="2078"/>
                  </a:lnTo>
                  <a:lnTo>
                    <a:pt x="1792" y="2107"/>
                  </a:lnTo>
                  <a:lnTo>
                    <a:pt x="1786" y="2135"/>
                  </a:lnTo>
                  <a:lnTo>
                    <a:pt x="1775" y="2160"/>
                  </a:lnTo>
                  <a:lnTo>
                    <a:pt x="1760" y="2185"/>
                  </a:lnTo>
                  <a:lnTo>
                    <a:pt x="1741" y="2206"/>
                  </a:lnTo>
                  <a:lnTo>
                    <a:pt x="1718" y="2224"/>
                  </a:lnTo>
                  <a:lnTo>
                    <a:pt x="1691" y="2238"/>
                  </a:lnTo>
                  <a:lnTo>
                    <a:pt x="1541" y="2300"/>
                  </a:lnTo>
                  <a:lnTo>
                    <a:pt x="1510" y="2310"/>
                  </a:lnTo>
                  <a:lnTo>
                    <a:pt x="1478" y="2313"/>
                  </a:lnTo>
                  <a:lnTo>
                    <a:pt x="1449" y="2311"/>
                  </a:lnTo>
                  <a:lnTo>
                    <a:pt x="1423" y="2303"/>
                  </a:lnTo>
                  <a:lnTo>
                    <a:pt x="1397" y="2292"/>
                  </a:lnTo>
                  <a:lnTo>
                    <a:pt x="1374" y="2277"/>
                  </a:lnTo>
                  <a:lnTo>
                    <a:pt x="1354" y="2258"/>
                  </a:lnTo>
                  <a:lnTo>
                    <a:pt x="1337" y="2236"/>
                  </a:lnTo>
                  <a:lnTo>
                    <a:pt x="1324" y="2210"/>
                  </a:lnTo>
                  <a:lnTo>
                    <a:pt x="1288" y="2125"/>
                  </a:lnTo>
                  <a:lnTo>
                    <a:pt x="1222" y="2131"/>
                  </a:lnTo>
                  <a:lnTo>
                    <a:pt x="1155" y="2133"/>
                  </a:lnTo>
                  <a:lnTo>
                    <a:pt x="1089" y="2131"/>
                  </a:lnTo>
                  <a:lnTo>
                    <a:pt x="1023" y="2125"/>
                  </a:lnTo>
                  <a:lnTo>
                    <a:pt x="987" y="2210"/>
                  </a:lnTo>
                  <a:lnTo>
                    <a:pt x="974" y="2236"/>
                  </a:lnTo>
                  <a:lnTo>
                    <a:pt x="957" y="2258"/>
                  </a:lnTo>
                  <a:lnTo>
                    <a:pt x="937" y="2277"/>
                  </a:lnTo>
                  <a:lnTo>
                    <a:pt x="914" y="2292"/>
                  </a:lnTo>
                  <a:lnTo>
                    <a:pt x="889" y="2303"/>
                  </a:lnTo>
                  <a:lnTo>
                    <a:pt x="862" y="2311"/>
                  </a:lnTo>
                  <a:lnTo>
                    <a:pt x="834" y="2313"/>
                  </a:lnTo>
                  <a:lnTo>
                    <a:pt x="801" y="2310"/>
                  </a:lnTo>
                  <a:lnTo>
                    <a:pt x="770" y="2300"/>
                  </a:lnTo>
                  <a:lnTo>
                    <a:pt x="620" y="2238"/>
                  </a:lnTo>
                  <a:lnTo>
                    <a:pt x="597" y="2226"/>
                  </a:lnTo>
                  <a:lnTo>
                    <a:pt x="576" y="2210"/>
                  </a:lnTo>
                  <a:lnTo>
                    <a:pt x="558" y="2192"/>
                  </a:lnTo>
                  <a:lnTo>
                    <a:pt x="542" y="2171"/>
                  </a:lnTo>
                  <a:lnTo>
                    <a:pt x="530" y="2148"/>
                  </a:lnTo>
                  <a:lnTo>
                    <a:pt x="521" y="2116"/>
                  </a:lnTo>
                  <a:lnTo>
                    <a:pt x="518" y="2083"/>
                  </a:lnTo>
                  <a:lnTo>
                    <a:pt x="521" y="2052"/>
                  </a:lnTo>
                  <a:lnTo>
                    <a:pt x="530" y="2020"/>
                  </a:lnTo>
                  <a:lnTo>
                    <a:pt x="566" y="1934"/>
                  </a:lnTo>
                  <a:lnTo>
                    <a:pt x="514" y="1892"/>
                  </a:lnTo>
                  <a:lnTo>
                    <a:pt x="466" y="1846"/>
                  </a:lnTo>
                  <a:lnTo>
                    <a:pt x="420" y="1798"/>
                  </a:lnTo>
                  <a:lnTo>
                    <a:pt x="378" y="1746"/>
                  </a:lnTo>
                  <a:lnTo>
                    <a:pt x="292" y="1782"/>
                  </a:lnTo>
                  <a:lnTo>
                    <a:pt x="261" y="1791"/>
                  </a:lnTo>
                  <a:lnTo>
                    <a:pt x="229" y="1794"/>
                  </a:lnTo>
                  <a:lnTo>
                    <a:pt x="200" y="1792"/>
                  </a:lnTo>
                  <a:lnTo>
                    <a:pt x="173" y="1785"/>
                  </a:lnTo>
                  <a:lnTo>
                    <a:pt x="149" y="1773"/>
                  </a:lnTo>
                  <a:lnTo>
                    <a:pt x="125" y="1758"/>
                  </a:lnTo>
                  <a:lnTo>
                    <a:pt x="105" y="1739"/>
                  </a:lnTo>
                  <a:lnTo>
                    <a:pt x="88" y="1717"/>
                  </a:lnTo>
                  <a:lnTo>
                    <a:pt x="74" y="1692"/>
                  </a:lnTo>
                  <a:lnTo>
                    <a:pt x="13" y="1543"/>
                  </a:lnTo>
                  <a:lnTo>
                    <a:pt x="4" y="1511"/>
                  </a:lnTo>
                  <a:lnTo>
                    <a:pt x="0" y="1478"/>
                  </a:lnTo>
                  <a:lnTo>
                    <a:pt x="4" y="1446"/>
                  </a:lnTo>
                  <a:lnTo>
                    <a:pt x="13" y="1415"/>
                  </a:lnTo>
                  <a:lnTo>
                    <a:pt x="25" y="1391"/>
                  </a:lnTo>
                  <a:lnTo>
                    <a:pt x="41" y="1370"/>
                  </a:lnTo>
                  <a:lnTo>
                    <a:pt x="59" y="1352"/>
                  </a:lnTo>
                  <a:lnTo>
                    <a:pt x="80" y="1336"/>
                  </a:lnTo>
                  <a:lnTo>
                    <a:pt x="103" y="1325"/>
                  </a:lnTo>
                  <a:lnTo>
                    <a:pt x="189" y="1289"/>
                  </a:lnTo>
                  <a:lnTo>
                    <a:pt x="182" y="1223"/>
                  </a:lnTo>
                  <a:lnTo>
                    <a:pt x="180" y="1155"/>
                  </a:lnTo>
                  <a:lnTo>
                    <a:pt x="182" y="1090"/>
                  </a:lnTo>
                  <a:lnTo>
                    <a:pt x="189" y="1023"/>
                  </a:lnTo>
                  <a:lnTo>
                    <a:pt x="103" y="988"/>
                  </a:lnTo>
                  <a:lnTo>
                    <a:pt x="77" y="974"/>
                  </a:lnTo>
                  <a:lnTo>
                    <a:pt x="53" y="956"/>
                  </a:lnTo>
                  <a:lnTo>
                    <a:pt x="34" y="934"/>
                  </a:lnTo>
                  <a:lnTo>
                    <a:pt x="20" y="910"/>
                  </a:lnTo>
                  <a:lnTo>
                    <a:pt x="8" y="885"/>
                  </a:lnTo>
                  <a:lnTo>
                    <a:pt x="2" y="856"/>
                  </a:lnTo>
                  <a:lnTo>
                    <a:pt x="0" y="828"/>
                  </a:lnTo>
                  <a:lnTo>
                    <a:pt x="4" y="799"/>
                  </a:lnTo>
                  <a:lnTo>
                    <a:pt x="13" y="770"/>
                  </a:lnTo>
                  <a:lnTo>
                    <a:pt x="76" y="620"/>
                  </a:lnTo>
                  <a:lnTo>
                    <a:pt x="88" y="595"/>
                  </a:lnTo>
                  <a:lnTo>
                    <a:pt x="105" y="573"/>
                  </a:lnTo>
                  <a:lnTo>
                    <a:pt x="125" y="554"/>
                  </a:lnTo>
                  <a:lnTo>
                    <a:pt x="149" y="539"/>
                  </a:lnTo>
                  <a:lnTo>
                    <a:pt x="174" y="527"/>
                  </a:lnTo>
                  <a:lnTo>
                    <a:pt x="201" y="521"/>
                  </a:lnTo>
                  <a:lnTo>
                    <a:pt x="229" y="518"/>
                  </a:lnTo>
                  <a:lnTo>
                    <a:pt x="262" y="521"/>
                  </a:lnTo>
                  <a:lnTo>
                    <a:pt x="293" y="530"/>
                  </a:lnTo>
                  <a:lnTo>
                    <a:pt x="379" y="566"/>
                  </a:lnTo>
                  <a:lnTo>
                    <a:pt x="421" y="514"/>
                  </a:lnTo>
                  <a:lnTo>
                    <a:pt x="467" y="466"/>
                  </a:lnTo>
                  <a:lnTo>
                    <a:pt x="514" y="420"/>
                  </a:lnTo>
                  <a:lnTo>
                    <a:pt x="566" y="378"/>
                  </a:lnTo>
                  <a:lnTo>
                    <a:pt x="531" y="292"/>
                  </a:lnTo>
                  <a:lnTo>
                    <a:pt x="522" y="260"/>
                  </a:lnTo>
                  <a:lnTo>
                    <a:pt x="519" y="229"/>
                  </a:lnTo>
                  <a:lnTo>
                    <a:pt x="522" y="196"/>
                  </a:lnTo>
                  <a:lnTo>
                    <a:pt x="531" y="165"/>
                  </a:lnTo>
                  <a:lnTo>
                    <a:pt x="543" y="141"/>
                  </a:lnTo>
                  <a:lnTo>
                    <a:pt x="559" y="120"/>
                  </a:lnTo>
                  <a:lnTo>
                    <a:pt x="577" y="102"/>
                  </a:lnTo>
                  <a:lnTo>
                    <a:pt x="598" y="87"/>
                  </a:lnTo>
                  <a:lnTo>
                    <a:pt x="621" y="74"/>
                  </a:lnTo>
                  <a:lnTo>
                    <a:pt x="770" y="13"/>
                  </a:lnTo>
                  <a:lnTo>
                    <a:pt x="802" y="3"/>
                  </a:lnTo>
                  <a:lnTo>
                    <a:pt x="8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36"/>
            <p:cNvSpPr>
              <a:spLocks noEditPoints="1"/>
            </p:cNvSpPr>
            <p:nvPr/>
          </p:nvSpPr>
          <p:spPr bwMode="auto">
            <a:xfrm>
              <a:off x="5527676" y="3657600"/>
              <a:ext cx="160338" cy="160338"/>
            </a:xfrm>
            <a:custGeom>
              <a:avLst/>
              <a:gdLst>
                <a:gd name="T0" fmla="*/ 455 w 1002"/>
                <a:gd name="T1" fmla="*/ 144 h 1004"/>
                <a:gd name="T2" fmla="*/ 364 w 1002"/>
                <a:gd name="T3" fmla="*/ 168 h 1004"/>
                <a:gd name="T4" fmla="*/ 292 w 1002"/>
                <a:gd name="T5" fmla="*/ 207 h 1004"/>
                <a:gd name="T6" fmla="*/ 233 w 1002"/>
                <a:gd name="T7" fmla="*/ 260 h 1004"/>
                <a:gd name="T8" fmla="*/ 186 w 1002"/>
                <a:gd name="T9" fmla="*/ 327 h 1004"/>
                <a:gd name="T10" fmla="*/ 152 w 1002"/>
                <a:gd name="T11" fmla="*/ 408 h 1004"/>
                <a:gd name="T12" fmla="*/ 141 w 1002"/>
                <a:gd name="T13" fmla="*/ 501 h 1004"/>
                <a:gd name="T14" fmla="*/ 152 w 1002"/>
                <a:gd name="T15" fmla="*/ 595 h 1004"/>
                <a:gd name="T16" fmla="*/ 187 w 1002"/>
                <a:gd name="T17" fmla="*/ 679 h 1004"/>
                <a:gd name="T18" fmla="*/ 238 w 1002"/>
                <a:gd name="T19" fmla="*/ 748 h 1004"/>
                <a:gd name="T20" fmla="*/ 301 w 1002"/>
                <a:gd name="T21" fmla="*/ 803 h 1004"/>
                <a:gd name="T22" fmla="*/ 376 w 1002"/>
                <a:gd name="T23" fmla="*/ 841 h 1004"/>
                <a:gd name="T24" fmla="*/ 459 w 1002"/>
                <a:gd name="T25" fmla="*/ 861 h 1004"/>
                <a:gd name="T26" fmla="*/ 550 w 1002"/>
                <a:gd name="T27" fmla="*/ 860 h 1004"/>
                <a:gd name="T28" fmla="*/ 641 w 1002"/>
                <a:gd name="T29" fmla="*/ 836 h 1004"/>
                <a:gd name="T30" fmla="*/ 712 w 1002"/>
                <a:gd name="T31" fmla="*/ 797 h 1004"/>
                <a:gd name="T32" fmla="*/ 772 w 1002"/>
                <a:gd name="T33" fmla="*/ 743 h 1004"/>
                <a:gd name="T34" fmla="*/ 818 w 1002"/>
                <a:gd name="T35" fmla="*/ 677 h 1004"/>
                <a:gd name="T36" fmla="*/ 851 w 1002"/>
                <a:gd name="T37" fmla="*/ 595 h 1004"/>
                <a:gd name="T38" fmla="*/ 864 w 1002"/>
                <a:gd name="T39" fmla="*/ 501 h 1004"/>
                <a:gd name="T40" fmla="*/ 851 w 1002"/>
                <a:gd name="T41" fmla="*/ 409 h 1004"/>
                <a:gd name="T42" fmla="*/ 817 w 1002"/>
                <a:gd name="T43" fmla="*/ 325 h 1004"/>
                <a:gd name="T44" fmla="*/ 767 w 1002"/>
                <a:gd name="T45" fmla="*/ 256 h 1004"/>
                <a:gd name="T46" fmla="*/ 703 w 1002"/>
                <a:gd name="T47" fmla="*/ 201 h 1004"/>
                <a:gd name="T48" fmla="*/ 628 w 1002"/>
                <a:gd name="T49" fmla="*/ 163 h 1004"/>
                <a:gd name="T50" fmla="*/ 546 w 1002"/>
                <a:gd name="T51" fmla="*/ 143 h 1004"/>
                <a:gd name="T52" fmla="*/ 501 w 1002"/>
                <a:gd name="T53" fmla="*/ 0 h 1004"/>
                <a:gd name="T54" fmla="*/ 601 w 1002"/>
                <a:gd name="T55" fmla="*/ 10 h 1004"/>
                <a:gd name="T56" fmla="*/ 695 w 1002"/>
                <a:gd name="T57" fmla="*/ 38 h 1004"/>
                <a:gd name="T58" fmla="*/ 780 w 1002"/>
                <a:gd name="T59" fmla="*/ 85 h 1004"/>
                <a:gd name="T60" fmla="*/ 855 w 1002"/>
                <a:gd name="T61" fmla="*/ 146 h 1004"/>
                <a:gd name="T62" fmla="*/ 918 w 1002"/>
                <a:gd name="T63" fmla="*/ 221 h 1004"/>
                <a:gd name="T64" fmla="*/ 965 w 1002"/>
                <a:gd name="T65" fmla="*/ 310 h 1004"/>
                <a:gd name="T66" fmla="*/ 996 w 1002"/>
                <a:gd name="T67" fmla="*/ 419 h 1004"/>
                <a:gd name="T68" fmla="*/ 1002 w 1002"/>
                <a:gd name="T69" fmla="*/ 530 h 1004"/>
                <a:gd name="T70" fmla="*/ 983 w 1002"/>
                <a:gd name="T71" fmla="*/ 640 h 1004"/>
                <a:gd name="T72" fmla="*/ 944 w 1002"/>
                <a:gd name="T73" fmla="*/ 739 h 1004"/>
                <a:gd name="T74" fmla="*/ 889 w 1002"/>
                <a:gd name="T75" fmla="*/ 821 h 1004"/>
                <a:gd name="T76" fmla="*/ 821 w 1002"/>
                <a:gd name="T77" fmla="*/ 890 h 1004"/>
                <a:gd name="T78" fmla="*/ 739 w 1002"/>
                <a:gd name="T79" fmla="*/ 944 h 1004"/>
                <a:gd name="T80" fmla="*/ 647 w 1002"/>
                <a:gd name="T81" fmla="*/ 982 h 1004"/>
                <a:gd name="T82" fmla="*/ 551 w 1002"/>
                <a:gd name="T83" fmla="*/ 1001 h 1004"/>
                <a:gd name="T84" fmla="*/ 452 w 1002"/>
                <a:gd name="T85" fmla="*/ 1001 h 1004"/>
                <a:gd name="T86" fmla="*/ 354 w 1002"/>
                <a:gd name="T87" fmla="*/ 982 h 1004"/>
                <a:gd name="T88" fmla="*/ 264 w 1002"/>
                <a:gd name="T89" fmla="*/ 945 h 1004"/>
                <a:gd name="T90" fmla="*/ 184 w 1002"/>
                <a:gd name="T91" fmla="*/ 891 h 1004"/>
                <a:gd name="T92" fmla="*/ 115 w 1002"/>
                <a:gd name="T93" fmla="*/ 822 h 1004"/>
                <a:gd name="T94" fmla="*/ 59 w 1002"/>
                <a:gd name="T95" fmla="*/ 739 h 1004"/>
                <a:gd name="T96" fmla="*/ 19 w 1002"/>
                <a:gd name="T97" fmla="*/ 640 h 1004"/>
                <a:gd name="T98" fmla="*/ 0 w 1002"/>
                <a:gd name="T99" fmla="*/ 530 h 1004"/>
                <a:gd name="T100" fmla="*/ 6 w 1002"/>
                <a:gd name="T101" fmla="*/ 419 h 1004"/>
                <a:gd name="T102" fmla="*/ 38 w 1002"/>
                <a:gd name="T103" fmla="*/ 310 h 1004"/>
                <a:gd name="T104" fmla="*/ 85 w 1002"/>
                <a:gd name="T105" fmla="*/ 222 h 1004"/>
                <a:gd name="T106" fmla="*/ 146 w 1002"/>
                <a:gd name="T107" fmla="*/ 147 h 1004"/>
                <a:gd name="T108" fmla="*/ 221 w 1002"/>
                <a:gd name="T109" fmla="*/ 85 h 1004"/>
                <a:gd name="T110" fmla="*/ 309 w 1002"/>
                <a:gd name="T111" fmla="*/ 38 h 1004"/>
                <a:gd name="T112" fmla="*/ 404 w 1002"/>
                <a:gd name="T113" fmla="*/ 10 h 1004"/>
                <a:gd name="T114" fmla="*/ 501 w 1002"/>
                <a:gd name="T115" fmla="*/ 0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2" h="1004">
                  <a:moveTo>
                    <a:pt x="501" y="141"/>
                  </a:moveTo>
                  <a:lnTo>
                    <a:pt x="455" y="144"/>
                  </a:lnTo>
                  <a:lnTo>
                    <a:pt x="408" y="152"/>
                  </a:lnTo>
                  <a:lnTo>
                    <a:pt x="364" y="168"/>
                  </a:lnTo>
                  <a:lnTo>
                    <a:pt x="327" y="186"/>
                  </a:lnTo>
                  <a:lnTo>
                    <a:pt x="292" y="207"/>
                  </a:lnTo>
                  <a:lnTo>
                    <a:pt x="261" y="233"/>
                  </a:lnTo>
                  <a:lnTo>
                    <a:pt x="233" y="260"/>
                  </a:lnTo>
                  <a:lnTo>
                    <a:pt x="207" y="292"/>
                  </a:lnTo>
                  <a:lnTo>
                    <a:pt x="186" y="327"/>
                  </a:lnTo>
                  <a:lnTo>
                    <a:pt x="168" y="364"/>
                  </a:lnTo>
                  <a:lnTo>
                    <a:pt x="152" y="408"/>
                  </a:lnTo>
                  <a:lnTo>
                    <a:pt x="144" y="455"/>
                  </a:lnTo>
                  <a:lnTo>
                    <a:pt x="141" y="501"/>
                  </a:lnTo>
                  <a:lnTo>
                    <a:pt x="144" y="548"/>
                  </a:lnTo>
                  <a:lnTo>
                    <a:pt x="152" y="595"/>
                  </a:lnTo>
                  <a:lnTo>
                    <a:pt x="168" y="640"/>
                  </a:lnTo>
                  <a:lnTo>
                    <a:pt x="187" y="679"/>
                  </a:lnTo>
                  <a:lnTo>
                    <a:pt x="210" y="715"/>
                  </a:lnTo>
                  <a:lnTo>
                    <a:pt x="238" y="748"/>
                  </a:lnTo>
                  <a:lnTo>
                    <a:pt x="268" y="778"/>
                  </a:lnTo>
                  <a:lnTo>
                    <a:pt x="301" y="803"/>
                  </a:lnTo>
                  <a:lnTo>
                    <a:pt x="337" y="824"/>
                  </a:lnTo>
                  <a:lnTo>
                    <a:pt x="376" y="841"/>
                  </a:lnTo>
                  <a:lnTo>
                    <a:pt x="417" y="853"/>
                  </a:lnTo>
                  <a:lnTo>
                    <a:pt x="459" y="861"/>
                  </a:lnTo>
                  <a:lnTo>
                    <a:pt x="502" y="863"/>
                  </a:lnTo>
                  <a:lnTo>
                    <a:pt x="550" y="860"/>
                  </a:lnTo>
                  <a:lnTo>
                    <a:pt x="595" y="851"/>
                  </a:lnTo>
                  <a:lnTo>
                    <a:pt x="641" y="836"/>
                  </a:lnTo>
                  <a:lnTo>
                    <a:pt x="678" y="818"/>
                  </a:lnTo>
                  <a:lnTo>
                    <a:pt x="712" y="797"/>
                  </a:lnTo>
                  <a:lnTo>
                    <a:pt x="743" y="771"/>
                  </a:lnTo>
                  <a:lnTo>
                    <a:pt x="772" y="743"/>
                  </a:lnTo>
                  <a:lnTo>
                    <a:pt x="797" y="711"/>
                  </a:lnTo>
                  <a:lnTo>
                    <a:pt x="818" y="677"/>
                  </a:lnTo>
                  <a:lnTo>
                    <a:pt x="836" y="640"/>
                  </a:lnTo>
                  <a:lnTo>
                    <a:pt x="851" y="595"/>
                  </a:lnTo>
                  <a:lnTo>
                    <a:pt x="861" y="549"/>
                  </a:lnTo>
                  <a:lnTo>
                    <a:pt x="864" y="501"/>
                  </a:lnTo>
                  <a:lnTo>
                    <a:pt x="861" y="455"/>
                  </a:lnTo>
                  <a:lnTo>
                    <a:pt x="851" y="409"/>
                  </a:lnTo>
                  <a:lnTo>
                    <a:pt x="836" y="364"/>
                  </a:lnTo>
                  <a:lnTo>
                    <a:pt x="817" y="325"/>
                  </a:lnTo>
                  <a:lnTo>
                    <a:pt x="794" y="289"/>
                  </a:lnTo>
                  <a:lnTo>
                    <a:pt x="767" y="256"/>
                  </a:lnTo>
                  <a:lnTo>
                    <a:pt x="736" y="226"/>
                  </a:lnTo>
                  <a:lnTo>
                    <a:pt x="703" y="201"/>
                  </a:lnTo>
                  <a:lnTo>
                    <a:pt x="666" y="180"/>
                  </a:lnTo>
                  <a:lnTo>
                    <a:pt x="628" y="163"/>
                  </a:lnTo>
                  <a:lnTo>
                    <a:pt x="587" y="150"/>
                  </a:lnTo>
                  <a:lnTo>
                    <a:pt x="546" y="143"/>
                  </a:lnTo>
                  <a:lnTo>
                    <a:pt x="501" y="141"/>
                  </a:lnTo>
                  <a:close/>
                  <a:moveTo>
                    <a:pt x="501" y="0"/>
                  </a:moveTo>
                  <a:lnTo>
                    <a:pt x="552" y="2"/>
                  </a:lnTo>
                  <a:lnTo>
                    <a:pt x="601" y="10"/>
                  </a:lnTo>
                  <a:lnTo>
                    <a:pt x="648" y="22"/>
                  </a:lnTo>
                  <a:lnTo>
                    <a:pt x="695" y="38"/>
                  </a:lnTo>
                  <a:lnTo>
                    <a:pt x="739" y="59"/>
                  </a:lnTo>
                  <a:lnTo>
                    <a:pt x="780" y="85"/>
                  </a:lnTo>
                  <a:lnTo>
                    <a:pt x="820" y="113"/>
                  </a:lnTo>
                  <a:lnTo>
                    <a:pt x="855" y="146"/>
                  </a:lnTo>
                  <a:lnTo>
                    <a:pt x="888" y="182"/>
                  </a:lnTo>
                  <a:lnTo>
                    <a:pt x="918" y="221"/>
                  </a:lnTo>
                  <a:lnTo>
                    <a:pt x="943" y="265"/>
                  </a:lnTo>
                  <a:lnTo>
                    <a:pt x="965" y="310"/>
                  </a:lnTo>
                  <a:lnTo>
                    <a:pt x="983" y="364"/>
                  </a:lnTo>
                  <a:lnTo>
                    <a:pt x="996" y="419"/>
                  </a:lnTo>
                  <a:lnTo>
                    <a:pt x="1002" y="474"/>
                  </a:lnTo>
                  <a:lnTo>
                    <a:pt x="1002" y="530"/>
                  </a:lnTo>
                  <a:lnTo>
                    <a:pt x="996" y="585"/>
                  </a:lnTo>
                  <a:lnTo>
                    <a:pt x="983" y="640"/>
                  </a:lnTo>
                  <a:lnTo>
                    <a:pt x="965" y="694"/>
                  </a:lnTo>
                  <a:lnTo>
                    <a:pt x="944" y="739"/>
                  </a:lnTo>
                  <a:lnTo>
                    <a:pt x="919" y="782"/>
                  </a:lnTo>
                  <a:lnTo>
                    <a:pt x="889" y="821"/>
                  </a:lnTo>
                  <a:lnTo>
                    <a:pt x="857" y="857"/>
                  </a:lnTo>
                  <a:lnTo>
                    <a:pt x="821" y="890"/>
                  </a:lnTo>
                  <a:lnTo>
                    <a:pt x="781" y="919"/>
                  </a:lnTo>
                  <a:lnTo>
                    <a:pt x="739" y="944"/>
                  </a:lnTo>
                  <a:lnTo>
                    <a:pt x="694" y="966"/>
                  </a:lnTo>
                  <a:lnTo>
                    <a:pt x="647" y="982"/>
                  </a:lnTo>
                  <a:lnTo>
                    <a:pt x="600" y="994"/>
                  </a:lnTo>
                  <a:lnTo>
                    <a:pt x="551" y="1001"/>
                  </a:lnTo>
                  <a:lnTo>
                    <a:pt x="501" y="1004"/>
                  </a:lnTo>
                  <a:lnTo>
                    <a:pt x="452" y="1001"/>
                  </a:lnTo>
                  <a:lnTo>
                    <a:pt x="402" y="993"/>
                  </a:lnTo>
                  <a:lnTo>
                    <a:pt x="354" y="982"/>
                  </a:lnTo>
                  <a:lnTo>
                    <a:pt x="309" y="965"/>
                  </a:lnTo>
                  <a:lnTo>
                    <a:pt x="264" y="945"/>
                  </a:lnTo>
                  <a:lnTo>
                    <a:pt x="223" y="919"/>
                  </a:lnTo>
                  <a:lnTo>
                    <a:pt x="184" y="891"/>
                  </a:lnTo>
                  <a:lnTo>
                    <a:pt x="148" y="858"/>
                  </a:lnTo>
                  <a:lnTo>
                    <a:pt x="115" y="822"/>
                  </a:lnTo>
                  <a:lnTo>
                    <a:pt x="86" y="782"/>
                  </a:lnTo>
                  <a:lnTo>
                    <a:pt x="59" y="739"/>
                  </a:lnTo>
                  <a:lnTo>
                    <a:pt x="38" y="694"/>
                  </a:lnTo>
                  <a:lnTo>
                    <a:pt x="19" y="640"/>
                  </a:lnTo>
                  <a:lnTo>
                    <a:pt x="6" y="585"/>
                  </a:lnTo>
                  <a:lnTo>
                    <a:pt x="0" y="530"/>
                  </a:lnTo>
                  <a:lnTo>
                    <a:pt x="0" y="474"/>
                  </a:lnTo>
                  <a:lnTo>
                    <a:pt x="6" y="419"/>
                  </a:lnTo>
                  <a:lnTo>
                    <a:pt x="19" y="364"/>
                  </a:lnTo>
                  <a:lnTo>
                    <a:pt x="38" y="310"/>
                  </a:lnTo>
                  <a:lnTo>
                    <a:pt x="59" y="265"/>
                  </a:lnTo>
                  <a:lnTo>
                    <a:pt x="85" y="222"/>
                  </a:lnTo>
                  <a:lnTo>
                    <a:pt x="113" y="183"/>
                  </a:lnTo>
                  <a:lnTo>
                    <a:pt x="146" y="147"/>
                  </a:lnTo>
                  <a:lnTo>
                    <a:pt x="182" y="114"/>
                  </a:lnTo>
                  <a:lnTo>
                    <a:pt x="221" y="85"/>
                  </a:lnTo>
                  <a:lnTo>
                    <a:pt x="264" y="59"/>
                  </a:lnTo>
                  <a:lnTo>
                    <a:pt x="309" y="38"/>
                  </a:lnTo>
                  <a:lnTo>
                    <a:pt x="355" y="21"/>
                  </a:lnTo>
                  <a:lnTo>
                    <a:pt x="404" y="10"/>
                  </a:lnTo>
                  <a:lnTo>
                    <a:pt x="452" y="2"/>
                  </a:lnTo>
                  <a:lnTo>
                    <a:pt x="5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37"/>
            <p:cNvSpPr>
              <a:spLocks noEditPoints="1"/>
            </p:cNvSpPr>
            <p:nvPr/>
          </p:nvSpPr>
          <p:spPr bwMode="auto">
            <a:xfrm>
              <a:off x="5332413" y="3462338"/>
              <a:ext cx="550863" cy="550863"/>
            </a:xfrm>
            <a:custGeom>
              <a:avLst/>
              <a:gdLst>
                <a:gd name="T0" fmla="*/ 1427 w 3474"/>
                <a:gd name="T1" fmla="*/ 171 h 3476"/>
                <a:gd name="T2" fmla="*/ 1048 w 3474"/>
                <a:gd name="T3" fmla="*/ 298 h 3476"/>
                <a:gd name="T4" fmla="*/ 717 w 3474"/>
                <a:gd name="T5" fmla="*/ 510 h 3476"/>
                <a:gd name="T6" fmla="*/ 449 w 3474"/>
                <a:gd name="T7" fmla="*/ 795 h 3476"/>
                <a:gd name="T8" fmla="*/ 257 w 3474"/>
                <a:gd name="T9" fmla="*/ 1140 h 3476"/>
                <a:gd name="T10" fmla="*/ 154 w 3474"/>
                <a:gd name="T11" fmla="*/ 1530 h 3476"/>
                <a:gd name="T12" fmla="*/ 154 w 3474"/>
                <a:gd name="T13" fmla="*/ 1946 h 3476"/>
                <a:gd name="T14" fmla="*/ 257 w 3474"/>
                <a:gd name="T15" fmla="*/ 2336 h 3476"/>
                <a:gd name="T16" fmla="*/ 449 w 3474"/>
                <a:gd name="T17" fmla="*/ 2680 h 3476"/>
                <a:gd name="T18" fmla="*/ 717 w 3474"/>
                <a:gd name="T19" fmla="*/ 2966 h 3476"/>
                <a:gd name="T20" fmla="*/ 1048 w 3474"/>
                <a:gd name="T21" fmla="*/ 3178 h 3476"/>
                <a:gd name="T22" fmla="*/ 1427 w 3474"/>
                <a:gd name="T23" fmla="*/ 3305 h 3476"/>
                <a:gd name="T24" fmla="*/ 1842 w 3474"/>
                <a:gd name="T25" fmla="*/ 3332 h 3476"/>
                <a:gd name="T26" fmla="*/ 2241 w 3474"/>
                <a:gd name="T27" fmla="*/ 3253 h 3476"/>
                <a:gd name="T28" fmla="*/ 2598 w 3474"/>
                <a:gd name="T29" fmla="*/ 3082 h 3476"/>
                <a:gd name="T30" fmla="*/ 2899 w 3474"/>
                <a:gd name="T31" fmla="*/ 2831 h 3476"/>
                <a:gd name="T32" fmla="*/ 3131 w 3474"/>
                <a:gd name="T33" fmla="*/ 2515 h 3476"/>
                <a:gd name="T34" fmla="*/ 3280 w 3474"/>
                <a:gd name="T35" fmla="*/ 2146 h 3476"/>
                <a:gd name="T36" fmla="*/ 3333 w 3474"/>
                <a:gd name="T37" fmla="*/ 1737 h 3476"/>
                <a:gd name="T38" fmla="*/ 3280 w 3474"/>
                <a:gd name="T39" fmla="*/ 1330 h 3476"/>
                <a:gd name="T40" fmla="*/ 3131 w 3474"/>
                <a:gd name="T41" fmla="*/ 961 h 3476"/>
                <a:gd name="T42" fmla="*/ 2899 w 3474"/>
                <a:gd name="T43" fmla="*/ 645 h 3476"/>
                <a:gd name="T44" fmla="*/ 2598 w 3474"/>
                <a:gd name="T45" fmla="*/ 394 h 3476"/>
                <a:gd name="T46" fmla="*/ 2241 w 3474"/>
                <a:gd name="T47" fmla="*/ 223 h 3476"/>
                <a:gd name="T48" fmla="*/ 1842 w 3474"/>
                <a:gd name="T49" fmla="*/ 144 h 3476"/>
                <a:gd name="T50" fmla="*/ 1947 w 3474"/>
                <a:gd name="T51" fmla="*/ 13 h 3476"/>
                <a:gd name="T52" fmla="*/ 2342 w 3474"/>
                <a:gd name="T53" fmla="*/ 109 h 3476"/>
                <a:gd name="T54" fmla="*/ 2696 w 3474"/>
                <a:gd name="T55" fmla="*/ 290 h 3476"/>
                <a:gd name="T56" fmla="*/ 2999 w 3474"/>
                <a:gd name="T57" fmla="*/ 545 h 3476"/>
                <a:gd name="T58" fmla="*/ 3236 w 3474"/>
                <a:gd name="T59" fmla="*/ 862 h 3476"/>
                <a:gd name="T60" fmla="*/ 3397 w 3474"/>
                <a:gd name="T61" fmla="*/ 1228 h 3476"/>
                <a:gd name="T62" fmla="*/ 3470 w 3474"/>
                <a:gd name="T63" fmla="*/ 1632 h 3476"/>
                <a:gd name="T64" fmla="*/ 3445 w 3474"/>
                <a:gd name="T65" fmla="*/ 2050 h 3476"/>
                <a:gd name="T66" fmla="*/ 3327 w 3474"/>
                <a:gd name="T67" fmla="*/ 2437 h 3476"/>
                <a:gd name="T68" fmla="*/ 3126 w 3474"/>
                <a:gd name="T69" fmla="*/ 2779 h 3476"/>
                <a:gd name="T70" fmla="*/ 2855 w 3474"/>
                <a:gd name="T71" fmla="*/ 3066 h 3476"/>
                <a:gd name="T72" fmla="*/ 2525 w 3474"/>
                <a:gd name="T73" fmla="*/ 3285 h 3476"/>
                <a:gd name="T74" fmla="*/ 2149 w 3474"/>
                <a:gd name="T75" fmla="*/ 3426 h 3476"/>
                <a:gd name="T76" fmla="*/ 1736 w 3474"/>
                <a:gd name="T77" fmla="*/ 3476 h 3476"/>
                <a:gd name="T78" fmla="*/ 1325 w 3474"/>
                <a:gd name="T79" fmla="*/ 3426 h 3476"/>
                <a:gd name="T80" fmla="*/ 948 w 3474"/>
                <a:gd name="T81" fmla="*/ 3285 h 3476"/>
                <a:gd name="T82" fmla="*/ 619 w 3474"/>
                <a:gd name="T83" fmla="*/ 3066 h 3476"/>
                <a:gd name="T84" fmla="*/ 348 w 3474"/>
                <a:gd name="T85" fmla="*/ 2779 h 3476"/>
                <a:gd name="T86" fmla="*/ 147 w 3474"/>
                <a:gd name="T87" fmla="*/ 2437 h 3476"/>
                <a:gd name="T88" fmla="*/ 28 w 3474"/>
                <a:gd name="T89" fmla="*/ 2050 h 3476"/>
                <a:gd name="T90" fmla="*/ 0 w 3474"/>
                <a:gd name="T91" fmla="*/ 1737 h 3476"/>
                <a:gd name="T92" fmla="*/ 50 w 3474"/>
                <a:gd name="T93" fmla="*/ 1326 h 3476"/>
                <a:gd name="T94" fmla="*/ 190 w 3474"/>
                <a:gd name="T95" fmla="*/ 949 h 3476"/>
                <a:gd name="T96" fmla="*/ 409 w 3474"/>
                <a:gd name="T97" fmla="*/ 619 h 3476"/>
                <a:gd name="T98" fmla="*/ 696 w 3474"/>
                <a:gd name="T99" fmla="*/ 348 h 3476"/>
                <a:gd name="T100" fmla="*/ 1038 w 3474"/>
                <a:gd name="T101" fmla="*/ 147 h 3476"/>
                <a:gd name="T102" fmla="*/ 1425 w 3474"/>
                <a:gd name="T103" fmla="*/ 29 h 3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74" h="3476">
                  <a:moveTo>
                    <a:pt x="1736" y="141"/>
                  </a:moveTo>
                  <a:lnTo>
                    <a:pt x="1632" y="144"/>
                  </a:lnTo>
                  <a:lnTo>
                    <a:pt x="1529" y="154"/>
                  </a:lnTo>
                  <a:lnTo>
                    <a:pt x="1427" y="171"/>
                  </a:lnTo>
                  <a:lnTo>
                    <a:pt x="1329" y="194"/>
                  </a:lnTo>
                  <a:lnTo>
                    <a:pt x="1233" y="223"/>
                  </a:lnTo>
                  <a:lnTo>
                    <a:pt x="1139" y="257"/>
                  </a:lnTo>
                  <a:lnTo>
                    <a:pt x="1048" y="298"/>
                  </a:lnTo>
                  <a:lnTo>
                    <a:pt x="960" y="343"/>
                  </a:lnTo>
                  <a:lnTo>
                    <a:pt x="875" y="394"/>
                  </a:lnTo>
                  <a:lnTo>
                    <a:pt x="795" y="449"/>
                  </a:lnTo>
                  <a:lnTo>
                    <a:pt x="717" y="510"/>
                  </a:lnTo>
                  <a:lnTo>
                    <a:pt x="644" y="575"/>
                  </a:lnTo>
                  <a:lnTo>
                    <a:pt x="574" y="645"/>
                  </a:lnTo>
                  <a:lnTo>
                    <a:pt x="510" y="718"/>
                  </a:lnTo>
                  <a:lnTo>
                    <a:pt x="449" y="795"/>
                  </a:lnTo>
                  <a:lnTo>
                    <a:pt x="393" y="876"/>
                  </a:lnTo>
                  <a:lnTo>
                    <a:pt x="343" y="961"/>
                  </a:lnTo>
                  <a:lnTo>
                    <a:pt x="297" y="1049"/>
                  </a:lnTo>
                  <a:lnTo>
                    <a:pt x="257" y="1140"/>
                  </a:lnTo>
                  <a:lnTo>
                    <a:pt x="222" y="1234"/>
                  </a:lnTo>
                  <a:lnTo>
                    <a:pt x="193" y="1330"/>
                  </a:lnTo>
                  <a:lnTo>
                    <a:pt x="170" y="1429"/>
                  </a:lnTo>
                  <a:lnTo>
                    <a:pt x="154" y="1530"/>
                  </a:lnTo>
                  <a:lnTo>
                    <a:pt x="144" y="1633"/>
                  </a:lnTo>
                  <a:lnTo>
                    <a:pt x="141" y="1737"/>
                  </a:lnTo>
                  <a:lnTo>
                    <a:pt x="144" y="1842"/>
                  </a:lnTo>
                  <a:lnTo>
                    <a:pt x="154" y="1946"/>
                  </a:lnTo>
                  <a:lnTo>
                    <a:pt x="170" y="2046"/>
                  </a:lnTo>
                  <a:lnTo>
                    <a:pt x="193" y="2146"/>
                  </a:lnTo>
                  <a:lnTo>
                    <a:pt x="222" y="2242"/>
                  </a:lnTo>
                  <a:lnTo>
                    <a:pt x="257" y="2336"/>
                  </a:lnTo>
                  <a:lnTo>
                    <a:pt x="297" y="2427"/>
                  </a:lnTo>
                  <a:lnTo>
                    <a:pt x="343" y="2515"/>
                  </a:lnTo>
                  <a:lnTo>
                    <a:pt x="393" y="2600"/>
                  </a:lnTo>
                  <a:lnTo>
                    <a:pt x="449" y="2680"/>
                  </a:lnTo>
                  <a:lnTo>
                    <a:pt x="510" y="2757"/>
                  </a:lnTo>
                  <a:lnTo>
                    <a:pt x="574" y="2831"/>
                  </a:lnTo>
                  <a:lnTo>
                    <a:pt x="644" y="2901"/>
                  </a:lnTo>
                  <a:lnTo>
                    <a:pt x="717" y="2966"/>
                  </a:lnTo>
                  <a:lnTo>
                    <a:pt x="795" y="3026"/>
                  </a:lnTo>
                  <a:lnTo>
                    <a:pt x="875" y="3082"/>
                  </a:lnTo>
                  <a:lnTo>
                    <a:pt x="960" y="3133"/>
                  </a:lnTo>
                  <a:lnTo>
                    <a:pt x="1048" y="3178"/>
                  </a:lnTo>
                  <a:lnTo>
                    <a:pt x="1139" y="3219"/>
                  </a:lnTo>
                  <a:lnTo>
                    <a:pt x="1233" y="3253"/>
                  </a:lnTo>
                  <a:lnTo>
                    <a:pt x="1329" y="3282"/>
                  </a:lnTo>
                  <a:lnTo>
                    <a:pt x="1427" y="3305"/>
                  </a:lnTo>
                  <a:lnTo>
                    <a:pt x="1529" y="3321"/>
                  </a:lnTo>
                  <a:lnTo>
                    <a:pt x="1632" y="3332"/>
                  </a:lnTo>
                  <a:lnTo>
                    <a:pt x="1736" y="3335"/>
                  </a:lnTo>
                  <a:lnTo>
                    <a:pt x="1842" y="3332"/>
                  </a:lnTo>
                  <a:lnTo>
                    <a:pt x="1945" y="3321"/>
                  </a:lnTo>
                  <a:lnTo>
                    <a:pt x="2045" y="3305"/>
                  </a:lnTo>
                  <a:lnTo>
                    <a:pt x="2144" y="3282"/>
                  </a:lnTo>
                  <a:lnTo>
                    <a:pt x="2241" y="3253"/>
                  </a:lnTo>
                  <a:lnTo>
                    <a:pt x="2335" y="3219"/>
                  </a:lnTo>
                  <a:lnTo>
                    <a:pt x="2426" y="3178"/>
                  </a:lnTo>
                  <a:lnTo>
                    <a:pt x="2513" y="3133"/>
                  </a:lnTo>
                  <a:lnTo>
                    <a:pt x="2598" y="3082"/>
                  </a:lnTo>
                  <a:lnTo>
                    <a:pt x="2678" y="3026"/>
                  </a:lnTo>
                  <a:lnTo>
                    <a:pt x="2757" y="2966"/>
                  </a:lnTo>
                  <a:lnTo>
                    <a:pt x="2830" y="2901"/>
                  </a:lnTo>
                  <a:lnTo>
                    <a:pt x="2899" y="2831"/>
                  </a:lnTo>
                  <a:lnTo>
                    <a:pt x="2964" y="2757"/>
                  </a:lnTo>
                  <a:lnTo>
                    <a:pt x="3024" y="2680"/>
                  </a:lnTo>
                  <a:lnTo>
                    <a:pt x="3080" y="2600"/>
                  </a:lnTo>
                  <a:lnTo>
                    <a:pt x="3131" y="2515"/>
                  </a:lnTo>
                  <a:lnTo>
                    <a:pt x="3176" y="2427"/>
                  </a:lnTo>
                  <a:lnTo>
                    <a:pt x="3217" y="2336"/>
                  </a:lnTo>
                  <a:lnTo>
                    <a:pt x="3252" y="2242"/>
                  </a:lnTo>
                  <a:lnTo>
                    <a:pt x="3280" y="2146"/>
                  </a:lnTo>
                  <a:lnTo>
                    <a:pt x="3303" y="2046"/>
                  </a:lnTo>
                  <a:lnTo>
                    <a:pt x="3319" y="1946"/>
                  </a:lnTo>
                  <a:lnTo>
                    <a:pt x="3330" y="1842"/>
                  </a:lnTo>
                  <a:lnTo>
                    <a:pt x="3333" y="1737"/>
                  </a:lnTo>
                  <a:lnTo>
                    <a:pt x="3330" y="1633"/>
                  </a:lnTo>
                  <a:lnTo>
                    <a:pt x="3319" y="1530"/>
                  </a:lnTo>
                  <a:lnTo>
                    <a:pt x="3303" y="1429"/>
                  </a:lnTo>
                  <a:lnTo>
                    <a:pt x="3280" y="1330"/>
                  </a:lnTo>
                  <a:lnTo>
                    <a:pt x="3252" y="1234"/>
                  </a:lnTo>
                  <a:lnTo>
                    <a:pt x="3217" y="1140"/>
                  </a:lnTo>
                  <a:lnTo>
                    <a:pt x="3176" y="1049"/>
                  </a:lnTo>
                  <a:lnTo>
                    <a:pt x="3131" y="961"/>
                  </a:lnTo>
                  <a:lnTo>
                    <a:pt x="3080" y="876"/>
                  </a:lnTo>
                  <a:lnTo>
                    <a:pt x="3024" y="795"/>
                  </a:lnTo>
                  <a:lnTo>
                    <a:pt x="2964" y="718"/>
                  </a:lnTo>
                  <a:lnTo>
                    <a:pt x="2899" y="645"/>
                  </a:lnTo>
                  <a:lnTo>
                    <a:pt x="2830" y="575"/>
                  </a:lnTo>
                  <a:lnTo>
                    <a:pt x="2757" y="510"/>
                  </a:lnTo>
                  <a:lnTo>
                    <a:pt x="2678" y="449"/>
                  </a:lnTo>
                  <a:lnTo>
                    <a:pt x="2598" y="394"/>
                  </a:lnTo>
                  <a:lnTo>
                    <a:pt x="2513" y="343"/>
                  </a:lnTo>
                  <a:lnTo>
                    <a:pt x="2426" y="298"/>
                  </a:lnTo>
                  <a:lnTo>
                    <a:pt x="2335" y="257"/>
                  </a:lnTo>
                  <a:lnTo>
                    <a:pt x="2241" y="223"/>
                  </a:lnTo>
                  <a:lnTo>
                    <a:pt x="2144" y="194"/>
                  </a:lnTo>
                  <a:lnTo>
                    <a:pt x="2045" y="171"/>
                  </a:lnTo>
                  <a:lnTo>
                    <a:pt x="1945" y="154"/>
                  </a:lnTo>
                  <a:lnTo>
                    <a:pt x="1842" y="144"/>
                  </a:lnTo>
                  <a:lnTo>
                    <a:pt x="1736" y="141"/>
                  </a:lnTo>
                  <a:close/>
                  <a:moveTo>
                    <a:pt x="1736" y="0"/>
                  </a:moveTo>
                  <a:lnTo>
                    <a:pt x="1842" y="4"/>
                  </a:lnTo>
                  <a:lnTo>
                    <a:pt x="1947" y="13"/>
                  </a:lnTo>
                  <a:lnTo>
                    <a:pt x="2048" y="29"/>
                  </a:lnTo>
                  <a:lnTo>
                    <a:pt x="2149" y="50"/>
                  </a:lnTo>
                  <a:lnTo>
                    <a:pt x="2246" y="77"/>
                  </a:lnTo>
                  <a:lnTo>
                    <a:pt x="2342" y="109"/>
                  </a:lnTo>
                  <a:lnTo>
                    <a:pt x="2435" y="147"/>
                  </a:lnTo>
                  <a:lnTo>
                    <a:pt x="2525" y="190"/>
                  </a:lnTo>
                  <a:lnTo>
                    <a:pt x="2613" y="238"/>
                  </a:lnTo>
                  <a:lnTo>
                    <a:pt x="2696" y="290"/>
                  </a:lnTo>
                  <a:lnTo>
                    <a:pt x="2778" y="348"/>
                  </a:lnTo>
                  <a:lnTo>
                    <a:pt x="2855" y="410"/>
                  </a:lnTo>
                  <a:lnTo>
                    <a:pt x="2929" y="475"/>
                  </a:lnTo>
                  <a:lnTo>
                    <a:pt x="2999" y="545"/>
                  </a:lnTo>
                  <a:lnTo>
                    <a:pt x="3064" y="619"/>
                  </a:lnTo>
                  <a:lnTo>
                    <a:pt x="3126" y="697"/>
                  </a:lnTo>
                  <a:lnTo>
                    <a:pt x="3183" y="778"/>
                  </a:lnTo>
                  <a:lnTo>
                    <a:pt x="3236" y="862"/>
                  </a:lnTo>
                  <a:lnTo>
                    <a:pt x="3283" y="949"/>
                  </a:lnTo>
                  <a:lnTo>
                    <a:pt x="3327" y="1039"/>
                  </a:lnTo>
                  <a:lnTo>
                    <a:pt x="3365" y="1132"/>
                  </a:lnTo>
                  <a:lnTo>
                    <a:pt x="3397" y="1228"/>
                  </a:lnTo>
                  <a:lnTo>
                    <a:pt x="3424" y="1326"/>
                  </a:lnTo>
                  <a:lnTo>
                    <a:pt x="3445" y="1426"/>
                  </a:lnTo>
                  <a:lnTo>
                    <a:pt x="3461" y="1528"/>
                  </a:lnTo>
                  <a:lnTo>
                    <a:pt x="3470" y="1632"/>
                  </a:lnTo>
                  <a:lnTo>
                    <a:pt x="3474" y="1737"/>
                  </a:lnTo>
                  <a:lnTo>
                    <a:pt x="3470" y="1843"/>
                  </a:lnTo>
                  <a:lnTo>
                    <a:pt x="3461" y="1947"/>
                  </a:lnTo>
                  <a:lnTo>
                    <a:pt x="3445" y="2050"/>
                  </a:lnTo>
                  <a:lnTo>
                    <a:pt x="3424" y="2150"/>
                  </a:lnTo>
                  <a:lnTo>
                    <a:pt x="3397" y="2247"/>
                  </a:lnTo>
                  <a:lnTo>
                    <a:pt x="3365" y="2344"/>
                  </a:lnTo>
                  <a:lnTo>
                    <a:pt x="3327" y="2437"/>
                  </a:lnTo>
                  <a:lnTo>
                    <a:pt x="3283" y="2527"/>
                  </a:lnTo>
                  <a:lnTo>
                    <a:pt x="3236" y="2613"/>
                  </a:lnTo>
                  <a:lnTo>
                    <a:pt x="3183" y="2698"/>
                  </a:lnTo>
                  <a:lnTo>
                    <a:pt x="3126" y="2779"/>
                  </a:lnTo>
                  <a:lnTo>
                    <a:pt x="3064" y="2857"/>
                  </a:lnTo>
                  <a:lnTo>
                    <a:pt x="2999" y="2930"/>
                  </a:lnTo>
                  <a:lnTo>
                    <a:pt x="2929" y="3001"/>
                  </a:lnTo>
                  <a:lnTo>
                    <a:pt x="2855" y="3066"/>
                  </a:lnTo>
                  <a:lnTo>
                    <a:pt x="2778" y="3128"/>
                  </a:lnTo>
                  <a:lnTo>
                    <a:pt x="2696" y="3185"/>
                  </a:lnTo>
                  <a:lnTo>
                    <a:pt x="2613" y="3238"/>
                  </a:lnTo>
                  <a:lnTo>
                    <a:pt x="2525" y="3285"/>
                  </a:lnTo>
                  <a:lnTo>
                    <a:pt x="2435" y="3329"/>
                  </a:lnTo>
                  <a:lnTo>
                    <a:pt x="2342" y="3367"/>
                  </a:lnTo>
                  <a:lnTo>
                    <a:pt x="2246" y="3398"/>
                  </a:lnTo>
                  <a:lnTo>
                    <a:pt x="2149" y="3426"/>
                  </a:lnTo>
                  <a:lnTo>
                    <a:pt x="2048" y="3447"/>
                  </a:lnTo>
                  <a:lnTo>
                    <a:pt x="1947" y="3463"/>
                  </a:lnTo>
                  <a:lnTo>
                    <a:pt x="1842" y="3472"/>
                  </a:lnTo>
                  <a:lnTo>
                    <a:pt x="1736" y="3476"/>
                  </a:lnTo>
                  <a:lnTo>
                    <a:pt x="1632" y="3472"/>
                  </a:lnTo>
                  <a:lnTo>
                    <a:pt x="1527" y="3463"/>
                  </a:lnTo>
                  <a:lnTo>
                    <a:pt x="1425" y="3447"/>
                  </a:lnTo>
                  <a:lnTo>
                    <a:pt x="1325" y="3426"/>
                  </a:lnTo>
                  <a:lnTo>
                    <a:pt x="1227" y="3398"/>
                  </a:lnTo>
                  <a:lnTo>
                    <a:pt x="1131" y="3367"/>
                  </a:lnTo>
                  <a:lnTo>
                    <a:pt x="1038" y="3329"/>
                  </a:lnTo>
                  <a:lnTo>
                    <a:pt x="948" y="3285"/>
                  </a:lnTo>
                  <a:lnTo>
                    <a:pt x="861" y="3238"/>
                  </a:lnTo>
                  <a:lnTo>
                    <a:pt x="777" y="3185"/>
                  </a:lnTo>
                  <a:lnTo>
                    <a:pt x="696" y="3128"/>
                  </a:lnTo>
                  <a:lnTo>
                    <a:pt x="619" y="3066"/>
                  </a:lnTo>
                  <a:lnTo>
                    <a:pt x="545" y="3001"/>
                  </a:lnTo>
                  <a:lnTo>
                    <a:pt x="475" y="2930"/>
                  </a:lnTo>
                  <a:lnTo>
                    <a:pt x="409" y="2857"/>
                  </a:lnTo>
                  <a:lnTo>
                    <a:pt x="348" y="2779"/>
                  </a:lnTo>
                  <a:lnTo>
                    <a:pt x="291" y="2698"/>
                  </a:lnTo>
                  <a:lnTo>
                    <a:pt x="238" y="2613"/>
                  </a:lnTo>
                  <a:lnTo>
                    <a:pt x="190" y="2527"/>
                  </a:lnTo>
                  <a:lnTo>
                    <a:pt x="147" y="2437"/>
                  </a:lnTo>
                  <a:lnTo>
                    <a:pt x="109" y="2344"/>
                  </a:lnTo>
                  <a:lnTo>
                    <a:pt x="76" y="2247"/>
                  </a:lnTo>
                  <a:lnTo>
                    <a:pt x="50" y="2150"/>
                  </a:lnTo>
                  <a:lnTo>
                    <a:pt x="28" y="2050"/>
                  </a:lnTo>
                  <a:lnTo>
                    <a:pt x="13" y="1947"/>
                  </a:lnTo>
                  <a:lnTo>
                    <a:pt x="3" y="1843"/>
                  </a:lnTo>
                  <a:lnTo>
                    <a:pt x="0" y="1737"/>
                  </a:lnTo>
                  <a:lnTo>
                    <a:pt x="0" y="1737"/>
                  </a:lnTo>
                  <a:lnTo>
                    <a:pt x="3" y="1632"/>
                  </a:lnTo>
                  <a:lnTo>
                    <a:pt x="13" y="1528"/>
                  </a:lnTo>
                  <a:lnTo>
                    <a:pt x="28" y="1426"/>
                  </a:lnTo>
                  <a:lnTo>
                    <a:pt x="50" y="1326"/>
                  </a:lnTo>
                  <a:lnTo>
                    <a:pt x="76" y="1228"/>
                  </a:lnTo>
                  <a:lnTo>
                    <a:pt x="109" y="1132"/>
                  </a:lnTo>
                  <a:lnTo>
                    <a:pt x="147" y="1039"/>
                  </a:lnTo>
                  <a:lnTo>
                    <a:pt x="190" y="949"/>
                  </a:lnTo>
                  <a:lnTo>
                    <a:pt x="238" y="862"/>
                  </a:lnTo>
                  <a:lnTo>
                    <a:pt x="291" y="778"/>
                  </a:lnTo>
                  <a:lnTo>
                    <a:pt x="348" y="697"/>
                  </a:lnTo>
                  <a:lnTo>
                    <a:pt x="409" y="619"/>
                  </a:lnTo>
                  <a:lnTo>
                    <a:pt x="475" y="545"/>
                  </a:lnTo>
                  <a:lnTo>
                    <a:pt x="545" y="475"/>
                  </a:lnTo>
                  <a:lnTo>
                    <a:pt x="619" y="410"/>
                  </a:lnTo>
                  <a:lnTo>
                    <a:pt x="696" y="348"/>
                  </a:lnTo>
                  <a:lnTo>
                    <a:pt x="777" y="290"/>
                  </a:lnTo>
                  <a:lnTo>
                    <a:pt x="861" y="238"/>
                  </a:lnTo>
                  <a:lnTo>
                    <a:pt x="948" y="190"/>
                  </a:lnTo>
                  <a:lnTo>
                    <a:pt x="1038" y="147"/>
                  </a:lnTo>
                  <a:lnTo>
                    <a:pt x="1131" y="109"/>
                  </a:lnTo>
                  <a:lnTo>
                    <a:pt x="1227" y="77"/>
                  </a:lnTo>
                  <a:lnTo>
                    <a:pt x="1325" y="50"/>
                  </a:lnTo>
                  <a:lnTo>
                    <a:pt x="1425" y="29"/>
                  </a:lnTo>
                  <a:lnTo>
                    <a:pt x="1527" y="13"/>
                  </a:lnTo>
                  <a:lnTo>
                    <a:pt x="1632" y="4"/>
                  </a:lnTo>
                  <a:lnTo>
                    <a:pt x="17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1" name="Group 850"/>
          <p:cNvGrpSpPr/>
          <p:nvPr/>
        </p:nvGrpSpPr>
        <p:grpSpPr>
          <a:xfrm>
            <a:off x="4411908" y="3465513"/>
            <a:ext cx="552450" cy="546100"/>
            <a:chOff x="4356100" y="3465513"/>
            <a:chExt cx="552450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7" name="Freeform 242"/>
            <p:cNvSpPr>
              <a:spLocks/>
            </p:cNvSpPr>
            <p:nvPr/>
          </p:nvSpPr>
          <p:spPr bwMode="auto">
            <a:xfrm>
              <a:off x="4486275" y="3465513"/>
              <a:ext cx="422275" cy="422275"/>
            </a:xfrm>
            <a:custGeom>
              <a:avLst/>
              <a:gdLst>
                <a:gd name="T0" fmla="*/ 2000 w 2664"/>
                <a:gd name="T1" fmla="*/ 115 h 2664"/>
                <a:gd name="T2" fmla="*/ 2063 w 2664"/>
                <a:gd name="T3" fmla="*/ 268 h 2664"/>
                <a:gd name="T4" fmla="*/ 2150 w 2664"/>
                <a:gd name="T5" fmla="*/ 560 h 2664"/>
                <a:gd name="T6" fmla="*/ 2425 w 2664"/>
                <a:gd name="T7" fmla="*/ 602 h 2664"/>
                <a:gd name="T8" fmla="*/ 2566 w 2664"/>
                <a:gd name="T9" fmla="*/ 688 h 2664"/>
                <a:gd name="T10" fmla="*/ 2660 w 2664"/>
                <a:gd name="T11" fmla="*/ 999 h 2664"/>
                <a:gd name="T12" fmla="*/ 2552 w 2664"/>
                <a:gd name="T13" fmla="*/ 1126 h 2664"/>
                <a:gd name="T14" fmla="*/ 2552 w 2664"/>
                <a:gd name="T15" fmla="*/ 1538 h 2664"/>
                <a:gd name="T16" fmla="*/ 2660 w 2664"/>
                <a:gd name="T17" fmla="*/ 1662 h 2664"/>
                <a:gd name="T18" fmla="*/ 2565 w 2664"/>
                <a:gd name="T19" fmla="*/ 1976 h 2664"/>
                <a:gd name="T20" fmla="*/ 2426 w 2664"/>
                <a:gd name="T21" fmla="*/ 2062 h 2664"/>
                <a:gd name="T22" fmla="*/ 2149 w 2664"/>
                <a:gd name="T23" fmla="*/ 2103 h 2664"/>
                <a:gd name="T24" fmla="*/ 2062 w 2664"/>
                <a:gd name="T25" fmla="*/ 2395 h 2664"/>
                <a:gd name="T26" fmla="*/ 1999 w 2664"/>
                <a:gd name="T27" fmla="*/ 2548 h 2664"/>
                <a:gd name="T28" fmla="*/ 1706 w 2664"/>
                <a:gd name="T29" fmla="*/ 2664 h 2664"/>
                <a:gd name="T30" fmla="*/ 1551 w 2664"/>
                <a:gd name="T31" fmla="*/ 2576 h 2664"/>
                <a:gd name="T32" fmla="*/ 1481 w 2664"/>
                <a:gd name="T33" fmla="*/ 2322 h 2664"/>
                <a:gd name="T34" fmla="*/ 1579 w 2664"/>
                <a:gd name="T35" fmla="*/ 2308 h 2664"/>
                <a:gd name="T36" fmla="*/ 1691 w 2664"/>
                <a:gd name="T37" fmla="*/ 2520 h 2664"/>
                <a:gd name="T38" fmla="*/ 1914 w 2664"/>
                <a:gd name="T39" fmla="*/ 2435 h 2664"/>
                <a:gd name="T40" fmla="*/ 1849 w 2664"/>
                <a:gd name="T41" fmla="*/ 2216 h 2664"/>
                <a:gd name="T42" fmla="*/ 1982 w 2664"/>
                <a:gd name="T43" fmla="*/ 2071 h 2664"/>
                <a:gd name="T44" fmla="*/ 2179 w 2664"/>
                <a:gd name="T45" fmla="*/ 1854 h 2664"/>
                <a:gd name="T46" fmla="*/ 2421 w 2664"/>
                <a:gd name="T47" fmla="*/ 1921 h 2664"/>
                <a:gd name="T48" fmla="*/ 2524 w 2664"/>
                <a:gd name="T49" fmla="*/ 1696 h 2664"/>
                <a:gd name="T50" fmla="*/ 2310 w 2664"/>
                <a:gd name="T51" fmla="*/ 1578 h 2664"/>
                <a:gd name="T52" fmla="*/ 2316 w 2664"/>
                <a:gd name="T53" fmla="*/ 1293 h 2664"/>
                <a:gd name="T54" fmla="*/ 2322 w 2664"/>
                <a:gd name="T55" fmla="*/ 1072 h 2664"/>
                <a:gd name="T56" fmla="*/ 2525 w 2664"/>
                <a:gd name="T57" fmla="*/ 962 h 2664"/>
                <a:gd name="T58" fmla="*/ 2428 w 2664"/>
                <a:gd name="T59" fmla="*/ 745 h 2664"/>
                <a:gd name="T60" fmla="*/ 2180 w 2664"/>
                <a:gd name="T61" fmla="*/ 810 h 2664"/>
                <a:gd name="T62" fmla="*/ 1983 w 2664"/>
                <a:gd name="T63" fmla="*/ 593 h 2664"/>
                <a:gd name="T64" fmla="*/ 1850 w 2664"/>
                <a:gd name="T65" fmla="*/ 448 h 2664"/>
                <a:gd name="T66" fmla="*/ 1915 w 2664"/>
                <a:gd name="T67" fmla="*/ 228 h 2664"/>
                <a:gd name="T68" fmla="*/ 1686 w 2664"/>
                <a:gd name="T69" fmla="*/ 146 h 2664"/>
                <a:gd name="T70" fmla="*/ 1563 w 2664"/>
                <a:gd name="T71" fmla="*/ 364 h 2664"/>
                <a:gd name="T72" fmla="*/ 1218 w 2664"/>
                <a:gd name="T73" fmla="*/ 354 h 2664"/>
                <a:gd name="T74" fmla="*/ 1063 w 2664"/>
                <a:gd name="T75" fmla="*/ 325 h 2664"/>
                <a:gd name="T76" fmla="*/ 953 w 2664"/>
                <a:gd name="T77" fmla="*/ 139 h 2664"/>
                <a:gd name="T78" fmla="*/ 743 w 2664"/>
                <a:gd name="T79" fmla="*/ 255 h 2664"/>
                <a:gd name="T80" fmla="*/ 801 w 2664"/>
                <a:gd name="T81" fmla="*/ 501 h 2664"/>
                <a:gd name="T82" fmla="*/ 553 w 2664"/>
                <a:gd name="T83" fmla="*/ 732 h 2664"/>
                <a:gd name="T84" fmla="*/ 430 w 2664"/>
                <a:gd name="T85" fmla="*/ 810 h 2664"/>
                <a:gd name="T86" fmla="*/ 221 w 2664"/>
                <a:gd name="T87" fmla="*/ 757 h 2664"/>
                <a:gd name="T88" fmla="*/ 154 w 2664"/>
                <a:gd name="T89" fmla="*/ 988 h 2664"/>
                <a:gd name="T90" fmla="*/ 368 w 2664"/>
                <a:gd name="T91" fmla="*/ 1116 h 2664"/>
                <a:gd name="T92" fmla="*/ 309 w 2664"/>
                <a:gd name="T93" fmla="*/ 1195 h 2664"/>
                <a:gd name="T94" fmla="*/ 43 w 2664"/>
                <a:gd name="T95" fmla="*/ 1074 h 2664"/>
                <a:gd name="T96" fmla="*/ 4 w 2664"/>
                <a:gd name="T97" fmla="*/ 915 h 2664"/>
                <a:gd name="T98" fmla="*/ 159 w 2664"/>
                <a:gd name="T99" fmla="*/ 627 h 2664"/>
                <a:gd name="T100" fmla="*/ 324 w 2664"/>
                <a:gd name="T101" fmla="*/ 615 h 2664"/>
                <a:gd name="T102" fmla="*/ 660 w 2664"/>
                <a:gd name="T103" fmla="*/ 430 h 2664"/>
                <a:gd name="T104" fmla="*/ 616 w 2664"/>
                <a:gd name="T105" fmla="*/ 184 h 2664"/>
                <a:gd name="T106" fmla="*/ 889 w 2664"/>
                <a:gd name="T107" fmla="*/ 13 h 2664"/>
                <a:gd name="T108" fmla="*/ 1054 w 2664"/>
                <a:gd name="T109" fmla="*/ 27 h 2664"/>
                <a:gd name="T110" fmla="*/ 1252 w 2664"/>
                <a:gd name="T111" fmla="*/ 211 h 2664"/>
                <a:gd name="T112" fmla="*/ 1570 w 2664"/>
                <a:gd name="T113" fmla="*/ 62 h 2664"/>
                <a:gd name="T114" fmla="*/ 1720 w 2664"/>
                <a:gd name="T115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2664">
                  <a:moveTo>
                    <a:pt x="1720" y="0"/>
                  </a:moveTo>
                  <a:lnTo>
                    <a:pt x="1749" y="4"/>
                  </a:lnTo>
                  <a:lnTo>
                    <a:pt x="1777" y="13"/>
                  </a:lnTo>
                  <a:lnTo>
                    <a:pt x="1951" y="86"/>
                  </a:lnTo>
                  <a:lnTo>
                    <a:pt x="1977" y="98"/>
                  </a:lnTo>
                  <a:lnTo>
                    <a:pt x="2000" y="115"/>
                  </a:lnTo>
                  <a:lnTo>
                    <a:pt x="2020" y="135"/>
                  </a:lnTo>
                  <a:lnTo>
                    <a:pt x="2036" y="158"/>
                  </a:lnTo>
                  <a:lnTo>
                    <a:pt x="2050" y="185"/>
                  </a:lnTo>
                  <a:lnTo>
                    <a:pt x="2059" y="212"/>
                  </a:lnTo>
                  <a:lnTo>
                    <a:pt x="2063" y="240"/>
                  </a:lnTo>
                  <a:lnTo>
                    <a:pt x="2063" y="268"/>
                  </a:lnTo>
                  <a:lnTo>
                    <a:pt x="2059" y="296"/>
                  </a:lnTo>
                  <a:lnTo>
                    <a:pt x="2050" y="324"/>
                  </a:lnTo>
                  <a:lnTo>
                    <a:pt x="2005" y="431"/>
                  </a:lnTo>
                  <a:lnTo>
                    <a:pt x="2055" y="471"/>
                  </a:lnTo>
                  <a:lnTo>
                    <a:pt x="2104" y="515"/>
                  </a:lnTo>
                  <a:lnTo>
                    <a:pt x="2150" y="560"/>
                  </a:lnTo>
                  <a:lnTo>
                    <a:pt x="2193" y="608"/>
                  </a:lnTo>
                  <a:lnTo>
                    <a:pt x="2234" y="660"/>
                  </a:lnTo>
                  <a:lnTo>
                    <a:pt x="2341" y="615"/>
                  </a:lnTo>
                  <a:lnTo>
                    <a:pt x="2369" y="606"/>
                  </a:lnTo>
                  <a:lnTo>
                    <a:pt x="2396" y="602"/>
                  </a:lnTo>
                  <a:lnTo>
                    <a:pt x="2425" y="602"/>
                  </a:lnTo>
                  <a:lnTo>
                    <a:pt x="2453" y="606"/>
                  </a:lnTo>
                  <a:lnTo>
                    <a:pt x="2480" y="615"/>
                  </a:lnTo>
                  <a:lnTo>
                    <a:pt x="2506" y="628"/>
                  </a:lnTo>
                  <a:lnTo>
                    <a:pt x="2529" y="645"/>
                  </a:lnTo>
                  <a:lnTo>
                    <a:pt x="2549" y="665"/>
                  </a:lnTo>
                  <a:lnTo>
                    <a:pt x="2566" y="688"/>
                  </a:lnTo>
                  <a:lnTo>
                    <a:pt x="2580" y="714"/>
                  </a:lnTo>
                  <a:lnTo>
                    <a:pt x="2651" y="888"/>
                  </a:lnTo>
                  <a:lnTo>
                    <a:pt x="2660" y="915"/>
                  </a:lnTo>
                  <a:lnTo>
                    <a:pt x="2664" y="944"/>
                  </a:lnTo>
                  <a:lnTo>
                    <a:pt x="2664" y="971"/>
                  </a:lnTo>
                  <a:lnTo>
                    <a:pt x="2660" y="999"/>
                  </a:lnTo>
                  <a:lnTo>
                    <a:pt x="2651" y="1027"/>
                  </a:lnTo>
                  <a:lnTo>
                    <a:pt x="2638" y="1052"/>
                  </a:lnTo>
                  <a:lnTo>
                    <a:pt x="2621" y="1075"/>
                  </a:lnTo>
                  <a:lnTo>
                    <a:pt x="2601" y="1095"/>
                  </a:lnTo>
                  <a:lnTo>
                    <a:pt x="2577" y="1112"/>
                  </a:lnTo>
                  <a:lnTo>
                    <a:pt x="2552" y="1126"/>
                  </a:lnTo>
                  <a:lnTo>
                    <a:pt x="2445" y="1170"/>
                  </a:lnTo>
                  <a:lnTo>
                    <a:pt x="2453" y="1251"/>
                  </a:lnTo>
                  <a:lnTo>
                    <a:pt x="2456" y="1331"/>
                  </a:lnTo>
                  <a:lnTo>
                    <a:pt x="2453" y="1413"/>
                  </a:lnTo>
                  <a:lnTo>
                    <a:pt x="2445" y="1493"/>
                  </a:lnTo>
                  <a:lnTo>
                    <a:pt x="2552" y="1538"/>
                  </a:lnTo>
                  <a:lnTo>
                    <a:pt x="2579" y="1552"/>
                  </a:lnTo>
                  <a:lnTo>
                    <a:pt x="2602" y="1568"/>
                  </a:lnTo>
                  <a:lnTo>
                    <a:pt x="2622" y="1589"/>
                  </a:lnTo>
                  <a:lnTo>
                    <a:pt x="2638" y="1612"/>
                  </a:lnTo>
                  <a:lnTo>
                    <a:pt x="2650" y="1636"/>
                  </a:lnTo>
                  <a:lnTo>
                    <a:pt x="2660" y="1662"/>
                  </a:lnTo>
                  <a:lnTo>
                    <a:pt x="2664" y="1691"/>
                  </a:lnTo>
                  <a:lnTo>
                    <a:pt x="2664" y="1719"/>
                  </a:lnTo>
                  <a:lnTo>
                    <a:pt x="2660" y="1748"/>
                  </a:lnTo>
                  <a:lnTo>
                    <a:pt x="2651" y="1775"/>
                  </a:lnTo>
                  <a:lnTo>
                    <a:pt x="2579" y="1949"/>
                  </a:lnTo>
                  <a:lnTo>
                    <a:pt x="2565" y="1976"/>
                  </a:lnTo>
                  <a:lnTo>
                    <a:pt x="2548" y="2000"/>
                  </a:lnTo>
                  <a:lnTo>
                    <a:pt x="2528" y="2019"/>
                  </a:lnTo>
                  <a:lnTo>
                    <a:pt x="2505" y="2035"/>
                  </a:lnTo>
                  <a:lnTo>
                    <a:pt x="2479" y="2048"/>
                  </a:lnTo>
                  <a:lnTo>
                    <a:pt x="2453" y="2056"/>
                  </a:lnTo>
                  <a:lnTo>
                    <a:pt x="2426" y="2062"/>
                  </a:lnTo>
                  <a:lnTo>
                    <a:pt x="2397" y="2062"/>
                  </a:lnTo>
                  <a:lnTo>
                    <a:pt x="2369" y="2058"/>
                  </a:lnTo>
                  <a:lnTo>
                    <a:pt x="2340" y="2048"/>
                  </a:lnTo>
                  <a:lnTo>
                    <a:pt x="2233" y="2004"/>
                  </a:lnTo>
                  <a:lnTo>
                    <a:pt x="2192" y="2054"/>
                  </a:lnTo>
                  <a:lnTo>
                    <a:pt x="2149" y="2103"/>
                  </a:lnTo>
                  <a:lnTo>
                    <a:pt x="2103" y="2149"/>
                  </a:lnTo>
                  <a:lnTo>
                    <a:pt x="2054" y="2191"/>
                  </a:lnTo>
                  <a:lnTo>
                    <a:pt x="2004" y="2232"/>
                  </a:lnTo>
                  <a:lnTo>
                    <a:pt x="2048" y="2340"/>
                  </a:lnTo>
                  <a:lnTo>
                    <a:pt x="2058" y="2367"/>
                  </a:lnTo>
                  <a:lnTo>
                    <a:pt x="2062" y="2395"/>
                  </a:lnTo>
                  <a:lnTo>
                    <a:pt x="2062" y="2423"/>
                  </a:lnTo>
                  <a:lnTo>
                    <a:pt x="2058" y="2452"/>
                  </a:lnTo>
                  <a:lnTo>
                    <a:pt x="2048" y="2479"/>
                  </a:lnTo>
                  <a:lnTo>
                    <a:pt x="2035" y="2504"/>
                  </a:lnTo>
                  <a:lnTo>
                    <a:pt x="2019" y="2528"/>
                  </a:lnTo>
                  <a:lnTo>
                    <a:pt x="1999" y="2548"/>
                  </a:lnTo>
                  <a:lnTo>
                    <a:pt x="1975" y="2564"/>
                  </a:lnTo>
                  <a:lnTo>
                    <a:pt x="1950" y="2578"/>
                  </a:lnTo>
                  <a:lnTo>
                    <a:pt x="1776" y="2650"/>
                  </a:lnTo>
                  <a:lnTo>
                    <a:pt x="1753" y="2657"/>
                  </a:lnTo>
                  <a:lnTo>
                    <a:pt x="1730" y="2661"/>
                  </a:lnTo>
                  <a:lnTo>
                    <a:pt x="1706" y="2664"/>
                  </a:lnTo>
                  <a:lnTo>
                    <a:pt x="1672" y="2660"/>
                  </a:lnTo>
                  <a:lnTo>
                    <a:pt x="1637" y="2650"/>
                  </a:lnTo>
                  <a:lnTo>
                    <a:pt x="1610" y="2636"/>
                  </a:lnTo>
                  <a:lnTo>
                    <a:pt x="1588" y="2619"/>
                  </a:lnTo>
                  <a:lnTo>
                    <a:pt x="1568" y="2599"/>
                  </a:lnTo>
                  <a:lnTo>
                    <a:pt x="1551" y="2576"/>
                  </a:lnTo>
                  <a:lnTo>
                    <a:pt x="1538" y="2551"/>
                  </a:lnTo>
                  <a:lnTo>
                    <a:pt x="1472" y="2391"/>
                  </a:lnTo>
                  <a:lnTo>
                    <a:pt x="1467" y="2373"/>
                  </a:lnTo>
                  <a:lnTo>
                    <a:pt x="1467" y="2355"/>
                  </a:lnTo>
                  <a:lnTo>
                    <a:pt x="1472" y="2338"/>
                  </a:lnTo>
                  <a:lnTo>
                    <a:pt x="1481" y="2322"/>
                  </a:lnTo>
                  <a:lnTo>
                    <a:pt x="1493" y="2309"/>
                  </a:lnTo>
                  <a:lnTo>
                    <a:pt x="1510" y="2299"/>
                  </a:lnTo>
                  <a:lnTo>
                    <a:pt x="1528" y="2295"/>
                  </a:lnTo>
                  <a:lnTo>
                    <a:pt x="1546" y="2295"/>
                  </a:lnTo>
                  <a:lnTo>
                    <a:pt x="1564" y="2300"/>
                  </a:lnTo>
                  <a:lnTo>
                    <a:pt x="1579" y="2308"/>
                  </a:lnTo>
                  <a:lnTo>
                    <a:pt x="1593" y="2321"/>
                  </a:lnTo>
                  <a:lnTo>
                    <a:pt x="1602" y="2338"/>
                  </a:lnTo>
                  <a:lnTo>
                    <a:pt x="1667" y="2497"/>
                  </a:lnTo>
                  <a:lnTo>
                    <a:pt x="1674" y="2508"/>
                  </a:lnTo>
                  <a:lnTo>
                    <a:pt x="1681" y="2515"/>
                  </a:lnTo>
                  <a:lnTo>
                    <a:pt x="1691" y="2520"/>
                  </a:lnTo>
                  <a:lnTo>
                    <a:pt x="1701" y="2523"/>
                  </a:lnTo>
                  <a:lnTo>
                    <a:pt x="1713" y="2523"/>
                  </a:lnTo>
                  <a:lnTo>
                    <a:pt x="1722" y="2520"/>
                  </a:lnTo>
                  <a:lnTo>
                    <a:pt x="1896" y="2449"/>
                  </a:lnTo>
                  <a:lnTo>
                    <a:pt x="1906" y="2443"/>
                  </a:lnTo>
                  <a:lnTo>
                    <a:pt x="1914" y="2435"/>
                  </a:lnTo>
                  <a:lnTo>
                    <a:pt x="1919" y="2425"/>
                  </a:lnTo>
                  <a:lnTo>
                    <a:pt x="1923" y="2415"/>
                  </a:lnTo>
                  <a:lnTo>
                    <a:pt x="1923" y="2404"/>
                  </a:lnTo>
                  <a:lnTo>
                    <a:pt x="1919" y="2394"/>
                  </a:lnTo>
                  <a:lnTo>
                    <a:pt x="1853" y="2235"/>
                  </a:lnTo>
                  <a:lnTo>
                    <a:pt x="1849" y="2216"/>
                  </a:lnTo>
                  <a:lnTo>
                    <a:pt x="1849" y="2197"/>
                  </a:lnTo>
                  <a:lnTo>
                    <a:pt x="1855" y="2178"/>
                  </a:lnTo>
                  <a:lnTo>
                    <a:pt x="1865" y="2162"/>
                  </a:lnTo>
                  <a:lnTo>
                    <a:pt x="1879" y="2149"/>
                  </a:lnTo>
                  <a:lnTo>
                    <a:pt x="1932" y="2111"/>
                  </a:lnTo>
                  <a:lnTo>
                    <a:pt x="1982" y="2071"/>
                  </a:lnTo>
                  <a:lnTo>
                    <a:pt x="2028" y="2027"/>
                  </a:lnTo>
                  <a:lnTo>
                    <a:pt x="2072" y="1981"/>
                  </a:lnTo>
                  <a:lnTo>
                    <a:pt x="2112" y="1931"/>
                  </a:lnTo>
                  <a:lnTo>
                    <a:pt x="2150" y="1878"/>
                  </a:lnTo>
                  <a:lnTo>
                    <a:pt x="2163" y="1864"/>
                  </a:lnTo>
                  <a:lnTo>
                    <a:pt x="2179" y="1854"/>
                  </a:lnTo>
                  <a:lnTo>
                    <a:pt x="2197" y="1849"/>
                  </a:lnTo>
                  <a:lnTo>
                    <a:pt x="2216" y="1848"/>
                  </a:lnTo>
                  <a:lnTo>
                    <a:pt x="2236" y="1853"/>
                  </a:lnTo>
                  <a:lnTo>
                    <a:pt x="2395" y="1919"/>
                  </a:lnTo>
                  <a:lnTo>
                    <a:pt x="2408" y="1922"/>
                  </a:lnTo>
                  <a:lnTo>
                    <a:pt x="2421" y="1921"/>
                  </a:lnTo>
                  <a:lnTo>
                    <a:pt x="2433" y="1916"/>
                  </a:lnTo>
                  <a:lnTo>
                    <a:pt x="2442" y="1908"/>
                  </a:lnTo>
                  <a:lnTo>
                    <a:pt x="2450" y="1896"/>
                  </a:lnTo>
                  <a:lnTo>
                    <a:pt x="2523" y="1722"/>
                  </a:lnTo>
                  <a:lnTo>
                    <a:pt x="2525" y="1710"/>
                  </a:lnTo>
                  <a:lnTo>
                    <a:pt x="2524" y="1696"/>
                  </a:lnTo>
                  <a:lnTo>
                    <a:pt x="2519" y="1684"/>
                  </a:lnTo>
                  <a:lnTo>
                    <a:pt x="2511" y="1675"/>
                  </a:lnTo>
                  <a:lnTo>
                    <a:pt x="2499" y="1668"/>
                  </a:lnTo>
                  <a:lnTo>
                    <a:pt x="2340" y="1602"/>
                  </a:lnTo>
                  <a:lnTo>
                    <a:pt x="2323" y="1592"/>
                  </a:lnTo>
                  <a:lnTo>
                    <a:pt x="2310" y="1578"/>
                  </a:lnTo>
                  <a:lnTo>
                    <a:pt x="2301" y="1561"/>
                  </a:lnTo>
                  <a:lnTo>
                    <a:pt x="2297" y="1542"/>
                  </a:lnTo>
                  <a:lnTo>
                    <a:pt x="2298" y="1523"/>
                  </a:lnTo>
                  <a:lnTo>
                    <a:pt x="2310" y="1447"/>
                  </a:lnTo>
                  <a:lnTo>
                    <a:pt x="2316" y="1370"/>
                  </a:lnTo>
                  <a:lnTo>
                    <a:pt x="2316" y="1293"/>
                  </a:lnTo>
                  <a:lnTo>
                    <a:pt x="2310" y="1218"/>
                  </a:lnTo>
                  <a:lnTo>
                    <a:pt x="2298" y="1141"/>
                  </a:lnTo>
                  <a:lnTo>
                    <a:pt x="2297" y="1122"/>
                  </a:lnTo>
                  <a:lnTo>
                    <a:pt x="2301" y="1103"/>
                  </a:lnTo>
                  <a:lnTo>
                    <a:pt x="2310" y="1086"/>
                  </a:lnTo>
                  <a:lnTo>
                    <a:pt x="2322" y="1072"/>
                  </a:lnTo>
                  <a:lnTo>
                    <a:pt x="2340" y="1063"/>
                  </a:lnTo>
                  <a:lnTo>
                    <a:pt x="2499" y="996"/>
                  </a:lnTo>
                  <a:lnTo>
                    <a:pt x="2509" y="991"/>
                  </a:lnTo>
                  <a:lnTo>
                    <a:pt x="2517" y="983"/>
                  </a:lnTo>
                  <a:lnTo>
                    <a:pt x="2523" y="973"/>
                  </a:lnTo>
                  <a:lnTo>
                    <a:pt x="2525" y="962"/>
                  </a:lnTo>
                  <a:lnTo>
                    <a:pt x="2525" y="952"/>
                  </a:lnTo>
                  <a:lnTo>
                    <a:pt x="2523" y="941"/>
                  </a:lnTo>
                  <a:lnTo>
                    <a:pt x="2451" y="768"/>
                  </a:lnTo>
                  <a:lnTo>
                    <a:pt x="2445" y="758"/>
                  </a:lnTo>
                  <a:lnTo>
                    <a:pt x="2437" y="751"/>
                  </a:lnTo>
                  <a:lnTo>
                    <a:pt x="2428" y="745"/>
                  </a:lnTo>
                  <a:lnTo>
                    <a:pt x="2412" y="742"/>
                  </a:lnTo>
                  <a:lnTo>
                    <a:pt x="2396" y="745"/>
                  </a:lnTo>
                  <a:lnTo>
                    <a:pt x="2236" y="811"/>
                  </a:lnTo>
                  <a:lnTo>
                    <a:pt x="2217" y="816"/>
                  </a:lnTo>
                  <a:lnTo>
                    <a:pt x="2198" y="815"/>
                  </a:lnTo>
                  <a:lnTo>
                    <a:pt x="2180" y="810"/>
                  </a:lnTo>
                  <a:lnTo>
                    <a:pt x="2164" y="799"/>
                  </a:lnTo>
                  <a:lnTo>
                    <a:pt x="2150" y="784"/>
                  </a:lnTo>
                  <a:lnTo>
                    <a:pt x="2113" y="732"/>
                  </a:lnTo>
                  <a:lnTo>
                    <a:pt x="2072" y="682"/>
                  </a:lnTo>
                  <a:lnTo>
                    <a:pt x="2029" y="636"/>
                  </a:lnTo>
                  <a:lnTo>
                    <a:pt x="1983" y="593"/>
                  </a:lnTo>
                  <a:lnTo>
                    <a:pt x="1933" y="551"/>
                  </a:lnTo>
                  <a:lnTo>
                    <a:pt x="1880" y="515"/>
                  </a:lnTo>
                  <a:lnTo>
                    <a:pt x="1866" y="501"/>
                  </a:lnTo>
                  <a:lnTo>
                    <a:pt x="1855" y="485"/>
                  </a:lnTo>
                  <a:lnTo>
                    <a:pt x="1850" y="467"/>
                  </a:lnTo>
                  <a:lnTo>
                    <a:pt x="1850" y="448"/>
                  </a:lnTo>
                  <a:lnTo>
                    <a:pt x="1855" y="429"/>
                  </a:lnTo>
                  <a:lnTo>
                    <a:pt x="1920" y="269"/>
                  </a:lnTo>
                  <a:lnTo>
                    <a:pt x="1924" y="258"/>
                  </a:lnTo>
                  <a:lnTo>
                    <a:pt x="1924" y="248"/>
                  </a:lnTo>
                  <a:lnTo>
                    <a:pt x="1920" y="237"/>
                  </a:lnTo>
                  <a:lnTo>
                    <a:pt x="1915" y="228"/>
                  </a:lnTo>
                  <a:lnTo>
                    <a:pt x="1908" y="221"/>
                  </a:lnTo>
                  <a:lnTo>
                    <a:pt x="1898" y="215"/>
                  </a:lnTo>
                  <a:lnTo>
                    <a:pt x="1724" y="143"/>
                  </a:lnTo>
                  <a:lnTo>
                    <a:pt x="1711" y="139"/>
                  </a:lnTo>
                  <a:lnTo>
                    <a:pt x="1698" y="140"/>
                  </a:lnTo>
                  <a:lnTo>
                    <a:pt x="1686" y="146"/>
                  </a:lnTo>
                  <a:lnTo>
                    <a:pt x="1676" y="154"/>
                  </a:lnTo>
                  <a:lnTo>
                    <a:pt x="1670" y="165"/>
                  </a:lnTo>
                  <a:lnTo>
                    <a:pt x="1603" y="325"/>
                  </a:lnTo>
                  <a:lnTo>
                    <a:pt x="1594" y="342"/>
                  </a:lnTo>
                  <a:lnTo>
                    <a:pt x="1580" y="354"/>
                  </a:lnTo>
                  <a:lnTo>
                    <a:pt x="1563" y="364"/>
                  </a:lnTo>
                  <a:lnTo>
                    <a:pt x="1544" y="368"/>
                  </a:lnTo>
                  <a:lnTo>
                    <a:pt x="1524" y="367"/>
                  </a:lnTo>
                  <a:lnTo>
                    <a:pt x="1448" y="354"/>
                  </a:lnTo>
                  <a:lnTo>
                    <a:pt x="1372" y="348"/>
                  </a:lnTo>
                  <a:lnTo>
                    <a:pt x="1295" y="348"/>
                  </a:lnTo>
                  <a:lnTo>
                    <a:pt x="1218" y="354"/>
                  </a:lnTo>
                  <a:lnTo>
                    <a:pt x="1142" y="367"/>
                  </a:lnTo>
                  <a:lnTo>
                    <a:pt x="1122" y="368"/>
                  </a:lnTo>
                  <a:lnTo>
                    <a:pt x="1104" y="364"/>
                  </a:lnTo>
                  <a:lnTo>
                    <a:pt x="1087" y="355"/>
                  </a:lnTo>
                  <a:lnTo>
                    <a:pt x="1074" y="342"/>
                  </a:lnTo>
                  <a:lnTo>
                    <a:pt x="1063" y="325"/>
                  </a:lnTo>
                  <a:lnTo>
                    <a:pt x="998" y="165"/>
                  </a:lnTo>
                  <a:lnTo>
                    <a:pt x="991" y="155"/>
                  </a:lnTo>
                  <a:lnTo>
                    <a:pt x="984" y="148"/>
                  </a:lnTo>
                  <a:lnTo>
                    <a:pt x="975" y="143"/>
                  </a:lnTo>
                  <a:lnTo>
                    <a:pt x="964" y="139"/>
                  </a:lnTo>
                  <a:lnTo>
                    <a:pt x="953" y="139"/>
                  </a:lnTo>
                  <a:lnTo>
                    <a:pt x="943" y="143"/>
                  </a:lnTo>
                  <a:lnTo>
                    <a:pt x="769" y="214"/>
                  </a:lnTo>
                  <a:lnTo>
                    <a:pt x="757" y="222"/>
                  </a:lnTo>
                  <a:lnTo>
                    <a:pt x="749" y="231"/>
                  </a:lnTo>
                  <a:lnTo>
                    <a:pt x="745" y="243"/>
                  </a:lnTo>
                  <a:lnTo>
                    <a:pt x="743" y="255"/>
                  </a:lnTo>
                  <a:lnTo>
                    <a:pt x="746" y="269"/>
                  </a:lnTo>
                  <a:lnTo>
                    <a:pt x="812" y="428"/>
                  </a:lnTo>
                  <a:lnTo>
                    <a:pt x="817" y="447"/>
                  </a:lnTo>
                  <a:lnTo>
                    <a:pt x="816" y="466"/>
                  </a:lnTo>
                  <a:lnTo>
                    <a:pt x="811" y="484"/>
                  </a:lnTo>
                  <a:lnTo>
                    <a:pt x="801" y="501"/>
                  </a:lnTo>
                  <a:lnTo>
                    <a:pt x="786" y="514"/>
                  </a:lnTo>
                  <a:lnTo>
                    <a:pt x="733" y="551"/>
                  </a:lnTo>
                  <a:lnTo>
                    <a:pt x="684" y="592"/>
                  </a:lnTo>
                  <a:lnTo>
                    <a:pt x="637" y="635"/>
                  </a:lnTo>
                  <a:lnTo>
                    <a:pt x="593" y="682"/>
                  </a:lnTo>
                  <a:lnTo>
                    <a:pt x="553" y="732"/>
                  </a:lnTo>
                  <a:lnTo>
                    <a:pt x="515" y="784"/>
                  </a:lnTo>
                  <a:lnTo>
                    <a:pt x="502" y="798"/>
                  </a:lnTo>
                  <a:lnTo>
                    <a:pt x="486" y="809"/>
                  </a:lnTo>
                  <a:lnTo>
                    <a:pt x="468" y="814"/>
                  </a:lnTo>
                  <a:lnTo>
                    <a:pt x="449" y="815"/>
                  </a:lnTo>
                  <a:lnTo>
                    <a:pt x="430" y="810"/>
                  </a:lnTo>
                  <a:lnTo>
                    <a:pt x="270" y="743"/>
                  </a:lnTo>
                  <a:lnTo>
                    <a:pt x="260" y="741"/>
                  </a:lnTo>
                  <a:lnTo>
                    <a:pt x="249" y="741"/>
                  </a:lnTo>
                  <a:lnTo>
                    <a:pt x="238" y="743"/>
                  </a:lnTo>
                  <a:lnTo>
                    <a:pt x="229" y="750"/>
                  </a:lnTo>
                  <a:lnTo>
                    <a:pt x="221" y="757"/>
                  </a:lnTo>
                  <a:lnTo>
                    <a:pt x="215" y="766"/>
                  </a:lnTo>
                  <a:lnTo>
                    <a:pt x="144" y="940"/>
                  </a:lnTo>
                  <a:lnTo>
                    <a:pt x="140" y="953"/>
                  </a:lnTo>
                  <a:lnTo>
                    <a:pt x="141" y="966"/>
                  </a:lnTo>
                  <a:lnTo>
                    <a:pt x="146" y="978"/>
                  </a:lnTo>
                  <a:lnTo>
                    <a:pt x="154" y="988"/>
                  </a:lnTo>
                  <a:lnTo>
                    <a:pt x="166" y="995"/>
                  </a:lnTo>
                  <a:lnTo>
                    <a:pt x="326" y="1061"/>
                  </a:lnTo>
                  <a:lnTo>
                    <a:pt x="342" y="1070"/>
                  </a:lnTo>
                  <a:lnTo>
                    <a:pt x="354" y="1083"/>
                  </a:lnTo>
                  <a:lnTo>
                    <a:pt x="364" y="1098"/>
                  </a:lnTo>
                  <a:lnTo>
                    <a:pt x="368" y="1116"/>
                  </a:lnTo>
                  <a:lnTo>
                    <a:pt x="369" y="1134"/>
                  </a:lnTo>
                  <a:lnTo>
                    <a:pt x="364" y="1152"/>
                  </a:lnTo>
                  <a:lnTo>
                    <a:pt x="354" y="1169"/>
                  </a:lnTo>
                  <a:lnTo>
                    <a:pt x="342" y="1182"/>
                  </a:lnTo>
                  <a:lnTo>
                    <a:pt x="326" y="1191"/>
                  </a:lnTo>
                  <a:lnTo>
                    <a:pt x="309" y="1195"/>
                  </a:lnTo>
                  <a:lnTo>
                    <a:pt x="290" y="1195"/>
                  </a:lnTo>
                  <a:lnTo>
                    <a:pt x="272" y="1191"/>
                  </a:lnTo>
                  <a:lnTo>
                    <a:pt x="113" y="1125"/>
                  </a:lnTo>
                  <a:lnTo>
                    <a:pt x="87" y="1111"/>
                  </a:lnTo>
                  <a:lnTo>
                    <a:pt x="62" y="1094"/>
                  </a:lnTo>
                  <a:lnTo>
                    <a:pt x="43" y="1074"/>
                  </a:lnTo>
                  <a:lnTo>
                    <a:pt x="27" y="1051"/>
                  </a:lnTo>
                  <a:lnTo>
                    <a:pt x="14" y="1027"/>
                  </a:lnTo>
                  <a:lnTo>
                    <a:pt x="5" y="999"/>
                  </a:lnTo>
                  <a:lnTo>
                    <a:pt x="0" y="972"/>
                  </a:lnTo>
                  <a:lnTo>
                    <a:pt x="0" y="944"/>
                  </a:lnTo>
                  <a:lnTo>
                    <a:pt x="4" y="915"/>
                  </a:lnTo>
                  <a:lnTo>
                    <a:pt x="14" y="887"/>
                  </a:lnTo>
                  <a:lnTo>
                    <a:pt x="87" y="713"/>
                  </a:lnTo>
                  <a:lnTo>
                    <a:pt x="99" y="687"/>
                  </a:lnTo>
                  <a:lnTo>
                    <a:pt x="116" y="664"/>
                  </a:lnTo>
                  <a:lnTo>
                    <a:pt x="136" y="644"/>
                  </a:lnTo>
                  <a:lnTo>
                    <a:pt x="159" y="627"/>
                  </a:lnTo>
                  <a:lnTo>
                    <a:pt x="185" y="615"/>
                  </a:lnTo>
                  <a:lnTo>
                    <a:pt x="212" y="605"/>
                  </a:lnTo>
                  <a:lnTo>
                    <a:pt x="241" y="601"/>
                  </a:lnTo>
                  <a:lnTo>
                    <a:pt x="269" y="601"/>
                  </a:lnTo>
                  <a:lnTo>
                    <a:pt x="296" y="605"/>
                  </a:lnTo>
                  <a:lnTo>
                    <a:pt x="324" y="615"/>
                  </a:lnTo>
                  <a:lnTo>
                    <a:pt x="433" y="659"/>
                  </a:lnTo>
                  <a:lnTo>
                    <a:pt x="473" y="608"/>
                  </a:lnTo>
                  <a:lnTo>
                    <a:pt x="516" y="560"/>
                  </a:lnTo>
                  <a:lnTo>
                    <a:pt x="561" y="514"/>
                  </a:lnTo>
                  <a:lnTo>
                    <a:pt x="610" y="470"/>
                  </a:lnTo>
                  <a:lnTo>
                    <a:pt x="660" y="430"/>
                  </a:lnTo>
                  <a:lnTo>
                    <a:pt x="616" y="323"/>
                  </a:lnTo>
                  <a:lnTo>
                    <a:pt x="607" y="294"/>
                  </a:lnTo>
                  <a:lnTo>
                    <a:pt x="602" y="266"/>
                  </a:lnTo>
                  <a:lnTo>
                    <a:pt x="603" y="237"/>
                  </a:lnTo>
                  <a:lnTo>
                    <a:pt x="608" y="210"/>
                  </a:lnTo>
                  <a:lnTo>
                    <a:pt x="616" y="184"/>
                  </a:lnTo>
                  <a:lnTo>
                    <a:pt x="629" y="158"/>
                  </a:lnTo>
                  <a:lnTo>
                    <a:pt x="646" y="136"/>
                  </a:lnTo>
                  <a:lnTo>
                    <a:pt x="666" y="115"/>
                  </a:lnTo>
                  <a:lnTo>
                    <a:pt x="689" y="98"/>
                  </a:lnTo>
                  <a:lnTo>
                    <a:pt x="715" y="85"/>
                  </a:lnTo>
                  <a:lnTo>
                    <a:pt x="889" y="13"/>
                  </a:lnTo>
                  <a:lnTo>
                    <a:pt x="917" y="4"/>
                  </a:lnTo>
                  <a:lnTo>
                    <a:pt x="944" y="0"/>
                  </a:lnTo>
                  <a:lnTo>
                    <a:pt x="972" y="0"/>
                  </a:lnTo>
                  <a:lnTo>
                    <a:pt x="1001" y="4"/>
                  </a:lnTo>
                  <a:lnTo>
                    <a:pt x="1028" y="13"/>
                  </a:lnTo>
                  <a:lnTo>
                    <a:pt x="1054" y="27"/>
                  </a:lnTo>
                  <a:lnTo>
                    <a:pt x="1077" y="43"/>
                  </a:lnTo>
                  <a:lnTo>
                    <a:pt x="1097" y="64"/>
                  </a:lnTo>
                  <a:lnTo>
                    <a:pt x="1114" y="87"/>
                  </a:lnTo>
                  <a:lnTo>
                    <a:pt x="1126" y="112"/>
                  </a:lnTo>
                  <a:lnTo>
                    <a:pt x="1172" y="219"/>
                  </a:lnTo>
                  <a:lnTo>
                    <a:pt x="1252" y="211"/>
                  </a:lnTo>
                  <a:lnTo>
                    <a:pt x="1333" y="208"/>
                  </a:lnTo>
                  <a:lnTo>
                    <a:pt x="1414" y="211"/>
                  </a:lnTo>
                  <a:lnTo>
                    <a:pt x="1494" y="219"/>
                  </a:lnTo>
                  <a:lnTo>
                    <a:pt x="1540" y="112"/>
                  </a:lnTo>
                  <a:lnTo>
                    <a:pt x="1552" y="86"/>
                  </a:lnTo>
                  <a:lnTo>
                    <a:pt x="1570" y="62"/>
                  </a:lnTo>
                  <a:lnTo>
                    <a:pt x="1590" y="42"/>
                  </a:lnTo>
                  <a:lnTo>
                    <a:pt x="1613" y="26"/>
                  </a:lnTo>
                  <a:lnTo>
                    <a:pt x="1638" y="13"/>
                  </a:lnTo>
                  <a:lnTo>
                    <a:pt x="1664" y="4"/>
                  </a:lnTo>
                  <a:lnTo>
                    <a:pt x="1692" y="0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43"/>
            <p:cNvSpPr>
              <a:spLocks/>
            </p:cNvSpPr>
            <p:nvPr/>
          </p:nvSpPr>
          <p:spPr bwMode="auto">
            <a:xfrm>
              <a:off x="4606925" y="3586163"/>
              <a:ext cx="180975" cy="180975"/>
            </a:xfrm>
            <a:custGeom>
              <a:avLst/>
              <a:gdLst>
                <a:gd name="T0" fmla="*/ 573 w 1145"/>
                <a:gd name="T1" fmla="*/ 0 h 1143"/>
                <a:gd name="T2" fmla="*/ 694 w 1145"/>
                <a:gd name="T3" fmla="*/ 13 h 1143"/>
                <a:gd name="T4" fmla="*/ 807 w 1145"/>
                <a:gd name="T5" fmla="*/ 51 h 1143"/>
                <a:gd name="T6" fmla="*/ 908 w 1145"/>
                <a:gd name="T7" fmla="*/ 109 h 1143"/>
                <a:gd name="T8" fmla="*/ 995 w 1145"/>
                <a:gd name="T9" fmla="*/ 187 h 1143"/>
                <a:gd name="T10" fmla="*/ 1065 w 1145"/>
                <a:gd name="T11" fmla="*/ 280 h 1143"/>
                <a:gd name="T12" fmla="*/ 1114 w 1145"/>
                <a:gd name="T13" fmla="*/ 388 h 1143"/>
                <a:gd name="T14" fmla="*/ 1140 w 1145"/>
                <a:gd name="T15" fmla="*/ 505 h 1143"/>
                <a:gd name="T16" fmla="*/ 1142 w 1145"/>
                <a:gd name="T17" fmla="*/ 625 h 1143"/>
                <a:gd name="T18" fmla="*/ 1119 w 1145"/>
                <a:gd name="T19" fmla="*/ 737 h 1143"/>
                <a:gd name="T20" fmla="*/ 1077 w 1145"/>
                <a:gd name="T21" fmla="*/ 840 h 1143"/>
                <a:gd name="T22" fmla="*/ 1016 w 1145"/>
                <a:gd name="T23" fmla="*/ 932 h 1143"/>
                <a:gd name="T24" fmla="*/ 939 w 1145"/>
                <a:gd name="T25" fmla="*/ 1010 h 1143"/>
                <a:gd name="T26" fmla="*/ 848 w 1145"/>
                <a:gd name="T27" fmla="*/ 1072 h 1143"/>
                <a:gd name="T28" fmla="*/ 746 w 1145"/>
                <a:gd name="T29" fmla="*/ 1116 h 1143"/>
                <a:gd name="T30" fmla="*/ 634 w 1145"/>
                <a:gd name="T31" fmla="*/ 1139 h 1143"/>
                <a:gd name="T32" fmla="*/ 575 w 1145"/>
                <a:gd name="T33" fmla="*/ 1143 h 1143"/>
                <a:gd name="T34" fmla="*/ 540 w 1145"/>
                <a:gd name="T35" fmla="*/ 1133 h 1143"/>
                <a:gd name="T36" fmla="*/ 515 w 1145"/>
                <a:gd name="T37" fmla="*/ 1108 h 1143"/>
                <a:gd name="T38" fmla="*/ 506 w 1145"/>
                <a:gd name="T39" fmla="*/ 1073 h 1143"/>
                <a:gd name="T40" fmla="*/ 514 w 1145"/>
                <a:gd name="T41" fmla="*/ 1037 h 1143"/>
                <a:gd name="T42" fmla="*/ 539 w 1145"/>
                <a:gd name="T43" fmla="*/ 1012 h 1143"/>
                <a:gd name="T44" fmla="*/ 575 w 1145"/>
                <a:gd name="T45" fmla="*/ 1002 h 1143"/>
                <a:gd name="T46" fmla="*/ 673 w 1145"/>
                <a:gd name="T47" fmla="*/ 990 h 1143"/>
                <a:gd name="T48" fmla="*/ 764 w 1145"/>
                <a:gd name="T49" fmla="*/ 957 h 1143"/>
                <a:gd name="T50" fmla="*/ 844 w 1145"/>
                <a:gd name="T51" fmla="*/ 905 h 1143"/>
                <a:gd name="T52" fmla="*/ 910 w 1145"/>
                <a:gd name="T53" fmla="*/ 838 h 1143"/>
                <a:gd name="T54" fmla="*/ 960 w 1145"/>
                <a:gd name="T55" fmla="*/ 758 h 1143"/>
                <a:gd name="T56" fmla="*/ 992 w 1145"/>
                <a:gd name="T57" fmla="*/ 666 h 1143"/>
                <a:gd name="T58" fmla="*/ 1003 w 1145"/>
                <a:gd name="T59" fmla="*/ 568 h 1143"/>
                <a:gd name="T60" fmla="*/ 990 w 1145"/>
                <a:gd name="T61" fmla="*/ 463 h 1143"/>
                <a:gd name="T62" fmla="*/ 952 w 1145"/>
                <a:gd name="T63" fmla="*/ 367 h 1143"/>
                <a:gd name="T64" fmla="*/ 893 w 1145"/>
                <a:gd name="T65" fmla="*/ 284 h 1143"/>
                <a:gd name="T66" fmla="*/ 817 w 1145"/>
                <a:gd name="T67" fmla="*/ 216 h 1143"/>
                <a:gd name="T68" fmla="*/ 727 w 1145"/>
                <a:gd name="T69" fmla="*/ 169 h 1143"/>
                <a:gd name="T70" fmla="*/ 626 w 1145"/>
                <a:gd name="T71" fmla="*/ 143 h 1143"/>
                <a:gd name="T72" fmla="*/ 569 w 1145"/>
                <a:gd name="T73" fmla="*/ 139 h 1143"/>
                <a:gd name="T74" fmla="*/ 473 w 1145"/>
                <a:gd name="T75" fmla="*/ 151 h 1143"/>
                <a:gd name="T76" fmla="*/ 382 w 1145"/>
                <a:gd name="T77" fmla="*/ 184 h 1143"/>
                <a:gd name="T78" fmla="*/ 301 w 1145"/>
                <a:gd name="T79" fmla="*/ 235 h 1143"/>
                <a:gd name="T80" fmla="*/ 232 w 1145"/>
                <a:gd name="T81" fmla="*/ 305 h 1143"/>
                <a:gd name="T82" fmla="*/ 182 w 1145"/>
                <a:gd name="T83" fmla="*/ 387 h 1143"/>
                <a:gd name="T84" fmla="*/ 151 w 1145"/>
                <a:gd name="T85" fmla="*/ 478 h 1143"/>
                <a:gd name="T86" fmla="*/ 141 w 1145"/>
                <a:gd name="T87" fmla="*/ 575 h 1143"/>
                <a:gd name="T88" fmla="*/ 132 w 1145"/>
                <a:gd name="T89" fmla="*/ 610 h 1143"/>
                <a:gd name="T90" fmla="*/ 107 w 1145"/>
                <a:gd name="T91" fmla="*/ 636 h 1143"/>
                <a:gd name="T92" fmla="*/ 71 w 1145"/>
                <a:gd name="T93" fmla="*/ 645 h 1143"/>
                <a:gd name="T94" fmla="*/ 52 w 1145"/>
                <a:gd name="T95" fmla="*/ 643 h 1143"/>
                <a:gd name="T96" fmla="*/ 21 w 1145"/>
                <a:gd name="T97" fmla="*/ 625 h 1143"/>
                <a:gd name="T98" fmla="*/ 3 w 1145"/>
                <a:gd name="T99" fmla="*/ 593 h 1143"/>
                <a:gd name="T100" fmla="*/ 3 w 1145"/>
                <a:gd name="T101" fmla="*/ 519 h 1143"/>
                <a:gd name="T102" fmla="*/ 24 w 1145"/>
                <a:gd name="T103" fmla="*/ 409 h 1143"/>
                <a:gd name="T104" fmla="*/ 66 w 1145"/>
                <a:gd name="T105" fmla="*/ 306 h 1143"/>
                <a:gd name="T106" fmla="*/ 127 w 1145"/>
                <a:gd name="T107" fmla="*/ 213 h 1143"/>
                <a:gd name="T108" fmla="*/ 207 w 1145"/>
                <a:gd name="T109" fmla="*/ 132 h 1143"/>
                <a:gd name="T110" fmla="*/ 300 w 1145"/>
                <a:gd name="T111" fmla="*/ 69 h 1143"/>
                <a:gd name="T112" fmla="*/ 402 w 1145"/>
                <a:gd name="T113" fmla="*/ 25 h 1143"/>
                <a:gd name="T114" fmla="*/ 512 w 1145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5" h="1143">
                  <a:moveTo>
                    <a:pt x="569" y="0"/>
                  </a:moveTo>
                  <a:lnTo>
                    <a:pt x="573" y="0"/>
                  </a:lnTo>
                  <a:lnTo>
                    <a:pt x="634" y="3"/>
                  </a:lnTo>
                  <a:lnTo>
                    <a:pt x="694" y="13"/>
                  </a:lnTo>
                  <a:lnTo>
                    <a:pt x="752" y="29"/>
                  </a:lnTo>
                  <a:lnTo>
                    <a:pt x="807" y="51"/>
                  </a:lnTo>
                  <a:lnTo>
                    <a:pt x="860" y="77"/>
                  </a:lnTo>
                  <a:lnTo>
                    <a:pt x="908" y="109"/>
                  </a:lnTo>
                  <a:lnTo>
                    <a:pt x="954" y="146"/>
                  </a:lnTo>
                  <a:lnTo>
                    <a:pt x="995" y="187"/>
                  </a:lnTo>
                  <a:lnTo>
                    <a:pt x="1033" y="232"/>
                  </a:lnTo>
                  <a:lnTo>
                    <a:pt x="1065" y="280"/>
                  </a:lnTo>
                  <a:lnTo>
                    <a:pt x="1092" y="332"/>
                  </a:lnTo>
                  <a:lnTo>
                    <a:pt x="1114" y="388"/>
                  </a:lnTo>
                  <a:lnTo>
                    <a:pt x="1130" y="445"/>
                  </a:lnTo>
                  <a:lnTo>
                    <a:pt x="1140" y="505"/>
                  </a:lnTo>
                  <a:lnTo>
                    <a:pt x="1145" y="567"/>
                  </a:lnTo>
                  <a:lnTo>
                    <a:pt x="1142" y="625"/>
                  </a:lnTo>
                  <a:lnTo>
                    <a:pt x="1133" y="682"/>
                  </a:lnTo>
                  <a:lnTo>
                    <a:pt x="1119" y="737"/>
                  </a:lnTo>
                  <a:lnTo>
                    <a:pt x="1101" y="790"/>
                  </a:lnTo>
                  <a:lnTo>
                    <a:pt x="1077" y="840"/>
                  </a:lnTo>
                  <a:lnTo>
                    <a:pt x="1049" y="888"/>
                  </a:lnTo>
                  <a:lnTo>
                    <a:pt x="1016" y="932"/>
                  </a:lnTo>
                  <a:lnTo>
                    <a:pt x="979" y="972"/>
                  </a:lnTo>
                  <a:lnTo>
                    <a:pt x="939" y="1010"/>
                  </a:lnTo>
                  <a:lnTo>
                    <a:pt x="896" y="1042"/>
                  </a:lnTo>
                  <a:lnTo>
                    <a:pt x="848" y="1072"/>
                  </a:lnTo>
                  <a:lnTo>
                    <a:pt x="799" y="1096"/>
                  </a:lnTo>
                  <a:lnTo>
                    <a:pt x="746" y="1116"/>
                  </a:lnTo>
                  <a:lnTo>
                    <a:pt x="691" y="1130"/>
                  </a:lnTo>
                  <a:lnTo>
                    <a:pt x="634" y="1139"/>
                  </a:lnTo>
                  <a:lnTo>
                    <a:pt x="576" y="1143"/>
                  </a:lnTo>
                  <a:lnTo>
                    <a:pt x="575" y="1143"/>
                  </a:lnTo>
                  <a:lnTo>
                    <a:pt x="557" y="1140"/>
                  </a:lnTo>
                  <a:lnTo>
                    <a:pt x="540" y="1133"/>
                  </a:lnTo>
                  <a:lnTo>
                    <a:pt x="526" y="1123"/>
                  </a:lnTo>
                  <a:lnTo>
                    <a:pt x="515" y="1108"/>
                  </a:lnTo>
                  <a:lnTo>
                    <a:pt x="508" y="1092"/>
                  </a:lnTo>
                  <a:lnTo>
                    <a:pt x="506" y="1073"/>
                  </a:lnTo>
                  <a:lnTo>
                    <a:pt x="508" y="1054"/>
                  </a:lnTo>
                  <a:lnTo>
                    <a:pt x="514" y="1037"/>
                  </a:lnTo>
                  <a:lnTo>
                    <a:pt x="525" y="1022"/>
                  </a:lnTo>
                  <a:lnTo>
                    <a:pt x="539" y="1012"/>
                  </a:lnTo>
                  <a:lnTo>
                    <a:pt x="556" y="1005"/>
                  </a:lnTo>
                  <a:lnTo>
                    <a:pt x="575" y="1002"/>
                  </a:lnTo>
                  <a:lnTo>
                    <a:pt x="625" y="999"/>
                  </a:lnTo>
                  <a:lnTo>
                    <a:pt x="673" y="990"/>
                  </a:lnTo>
                  <a:lnTo>
                    <a:pt x="720" y="976"/>
                  </a:lnTo>
                  <a:lnTo>
                    <a:pt x="764" y="957"/>
                  </a:lnTo>
                  <a:lnTo>
                    <a:pt x="805" y="933"/>
                  </a:lnTo>
                  <a:lnTo>
                    <a:pt x="844" y="905"/>
                  </a:lnTo>
                  <a:lnTo>
                    <a:pt x="879" y="873"/>
                  </a:lnTo>
                  <a:lnTo>
                    <a:pt x="910" y="838"/>
                  </a:lnTo>
                  <a:lnTo>
                    <a:pt x="937" y="799"/>
                  </a:lnTo>
                  <a:lnTo>
                    <a:pt x="960" y="758"/>
                  </a:lnTo>
                  <a:lnTo>
                    <a:pt x="979" y="714"/>
                  </a:lnTo>
                  <a:lnTo>
                    <a:pt x="992" y="666"/>
                  </a:lnTo>
                  <a:lnTo>
                    <a:pt x="1000" y="618"/>
                  </a:lnTo>
                  <a:lnTo>
                    <a:pt x="1003" y="568"/>
                  </a:lnTo>
                  <a:lnTo>
                    <a:pt x="999" y="514"/>
                  </a:lnTo>
                  <a:lnTo>
                    <a:pt x="990" y="463"/>
                  </a:lnTo>
                  <a:lnTo>
                    <a:pt x="973" y="413"/>
                  </a:lnTo>
                  <a:lnTo>
                    <a:pt x="952" y="367"/>
                  </a:lnTo>
                  <a:lnTo>
                    <a:pt x="924" y="324"/>
                  </a:lnTo>
                  <a:lnTo>
                    <a:pt x="893" y="284"/>
                  </a:lnTo>
                  <a:lnTo>
                    <a:pt x="857" y="248"/>
                  </a:lnTo>
                  <a:lnTo>
                    <a:pt x="817" y="216"/>
                  </a:lnTo>
                  <a:lnTo>
                    <a:pt x="773" y="190"/>
                  </a:lnTo>
                  <a:lnTo>
                    <a:pt x="727" y="169"/>
                  </a:lnTo>
                  <a:lnTo>
                    <a:pt x="678" y="153"/>
                  </a:lnTo>
                  <a:lnTo>
                    <a:pt x="626" y="143"/>
                  </a:lnTo>
                  <a:lnTo>
                    <a:pt x="572" y="139"/>
                  </a:lnTo>
                  <a:lnTo>
                    <a:pt x="569" y="139"/>
                  </a:lnTo>
                  <a:lnTo>
                    <a:pt x="520" y="142"/>
                  </a:lnTo>
                  <a:lnTo>
                    <a:pt x="473" y="151"/>
                  </a:lnTo>
                  <a:lnTo>
                    <a:pt x="427" y="165"/>
                  </a:lnTo>
                  <a:lnTo>
                    <a:pt x="382" y="184"/>
                  </a:lnTo>
                  <a:lnTo>
                    <a:pt x="341" y="207"/>
                  </a:lnTo>
                  <a:lnTo>
                    <a:pt x="301" y="235"/>
                  </a:lnTo>
                  <a:lnTo>
                    <a:pt x="265" y="268"/>
                  </a:lnTo>
                  <a:lnTo>
                    <a:pt x="232" y="305"/>
                  </a:lnTo>
                  <a:lnTo>
                    <a:pt x="205" y="345"/>
                  </a:lnTo>
                  <a:lnTo>
                    <a:pt x="182" y="387"/>
                  </a:lnTo>
                  <a:lnTo>
                    <a:pt x="164" y="431"/>
                  </a:lnTo>
                  <a:lnTo>
                    <a:pt x="151" y="478"/>
                  </a:lnTo>
                  <a:lnTo>
                    <a:pt x="143" y="525"/>
                  </a:lnTo>
                  <a:lnTo>
                    <a:pt x="141" y="575"/>
                  </a:lnTo>
                  <a:lnTo>
                    <a:pt x="139" y="592"/>
                  </a:lnTo>
                  <a:lnTo>
                    <a:pt x="132" y="610"/>
                  </a:lnTo>
                  <a:lnTo>
                    <a:pt x="121" y="624"/>
                  </a:lnTo>
                  <a:lnTo>
                    <a:pt x="107" y="636"/>
                  </a:lnTo>
                  <a:lnTo>
                    <a:pt x="90" y="643"/>
                  </a:lnTo>
                  <a:lnTo>
                    <a:pt x="71" y="645"/>
                  </a:lnTo>
                  <a:lnTo>
                    <a:pt x="70" y="645"/>
                  </a:lnTo>
                  <a:lnTo>
                    <a:pt x="52" y="643"/>
                  </a:lnTo>
                  <a:lnTo>
                    <a:pt x="35" y="636"/>
                  </a:lnTo>
                  <a:lnTo>
                    <a:pt x="21" y="625"/>
                  </a:lnTo>
                  <a:lnTo>
                    <a:pt x="10" y="610"/>
                  </a:lnTo>
                  <a:lnTo>
                    <a:pt x="3" y="593"/>
                  </a:lnTo>
                  <a:lnTo>
                    <a:pt x="0" y="576"/>
                  </a:lnTo>
                  <a:lnTo>
                    <a:pt x="3" y="519"/>
                  </a:lnTo>
                  <a:lnTo>
                    <a:pt x="11" y="463"/>
                  </a:lnTo>
                  <a:lnTo>
                    <a:pt x="24" y="409"/>
                  </a:lnTo>
                  <a:lnTo>
                    <a:pt x="42" y="356"/>
                  </a:lnTo>
                  <a:lnTo>
                    <a:pt x="66" y="306"/>
                  </a:lnTo>
                  <a:lnTo>
                    <a:pt x="94" y="258"/>
                  </a:lnTo>
                  <a:lnTo>
                    <a:pt x="127" y="213"/>
                  </a:lnTo>
                  <a:lnTo>
                    <a:pt x="165" y="170"/>
                  </a:lnTo>
                  <a:lnTo>
                    <a:pt x="207" y="132"/>
                  </a:lnTo>
                  <a:lnTo>
                    <a:pt x="251" y="98"/>
                  </a:lnTo>
                  <a:lnTo>
                    <a:pt x="300" y="69"/>
                  </a:lnTo>
                  <a:lnTo>
                    <a:pt x="350" y="44"/>
                  </a:lnTo>
                  <a:lnTo>
                    <a:pt x="402" y="25"/>
                  </a:lnTo>
                  <a:lnTo>
                    <a:pt x="456" y="12"/>
                  </a:lnTo>
                  <a:lnTo>
                    <a:pt x="512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244"/>
            <p:cNvSpPr>
              <a:spLocks noEditPoints="1"/>
            </p:cNvSpPr>
            <p:nvPr/>
          </p:nvSpPr>
          <p:spPr bwMode="auto">
            <a:xfrm>
              <a:off x="4356100" y="3684588"/>
              <a:ext cx="327025" cy="327025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45"/>
            <p:cNvSpPr>
              <a:spLocks noEditPoints="1"/>
            </p:cNvSpPr>
            <p:nvPr/>
          </p:nvSpPr>
          <p:spPr bwMode="auto">
            <a:xfrm>
              <a:off x="4452938" y="3783013"/>
              <a:ext cx="133350" cy="131763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9" name="Group 858"/>
          <p:cNvGrpSpPr/>
          <p:nvPr/>
        </p:nvGrpSpPr>
        <p:grpSpPr>
          <a:xfrm>
            <a:off x="3477208" y="3463925"/>
            <a:ext cx="550863" cy="547688"/>
            <a:chOff x="3411538" y="3463925"/>
            <a:chExt cx="550863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5" name="Freeform 250"/>
            <p:cNvSpPr>
              <a:spLocks/>
            </p:cNvSpPr>
            <p:nvPr/>
          </p:nvSpPr>
          <p:spPr bwMode="auto">
            <a:xfrm>
              <a:off x="3411538" y="3589338"/>
              <a:ext cx="422275" cy="422275"/>
            </a:xfrm>
            <a:custGeom>
              <a:avLst/>
              <a:gdLst>
                <a:gd name="T0" fmla="*/ 1095 w 2659"/>
                <a:gd name="T1" fmla="*/ 64 h 2665"/>
                <a:gd name="T2" fmla="*/ 1191 w 2659"/>
                <a:gd name="T3" fmla="*/ 326 h 2665"/>
                <a:gd name="T4" fmla="*/ 1099 w 2659"/>
                <a:gd name="T5" fmla="*/ 364 h 2665"/>
                <a:gd name="T6" fmla="*/ 982 w 2659"/>
                <a:gd name="T7" fmla="*/ 148 h 2665"/>
                <a:gd name="T8" fmla="*/ 757 w 2659"/>
                <a:gd name="T9" fmla="*/ 220 h 2665"/>
                <a:gd name="T10" fmla="*/ 810 w 2659"/>
                <a:gd name="T11" fmla="*/ 429 h 2665"/>
                <a:gd name="T12" fmla="*/ 732 w 2659"/>
                <a:gd name="T13" fmla="*/ 552 h 2665"/>
                <a:gd name="T14" fmla="*/ 501 w 2659"/>
                <a:gd name="T15" fmla="*/ 799 h 2665"/>
                <a:gd name="T16" fmla="*/ 256 w 2659"/>
                <a:gd name="T17" fmla="*/ 741 h 2665"/>
                <a:gd name="T18" fmla="*/ 140 w 2659"/>
                <a:gd name="T19" fmla="*/ 955 h 2665"/>
                <a:gd name="T20" fmla="*/ 342 w 2659"/>
                <a:gd name="T21" fmla="*/ 1072 h 2665"/>
                <a:gd name="T22" fmla="*/ 349 w 2659"/>
                <a:gd name="T23" fmla="*/ 1294 h 2665"/>
                <a:gd name="T24" fmla="*/ 354 w 2659"/>
                <a:gd name="T25" fmla="*/ 1578 h 2665"/>
                <a:gd name="T26" fmla="*/ 142 w 2659"/>
                <a:gd name="T27" fmla="*/ 1690 h 2665"/>
                <a:gd name="T28" fmla="*/ 228 w 2659"/>
                <a:gd name="T29" fmla="*/ 1913 h 2665"/>
                <a:gd name="T30" fmla="*/ 466 w 2659"/>
                <a:gd name="T31" fmla="*/ 1849 h 2665"/>
                <a:gd name="T32" fmla="*/ 635 w 2659"/>
                <a:gd name="T33" fmla="*/ 2028 h 2665"/>
                <a:gd name="T34" fmla="*/ 813 w 2659"/>
                <a:gd name="T35" fmla="*/ 2196 h 2665"/>
                <a:gd name="T36" fmla="*/ 742 w 2659"/>
                <a:gd name="T37" fmla="*/ 2427 h 2665"/>
                <a:gd name="T38" fmla="*/ 965 w 2659"/>
                <a:gd name="T39" fmla="*/ 2523 h 2665"/>
                <a:gd name="T40" fmla="*/ 1083 w 2659"/>
                <a:gd name="T41" fmla="*/ 2309 h 2665"/>
                <a:gd name="T42" fmla="*/ 1367 w 2659"/>
                <a:gd name="T43" fmla="*/ 2316 h 2665"/>
                <a:gd name="T44" fmla="*/ 1588 w 2659"/>
                <a:gd name="T45" fmla="*/ 2322 h 2665"/>
                <a:gd name="T46" fmla="*/ 1697 w 2659"/>
                <a:gd name="T47" fmla="*/ 2524 h 2665"/>
                <a:gd name="T48" fmla="*/ 1916 w 2659"/>
                <a:gd name="T49" fmla="*/ 2420 h 2665"/>
                <a:gd name="T50" fmla="*/ 1850 w 2659"/>
                <a:gd name="T51" fmla="*/ 2179 h 2665"/>
                <a:gd name="T52" fmla="*/ 2067 w 2659"/>
                <a:gd name="T53" fmla="*/ 1982 h 2665"/>
                <a:gd name="T54" fmla="*/ 2210 w 2659"/>
                <a:gd name="T55" fmla="*/ 1850 h 2665"/>
                <a:gd name="T56" fmla="*/ 2431 w 2659"/>
                <a:gd name="T57" fmla="*/ 1914 h 2665"/>
                <a:gd name="T58" fmla="*/ 2513 w 2659"/>
                <a:gd name="T59" fmla="*/ 1686 h 2665"/>
                <a:gd name="T60" fmla="*/ 2296 w 2659"/>
                <a:gd name="T61" fmla="*/ 1565 h 2665"/>
                <a:gd name="T62" fmla="*/ 2334 w 2659"/>
                <a:gd name="T63" fmla="*/ 1472 h 2665"/>
                <a:gd name="T64" fmla="*/ 2596 w 2659"/>
                <a:gd name="T65" fmla="*/ 1570 h 2665"/>
                <a:gd name="T66" fmla="*/ 2659 w 2659"/>
                <a:gd name="T67" fmla="*/ 1720 h 2665"/>
                <a:gd name="T68" fmla="*/ 2522 w 2659"/>
                <a:gd name="T69" fmla="*/ 2020 h 2665"/>
                <a:gd name="T70" fmla="*/ 2362 w 2659"/>
                <a:gd name="T71" fmla="*/ 2058 h 2665"/>
                <a:gd name="T72" fmla="*/ 2050 w 2659"/>
                <a:gd name="T73" fmla="*/ 2193 h 2665"/>
                <a:gd name="T74" fmla="*/ 2052 w 2659"/>
                <a:gd name="T75" fmla="*/ 2454 h 2665"/>
                <a:gd name="T76" fmla="*/ 1946 w 2659"/>
                <a:gd name="T77" fmla="*/ 2579 h 2665"/>
                <a:gd name="T78" fmla="*/ 1633 w 2659"/>
                <a:gd name="T79" fmla="*/ 2651 h 2665"/>
                <a:gd name="T80" fmla="*/ 1490 w 2659"/>
                <a:gd name="T81" fmla="*/ 2444 h 2665"/>
                <a:gd name="T82" fmla="*/ 1109 w 2659"/>
                <a:gd name="T83" fmla="*/ 2579 h 2665"/>
                <a:gd name="T84" fmla="*/ 971 w 2659"/>
                <a:gd name="T85" fmla="*/ 2663 h 2665"/>
                <a:gd name="T86" fmla="*/ 663 w 2659"/>
                <a:gd name="T87" fmla="*/ 2548 h 2665"/>
                <a:gd name="T88" fmla="*/ 600 w 2659"/>
                <a:gd name="T89" fmla="*/ 2396 h 2665"/>
                <a:gd name="T90" fmla="*/ 514 w 2659"/>
                <a:gd name="T91" fmla="*/ 2103 h 2665"/>
                <a:gd name="T92" fmla="*/ 239 w 2659"/>
                <a:gd name="T93" fmla="*/ 2062 h 2665"/>
                <a:gd name="T94" fmla="*/ 98 w 2659"/>
                <a:gd name="T95" fmla="*/ 1976 h 2665"/>
                <a:gd name="T96" fmla="*/ 5 w 2659"/>
                <a:gd name="T97" fmla="*/ 1665 h 2665"/>
                <a:gd name="T98" fmla="*/ 112 w 2659"/>
                <a:gd name="T99" fmla="*/ 1538 h 2665"/>
                <a:gd name="T100" fmla="*/ 112 w 2659"/>
                <a:gd name="T101" fmla="*/ 1126 h 2665"/>
                <a:gd name="T102" fmla="*/ 5 w 2659"/>
                <a:gd name="T103" fmla="*/ 1001 h 2665"/>
                <a:gd name="T104" fmla="*/ 100 w 2659"/>
                <a:gd name="T105" fmla="*/ 687 h 2665"/>
                <a:gd name="T106" fmla="*/ 239 w 2659"/>
                <a:gd name="T107" fmla="*/ 603 h 2665"/>
                <a:gd name="T108" fmla="*/ 515 w 2659"/>
                <a:gd name="T109" fmla="*/ 560 h 2665"/>
                <a:gd name="T110" fmla="*/ 602 w 2659"/>
                <a:gd name="T111" fmla="*/ 268 h 2665"/>
                <a:gd name="T112" fmla="*/ 665 w 2659"/>
                <a:gd name="T113" fmla="*/ 116 h 2665"/>
                <a:gd name="T114" fmla="*/ 956 w 2659"/>
                <a:gd name="T115" fmla="*/ 0 h 2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59" h="2665">
                  <a:moveTo>
                    <a:pt x="956" y="0"/>
                  </a:moveTo>
                  <a:lnTo>
                    <a:pt x="991" y="3"/>
                  </a:lnTo>
                  <a:lnTo>
                    <a:pt x="1026" y="14"/>
                  </a:lnTo>
                  <a:lnTo>
                    <a:pt x="1051" y="27"/>
                  </a:lnTo>
                  <a:lnTo>
                    <a:pt x="1075" y="44"/>
                  </a:lnTo>
                  <a:lnTo>
                    <a:pt x="1095" y="64"/>
                  </a:lnTo>
                  <a:lnTo>
                    <a:pt x="1111" y="87"/>
                  </a:lnTo>
                  <a:lnTo>
                    <a:pt x="1124" y="112"/>
                  </a:lnTo>
                  <a:lnTo>
                    <a:pt x="1191" y="273"/>
                  </a:lnTo>
                  <a:lnTo>
                    <a:pt x="1195" y="291"/>
                  </a:lnTo>
                  <a:lnTo>
                    <a:pt x="1195" y="309"/>
                  </a:lnTo>
                  <a:lnTo>
                    <a:pt x="1191" y="326"/>
                  </a:lnTo>
                  <a:lnTo>
                    <a:pt x="1181" y="342"/>
                  </a:lnTo>
                  <a:lnTo>
                    <a:pt x="1168" y="354"/>
                  </a:lnTo>
                  <a:lnTo>
                    <a:pt x="1153" y="364"/>
                  </a:lnTo>
                  <a:lnTo>
                    <a:pt x="1135" y="369"/>
                  </a:lnTo>
                  <a:lnTo>
                    <a:pt x="1116" y="369"/>
                  </a:lnTo>
                  <a:lnTo>
                    <a:pt x="1099" y="364"/>
                  </a:lnTo>
                  <a:lnTo>
                    <a:pt x="1083" y="355"/>
                  </a:lnTo>
                  <a:lnTo>
                    <a:pt x="1070" y="342"/>
                  </a:lnTo>
                  <a:lnTo>
                    <a:pt x="1061" y="326"/>
                  </a:lnTo>
                  <a:lnTo>
                    <a:pt x="994" y="166"/>
                  </a:lnTo>
                  <a:lnTo>
                    <a:pt x="989" y="157"/>
                  </a:lnTo>
                  <a:lnTo>
                    <a:pt x="982" y="148"/>
                  </a:lnTo>
                  <a:lnTo>
                    <a:pt x="972" y="143"/>
                  </a:lnTo>
                  <a:lnTo>
                    <a:pt x="962" y="141"/>
                  </a:lnTo>
                  <a:lnTo>
                    <a:pt x="951" y="141"/>
                  </a:lnTo>
                  <a:lnTo>
                    <a:pt x="941" y="143"/>
                  </a:lnTo>
                  <a:lnTo>
                    <a:pt x="767" y="215"/>
                  </a:lnTo>
                  <a:lnTo>
                    <a:pt x="757" y="220"/>
                  </a:lnTo>
                  <a:lnTo>
                    <a:pt x="750" y="229"/>
                  </a:lnTo>
                  <a:lnTo>
                    <a:pt x="745" y="238"/>
                  </a:lnTo>
                  <a:lnTo>
                    <a:pt x="741" y="249"/>
                  </a:lnTo>
                  <a:lnTo>
                    <a:pt x="741" y="259"/>
                  </a:lnTo>
                  <a:lnTo>
                    <a:pt x="745" y="270"/>
                  </a:lnTo>
                  <a:lnTo>
                    <a:pt x="810" y="429"/>
                  </a:lnTo>
                  <a:lnTo>
                    <a:pt x="815" y="448"/>
                  </a:lnTo>
                  <a:lnTo>
                    <a:pt x="814" y="467"/>
                  </a:lnTo>
                  <a:lnTo>
                    <a:pt x="809" y="485"/>
                  </a:lnTo>
                  <a:lnTo>
                    <a:pt x="798" y="501"/>
                  </a:lnTo>
                  <a:lnTo>
                    <a:pt x="784" y="515"/>
                  </a:lnTo>
                  <a:lnTo>
                    <a:pt x="732" y="552"/>
                  </a:lnTo>
                  <a:lnTo>
                    <a:pt x="682" y="592"/>
                  </a:lnTo>
                  <a:lnTo>
                    <a:pt x="635" y="637"/>
                  </a:lnTo>
                  <a:lnTo>
                    <a:pt x="592" y="683"/>
                  </a:lnTo>
                  <a:lnTo>
                    <a:pt x="552" y="733"/>
                  </a:lnTo>
                  <a:lnTo>
                    <a:pt x="514" y="786"/>
                  </a:lnTo>
                  <a:lnTo>
                    <a:pt x="501" y="799"/>
                  </a:lnTo>
                  <a:lnTo>
                    <a:pt x="485" y="810"/>
                  </a:lnTo>
                  <a:lnTo>
                    <a:pt x="467" y="815"/>
                  </a:lnTo>
                  <a:lnTo>
                    <a:pt x="448" y="815"/>
                  </a:lnTo>
                  <a:lnTo>
                    <a:pt x="429" y="811"/>
                  </a:lnTo>
                  <a:lnTo>
                    <a:pt x="270" y="744"/>
                  </a:lnTo>
                  <a:lnTo>
                    <a:pt x="256" y="741"/>
                  </a:lnTo>
                  <a:lnTo>
                    <a:pt x="244" y="743"/>
                  </a:lnTo>
                  <a:lnTo>
                    <a:pt x="232" y="747"/>
                  </a:lnTo>
                  <a:lnTo>
                    <a:pt x="221" y="756"/>
                  </a:lnTo>
                  <a:lnTo>
                    <a:pt x="215" y="768"/>
                  </a:lnTo>
                  <a:lnTo>
                    <a:pt x="142" y="941"/>
                  </a:lnTo>
                  <a:lnTo>
                    <a:pt x="140" y="955"/>
                  </a:lnTo>
                  <a:lnTo>
                    <a:pt x="141" y="967"/>
                  </a:lnTo>
                  <a:lnTo>
                    <a:pt x="146" y="979"/>
                  </a:lnTo>
                  <a:lnTo>
                    <a:pt x="154" y="989"/>
                  </a:lnTo>
                  <a:lnTo>
                    <a:pt x="166" y="996"/>
                  </a:lnTo>
                  <a:lnTo>
                    <a:pt x="325" y="1062"/>
                  </a:lnTo>
                  <a:lnTo>
                    <a:pt x="342" y="1072"/>
                  </a:lnTo>
                  <a:lnTo>
                    <a:pt x="354" y="1086"/>
                  </a:lnTo>
                  <a:lnTo>
                    <a:pt x="364" y="1103"/>
                  </a:lnTo>
                  <a:lnTo>
                    <a:pt x="368" y="1122"/>
                  </a:lnTo>
                  <a:lnTo>
                    <a:pt x="367" y="1141"/>
                  </a:lnTo>
                  <a:lnTo>
                    <a:pt x="354" y="1217"/>
                  </a:lnTo>
                  <a:lnTo>
                    <a:pt x="349" y="1294"/>
                  </a:lnTo>
                  <a:lnTo>
                    <a:pt x="348" y="1370"/>
                  </a:lnTo>
                  <a:lnTo>
                    <a:pt x="354" y="1446"/>
                  </a:lnTo>
                  <a:lnTo>
                    <a:pt x="367" y="1523"/>
                  </a:lnTo>
                  <a:lnTo>
                    <a:pt x="368" y="1542"/>
                  </a:lnTo>
                  <a:lnTo>
                    <a:pt x="364" y="1561"/>
                  </a:lnTo>
                  <a:lnTo>
                    <a:pt x="354" y="1578"/>
                  </a:lnTo>
                  <a:lnTo>
                    <a:pt x="342" y="1592"/>
                  </a:lnTo>
                  <a:lnTo>
                    <a:pt x="325" y="1601"/>
                  </a:lnTo>
                  <a:lnTo>
                    <a:pt x="166" y="1668"/>
                  </a:lnTo>
                  <a:lnTo>
                    <a:pt x="156" y="1673"/>
                  </a:lnTo>
                  <a:lnTo>
                    <a:pt x="148" y="1681"/>
                  </a:lnTo>
                  <a:lnTo>
                    <a:pt x="142" y="1690"/>
                  </a:lnTo>
                  <a:lnTo>
                    <a:pt x="140" y="1701"/>
                  </a:lnTo>
                  <a:lnTo>
                    <a:pt x="140" y="1711"/>
                  </a:lnTo>
                  <a:lnTo>
                    <a:pt x="142" y="1722"/>
                  </a:lnTo>
                  <a:lnTo>
                    <a:pt x="214" y="1896"/>
                  </a:lnTo>
                  <a:lnTo>
                    <a:pt x="219" y="1906"/>
                  </a:lnTo>
                  <a:lnTo>
                    <a:pt x="228" y="1913"/>
                  </a:lnTo>
                  <a:lnTo>
                    <a:pt x="237" y="1918"/>
                  </a:lnTo>
                  <a:lnTo>
                    <a:pt x="253" y="1922"/>
                  </a:lnTo>
                  <a:lnTo>
                    <a:pt x="269" y="1918"/>
                  </a:lnTo>
                  <a:lnTo>
                    <a:pt x="428" y="1853"/>
                  </a:lnTo>
                  <a:lnTo>
                    <a:pt x="447" y="1848"/>
                  </a:lnTo>
                  <a:lnTo>
                    <a:pt x="466" y="1849"/>
                  </a:lnTo>
                  <a:lnTo>
                    <a:pt x="484" y="1854"/>
                  </a:lnTo>
                  <a:lnTo>
                    <a:pt x="500" y="1865"/>
                  </a:lnTo>
                  <a:lnTo>
                    <a:pt x="514" y="1879"/>
                  </a:lnTo>
                  <a:lnTo>
                    <a:pt x="550" y="1931"/>
                  </a:lnTo>
                  <a:lnTo>
                    <a:pt x="592" y="1981"/>
                  </a:lnTo>
                  <a:lnTo>
                    <a:pt x="635" y="2028"/>
                  </a:lnTo>
                  <a:lnTo>
                    <a:pt x="681" y="2072"/>
                  </a:lnTo>
                  <a:lnTo>
                    <a:pt x="731" y="2112"/>
                  </a:lnTo>
                  <a:lnTo>
                    <a:pt x="784" y="2150"/>
                  </a:lnTo>
                  <a:lnTo>
                    <a:pt x="797" y="2163"/>
                  </a:lnTo>
                  <a:lnTo>
                    <a:pt x="808" y="2178"/>
                  </a:lnTo>
                  <a:lnTo>
                    <a:pt x="813" y="2196"/>
                  </a:lnTo>
                  <a:lnTo>
                    <a:pt x="813" y="2215"/>
                  </a:lnTo>
                  <a:lnTo>
                    <a:pt x="809" y="2234"/>
                  </a:lnTo>
                  <a:lnTo>
                    <a:pt x="742" y="2394"/>
                  </a:lnTo>
                  <a:lnTo>
                    <a:pt x="740" y="2406"/>
                  </a:lnTo>
                  <a:lnTo>
                    <a:pt x="740" y="2416"/>
                  </a:lnTo>
                  <a:lnTo>
                    <a:pt x="742" y="2427"/>
                  </a:lnTo>
                  <a:lnTo>
                    <a:pt x="749" y="2436"/>
                  </a:lnTo>
                  <a:lnTo>
                    <a:pt x="756" y="2444"/>
                  </a:lnTo>
                  <a:lnTo>
                    <a:pt x="766" y="2449"/>
                  </a:lnTo>
                  <a:lnTo>
                    <a:pt x="939" y="2522"/>
                  </a:lnTo>
                  <a:lnTo>
                    <a:pt x="952" y="2524"/>
                  </a:lnTo>
                  <a:lnTo>
                    <a:pt x="965" y="2523"/>
                  </a:lnTo>
                  <a:lnTo>
                    <a:pt x="977" y="2519"/>
                  </a:lnTo>
                  <a:lnTo>
                    <a:pt x="987" y="2510"/>
                  </a:lnTo>
                  <a:lnTo>
                    <a:pt x="993" y="2499"/>
                  </a:lnTo>
                  <a:lnTo>
                    <a:pt x="1060" y="2339"/>
                  </a:lnTo>
                  <a:lnTo>
                    <a:pt x="1069" y="2322"/>
                  </a:lnTo>
                  <a:lnTo>
                    <a:pt x="1083" y="2309"/>
                  </a:lnTo>
                  <a:lnTo>
                    <a:pt x="1100" y="2300"/>
                  </a:lnTo>
                  <a:lnTo>
                    <a:pt x="1119" y="2296"/>
                  </a:lnTo>
                  <a:lnTo>
                    <a:pt x="1138" y="2297"/>
                  </a:lnTo>
                  <a:lnTo>
                    <a:pt x="1214" y="2309"/>
                  </a:lnTo>
                  <a:lnTo>
                    <a:pt x="1291" y="2315"/>
                  </a:lnTo>
                  <a:lnTo>
                    <a:pt x="1367" y="2316"/>
                  </a:lnTo>
                  <a:lnTo>
                    <a:pt x="1444" y="2309"/>
                  </a:lnTo>
                  <a:lnTo>
                    <a:pt x="1520" y="2297"/>
                  </a:lnTo>
                  <a:lnTo>
                    <a:pt x="1539" y="2296"/>
                  </a:lnTo>
                  <a:lnTo>
                    <a:pt x="1558" y="2300"/>
                  </a:lnTo>
                  <a:lnTo>
                    <a:pt x="1574" y="2308"/>
                  </a:lnTo>
                  <a:lnTo>
                    <a:pt x="1588" y="2322"/>
                  </a:lnTo>
                  <a:lnTo>
                    <a:pt x="1598" y="2339"/>
                  </a:lnTo>
                  <a:lnTo>
                    <a:pt x="1664" y="2499"/>
                  </a:lnTo>
                  <a:lnTo>
                    <a:pt x="1669" y="2508"/>
                  </a:lnTo>
                  <a:lnTo>
                    <a:pt x="1677" y="2517"/>
                  </a:lnTo>
                  <a:lnTo>
                    <a:pt x="1686" y="2522"/>
                  </a:lnTo>
                  <a:lnTo>
                    <a:pt x="1697" y="2524"/>
                  </a:lnTo>
                  <a:lnTo>
                    <a:pt x="1708" y="2524"/>
                  </a:lnTo>
                  <a:lnTo>
                    <a:pt x="1718" y="2522"/>
                  </a:lnTo>
                  <a:lnTo>
                    <a:pt x="1892" y="2450"/>
                  </a:lnTo>
                  <a:lnTo>
                    <a:pt x="1903" y="2443"/>
                  </a:lnTo>
                  <a:lnTo>
                    <a:pt x="1912" y="2433"/>
                  </a:lnTo>
                  <a:lnTo>
                    <a:pt x="1916" y="2420"/>
                  </a:lnTo>
                  <a:lnTo>
                    <a:pt x="1917" y="2408"/>
                  </a:lnTo>
                  <a:lnTo>
                    <a:pt x="1914" y="2395"/>
                  </a:lnTo>
                  <a:lnTo>
                    <a:pt x="1849" y="2235"/>
                  </a:lnTo>
                  <a:lnTo>
                    <a:pt x="1843" y="2216"/>
                  </a:lnTo>
                  <a:lnTo>
                    <a:pt x="1844" y="2197"/>
                  </a:lnTo>
                  <a:lnTo>
                    <a:pt x="1850" y="2179"/>
                  </a:lnTo>
                  <a:lnTo>
                    <a:pt x="1860" y="2164"/>
                  </a:lnTo>
                  <a:lnTo>
                    <a:pt x="1875" y="2150"/>
                  </a:lnTo>
                  <a:lnTo>
                    <a:pt x="1927" y="2113"/>
                  </a:lnTo>
                  <a:lnTo>
                    <a:pt x="1976" y="2072"/>
                  </a:lnTo>
                  <a:lnTo>
                    <a:pt x="2024" y="2028"/>
                  </a:lnTo>
                  <a:lnTo>
                    <a:pt x="2067" y="1982"/>
                  </a:lnTo>
                  <a:lnTo>
                    <a:pt x="2107" y="1932"/>
                  </a:lnTo>
                  <a:lnTo>
                    <a:pt x="2145" y="1879"/>
                  </a:lnTo>
                  <a:lnTo>
                    <a:pt x="2158" y="1866"/>
                  </a:lnTo>
                  <a:lnTo>
                    <a:pt x="2173" y="1855"/>
                  </a:lnTo>
                  <a:lnTo>
                    <a:pt x="2191" y="1850"/>
                  </a:lnTo>
                  <a:lnTo>
                    <a:pt x="2210" y="1850"/>
                  </a:lnTo>
                  <a:lnTo>
                    <a:pt x="2229" y="1854"/>
                  </a:lnTo>
                  <a:lnTo>
                    <a:pt x="2390" y="1921"/>
                  </a:lnTo>
                  <a:lnTo>
                    <a:pt x="2400" y="1923"/>
                  </a:lnTo>
                  <a:lnTo>
                    <a:pt x="2411" y="1923"/>
                  </a:lnTo>
                  <a:lnTo>
                    <a:pt x="2421" y="1921"/>
                  </a:lnTo>
                  <a:lnTo>
                    <a:pt x="2431" y="1914"/>
                  </a:lnTo>
                  <a:lnTo>
                    <a:pt x="2438" y="1907"/>
                  </a:lnTo>
                  <a:lnTo>
                    <a:pt x="2443" y="1897"/>
                  </a:lnTo>
                  <a:lnTo>
                    <a:pt x="2516" y="1724"/>
                  </a:lnTo>
                  <a:lnTo>
                    <a:pt x="2519" y="1710"/>
                  </a:lnTo>
                  <a:lnTo>
                    <a:pt x="2517" y="1698"/>
                  </a:lnTo>
                  <a:lnTo>
                    <a:pt x="2513" y="1686"/>
                  </a:lnTo>
                  <a:lnTo>
                    <a:pt x="2505" y="1675"/>
                  </a:lnTo>
                  <a:lnTo>
                    <a:pt x="2493" y="1669"/>
                  </a:lnTo>
                  <a:lnTo>
                    <a:pt x="2334" y="1602"/>
                  </a:lnTo>
                  <a:lnTo>
                    <a:pt x="2318" y="1593"/>
                  </a:lnTo>
                  <a:lnTo>
                    <a:pt x="2304" y="1580"/>
                  </a:lnTo>
                  <a:lnTo>
                    <a:pt x="2296" y="1565"/>
                  </a:lnTo>
                  <a:lnTo>
                    <a:pt x="2290" y="1547"/>
                  </a:lnTo>
                  <a:lnTo>
                    <a:pt x="2290" y="1530"/>
                  </a:lnTo>
                  <a:lnTo>
                    <a:pt x="2296" y="1512"/>
                  </a:lnTo>
                  <a:lnTo>
                    <a:pt x="2305" y="1495"/>
                  </a:lnTo>
                  <a:lnTo>
                    <a:pt x="2318" y="1482"/>
                  </a:lnTo>
                  <a:lnTo>
                    <a:pt x="2334" y="1472"/>
                  </a:lnTo>
                  <a:lnTo>
                    <a:pt x="2351" y="1468"/>
                  </a:lnTo>
                  <a:lnTo>
                    <a:pt x="2369" y="1468"/>
                  </a:lnTo>
                  <a:lnTo>
                    <a:pt x="2386" y="1472"/>
                  </a:lnTo>
                  <a:lnTo>
                    <a:pt x="2547" y="1539"/>
                  </a:lnTo>
                  <a:lnTo>
                    <a:pt x="2573" y="1553"/>
                  </a:lnTo>
                  <a:lnTo>
                    <a:pt x="2596" y="1570"/>
                  </a:lnTo>
                  <a:lnTo>
                    <a:pt x="2615" y="1590"/>
                  </a:lnTo>
                  <a:lnTo>
                    <a:pt x="2632" y="1612"/>
                  </a:lnTo>
                  <a:lnTo>
                    <a:pt x="2645" y="1637"/>
                  </a:lnTo>
                  <a:lnTo>
                    <a:pt x="2653" y="1664"/>
                  </a:lnTo>
                  <a:lnTo>
                    <a:pt x="2657" y="1691"/>
                  </a:lnTo>
                  <a:lnTo>
                    <a:pt x="2659" y="1720"/>
                  </a:lnTo>
                  <a:lnTo>
                    <a:pt x="2654" y="1748"/>
                  </a:lnTo>
                  <a:lnTo>
                    <a:pt x="2645" y="1777"/>
                  </a:lnTo>
                  <a:lnTo>
                    <a:pt x="2572" y="1951"/>
                  </a:lnTo>
                  <a:lnTo>
                    <a:pt x="2559" y="1977"/>
                  </a:lnTo>
                  <a:lnTo>
                    <a:pt x="2543" y="2000"/>
                  </a:lnTo>
                  <a:lnTo>
                    <a:pt x="2522" y="2020"/>
                  </a:lnTo>
                  <a:lnTo>
                    <a:pt x="2499" y="2037"/>
                  </a:lnTo>
                  <a:lnTo>
                    <a:pt x="2474" y="2049"/>
                  </a:lnTo>
                  <a:lnTo>
                    <a:pt x="2447" y="2058"/>
                  </a:lnTo>
                  <a:lnTo>
                    <a:pt x="2419" y="2063"/>
                  </a:lnTo>
                  <a:lnTo>
                    <a:pt x="2391" y="2063"/>
                  </a:lnTo>
                  <a:lnTo>
                    <a:pt x="2362" y="2058"/>
                  </a:lnTo>
                  <a:lnTo>
                    <a:pt x="2335" y="2049"/>
                  </a:lnTo>
                  <a:lnTo>
                    <a:pt x="2227" y="2005"/>
                  </a:lnTo>
                  <a:lnTo>
                    <a:pt x="2187" y="2056"/>
                  </a:lnTo>
                  <a:lnTo>
                    <a:pt x="2144" y="2104"/>
                  </a:lnTo>
                  <a:lnTo>
                    <a:pt x="2099" y="2150"/>
                  </a:lnTo>
                  <a:lnTo>
                    <a:pt x="2050" y="2193"/>
                  </a:lnTo>
                  <a:lnTo>
                    <a:pt x="1999" y="2233"/>
                  </a:lnTo>
                  <a:lnTo>
                    <a:pt x="2044" y="2341"/>
                  </a:lnTo>
                  <a:lnTo>
                    <a:pt x="2053" y="2370"/>
                  </a:lnTo>
                  <a:lnTo>
                    <a:pt x="2057" y="2397"/>
                  </a:lnTo>
                  <a:lnTo>
                    <a:pt x="2057" y="2426"/>
                  </a:lnTo>
                  <a:lnTo>
                    <a:pt x="2052" y="2454"/>
                  </a:lnTo>
                  <a:lnTo>
                    <a:pt x="2044" y="2481"/>
                  </a:lnTo>
                  <a:lnTo>
                    <a:pt x="2031" y="2505"/>
                  </a:lnTo>
                  <a:lnTo>
                    <a:pt x="2015" y="2528"/>
                  </a:lnTo>
                  <a:lnTo>
                    <a:pt x="1995" y="2548"/>
                  </a:lnTo>
                  <a:lnTo>
                    <a:pt x="1972" y="2565"/>
                  </a:lnTo>
                  <a:lnTo>
                    <a:pt x="1946" y="2579"/>
                  </a:lnTo>
                  <a:lnTo>
                    <a:pt x="1772" y="2651"/>
                  </a:lnTo>
                  <a:lnTo>
                    <a:pt x="1745" y="2659"/>
                  </a:lnTo>
                  <a:lnTo>
                    <a:pt x="1717" y="2663"/>
                  </a:lnTo>
                  <a:lnTo>
                    <a:pt x="1688" y="2663"/>
                  </a:lnTo>
                  <a:lnTo>
                    <a:pt x="1661" y="2659"/>
                  </a:lnTo>
                  <a:lnTo>
                    <a:pt x="1633" y="2651"/>
                  </a:lnTo>
                  <a:lnTo>
                    <a:pt x="1607" y="2638"/>
                  </a:lnTo>
                  <a:lnTo>
                    <a:pt x="1585" y="2621"/>
                  </a:lnTo>
                  <a:lnTo>
                    <a:pt x="1565" y="2601"/>
                  </a:lnTo>
                  <a:lnTo>
                    <a:pt x="1548" y="2578"/>
                  </a:lnTo>
                  <a:lnTo>
                    <a:pt x="1534" y="2553"/>
                  </a:lnTo>
                  <a:lnTo>
                    <a:pt x="1490" y="2444"/>
                  </a:lnTo>
                  <a:lnTo>
                    <a:pt x="1410" y="2453"/>
                  </a:lnTo>
                  <a:lnTo>
                    <a:pt x="1329" y="2456"/>
                  </a:lnTo>
                  <a:lnTo>
                    <a:pt x="1249" y="2453"/>
                  </a:lnTo>
                  <a:lnTo>
                    <a:pt x="1167" y="2444"/>
                  </a:lnTo>
                  <a:lnTo>
                    <a:pt x="1123" y="2553"/>
                  </a:lnTo>
                  <a:lnTo>
                    <a:pt x="1109" y="2579"/>
                  </a:lnTo>
                  <a:lnTo>
                    <a:pt x="1093" y="2602"/>
                  </a:lnTo>
                  <a:lnTo>
                    <a:pt x="1072" y="2621"/>
                  </a:lnTo>
                  <a:lnTo>
                    <a:pt x="1050" y="2638"/>
                  </a:lnTo>
                  <a:lnTo>
                    <a:pt x="1025" y="2651"/>
                  </a:lnTo>
                  <a:lnTo>
                    <a:pt x="999" y="2659"/>
                  </a:lnTo>
                  <a:lnTo>
                    <a:pt x="971" y="2663"/>
                  </a:lnTo>
                  <a:lnTo>
                    <a:pt x="943" y="2665"/>
                  </a:lnTo>
                  <a:lnTo>
                    <a:pt x="914" y="2659"/>
                  </a:lnTo>
                  <a:lnTo>
                    <a:pt x="886" y="2651"/>
                  </a:lnTo>
                  <a:lnTo>
                    <a:pt x="712" y="2578"/>
                  </a:lnTo>
                  <a:lnTo>
                    <a:pt x="687" y="2565"/>
                  </a:lnTo>
                  <a:lnTo>
                    <a:pt x="663" y="2548"/>
                  </a:lnTo>
                  <a:lnTo>
                    <a:pt x="643" y="2528"/>
                  </a:lnTo>
                  <a:lnTo>
                    <a:pt x="626" y="2505"/>
                  </a:lnTo>
                  <a:lnTo>
                    <a:pt x="614" y="2480"/>
                  </a:lnTo>
                  <a:lnTo>
                    <a:pt x="605" y="2452"/>
                  </a:lnTo>
                  <a:lnTo>
                    <a:pt x="600" y="2425"/>
                  </a:lnTo>
                  <a:lnTo>
                    <a:pt x="600" y="2396"/>
                  </a:lnTo>
                  <a:lnTo>
                    <a:pt x="605" y="2368"/>
                  </a:lnTo>
                  <a:lnTo>
                    <a:pt x="614" y="2340"/>
                  </a:lnTo>
                  <a:lnTo>
                    <a:pt x="658" y="2232"/>
                  </a:lnTo>
                  <a:lnTo>
                    <a:pt x="607" y="2192"/>
                  </a:lnTo>
                  <a:lnTo>
                    <a:pt x="559" y="2149"/>
                  </a:lnTo>
                  <a:lnTo>
                    <a:pt x="514" y="2103"/>
                  </a:lnTo>
                  <a:lnTo>
                    <a:pt x="470" y="2055"/>
                  </a:lnTo>
                  <a:lnTo>
                    <a:pt x="430" y="2004"/>
                  </a:lnTo>
                  <a:lnTo>
                    <a:pt x="323" y="2048"/>
                  </a:lnTo>
                  <a:lnTo>
                    <a:pt x="295" y="2058"/>
                  </a:lnTo>
                  <a:lnTo>
                    <a:pt x="268" y="2062"/>
                  </a:lnTo>
                  <a:lnTo>
                    <a:pt x="239" y="2062"/>
                  </a:lnTo>
                  <a:lnTo>
                    <a:pt x="211" y="2058"/>
                  </a:lnTo>
                  <a:lnTo>
                    <a:pt x="183" y="2048"/>
                  </a:lnTo>
                  <a:lnTo>
                    <a:pt x="158" y="2036"/>
                  </a:lnTo>
                  <a:lnTo>
                    <a:pt x="135" y="2019"/>
                  </a:lnTo>
                  <a:lnTo>
                    <a:pt x="115" y="1999"/>
                  </a:lnTo>
                  <a:lnTo>
                    <a:pt x="98" y="1976"/>
                  </a:lnTo>
                  <a:lnTo>
                    <a:pt x="85" y="1950"/>
                  </a:lnTo>
                  <a:lnTo>
                    <a:pt x="14" y="1776"/>
                  </a:lnTo>
                  <a:lnTo>
                    <a:pt x="5" y="1748"/>
                  </a:lnTo>
                  <a:lnTo>
                    <a:pt x="1" y="1721"/>
                  </a:lnTo>
                  <a:lnTo>
                    <a:pt x="1" y="1692"/>
                  </a:lnTo>
                  <a:lnTo>
                    <a:pt x="5" y="1665"/>
                  </a:lnTo>
                  <a:lnTo>
                    <a:pt x="14" y="1637"/>
                  </a:lnTo>
                  <a:lnTo>
                    <a:pt x="26" y="1611"/>
                  </a:lnTo>
                  <a:lnTo>
                    <a:pt x="43" y="1589"/>
                  </a:lnTo>
                  <a:lnTo>
                    <a:pt x="63" y="1569"/>
                  </a:lnTo>
                  <a:lnTo>
                    <a:pt x="86" y="1552"/>
                  </a:lnTo>
                  <a:lnTo>
                    <a:pt x="112" y="1538"/>
                  </a:lnTo>
                  <a:lnTo>
                    <a:pt x="220" y="1494"/>
                  </a:lnTo>
                  <a:lnTo>
                    <a:pt x="211" y="1413"/>
                  </a:lnTo>
                  <a:lnTo>
                    <a:pt x="208" y="1332"/>
                  </a:lnTo>
                  <a:lnTo>
                    <a:pt x="211" y="1252"/>
                  </a:lnTo>
                  <a:lnTo>
                    <a:pt x="220" y="1170"/>
                  </a:lnTo>
                  <a:lnTo>
                    <a:pt x="112" y="1126"/>
                  </a:lnTo>
                  <a:lnTo>
                    <a:pt x="85" y="1112"/>
                  </a:lnTo>
                  <a:lnTo>
                    <a:pt x="62" y="1095"/>
                  </a:lnTo>
                  <a:lnTo>
                    <a:pt x="43" y="1075"/>
                  </a:lnTo>
                  <a:lnTo>
                    <a:pt x="26" y="1052"/>
                  </a:lnTo>
                  <a:lnTo>
                    <a:pt x="14" y="1028"/>
                  </a:lnTo>
                  <a:lnTo>
                    <a:pt x="5" y="1001"/>
                  </a:lnTo>
                  <a:lnTo>
                    <a:pt x="1" y="973"/>
                  </a:lnTo>
                  <a:lnTo>
                    <a:pt x="0" y="945"/>
                  </a:lnTo>
                  <a:lnTo>
                    <a:pt x="5" y="917"/>
                  </a:lnTo>
                  <a:lnTo>
                    <a:pt x="14" y="888"/>
                  </a:lnTo>
                  <a:lnTo>
                    <a:pt x="86" y="714"/>
                  </a:lnTo>
                  <a:lnTo>
                    <a:pt x="100" y="687"/>
                  </a:lnTo>
                  <a:lnTo>
                    <a:pt x="117" y="664"/>
                  </a:lnTo>
                  <a:lnTo>
                    <a:pt x="137" y="645"/>
                  </a:lnTo>
                  <a:lnTo>
                    <a:pt x="160" y="628"/>
                  </a:lnTo>
                  <a:lnTo>
                    <a:pt x="185" y="615"/>
                  </a:lnTo>
                  <a:lnTo>
                    <a:pt x="212" y="607"/>
                  </a:lnTo>
                  <a:lnTo>
                    <a:pt x="239" y="603"/>
                  </a:lnTo>
                  <a:lnTo>
                    <a:pt x="268" y="602"/>
                  </a:lnTo>
                  <a:lnTo>
                    <a:pt x="296" y="606"/>
                  </a:lnTo>
                  <a:lnTo>
                    <a:pt x="324" y="615"/>
                  </a:lnTo>
                  <a:lnTo>
                    <a:pt x="431" y="660"/>
                  </a:lnTo>
                  <a:lnTo>
                    <a:pt x="472" y="609"/>
                  </a:lnTo>
                  <a:lnTo>
                    <a:pt x="515" y="560"/>
                  </a:lnTo>
                  <a:lnTo>
                    <a:pt x="561" y="515"/>
                  </a:lnTo>
                  <a:lnTo>
                    <a:pt x="608" y="472"/>
                  </a:lnTo>
                  <a:lnTo>
                    <a:pt x="660" y="432"/>
                  </a:lnTo>
                  <a:lnTo>
                    <a:pt x="615" y="324"/>
                  </a:lnTo>
                  <a:lnTo>
                    <a:pt x="606" y="296"/>
                  </a:lnTo>
                  <a:lnTo>
                    <a:pt x="602" y="268"/>
                  </a:lnTo>
                  <a:lnTo>
                    <a:pt x="602" y="240"/>
                  </a:lnTo>
                  <a:lnTo>
                    <a:pt x="606" y="212"/>
                  </a:lnTo>
                  <a:lnTo>
                    <a:pt x="615" y="184"/>
                  </a:lnTo>
                  <a:lnTo>
                    <a:pt x="629" y="159"/>
                  </a:lnTo>
                  <a:lnTo>
                    <a:pt x="645" y="136"/>
                  </a:lnTo>
                  <a:lnTo>
                    <a:pt x="665" y="116"/>
                  </a:lnTo>
                  <a:lnTo>
                    <a:pt x="689" y="99"/>
                  </a:lnTo>
                  <a:lnTo>
                    <a:pt x="714" y="86"/>
                  </a:lnTo>
                  <a:lnTo>
                    <a:pt x="887" y="14"/>
                  </a:lnTo>
                  <a:lnTo>
                    <a:pt x="910" y="7"/>
                  </a:lnTo>
                  <a:lnTo>
                    <a:pt x="933" y="1"/>
                  </a:lnTo>
                  <a:lnTo>
                    <a:pt x="9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51"/>
            <p:cNvSpPr>
              <a:spLocks/>
            </p:cNvSpPr>
            <p:nvPr/>
          </p:nvSpPr>
          <p:spPr bwMode="auto">
            <a:xfrm>
              <a:off x="3532188" y="3709988"/>
              <a:ext cx="180975" cy="180975"/>
            </a:xfrm>
            <a:custGeom>
              <a:avLst/>
              <a:gdLst>
                <a:gd name="T0" fmla="*/ 568 w 1141"/>
                <a:gd name="T1" fmla="*/ 0 h 1143"/>
                <a:gd name="T2" fmla="*/ 602 w 1141"/>
                <a:gd name="T3" fmla="*/ 10 h 1143"/>
                <a:gd name="T4" fmla="*/ 628 w 1141"/>
                <a:gd name="T5" fmla="*/ 34 h 1143"/>
                <a:gd name="T6" fmla="*/ 637 w 1141"/>
                <a:gd name="T7" fmla="*/ 70 h 1143"/>
                <a:gd name="T8" fmla="*/ 629 w 1141"/>
                <a:gd name="T9" fmla="*/ 105 h 1143"/>
                <a:gd name="T10" fmla="*/ 603 w 1141"/>
                <a:gd name="T11" fmla="*/ 131 h 1143"/>
                <a:gd name="T12" fmla="*/ 569 w 1141"/>
                <a:gd name="T13" fmla="*/ 141 h 1143"/>
                <a:gd name="T14" fmla="*/ 470 w 1141"/>
                <a:gd name="T15" fmla="*/ 152 h 1143"/>
                <a:gd name="T16" fmla="*/ 380 w 1141"/>
                <a:gd name="T17" fmla="*/ 186 h 1143"/>
                <a:gd name="T18" fmla="*/ 300 w 1141"/>
                <a:gd name="T19" fmla="*/ 238 h 1143"/>
                <a:gd name="T20" fmla="*/ 233 w 1141"/>
                <a:gd name="T21" fmla="*/ 305 h 1143"/>
                <a:gd name="T22" fmla="*/ 184 w 1141"/>
                <a:gd name="T23" fmla="*/ 385 h 1143"/>
                <a:gd name="T24" fmla="*/ 152 w 1141"/>
                <a:gd name="T25" fmla="*/ 476 h 1143"/>
                <a:gd name="T26" fmla="*/ 141 w 1141"/>
                <a:gd name="T27" fmla="*/ 575 h 1143"/>
                <a:gd name="T28" fmla="*/ 154 w 1141"/>
                <a:gd name="T29" fmla="*/ 681 h 1143"/>
                <a:gd name="T30" fmla="*/ 192 w 1141"/>
                <a:gd name="T31" fmla="*/ 776 h 1143"/>
                <a:gd name="T32" fmla="*/ 250 w 1141"/>
                <a:gd name="T33" fmla="*/ 859 h 1143"/>
                <a:gd name="T34" fmla="*/ 326 w 1141"/>
                <a:gd name="T35" fmla="*/ 926 h 1143"/>
                <a:gd name="T36" fmla="*/ 417 w 1141"/>
                <a:gd name="T37" fmla="*/ 975 h 1143"/>
                <a:gd name="T38" fmla="*/ 517 w 1141"/>
                <a:gd name="T39" fmla="*/ 1000 h 1143"/>
                <a:gd name="T40" fmla="*/ 574 w 1141"/>
                <a:gd name="T41" fmla="*/ 1003 h 1143"/>
                <a:gd name="T42" fmla="*/ 670 w 1141"/>
                <a:gd name="T43" fmla="*/ 992 h 1143"/>
                <a:gd name="T44" fmla="*/ 760 w 1141"/>
                <a:gd name="T45" fmla="*/ 960 h 1143"/>
                <a:gd name="T46" fmla="*/ 841 w 1141"/>
                <a:gd name="T47" fmla="*/ 908 h 1143"/>
                <a:gd name="T48" fmla="*/ 909 w 1141"/>
                <a:gd name="T49" fmla="*/ 837 h 1143"/>
                <a:gd name="T50" fmla="*/ 960 w 1141"/>
                <a:gd name="T51" fmla="*/ 756 h 1143"/>
                <a:gd name="T52" fmla="*/ 990 w 1141"/>
                <a:gd name="T53" fmla="*/ 665 h 1143"/>
                <a:gd name="T54" fmla="*/ 1001 w 1141"/>
                <a:gd name="T55" fmla="*/ 569 h 1143"/>
                <a:gd name="T56" fmla="*/ 1011 w 1141"/>
                <a:gd name="T57" fmla="*/ 533 h 1143"/>
                <a:gd name="T58" fmla="*/ 1035 w 1141"/>
                <a:gd name="T59" fmla="*/ 507 h 1143"/>
                <a:gd name="T60" fmla="*/ 1071 w 1141"/>
                <a:gd name="T61" fmla="*/ 498 h 1143"/>
                <a:gd name="T62" fmla="*/ 1090 w 1141"/>
                <a:gd name="T63" fmla="*/ 500 h 1143"/>
                <a:gd name="T64" fmla="*/ 1120 w 1141"/>
                <a:gd name="T65" fmla="*/ 518 h 1143"/>
                <a:gd name="T66" fmla="*/ 1139 w 1141"/>
                <a:gd name="T67" fmla="*/ 549 h 1143"/>
                <a:gd name="T68" fmla="*/ 1139 w 1141"/>
                <a:gd name="T69" fmla="*/ 624 h 1143"/>
                <a:gd name="T70" fmla="*/ 1118 w 1141"/>
                <a:gd name="T71" fmla="*/ 734 h 1143"/>
                <a:gd name="T72" fmla="*/ 1076 w 1141"/>
                <a:gd name="T73" fmla="*/ 837 h 1143"/>
                <a:gd name="T74" fmla="*/ 1015 w 1141"/>
                <a:gd name="T75" fmla="*/ 930 h 1143"/>
                <a:gd name="T76" fmla="*/ 936 w 1141"/>
                <a:gd name="T77" fmla="*/ 1011 h 1143"/>
                <a:gd name="T78" fmla="*/ 843 w 1141"/>
                <a:gd name="T79" fmla="*/ 1074 h 1143"/>
                <a:gd name="T80" fmla="*/ 741 w 1141"/>
                <a:gd name="T81" fmla="*/ 1117 h 1143"/>
                <a:gd name="T82" fmla="*/ 631 w 1141"/>
                <a:gd name="T83" fmla="*/ 1139 h 1143"/>
                <a:gd name="T84" fmla="*/ 571 w 1141"/>
                <a:gd name="T85" fmla="*/ 1143 h 1143"/>
                <a:gd name="T86" fmla="*/ 448 w 1141"/>
                <a:gd name="T87" fmla="*/ 1130 h 1143"/>
                <a:gd name="T88" fmla="*/ 337 w 1141"/>
                <a:gd name="T89" fmla="*/ 1093 h 1143"/>
                <a:gd name="T90" fmla="*/ 235 w 1141"/>
                <a:gd name="T91" fmla="*/ 1034 h 1143"/>
                <a:gd name="T92" fmla="*/ 149 w 1141"/>
                <a:gd name="T93" fmla="*/ 956 h 1143"/>
                <a:gd name="T94" fmla="*/ 79 w 1141"/>
                <a:gd name="T95" fmla="*/ 863 h 1143"/>
                <a:gd name="T96" fmla="*/ 30 w 1141"/>
                <a:gd name="T97" fmla="*/ 755 h 1143"/>
                <a:gd name="T98" fmla="*/ 3 w 1141"/>
                <a:gd name="T99" fmla="*/ 637 h 1143"/>
                <a:gd name="T100" fmla="*/ 2 w 1141"/>
                <a:gd name="T101" fmla="*/ 517 h 1143"/>
                <a:gd name="T102" fmla="*/ 25 w 1141"/>
                <a:gd name="T103" fmla="*/ 406 h 1143"/>
                <a:gd name="T104" fmla="*/ 67 w 1141"/>
                <a:gd name="T105" fmla="*/ 302 h 1143"/>
                <a:gd name="T106" fmla="*/ 128 w 1141"/>
                <a:gd name="T107" fmla="*/ 212 h 1143"/>
                <a:gd name="T108" fmla="*/ 205 w 1141"/>
                <a:gd name="T109" fmla="*/ 133 h 1143"/>
                <a:gd name="T110" fmla="*/ 296 w 1141"/>
                <a:gd name="T111" fmla="*/ 71 h 1143"/>
                <a:gd name="T112" fmla="*/ 397 w 1141"/>
                <a:gd name="T113" fmla="*/ 27 h 1143"/>
                <a:gd name="T114" fmla="*/ 509 w 1141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1" h="1143">
                  <a:moveTo>
                    <a:pt x="567" y="0"/>
                  </a:moveTo>
                  <a:lnTo>
                    <a:pt x="568" y="0"/>
                  </a:lnTo>
                  <a:lnTo>
                    <a:pt x="586" y="2"/>
                  </a:lnTo>
                  <a:lnTo>
                    <a:pt x="602" y="10"/>
                  </a:lnTo>
                  <a:lnTo>
                    <a:pt x="617" y="20"/>
                  </a:lnTo>
                  <a:lnTo>
                    <a:pt x="628" y="34"/>
                  </a:lnTo>
                  <a:lnTo>
                    <a:pt x="635" y="51"/>
                  </a:lnTo>
                  <a:lnTo>
                    <a:pt x="637" y="70"/>
                  </a:lnTo>
                  <a:lnTo>
                    <a:pt x="635" y="88"/>
                  </a:lnTo>
                  <a:lnTo>
                    <a:pt x="629" y="105"/>
                  </a:lnTo>
                  <a:lnTo>
                    <a:pt x="618" y="120"/>
                  </a:lnTo>
                  <a:lnTo>
                    <a:pt x="603" y="131"/>
                  </a:lnTo>
                  <a:lnTo>
                    <a:pt x="587" y="138"/>
                  </a:lnTo>
                  <a:lnTo>
                    <a:pt x="569" y="141"/>
                  </a:lnTo>
                  <a:lnTo>
                    <a:pt x="518" y="144"/>
                  </a:lnTo>
                  <a:lnTo>
                    <a:pt x="470" y="152"/>
                  </a:lnTo>
                  <a:lnTo>
                    <a:pt x="423" y="167"/>
                  </a:lnTo>
                  <a:lnTo>
                    <a:pt x="380" y="186"/>
                  </a:lnTo>
                  <a:lnTo>
                    <a:pt x="338" y="209"/>
                  </a:lnTo>
                  <a:lnTo>
                    <a:pt x="300" y="238"/>
                  </a:lnTo>
                  <a:lnTo>
                    <a:pt x="265" y="270"/>
                  </a:lnTo>
                  <a:lnTo>
                    <a:pt x="233" y="305"/>
                  </a:lnTo>
                  <a:lnTo>
                    <a:pt x="207" y="344"/>
                  </a:lnTo>
                  <a:lnTo>
                    <a:pt x="184" y="385"/>
                  </a:lnTo>
                  <a:lnTo>
                    <a:pt x="165" y="429"/>
                  </a:lnTo>
                  <a:lnTo>
                    <a:pt x="152" y="476"/>
                  </a:lnTo>
                  <a:lnTo>
                    <a:pt x="144" y="524"/>
                  </a:lnTo>
                  <a:lnTo>
                    <a:pt x="141" y="575"/>
                  </a:lnTo>
                  <a:lnTo>
                    <a:pt x="145" y="629"/>
                  </a:lnTo>
                  <a:lnTo>
                    <a:pt x="154" y="681"/>
                  </a:lnTo>
                  <a:lnTo>
                    <a:pt x="171" y="729"/>
                  </a:lnTo>
                  <a:lnTo>
                    <a:pt x="192" y="776"/>
                  </a:lnTo>
                  <a:lnTo>
                    <a:pt x="220" y="819"/>
                  </a:lnTo>
                  <a:lnTo>
                    <a:pt x="250" y="859"/>
                  </a:lnTo>
                  <a:lnTo>
                    <a:pt x="286" y="895"/>
                  </a:lnTo>
                  <a:lnTo>
                    <a:pt x="326" y="926"/>
                  </a:lnTo>
                  <a:lnTo>
                    <a:pt x="369" y="952"/>
                  </a:lnTo>
                  <a:lnTo>
                    <a:pt x="417" y="975"/>
                  </a:lnTo>
                  <a:lnTo>
                    <a:pt x="465" y="990"/>
                  </a:lnTo>
                  <a:lnTo>
                    <a:pt x="517" y="1000"/>
                  </a:lnTo>
                  <a:lnTo>
                    <a:pt x="571" y="1003"/>
                  </a:lnTo>
                  <a:lnTo>
                    <a:pt x="574" y="1003"/>
                  </a:lnTo>
                  <a:lnTo>
                    <a:pt x="622" y="1000"/>
                  </a:lnTo>
                  <a:lnTo>
                    <a:pt x="670" y="992"/>
                  </a:lnTo>
                  <a:lnTo>
                    <a:pt x="716" y="978"/>
                  </a:lnTo>
                  <a:lnTo>
                    <a:pt x="760" y="960"/>
                  </a:lnTo>
                  <a:lnTo>
                    <a:pt x="802" y="936"/>
                  </a:lnTo>
                  <a:lnTo>
                    <a:pt x="841" y="908"/>
                  </a:lnTo>
                  <a:lnTo>
                    <a:pt x="877" y="874"/>
                  </a:lnTo>
                  <a:lnTo>
                    <a:pt x="909" y="837"/>
                  </a:lnTo>
                  <a:lnTo>
                    <a:pt x="937" y="798"/>
                  </a:lnTo>
                  <a:lnTo>
                    <a:pt x="960" y="756"/>
                  </a:lnTo>
                  <a:lnTo>
                    <a:pt x="978" y="711"/>
                  </a:lnTo>
                  <a:lnTo>
                    <a:pt x="990" y="665"/>
                  </a:lnTo>
                  <a:lnTo>
                    <a:pt x="999" y="617"/>
                  </a:lnTo>
                  <a:lnTo>
                    <a:pt x="1001" y="569"/>
                  </a:lnTo>
                  <a:lnTo>
                    <a:pt x="1003" y="550"/>
                  </a:lnTo>
                  <a:lnTo>
                    <a:pt x="1011" y="533"/>
                  </a:lnTo>
                  <a:lnTo>
                    <a:pt x="1021" y="518"/>
                  </a:lnTo>
                  <a:lnTo>
                    <a:pt x="1035" y="507"/>
                  </a:lnTo>
                  <a:lnTo>
                    <a:pt x="1052" y="500"/>
                  </a:lnTo>
                  <a:lnTo>
                    <a:pt x="1071" y="498"/>
                  </a:lnTo>
                  <a:lnTo>
                    <a:pt x="1071" y="498"/>
                  </a:lnTo>
                  <a:lnTo>
                    <a:pt x="1090" y="500"/>
                  </a:lnTo>
                  <a:lnTo>
                    <a:pt x="1106" y="507"/>
                  </a:lnTo>
                  <a:lnTo>
                    <a:pt x="1120" y="518"/>
                  </a:lnTo>
                  <a:lnTo>
                    <a:pt x="1132" y="532"/>
                  </a:lnTo>
                  <a:lnTo>
                    <a:pt x="1139" y="549"/>
                  </a:lnTo>
                  <a:lnTo>
                    <a:pt x="1141" y="567"/>
                  </a:lnTo>
                  <a:lnTo>
                    <a:pt x="1139" y="624"/>
                  </a:lnTo>
                  <a:lnTo>
                    <a:pt x="1131" y="680"/>
                  </a:lnTo>
                  <a:lnTo>
                    <a:pt x="1118" y="734"/>
                  </a:lnTo>
                  <a:lnTo>
                    <a:pt x="1099" y="786"/>
                  </a:lnTo>
                  <a:lnTo>
                    <a:pt x="1076" y="837"/>
                  </a:lnTo>
                  <a:lnTo>
                    <a:pt x="1047" y="885"/>
                  </a:lnTo>
                  <a:lnTo>
                    <a:pt x="1015" y="930"/>
                  </a:lnTo>
                  <a:lnTo>
                    <a:pt x="977" y="972"/>
                  </a:lnTo>
                  <a:lnTo>
                    <a:pt x="936" y="1011"/>
                  </a:lnTo>
                  <a:lnTo>
                    <a:pt x="890" y="1044"/>
                  </a:lnTo>
                  <a:lnTo>
                    <a:pt x="843" y="1074"/>
                  </a:lnTo>
                  <a:lnTo>
                    <a:pt x="792" y="1098"/>
                  </a:lnTo>
                  <a:lnTo>
                    <a:pt x="741" y="1117"/>
                  </a:lnTo>
                  <a:lnTo>
                    <a:pt x="687" y="1131"/>
                  </a:lnTo>
                  <a:lnTo>
                    <a:pt x="631" y="1139"/>
                  </a:lnTo>
                  <a:lnTo>
                    <a:pt x="575" y="1143"/>
                  </a:lnTo>
                  <a:lnTo>
                    <a:pt x="571" y="1143"/>
                  </a:lnTo>
                  <a:lnTo>
                    <a:pt x="509" y="1139"/>
                  </a:lnTo>
                  <a:lnTo>
                    <a:pt x="448" y="1130"/>
                  </a:lnTo>
                  <a:lnTo>
                    <a:pt x="392" y="1114"/>
                  </a:lnTo>
                  <a:lnTo>
                    <a:pt x="337" y="1093"/>
                  </a:lnTo>
                  <a:lnTo>
                    <a:pt x="284" y="1065"/>
                  </a:lnTo>
                  <a:lnTo>
                    <a:pt x="235" y="1034"/>
                  </a:lnTo>
                  <a:lnTo>
                    <a:pt x="190" y="997"/>
                  </a:lnTo>
                  <a:lnTo>
                    <a:pt x="149" y="956"/>
                  </a:lnTo>
                  <a:lnTo>
                    <a:pt x="112" y="911"/>
                  </a:lnTo>
                  <a:lnTo>
                    <a:pt x="79" y="863"/>
                  </a:lnTo>
                  <a:lnTo>
                    <a:pt x="52" y="810"/>
                  </a:lnTo>
                  <a:lnTo>
                    <a:pt x="30" y="755"/>
                  </a:lnTo>
                  <a:lnTo>
                    <a:pt x="14" y="698"/>
                  </a:lnTo>
                  <a:lnTo>
                    <a:pt x="3" y="637"/>
                  </a:lnTo>
                  <a:lnTo>
                    <a:pt x="0" y="575"/>
                  </a:lnTo>
                  <a:lnTo>
                    <a:pt x="2" y="517"/>
                  </a:lnTo>
                  <a:lnTo>
                    <a:pt x="11" y="461"/>
                  </a:lnTo>
                  <a:lnTo>
                    <a:pt x="25" y="406"/>
                  </a:lnTo>
                  <a:lnTo>
                    <a:pt x="44" y="353"/>
                  </a:lnTo>
                  <a:lnTo>
                    <a:pt x="67" y="302"/>
                  </a:lnTo>
                  <a:lnTo>
                    <a:pt x="95" y="256"/>
                  </a:lnTo>
                  <a:lnTo>
                    <a:pt x="128" y="212"/>
                  </a:lnTo>
                  <a:lnTo>
                    <a:pt x="165" y="170"/>
                  </a:lnTo>
                  <a:lnTo>
                    <a:pt x="205" y="133"/>
                  </a:lnTo>
                  <a:lnTo>
                    <a:pt x="248" y="100"/>
                  </a:lnTo>
                  <a:lnTo>
                    <a:pt x="296" y="71"/>
                  </a:lnTo>
                  <a:lnTo>
                    <a:pt x="345" y="47"/>
                  </a:lnTo>
                  <a:lnTo>
                    <a:pt x="397" y="27"/>
                  </a:lnTo>
                  <a:lnTo>
                    <a:pt x="452" y="12"/>
                  </a:lnTo>
                  <a:lnTo>
                    <a:pt x="509" y="3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52"/>
            <p:cNvSpPr>
              <a:spLocks noEditPoints="1"/>
            </p:cNvSpPr>
            <p:nvPr/>
          </p:nvSpPr>
          <p:spPr bwMode="auto">
            <a:xfrm>
              <a:off x="3636963" y="3463925"/>
              <a:ext cx="325438" cy="327025"/>
            </a:xfrm>
            <a:custGeom>
              <a:avLst/>
              <a:gdLst>
                <a:gd name="T0" fmla="*/ 946 w 2054"/>
                <a:gd name="T1" fmla="*/ 277 h 2059"/>
                <a:gd name="T2" fmla="*/ 785 w 2054"/>
                <a:gd name="T3" fmla="*/ 375 h 2059"/>
                <a:gd name="T4" fmla="*/ 568 w 2054"/>
                <a:gd name="T5" fmla="*/ 453 h 2059"/>
                <a:gd name="T6" fmla="*/ 451 w 2054"/>
                <a:gd name="T7" fmla="*/ 350 h 2059"/>
                <a:gd name="T8" fmla="*/ 349 w 2054"/>
                <a:gd name="T9" fmla="*/ 461 h 2059"/>
                <a:gd name="T10" fmla="*/ 449 w 2054"/>
                <a:gd name="T11" fmla="*/ 642 h 2059"/>
                <a:gd name="T12" fmla="*/ 327 w 2054"/>
                <a:gd name="T13" fmla="*/ 926 h 2059"/>
                <a:gd name="T14" fmla="*/ 142 w 2054"/>
                <a:gd name="T15" fmla="*/ 952 h 2059"/>
                <a:gd name="T16" fmla="*/ 147 w 2054"/>
                <a:gd name="T17" fmla="*/ 1108 h 2059"/>
                <a:gd name="T18" fmla="*/ 345 w 2054"/>
                <a:gd name="T19" fmla="*/ 1165 h 2059"/>
                <a:gd name="T20" fmla="*/ 460 w 2054"/>
                <a:gd name="T21" fmla="*/ 1451 h 2059"/>
                <a:gd name="T22" fmla="*/ 347 w 2054"/>
                <a:gd name="T23" fmla="*/ 1600 h 2059"/>
                <a:gd name="T24" fmla="*/ 455 w 2054"/>
                <a:gd name="T25" fmla="*/ 1708 h 2059"/>
                <a:gd name="T26" fmla="*/ 604 w 2054"/>
                <a:gd name="T27" fmla="*/ 1595 h 2059"/>
                <a:gd name="T28" fmla="*/ 889 w 2054"/>
                <a:gd name="T29" fmla="*/ 1711 h 2059"/>
                <a:gd name="T30" fmla="*/ 947 w 2054"/>
                <a:gd name="T31" fmla="*/ 1909 h 2059"/>
                <a:gd name="T32" fmla="*/ 1101 w 2054"/>
                <a:gd name="T33" fmla="*/ 1914 h 2059"/>
                <a:gd name="T34" fmla="*/ 1129 w 2054"/>
                <a:gd name="T35" fmla="*/ 1728 h 2059"/>
                <a:gd name="T36" fmla="*/ 1411 w 2054"/>
                <a:gd name="T37" fmla="*/ 1607 h 2059"/>
                <a:gd name="T38" fmla="*/ 1592 w 2054"/>
                <a:gd name="T39" fmla="*/ 1708 h 2059"/>
                <a:gd name="T40" fmla="*/ 1702 w 2054"/>
                <a:gd name="T41" fmla="*/ 1607 h 2059"/>
                <a:gd name="T42" fmla="*/ 1594 w 2054"/>
                <a:gd name="T43" fmla="*/ 1471 h 2059"/>
                <a:gd name="T44" fmla="*/ 1694 w 2054"/>
                <a:gd name="T45" fmla="*/ 1220 h 2059"/>
                <a:gd name="T46" fmla="*/ 1902 w 2054"/>
                <a:gd name="T47" fmla="*/ 1110 h 2059"/>
                <a:gd name="T48" fmla="*/ 1912 w 2054"/>
                <a:gd name="T49" fmla="*/ 958 h 2059"/>
                <a:gd name="T50" fmla="*/ 1739 w 2054"/>
                <a:gd name="T51" fmla="*/ 939 h 2059"/>
                <a:gd name="T52" fmla="*/ 1633 w 2054"/>
                <a:gd name="T53" fmla="*/ 689 h 2059"/>
                <a:gd name="T54" fmla="*/ 1700 w 2054"/>
                <a:gd name="T55" fmla="*/ 465 h 2059"/>
                <a:gd name="T56" fmla="*/ 1601 w 2054"/>
                <a:gd name="T57" fmla="*/ 351 h 2059"/>
                <a:gd name="T58" fmla="*/ 1485 w 2054"/>
                <a:gd name="T59" fmla="*/ 454 h 2059"/>
                <a:gd name="T60" fmla="*/ 1267 w 2054"/>
                <a:gd name="T61" fmla="*/ 376 h 2059"/>
                <a:gd name="T62" fmla="*/ 1106 w 2054"/>
                <a:gd name="T63" fmla="*/ 278 h 2059"/>
                <a:gd name="T64" fmla="*/ 958 w 2054"/>
                <a:gd name="T65" fmla="*/ 141 h 2059"/>
                <a:gd name="T66" fmla="*/ 1220 w 2054"/>
                <a:gd name="T67" fmla="*/ 68 h 2059"/>
                <a:gd name="T68" fmla="*/ 1394 w 2054"/>
                <a:gd name="T69" fmla="*/ 278 h 2059"/>
                <a:gd name="T70" fmla="*/ 1597 w 2054"/>
                <a:gd name="T71" fmla="*/ 209 h 2059"/>
                <a:gd name="T72" fmla="*/ 1831 w 2054"/>
                <a:gd name="T73" fmla="*/ 394 h 2059"/>
                <a:gd name="T74" fmla="*/ 1800 w 2054"/>
                <a:gd name="T75" fmla="*/ 565 h 2059"/>
                <a:gd name="T76" fmla="*/ 1932 w 2054"/>
                <a:gd name="T77" fmla="*/ 812 h 2059"/>
                <a:gd name="T78" fmla="*/ 2054 w 2054"/>
                <a:gd name="T79" fmla="*/ 961 h 2059"/>
                <a:gd name="T80" fmla="*/ 1961 w 2054"/>
                <a:gd name="T81" fmla="*/ 1238 h 2059"/>
                <a:gd name="T82" fmla="*/ 1751 w 2054"/>
                <a:gd name="T83" fmla="*/ 1445 h 2059"/>
                <a:gd name="T84" fmla="*/ 1839 w 2054"/>
                <a:gd name="T85" fmla="*/ 1640 h 2059"/>
                <a:gd name="T86" fmla="*/ 1644 w 2054"/>
                <a:gd name="T87" fmla="*/ 1842 h 2059"/>
                <a:gd name="T88" fmla="*/ 1441 w 2054"/>
                <a:gd name="T89" fmla="*/ 1756 h 2059"/>
                <a:gd name="T90" fmla="*/ 1235 w 2054"/>
                <a:gd name="T91" fmla="*/ 1966 h 2059"/>
                <a:gd name="T92" fmla="*/ 958 w 2054"/>
                <a:gd name="T93" fmla="*/ 2059 h 2059"/>
                <a:gd name="T94" fmla="*/ 810 w 2054"/>
                <a:gd name="T95" fmla="*/ 1937 h 2059"/>
                <a:gd name="T96" fmla="*/ 563 w 2054"/>
                <a:gd name="T97" fmla="*/ 1805 h 2059"/>
                <a:gd name="T98" fmla="*/ 398 w 2054"/>
                <a:gd name="T99" fmla="*/ 1838 h 2059"/>
                <a:gd name="T100" fmla="*/ 210 w 2054"/>
                <a:gd name="T101" fmla="*/ 1626 h 2059"/>
                <a:gd name="T102" fmla="*/ 278 w 2054"/>
                <a:gd name="T103" fmla="*/ 1398 h 2059"/>
                <a:gd name="T104" fmla="*/ 67 w 2054"/>
                <a:gd name="T105" fmla="*/ 1224 h 2059"/>
                <a:gd name="T106" fmla="*/ 2 w 2054"/>
                <a:gd name="T107" fmla="*/ 930 h 2059"/>
                <a:gd name="T108" fmla="*/ 151 w 2054"/>
                <a:gd name="T109" fmla="*/ 809 h 2059"/>
                <a:gd name="T110" fmla="*/ 237 w 2054"/>
                <a:gd name="T111" fmla="*/ 547 h 2059"/>
                <a:gd name="T112" fmla="*/ 233 w 2054"/>
                <a:gd name="T113" fmla="*/ 373 h 2059"/>
                <a:gd name="T114" fmla="*/ 456 w 2054"/>
                <a:gd name="T115" fmla="*/ 209 h 2059"/>
                <a:gd name="T116" fmla="*/ 707 w 2054"/>
                <a:gd name="T117" fmla="*/ 257 h 2059"/>
                <a:gd name="T118" fmla="*/ 851 w 2054"/>
                <a:gd name="T119" fmla="*/ 45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4" h="2059">
                  <a:moveTo>
                    <a:pt x="958" y="141"/>
                  </a:moveTo>
                  <a:lnTo>
                    <a:pt x="954" y="142"/>
                  </a:lnTo>
                  <a:lnTo>
                    <a:pt x="951" y="143"/>
                  </a:lnTo>
                  <a:lnTo>
                    <a:pt x="948" y="146"/>
                  </a:lnTo>
                  <a:lnTo>
                    <a:pt x="947" y="149"/>
                  </a:lnTo>
                  <a:lnTo>
                    <a:pt x="946" y="152"/>
                  </a:lnTo>
                  <a:lnTo>
                    <a:pt x="946" y="277"/>
                  </a:lnTo>
                  <a:lnTo>
                    <a:pt x="943" y="296"/>
                  </a:lnTo>
                  <a:lnTo>
                    <a:pt x="936" y="313"/>
                  </a:lnTo>
                  <a:lnTo>
                    <a:pt x="924" y="328"/>
                  </a:lnTo>
                  <a:lnTo>
                    <a:pt x="908" y="339"/>
                  </a:lnTo>
                  <a:lnTo>
                    <a:pt x="889" y="346"/>
                  </a:lnTo>
                  <a:lnTo>
                    <a:pt x="837" y="358"/>
                  </a:lnTo>
                  <a:lnTo>
                    <a:pt x="785" y="375"/>
                  </a:lnTo>
                  <a:lnTo>
                    <a:pt x="735" y="395"/>
                  </a:lnTo>
                  <a:lnTo>
                    <a:pt x="687" y="421"/>
                  </a:lnTo>
                  <a:lnTo>
                    <a:pt x="640" y="449"/>
                  </a:lnTo>
                  <a:lnTo>
                    <a:pt x="623" y="458"/>
                  </a:lnTo>
                  <a:lnTo>
                    <a:pt x="604" y="461"/>
                  </a:lnTo>
                  <a:lnTo>
                    <a:pt x="585" y="459"/>
                  </a:lnTo>
                  <a:lnTo>
                    <a:pt x="568" y="453"/>
                  </a:lnTo>
                  <a:lnTo>
                    <a:pt x="552" y="441"/>
                  </a:lnTo>
                  <a:lnTo>
                    <a:pt x="463" y="352"/>
                  </a:lnTo>
                  <a:lnTo>
                    <a:pt x="460" y="350"/>
                  </a:lnTo>
                  <a:lnTo>
                    <a:pt x="458" y="349"/>
                  </a:lnTo>
                  <a:lnTo>
                    <a:pt x="455" y="348"/>
                  </a:lnTo>
                  <a:lnTo>
                    <a:pt x="453" y="349"/>
                  </a:lnTo>
                  <a:lnTo>
                    <a:pt x="451" y="350"/>
                  </a:lnTo>
                  <a:lnTo>
                    <a:pt x="447" y="352"/>
                  </a:lnTo>
                  <a:lnTo>
                    <a:pt x="352" y="448"/>
                  </a:lnTo>
                  <a:lnTo>
                    <a:pt x="349" y="451"/>
                  </a:lnTo>
                  <a:lnTo>
                    <a:pt x="348" y="454"/>
                  </a:lnTo>
                  <a:lnTo>
                    <a:pt x="347" y="457"/>
                  </a:lnTo>
                  <a:lnTo>
                    <a:pt x="348" y="459"/>
                  </a:lnTo>
                  <a:lnTo>
                    <a:pt x="349" y="461"/>
                  </a:lnTo>
                  <a:lnTo>
                    <a:pt x="352" y="464"/>
                  </a:lnTo>
                  <a:lnTo>
                    <a:pt x="440" y="553"/>
                  </a:lnTo>
                  <a:lnTo>
                    <a:pt x="452" y="569"/>
                  </a:lnTo>
                  <a:lnTo>
                    <a:pt x="458" y="587"/>
                  </a:lnTo>
                  <a:lnTo>
                    <a:pt x="460" y="605"/>
                  </a:lnTo>
                  <a:lnTo>
                    <a:pt x="457" y="624"/>
                  </a:lnTo>
                  <a:lnTo>
                    <a:pt x="449" y="642"/>
                  </a:lnTo>
                  <a:lnTo>
                    <a:pt x="420" y="688"/>
                  </a:lnTo>
                  <a:lnTo>
                    <a:pt x="395" y="737"/>
                  </a:lnTo>
                  <a:lnTo>
                    <a:pt x="375" y="786"/>
                  </a:lnTo>
                  <a:lnTo>
                    <a:pt x="358" y="838"/>
                  </a:lnTo>
                  <a:lnTo>
                    <a:pt x="345" y="891"/>
                  </a:lnTo>
                  <a:lnTo>
                    <a:pt x="339" y="910"/>
                  </a:lnTo>
                  <a:lnTo>
                    <a:pt x="327" y="926"/>
                  </a:lnTo>
                  <a:lnTo>
                    <a:pt x="313" y="938"/>
                  </a:lnTo>
                  <a:lnTo>
                    <a:pt x="296" y="946"/>
                  </a:lnTo>
                  <a:lnTo>
                    <a:pt x="277" y="948"/>
                  </a:lnTo>
                  <a:lnTo>
                    <a:pt x="151" y="948"/>
                  </a:lnTo>
                  <a:lnTo>
                    <a:pt x="147" y="949"/>
                  </a:lnTo>
                  <a:lnTo>
                    <a:pt x="144" y="950"/>
                  </a:lnTo>
                  <a:lnTo>
                    <a:pt x="142" y="952"/>
                  </a:lnTo>
                  <a:lnTo>
                    <a:pt x="140" y="956"/>
                  </a:lnTo>
                  <a:lnTo>
                    <a:pt x="140" y="960"/>
                  </a:lnTo>
                  <a:lnTo>
                    <a:pt x="140" y="1096"/>
                  </a:lnTo>
                  <a:lnTo>
                    <a:pt x="140" y="1100"/>
                  </a:lnTo>
                  <a:lnTo>
                    <a:pt x="142" y="1104"/>
                  </a:lnTo>
                  <a:lnTo>
                    <a:pt x="144" y="1106"/>
                  </a:lnTo>
                  <a:lnTo>
                    <a:pt x="147" y="1108"/>
                  </a:lnTo>
                  <a:lnTo>
                    <a:pt x="151" y="1108"/>
                  </a:lnTo>
                  <a:lnTo>
                    <a:pt x="277" y="1108"/>
                  </a:lnTo>
                  <a:lnTo>
                    <a:pt x="296" y="1111"/>
                  </a:lnTo>
                  <a:lnTo>
                    <a:pt x="313" y="1118"/>
                  </a:lnTo>
                  <a:lnTo>
                    <a:pt x="327" y="1131"/>
                  </a:lnTo>
                  <a:lnTo>
                    <a:pt x="339" y="1147"/>
                  </a:lnTo>
                  <a:lnTo>
                    <a:pt x="345" y="1165"/>
                  </a:lnTo>
                  <a:lnTo>
                    <a:pt x="358" y="1218"/>
                  </a:lnTo>
                  <a:lnTo>
                    <a:pt x="375" y="1269"/>
                  </a:lnTo>
                  <a:lnTo>
                    <a:pt x="395" y="1320"/>
                  </a:lnTo>
                  <a:lnTo>
                    <a:pt x="420" y="1368"/>
                  </a:lnTo>
                  <a:lnTo>
                    <a:pt x="449" y="1414"/>
                  </a:lnTo>
                  <a:lnTo>
                    <a:pt x="457" y="1432"/>
                  </a:lnTo>
                  <a:lnTo>
                    <a:pt x="460" y="1451"/>
                  </a:lnTo>
                  <a:lnTo>
                    <a:pt x="458" y="1470"/>
                  </a:lnTo>
                  <a:lnTo>
                    <a:pt x="452" y="1488"/>
                  </a:lnTo>
                  <a:lnTo>
                    <a:pt x="440" y="1503"/>
                  </a:lnTo>
                  <a:lnTo>
                    <a:pt x="352" y="1592"/>
                  </a:lnTo>
                  <a:lnTo>
                    <a:pt x="349" y="1595"/>
                  </a:lnTo>
                  <a:lnTo>
                    <a:pt x="348" y="1598"/>
                  </a:lnTo>
                  <a:lnTo>
                    <a:pt x="347" y="1600"/>
                  </a:lnTo>
                  <a:lnTo>
                    <a:pt x="348" y="1602"/>
                  </a:lnTo>
                  <a:lnTo>
                    <a:pt x="349" y="1604"/>
                  </a:lnTo>
                  <a:lnTo>
                    <a:pt x="352" y="1608"/>
                  </a:lnTo>
                  <a:lnTo>
                    <a:pt x="447" y="1705"/>
                  </a:lnTo>
                  <a:lnTo>
                    <a:pt x="451" y="1707"/>
                  </a:lnTo>
                  <a:lnTo>
                    <a:pt x="453" y="1708"/>
                  </a:lnTo>
                  <a:lnTo>
                    <a:pt x="455" y="1708"/>
                  </a:lnTo>
                  <a:lnTo>
                    <a:pt x="458" y="1708"/>
                  </a:lnTo>
                  <a:lnTo>
                    <a:pt x="460" y="1707"/>
                  </a:lnTo>
                  <a:lnTo>
                    <a:pt x="463" y="1705"/>
                  </a:lnTo>
                  <a:lnTo>
                    <a:pt x="552" y="1616"/>
                  </a:lnTo>
                  <a:lnTo>
                    <a:pt x="568" y="1604"/>
                  </a:lnTo>
                  <a:lnTo>
                    <a:pt x="585" y="1597"/>
                  </a:lnTo>
                  <a:lnTo>
                    <a:pt x="604" y="1595"/>
                  </a:lnTo>
                  <a:lnTo>
                    <a:pt x="623" y="1598"/>
                  </a:lnTo>
                  <a:lnTo>
                    <a:pt x="640" y="1607"/>
                  </a:lnTo>
                  <a:lnTo>
                    <a:pt x="687" y="1636"/>
                  </a:lnTo>
                  <a:lnTo>
                    <a:pt x="735" y="1660"/>
                  </a:lnTo>
                  <a:lnTo>
                    <a:pt x="785" y="1682"/>
                  </a:lnTo>
                  <a:lnTo>
                    <a:pt x="837" y="1699"/>
                  </a:lnTo>
                  <a:lnTo>
                    <a:pt x="889" y="1711"/>
                  </a:lnTo>
                  <a:lnTo>
                    <a:pt x="908" y="1718"/>
                  </a:lnTo>
                  <a:lnTo>
                    <a:pt x="924" y="1728"/>
                  </a:lnTo>
                  <a:lnTo>
                    <a:pt x="936" y="1743"/>
                  </a:lnTo>
                  <a:lnTo>
                    <a:pt x="943" y="1760"/>
                  </a:lnTo>
                  <a:lnTo>
                    <a:pt x="946" y="1780"/>
                  </a:lnTo>
                  <a:lnTo>
                    <a:pt x="946" y="1906"/>
                  </a:lnTo>
                  <a:lnTo>
                    <a:pt x="947" y="1909"/>
                  </a:lnTo>
                  <a:lnTo>
                    <a:pt x="948" y="1912"/>
                  </a:lnTo>
                  <a:lnTo>
                    <a:pt x="951" y="1914"/>
                  </a:lnTo>
                  <a:lnTo>
                    <a:pt x="954" y="1916"/>
                  </a:lnTo>
                  <a:lnTo>
                    <a:pt x="958" y="1916"/>
                  </a:lnTo>
                  <a:lnTo>
                    <a:pt x="1094" y="1916"/>
                  </a:lnTo>
                  <a:lnTo>
                    <a:pt x="1098" y="1916"/>
                  </a:lnTo>
                  <a:lnTo>
                    <a:pt x="1101" y="1914"/>
                  </a:lnTo>
                  <a:lnTo>
                    <a:pt x="1103" y="1912"/>
                  </a:lnTo>
                  <a:lnTo>
                    <a:pt x="1106" y="1909"/>
                  </a:lnTo>
                  <a:lnTo>
                    <a:pt x="1106" y="1906"/>
                  </a:lnTo>
                  <a:lnTo>
                    <a:pt x="1106" y="1780"/>
                  </a:lnTo>
                  <a:lnTo>
                    <a:pt x="1109" y="1760"/>
                  </a:lnTo>
                  <a:lnTo>
                    <a:pt x="1116" y="1743"/>
                  </a:lnTo>
                  <a:lnTo>
                    <a:pt x="1129" y="1728"/>
                  </a:lnTo>
                  <a:lnTo>
                    <a:pt x="1143" y="1718"/>
                  </a:lnTo>
                  <a:lnTo>
                    <a:pt x="1162" y="1711"/>
                  </a:lnTo>
                  <a:lnTo>
                    <a:pt x="1215" y="1699"/>
                  </a:lnTo>
                  <a:lnTo>
                    <a:pt x="1267" y="1682"/>
                  </a:lnTo>
                  <a:lnTo>
                    <a:pt x="1316" y="1660"/>
                  </a:lnTo>
                  <a:lnTo>
                    <a:pt x="1365" y="1636"/>
                  </a:lnTo>
                  <a:lnTo>
                    <a:pt x="1411" y="1607"/>
                  </a:lnTo>
                  <a:lnTo>
                    <a:pt x="1429" y="1598"/>
                  </a:lnTo>
                  <a:lnTo>
                    <a:pt x="1448" y="1595"/>
                  </a:lnTo>
                  <a:lnTo>
                    <a:pt x="1467" y="1597"/>
                  </a:lnTo>
                  <a:lnTo>
                    <a:pt x="1485" y="1603"/>
                  </a:lnTo>
                  <a:lnTo>
                    <a:pt x="1500" y="1616"/>
                  </a:lnTo>
                  <a:lnTo>
                    <a:pt x="1589" y="1706"/>
                  </a:lnTo>
                  <a:lnTo>
                    <a:pt x="1592" y="1708"/>
                  </a:lnTo>
                  <a:lnTo>
                    <a:pt x="1594" y="1709"/>
                  </a:lnTo>
                  <a:lnTo>
                    <a:pt x="1597" y="1709"/>
                  </a:lnTo>
                  <a:lnTo>
                    <a:pt x="1599" y="1709"/>
                  </a:lnTo>
                  <a:lnTo>
                    <a:pt x="1601" y="1708"/>
                  </a:lnTo>
                  <a:lnTo>
                    <a:pt x="1604" y="1706"/>
                  </a:lnTo>
                  <a:lnTo>
                    <a:pt x="1700" y="1610"/>
                  </a:lnTo>
                  <a:lnTo>
                    <a:pt x="1702" y="1607"/>
                  </a:lnTo>
                  <a:lnTo>
                    <a:pt x="1703" y="1603"/>
                  </a:lnTo>
                  <a:lnTo>
                    <a:pt x="1703" y="1600"/>
                  </a:lnTo>
                  <a:lnTo>
                    <a:pt x="1702" y="1596"/>
                  </a:lnTo>
                  <a:lnTo>
                    <a:pt x="1700" y="1594"/>
                  </a:lnTo>
                  <a:lnTo>
                    <a:pt x="1612" y="1505"/>
                  </a:lnTo>
                  <a:lnTo>
                    <a:pt x="1600" y="1489"/>
                  </a:lnTo>
                  <a:lnTo>
                    <a:pt x="1594" y="1471"/>
                  </a:lnTo>
                  <a:lnTo>
                    <a:pt x="1592" y="1452"/>
                  </a:lnTo>
                  <a:lnTo>
                    <a:pt x="1595" y="1433"/>
                  </a:lnTo>
                  <a:lnTo>
                    <a:pt x="1603" y="1416"/>
                  </a:lnTo>
                  <a:lnTo>
                    <a:pt x="1633" y="1370"/>
                  </a:lnTo>
                  <a:lnTo>
                    <a:pt x="1657" y="1321"/>
                  </a:lnTo>
                  <a:lnTo>
                    <a:pt x="1678" y="1271"/>
                  </a:lnTo>
                  <a:lnTo>
                    <a:pt x="1694" y="1220"/>
                  </a:lnTo>
                  <a:lnTo>
                    <a:pt x="1707" y="1166"/>
                  </a:lnTo>
                  <a:lnTo>
                    <a:pt x="1714" y="1148"/>
                  </a:lnTo>
                  <a:lnTo>
                    <a:pt x="1725" y="1132"/>
                  </a:lnTo>
                  <a:lnTo>
                    <a:pt x="1739" y="1119"/>
                  </a:lnTo>
                  <a:lnTo>
                    <a:pt x="1756" y="1112"/>
                  </a:lnTo>
                  <a:lnTo>
                    <a:pt x="1776" y="1110"/>
                  </a:lnTo>
                  <a:lnTo>
                    <a:pt x="1902" y="1110"/>
                  </a:lnTo>
                  <a:lnTo>
                    <a:pt x="1905" y="1109"/>
                  </a:lnTo>
                  <a:lnTo>
                    <a:pt x="1908" y="1108"/>
                  </a:lnTo>
                  <a:lnTo>
                    <a:pt x="1910" y="1105"/>
                  </a:lnTo>
                  <a:lnTo>
                    <a:pt x="1912" y="1101"/>
                  </a:lnTo>
                  <a:lnTo>
                    <a:pt x="1912" y="1098"/>
                  </a:lnTo>
                  <a:lnTo>
                    <a:pt x="1912" y="961"/>
                  </a:lnTo>
                  <a:lnTo>
                    <a:pt x="1912" y="958"/>
                  </a:lnTo>
                  <a:lnTo>
                    <a:pt x="1910" y="955"/>
                  </a:lnTo>
                  <a:lnTo>
                    <a:pt x="1908" y="951"/>
                  </a:lnTo>
                  <a:lnTo>
                    <a:pt x="1905" y="950"/>
                  </a:lnTo>
                  <a:lnTo>
                    <a:pt x="1902" y="949"/>
                  </a:lnTo>
                  <a:lnTo>
                    <a:pt x="1776" y="949"/>
                  </a:lnTo>
                  <a:lnTo>
                    <a:pt x="1756" y="947"/>
                  </a:lnTo>
                  <a:lnTo>
                    <a:pt x="1739" y="939"/>
                  </a:lnTo>
                  <a:lnTo>
                    <a:pt x="1725" y="927"/>
                  </a:lnTo>
                  <a:lnTo>
                    <a:pt x="1714" y="911"/>
                  </a:lnTo>
                  <a:lnTo>
                    <a:pt x="1707" y="893"/>
                  </a:lnTo>
                  <a:lnTo>
                    <a:pt x="1694" y="839"/>
                  </a:lnTo>
                  <a:lnTo>
                    <a:pt x="1678" y="789"/>
                  </a:lnTo>
                  <a:lnTo>
                    <a:pt x="1657" y="738"/>
                  </a:lnTo>
                  <a:lnTo>
                    <a:pt x="1633" y="689"/>
                  </a:lnTo>
                  <a:lnTo>
                    <a:pt x="1603" y="643"/>
                  </a:lnTo>
                  <a:lnTo>
                    <a:pt x="1595" y="626"/>
                  </a:lnTo>
                  <a:lnTo>
                    <a:pt x="1592" y="607"/>
                  </a:lnTo>
                  <a:lnTo>
                    <a:pt x="1594" y="588"/>
                  </a:lnTo>
                  <a:lnTo>
                    <a:pt x="1600" y="570"/>
                  </a:lnTo>
                  <a:lnTo>
                    <a:pt x="1612" y="554"/>
                  </a:lnTo>
                  <a:lnTo>
                    <a:pt x="1700" y="465"/>
                  </a:lnTo>
                  <a:lnTo>
                    <a:pt x="1702" y="463"/>
                  </a:lnTo>
                  <a:lnTo>
                    <a:pt x="1703" y="460"/>
                  </a:lnTo>
                  <a:lnTo>
                    <a:pt x="1703" y="456"/>
                  </a:lnTo>
                  <a:lnTo>
                    <a:pt x="1702" y="453"/>
                  </a:lnTo>
                  <a:lnTo>
                    <a:pt x="1700" y="450"/>
                  </a:lnTo>
                  <a:lnTo>
                    <a:pt x="1604" y="353"/>
                  </a:lnTo>
                  <a:lnTo>
                    <a:pt x="1601" y="351"/>
                  </a:lnTo>
                  <a:lnTo>
                    <a:pt x="1599" y="350"/>
                  </a:lnTo>
                  <a:lnTo>
                    <a:pt x="1597" y="350"/>
                  </a:lnTo>
                  <a:lnTo>
                    <a:pt x="1594" y="350"/>
                  </a:lnTo>
                  <a:lnTo>
                    <a:pt x="1592" y="351"/>
                  </a:lnTo>
                  <a:lnTo>
                    <a:pt x="1589" y="353"/>
                  </a:lnTo>
                  <a:lnTo>
                    <a:pt x="1500" y="442"/>
                  </a:lnTo>
                  <a:lnTo>
                    <a:pt x="1485" y="454"/>
                  </a:lnTo>
                  <a:lnTo>
                    <a:pt x="1468" y="460"/>
                  </a:lnTo>
                  <a:lnTo>
                    <a:pt x="1450" y="463"/>
                  </a:lnTo>
                  <a:lnTo>
                    <a:pt x="1430" y="460"/>
                  </a:lnTo>
                  <a:lnTo>
                    <a:pt x="1411" y="450"/>
                  </a:lnTo>
                  <a:lnTo>
                    <a:pt x="1365" y="422"/>
                  </a:lnTo>
                  <a:lnTo>
                    <a:pt x="1316" y="398"/>
                  </a:lnTo>
                  <a:lnTo>
                    <a:pt x="1267" y="376"/>
                  </a:lnTo>
                  <a:lnTo>
                    <a:pt x="1215" y="360"/>
                  </a:lnTo>
                  <a:lnTo>
                    <a:pt x="1162" y="347"/>
                  </a:lnTo>
                  <a:lnTo>
                    <a:pt x="1143" y="341"/>
                  </a:lnTo>
                  <a:lnTo>
                    <a:pt x="1128" y="330"/>
                  </a:lnTo>
                  <a:lnTo>
                    <a:pt x="1116" y="315"/>
                  </a:lnTo>
                  <a:lnTo>
                    <a:pt x="1109" y="297"/>
                  </a:lnTo>
                  <a:lnTo>
                    <a:pt x="1106" y="278"/>
                  </a:lnTo>
                  <a:lnTo>
                    <a:pt x="1106" y="152"/>
                  </a:lnTo>
                  <a:lnTo>
                    <a:pt x="1106" y="149"/>
                  </a:lnTo>
                  <a:lnTo>
                    <a:pt x="1103" y="146"/>
                  </a:lnTo>
                  <a:lnTo>
                    <a:pt x="1101" y="143"/>
                  </a:lnTo>
                  <a:lnTo>
                    <a:pt x="1098" y="142"/>
                  </a:lnTo>
                  <a:lnTo>
                    <a:pt x="1094" y="141"/>
                  </a:lnTo>
                  <a:lnTo>
                    <a:pt x="958" y="141"/>
                  </a:lnTo>
                  <a:close/>
                  <a:moveTo>
                    <a:pt x="958" y="0"/>
                  </a:moveTo>
                  <a:lnTo>
                    <a:pt x="1095" y="0"/>
                  </a:lnTo>
                  <a:lnTo>
                    <a:pt x="1126" y="3"/>
                  </a:lnTo>
                  <a:lnTo>
                    <a:pt x="1154" y="13"/>
                  </a:lnTo>
                  <a:lnTo>
                    <a:pt x="1179" y="27"/>
                  </a:lnTo>
                  <a:lnTo>
                    <a:pt x="1201" y="45"/>
                  </a:lnTo>
                  <a:lnTo>
                    <a:pt x="1220" y="68"/>
                  </a:lnTo>
                  <a:lnTo>
                    <a:pt x="1234" y="93"/>
                  </a:lnTo>
                  <a:lnTo>
                    <a:pt x="1244" y="122"/>
                  </a:lnTo>
                  <a:lnTo>
                    <a:pt x="1247" y="152"/>
                  </a:lnTo>
                  <a:lnTo>
                    <a:pt x="1247" y="223"/>
                  </a:lnTo>
                  <a:lnTo>
                    <a:pt x="1297" y="238"/>
                  </a:lnTo>
                  <a:lnTo>
                    <a:pt x="1346" y="257"/>
                  </a:lnTo>
                  <a:lnTo>
                    <a:pt x="1394" y="278"/>
                  </a:lnTo>
                  <a:lnTo>
                    <a:pt x="1441" y="304"/>
                  </a:lnTo>
                  <a:lnTo>
                    <a:pt x="1490" y="254"/>
                  </a:lnTo>
                  <a:lnTo>
                    <a:pt x="1508" y="238"/>
                  </a:lnTo>
                  <a:lnTo>
                    <a:pt x="1528" y="225"/>
                  </a:lnTo>
                  <a:lnTo>
                    <a:pt x="1551" y="217"/>
                  </a:lnTo>
                  <a:lnTo>
                    <a:pt x="1574" y="212"/>
                  </a:lnTo>
                  <a:lnTo>
                    <a:pt x="1597" y="209"/>
                  </a:lnTo>
                  <a:lnTo>
                    <a:pt x="1628" y="213"/>
                  </a:lnTo>
                  <a:lnTo>
                    <a:pt x="1655" y="221"/>
                  </a:lnTo>
                  <a:lnTo>
                    <a:pt x="1681" y="235"/>
                  </a:lnTo>
                  <a:lnTo>
                    <a:pt x="1705" y="254"/>
                  </a:lnTo>
                  <a:lnTo>
                    <a:pt x="1800" y="350"/>
                  </a:lnTo>
                  <a:lnTo>
                    <a:pt x="1818" y="371"/>
                  </a:lnTo>
                  <a:lnTo>
                    <a:pt x="1831" y="394"/>
                  </a:lnTo>
                  <a:lnTo>
                    <a:pt x="1839" y="419"/>
                  </a:lnTo>
                  <a:lnTo>
                    <a:pt x="1844" y="445"/>
                  </a:lnTo>
                  <a:lnTo>
                    <a:pt x="1844" y="471"/>
                  </a:lnTo>
                  <a:lnTo>
                    <a:pt x="1839" y="496"/>
                  </a:lnTo>
                  <a:lnTo>
                    <a:pt x="1831" y="521"/>
                  </a:lnTo>
                  <a:lnTo>
                    <a:pt x="1818" y="544"/>
                  </a:lnTo>
                  <a:lnTo>
                    <a:pt x="1800" y="565"/>
                  </a:lnTo>
                  <a:lnTo>
                    <a:pt x="1751" y="614"/>
                  </a:lnTo>
                  <a:lnTo>
                    <a:pt x="1776" y="661"/>
                  </a:lnTo>
                  <a:lnTo>
                    <a:pt x="1797" y="709"/>
                  </a:lnTo>
                  <a:lnTo>
                    <a:pt x="1816" y="759"/>
                  </a:lnTo>
                  <a:lnTo>
                    <a:pt x="1832" y="809"/>
                  </a:lnTo>
                  <a:lnTo>
                    <a:pt x="1902" y="809"/>
                  </a:lnTo>
                  <a:lnTo>
                    <a:pt x="1932" y="812"/>
                  </a:lnTo>
                  <a:lnTo>
                    <a:pt x="1961" y="821"/>
                  </a:lnTo>
                  <a:lnTo>
                    <a:pt x="1987" y="835"/>
                  </a:lnTo>
                  <a:lnTo>
                    <a:pt x="2009" y="854"/>
                  </a:lnTo>
                  <a:lnTo>
                    <a:pt x="2027" y="876"/>
                  </a:lnTo>
                  <a:lnTo>
                    <a:pt x="2042" y="902"/>
                  </a:lnTo>
                  <a:lnTo>
                    <a:pt x="2050" y="930"/>
                  </a:lnTo>
                  <a:lnTo>
                    <a:pt x="2054" y="961"/>
                  </a:lnTo>
                  <a:lnTo>
                    <a:pt x="2054" y="1098"/>
                  </a:lnTo>
                  <a:lnTo>
                    <a:pt x="2050" y="1129"/>
                  </a:lnTo>
                  <a:lnTo>
                    <a:pt x="2042" y="1157"/>
                  </a:lnTo>
                  <a:lnTo>
                    <a:pt x="2027" y="1183"/>
                  </a:lnTo>
                  <a:lnTo>
                    <a:pt x="2009" y="1205"/>
                  </a:lnTo>
                  <a:lnTo>
                    <a:pt x="1987" y="1224"/>
                  </a:lnTo>
                  <a:lnTo>
                    <a:pt x="1961" y="1238"/>
                  </a:lnTo>
                  <a:lnTo>
                    <a:pt x="1932" y="1247"/>
                  </a:lnTo>
                  <a:lnTo>
                    <a:pt x="1902" y="1250"/>
                  </a:lnTo>
                  <a:lnTo>
                    <a:pt x="1832" y="1250"/>
                  </a:lnTo>
                  <a:lnTo>
                    <a:pt x="1816" y="1300"/>
                  </a:lnTo>
                  <a:lnTo>
                    <a:pt x="1797" y="1350"/>
                  </a:lnTo>
                  <a:lnTo>
                    <a:pt x="1776" y="1398"/>
                  </a:lnTo>
                  <a:lnTo>
                    <a:pt x="1751" y="1445"/>
                  </a:lnTo>
                  <a:lnTo>
                    <a:pt x="1800" y="1495"/>
                  </a:lnTo>
                  <a:lnTo>
                    <a:pt x="1818" y="1515"/>
                  </a:lnTo>
                  <a:lnTo>
                    <a:pt x="1831" y="1538"/>
                  </a:lnTo>
                  <a:lnTo>
                    <a:pt x="1839" y="1563"/>
                  </a:lnTo>
                  <a:lnTo>
                    <a:pt x="1844" y="1589"/>
                  </a:lnTo>
                  <a:lnTo>
                    <a:pt x="1844" y="1614"/>
                  </a:lnTo>
                  <a:lnTo>
                    <a:pt x="1839" y="1640"/>
                  </a:lnTo>
                  <a:lnTo>
                    <a:pt x="1831" y="1665"/>
                  </a:lnTo>
                  <a:lnTo>
                    <a:pt x="1818" y="1688"/>
                  </a:lnTo>
                  <a:lnTo>
                    <a:pt x="1800" y="1709"/>
                  </a:lnTo>
                  <a:lnTo>
                    <a:pt x="1705" y="1805"/>
                  </a:lnTo>
                  <a:lnTo>
                    <a:pt x="1687" y="1821"/>
                  </a:lnTo>
                  <a:lnTo>
                    <a:pt x="1665" y="1834"/>
                  </a:lnTo>
                  <a:lnTo>
                    <a:pt x="1644" y="1842"/>
                  </a:lnTo>
                  <a:lnTo>
                    <a:pt x="1621" y="1848"/>
                  </a:lnTo>
                  <a:lnTo>
                    <a:pt x="1597" y="1850"/>
                  </a:lnTo>
                  <a:lnTo>
                    <a:pt x="1567" y="1846"/>
                  </a:lnTo>
                  <a:lnTo>
                    <a:pt x="1539" y="1838"/>
                  </a:lnTo>
                  <a:lnTo>
                    <a:pt x="1514" y="1824"/>
                  </a:lnTo>
                  <a:lnTo>
                    <a:pt x="1490" y="1805"/>
                  </a:lnTo>
                  <a:lnTo>
                    <a:pt x="1441" y="1756"/>
                  </a:lnTo>
                  <a:lnTo>
                    <a:pt x="1394" y="1781"/>
                  </a:lnTo>
                  <a:lnTo>
                    <a:pt x="1346" y="1802"/>
                  </a:lnTo>
                  <a:lnTo>
                    <a:pt x="1297" y="1821"/>
                  </a:lnTo>
                  <a:lnTo>
                    <a:pt x="1247" y="1836"/>
                  </a:lnTo>
                  <a:lnTo>
                    <a:pt x="1247" y="1907"/>
                  </a:lnTo>
                  <a:lnTo>
                    <a:pt x="1244" y="1937"/>
                  </a:lnTo>
                  <a:lnTo>
                    <a:pt x="1235" y="1966"/>
                  </a:lnTo>
                  <a:lnTo>
                    <a:pt x="1220" y="1991"/>
                  </a:lnTo>
                  <a:lnTo>
                    <a:pt x="1203" y="2015"/>
                  </a:lnTo>
                  <a:lnTo>
                    <a:pt x="1179" y="2032"/>
                  </a:lnTo>
                  <a:lnTo>
                    <a:pt x="1154" y="2046"/>
                  </a:lnTo>
                  <a:lnTo>
                    <a:pt x="1126" y="2056"/>
                  </a:lnTo>
                  <a:lnTo>
                    <a:pt x="1095" y="2059"/>
                  </a:lnTo>
                  <a:lnTo>
                    <a:pt x="958" y="2059"/>
                  </a:lnTo>
                  <a:lnTo>
                    <a:pt x="927" y="2056"/>
                  </a:lnTo>
                  <a:lnTo>
                    <a:pt x="900" y="2046"/>
                  </a:lnTo>
                  <a:lnTo>
                    <a:pt x="874" y="2032"/>
                  </a:lnTo>
                  <a:lnTo>
                    <a:pt x="851" y="2015"/>
                  </a:lnTo>
                  <a:lnTo>
                    <a:pt x="832" y="1991"/>
                  </a:lnTo>
                  <a:lnTo>
                    <a:pt x="819" y="1966"/>
                  </a:lnTo>
                  <a:lnTo>
                    <a:pt x="810" y="1937"/>
                  </a:lnTo>
                  <a:lnTo>
                    <a:pt x="807" y="1907"/>
                  </a:lnTo>
                  <a:lnTo>
                    <a:pt x="807" y="1836"/>
                  </a:lnTo>
                  <a:lnTo>
                    <a:pt x="756" y="1821"/>
                  </a:lnTo>
                  <a:lnTo>
                    <a:pt x="707" y="1802"/>
                  </a:lnTo>
                  <a:lnTo>
                    <a:pt x="659" y="1781"/>
                  </a:lnTo>
                  <a:lnTo>
                    <a:pt x="613" y="1756"/>
                  </a:lnTo>
                  <a:lnTo>
                    <a:pt x="563" y="1805"/>
                  </a:lnTo>
                  <a:lnTo>
                    <a:pt x="545" y="1821"/>
                  </a:lnTo>
                  <a:lnTo>
                    <a:pt x="524" y="1834"/>
                  </a:lnTo>
                  <a:lnTo>
                    <a:pt x="503" y="1842"/>
                  </a:lnTo>
                  <a:lnTo>
                    <a:pt x="480" y="1848"/>
                  </a:lnTo>
                  <a:lnTo>
                    <a:pt x="456" y="1850"/>
                  </a:lnTo>
                  <a:lnTo>
                    <a:pt x="426" y="1846"/>
                  </a:lnTo>
                  <a:lnTo>
                    <a:pt x="398" y="1838"/>
                  </a:lnTo>
                  <a:lnTo>
                    <a:pt x="372" y="1824"/>
                  </a:lnTo>
                  <a:lnTo>
                    <a:pt x="349" y="1805"/>
                  </a:lnTo>
                  <a:lnTo>
                    <a:pt x="252" y="1709"/>
                  </a:lnTo>
                  <a:lnTo>
                    <a:pt x="237" y="1690"/>
                  </a:lnTo>
                  <a:lnTo>
                    <a:pt x="225" y="1670"/>
                  </a:lnTo>
                  <a:lnTo>
                    <a:pt x="215" y="1649"/>
                  </a:lnTo>
                  <a:lnTo>
                    <a:pt x="210" y="1626"/>
                  </a:lnTo>
                  <a:lnTo>
                    <a:pt x="208" y="1601"/>
                  </a:lnTo>
                  <a:lnTo>
                    <a:pt x="211" y="1572"/>
                  </a:lnTo>
                  <a:lnTo>
                    <a:pt x="220" y="1543"/>
                  </a:lnTo>
                  <a:lnTo>
                    <a:pt x="233" y="1517"/>
                  </a:lnTo>
                  <a:lnTo>
                    <a:pt x="252" y="1495"/>
                  </a:lnTo>
                  <a:lnTo>
                    <a:pt x="302" y="1445"/>
                  </a:lnTo>
                  <a:lnTo>
                    <a:pt x="278" y="1398"/>
                  </a:lnTo>
                  <a:lnTo>
                    <a:pt x="256" y="1350"/>
                  </a:lnTo>
                  <a:lnTo>
                    <a:pt x="237" y="1300"/>
                  </a:lnTo>
                  <a:lnTo>
                    <a:pt x="222" y="1250"/>
                  </a:lnTo>
                  <a:lnTo>
                    <a:pt x="151" y="1250"/>
                  </a:lnTo>
                  <a:lnTo>
                    <a:pt x="121" y="1247"/>
                  </a:lnTo>
                  <a:lnTo>
                    <a:pt x="92" y="1238"/>
                  </a:lnTo>
                  <a:lnTo>
                    <a:pt x="67" y="1224"/>
                  </a:lnTo>
                  <a:lnTo>
                    <a:pt x="45" y="1205"/>
                  </a:lnTo>
                  <a:lnTo>
                    <a:pt x="26" y="1183"/>
                  </a:lnTo>
                  <a:lnTo>
                    <a:pt x="12" y="1157"/>
                  </a:lnTo>
                  <a:lnTo>
                    <a:pt x="2" y="1129"/>
                  </a:lnTo>
                  <a:lnTo>
                    <a:pt x="0" y="1098"/>
                  </a:lnTo>
                  <a:lnTo>
                    <a:pt x="0" y="961"/>
                  </a:lnTo>
                  <a:lnTo>
                    <a:pt x="2" y="930"/>
                  </a:lnTo>
                  <a:lnTo>
                    <a:pt x="12" y="902"/>
                  </a:lnTo>
                  <a:lnTo>
                    <a:pt x="26" y="876"/>
                  </a:lnTo>
                  <a:lnTo>
                    <a:pt x="45" y="854"/>
                  </a:lnTo>
                  <a:lnTo>
                    <a:pt x="67" y="835"/>
                  </a:lnTo>
                  <a:lnTo>
                    <a:pt x="92" y="821"/>
                  </a:lnTo>
                  <a:lnTo>
                    <a:pt x="121" y="812"/>
                  </a:lnTo>
                  <a:lnTo>
                    <a:pt x="151" y="809"/>
                  </a:lnTo>
                  <a:lnTo>
                    <a:pt x="222" y="809"/>
                  </a:lnTo>
                  <a:lnTo>
                    <a:pt x="237" y="759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2" y="614"/>
                  </a:lnTo>
                  <a:lnTo>
                    <a:pt x="252" y="565"/>
                  </a:lnTo>
                  <a:lnTo>
                    <a:pt x="237" y="547"/>
                  </a:lnTo>
                  <a:lnTo>
                    <a:pt x="225" y="527"/>
                  </a:lnTo>
                  <a:lnTo>
                    <a:pt x="215" y="504"/>
                  </a:lnTo>
                  <a:lnTo>
                    <a:pt x="210" y="482"/>
                  </a:lnTo>
                  <a:lnTo>
                    <a:pt x="208" y="458"/>
                  </a:lnTo>
                  <a:lnTo>
                    <a:pt x="211" y="428"/>
                  </a:lnTo>
                  <a:lnTo>
                    <a:pt x="220" y="400"/>
                  </a:lnTo>
                  <a:lnTo>
                    <a:pt x="233" y="373"/>
                  </a:lnTo>
                  <a:lnTo>
                    <a:pt x="252" y="350"/>
                  </a:lnTo>
                  <a:lnTo>
                    <a:pt x="349" y="254"/>
                  </a:lnTo>
                  <a:lnTo>
                    <a:pt x="367" y="238"/>
                  </a:lnTo>
                  <a:lnTo>
                    <a:pt x="387" y="225"/>
                  </a:lnTo>
                  <a:lnTo>
                    <a:pt x="410" y="217"/>
                  </a:lnTo>
                  <a:lnTo>
                    <a:pt x="432" y="212"/>
                  </a:lnTo>
                  <a:lnTo>
                    <a:pt x="456" y="209"/>
                  </a:lnTo>
                  <a:lnTo>
                    <a:pt x="485" y="213"/>
                  </a:lnTo>
                  <a:lnTo>
                    <a:pt x="514" y="221"/>
                  </a:lnTo>
                  <a:lnTo>
                    <a:pt x="540" y="235"/>
                  </a:lnTo>
                  <a:lnTo>
                    <a:pt x="563" y="254"/>
                  </a:lnTo>
                  <a:lnTo>
                    <a:pt x="613" y="304"/>
                  </a:lnTo>
                  <a:lnTo>
                    <a:pt x="659" y="278"/>
                  </a:lnTo>
                  <a:lnTo>
                    <a:pt x="707" y="257"/>
                  </a:lnTo>
                  <a:lnTo>
                    <a:pt x="756" y="238"/>
                  </a:lnTo>
                  <a:lnTo>
                    <a:pt x="807" y="223"/>
                  </a:lnTo>
                  <a:lnTo>
                    <a:pt x="807" y="152"/>
                  </a:lnTo>
                  <a:lnTo>
                    <a:pt x="810" y="122"/>
                  </a:lnTo>
                  <a:lnTo>
                    <a:pt x="819" y="93"/>
                  </a:lnTo>
                  <a:lnTo>
                    <a:pt x="832" y="68"/>
                  </a:lnTo>
                  <a:lnTo>
                    <a:pt x="851" y="45"/>
                  </a:lnTo>
                  <a:lnTo>
                    <a:pt x="874" y="27"/>
                  </a:lnTo>
                  <a:lnTo>
                    <a:pt x="900" y="13"/>
                  </a:lnTo>
                  <a:lnTo>
                    <a:pt x="927" y="3"/>
                  </a:lnTo>
                  <a:lnTo>
                    <a:pt x="9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53"/>
            <p:cNvSpPr>
              <a:spLocks noEditPoints="1"/>
            </p:cNvSpPr>
            <p:nvPr/>
          </p:nvSpPr>
          <p:spPr bwMode="auto">
            <a:xfrm>
              <a:off x="3733801" y="3562350"/>
              <a:ext cx="131763" cy="131763"/>
            </a:xfrm>
            <a:custGeom>
              <a:avLst/>
              <a:gdLst>
                <a:gd name="T0" fmla="*/ 374 w 833"/>
                <a:gd name="T1" fmla="*/ 144 h 835"/>
                <a:gd name="T2" fmla="*/ 299 w 833"/>
                <a:gd name="T3" fmla="*/ 166 h 835"/>
                <a:gd name="T4" fmla="*/ 234 w 833"/>
                <a:gd name="T5" fmla="*/ 208 h 835"/>
                <a:gd name="T6" fmla="*/ 183 w 833"/>
                <a:gd name="T7" fmla="*/ 266 h 835"/>
                <a:gd name="T8" fmla="*/ 151 w 833"/>
                <a:gd name="T9" fmla="*/ 337 h 835"/>
                <a:gd name="T10" fmla="*/ 139 w 833"/>
                <a:gd name="T11" fmla="*/ 418 h 835"/>
                <a:gd name="T12" fmla="*/ 151 w 833"/>
                <a:gd name="T13" fmla="*/ 498 h 835"/>
                <a:gd name="T14" fmla="*/ 183 w 833"/>
                <a:gd name="T15" fmla="*/ 569 h 835"/>
                <a:gd name="T16" fmla="*/ 234 w 833"/>
                <a:gd name="T17" fmla="*/ 627 h 835"/>
                <a:gd name="T18" fmla="*/ 299 w 833"/>
                <a:gd name="T19" fmla="*/ 669 h 835"/>
                <a:gd name="T20" fmla="*/ 374 w 833"/>
                <a:gd name="T21" fmla="*/ 691 h 835"/>
                <a:gd name="T22" fmla="*/ 457 w 833"/>
                <a:gd name="T23" fmla="*/ 691 h 835"/>
                <a:gd name="T24" fmla="*/ 531 w 833"/>
                <a:gd name="T25" fmla="*/ 669 h 835"/>
                <a:gd name="T26" fmla="*/ 597 w 833"/>
                <a:gd name="T27" fmla="*/ 627 h 835"/>
                <a:gd name="T28" fmla="*/ 647 w 833"/>
                <a:gd name="T29" fmla="*/ 569 h 835"/>
                <a:gd name="T30" fmla="*/ 680 w 833"/>
                <a:gd name="T31" fmla="*/ 498 h 835"/>
                <a:gd name="T32" fmla="*/ 692 w 833"/>
                <a:gd name="T33" fmla="*/ 418 h 835"/>
                <a:gd name="T34" fmla="*/ 680 w 833"/>
                <a:gd name="T35" fmla="*/ 338 h 835"/>
                <a:gd name="T36" fmla="*/ 647 w 833"/>
                <a:gd name="T37" fmla="*/ 267 h 835"/>
                <a:gd name="T38" fmla="*/ 597 w 833"/>
                <a:gd name="T39" fmla="*/ 209 h 835"/>
                <a:gd name="T40" fmla="*/ 531 w 833"/>
                <a:gd name="T41" fmla="*/ 167 h 835"/>
                <a:gd name="T42" fmla="*/ 457 w 833"/>
                <a:gd name="T43" fmla="*/ 144 h 835"/>
                <a:gd name="T44" fmla="*/ 416 w 833"/>
                <a:gd name="T45" fmla="*/ 0 h 835"/>
                <a:gd name="T46" fmla="*/ 519 w 833"/>
                <a:gd name="T47" fmla="*/ 13 h 835"/>
                <a:gd name="T48" fmla="*/ 612 w 833"/>
                <a:gd name="T49" fmla="*/ 49 h 835"/>
                <a:gd name="T50" fmla="*/ 693 w 833"/>
                <a:gd name="T51" fmla="*/ 106 h 835"/>
                <a:gd name="T52" fmla="*/ 758 w 833"/>
                <a:gd name="T53" fmla="*/ 180 h 835"/>
                <a:gd name="T54" fmla="*/ 805 w 833"/>
                <a:gd name="T55" fmla="*/ 266 h 835"/>
                <a:gd name="T56" fmla="*/ 829 w 833"/>
                <a:gd name="T57" fmla="*/ 366 h 835"/>
                <a:gd name="T58" fmla="*/ 829 w 833"/>
                <a:gd name="T59" fmla="*/ 469 h 835"/>
                <a:gd name="T60" fmla="*/ 805 w 833"/>
                <a:gd name="T61" fmla="*/ 569 h 835"/>
                <a:gd name="T62" fmla="*/ 758 w 833"/>
                <a:gd name="T63" fmla="*/ 655 h 835"/>
                <a:gd name="T64" fmla="*/ 693 w 833"/>
                <a:gd name="T65" fmla="*/ 729 h 835"/>
                <a:gd name="T66" fmla="*/ 612 w 833"/>
                <a:gd name="T67" fmla="*/ 786 h 835"/>
                <a:gd name="T68" fmla="*/ 519 w 833"/>
                <a:gd name="T69" fmla="*/ 822 h 835"/>
                <a:gd name="T70" fmla="*/ 416 w 833"/>
                <a:gd name="T71" fmla="*/ 835 h 835"/>
                <a:gd name="T72" fmla="*/ 313 w 833"/>
                <a:gd name="T73" fmla="*/ 822 h 835"/>
                <a:gd name="T74" fmla="*/ 220 w 833"/>
                <a:gd name="T75" fmla="*/ 786 h 835"/>
                <a:gd name="T76" fmla="*/ 139 w 833"/>
                <a:gd name="T77" fmla="*/ 729 h 835"/>
                <a:gd name="T78" fmla="*/ 74 w 833"/>
                <a:gd name="T79" fmla="*/ 655 h 835"/>
                <a:gd name="T80" fmla="*/ 27 w 833"/>
                <a:gd name="T81" fmla="*/ 569 h 835"/>
                <a:gd name="T82" fmla="*/ 3 w 833"/>
                <a:gd name="T83" fmla="*/ 469 h 835"/>
                <a:gd name="T84" fmla="*/ 3 w 833"/>
                <a:gd name="T85" fmla="*/ 366 h 835"/>
                <a:gd name="T86" fmla="*/ 27 w 833"/>
                <a:gd name="T87" fmla="*/ 266 h 835"/>
                <a:gd name="T88" fmla="*/ 74 w 833"/>
                <a:gd name="T89" fmla="*/ 180 h 835"/>
                <a:gd name="T90" fmla="*/ 139 w 833"/>
                <a:gd name="T91" fmla="*/ 106 h 835"/>
                <a:gd name="T92" fmla="*/ 220 w 833"/>
                <a:gd name="T93" fmla="*/ 49 h 835"/>
                <a:gd name="T94" fmla="*/ 313 w 833"/>
                <a:gd name="T95" fmla="*/ 13 h 835"/>
                <a:gd name="T96" fmla="*/ 416 w 833"/>
                <a:gd name="T97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835">
                  <a:moveTo>
                    <a:pt x="415" y="141"/>
                  </a:moveTo>
                  <a:lnTo>
                    <a:pt x="374" y="144"/>
                  </a:lnTo>
                  <a:lnTo>
                    <a:pt x="335" y="152"/>
                  </a:lnTo>
                  <a:lnTo>
                    <a:pt x="299" y="166"/>
                  </a:lnTo>
                  <a:lnTo>
                    <a:pt x="265" y="185"/>
                  </a:lnTo>
                  <a:lnTo>
                    <a:pt x="234" y="208"/>
                  </a:lnTo>
                  <a:lnTo>
                    <a:pt x="207" y="236"/>
                  </a:lnTo>
                  <a:lnTo>
                    <a:pt x="183" y="266"/>
                  </a:lnTo>
                  <a:lnTo>
                    <a:pt x="164" y="301"/>
                  </a:lnTo>
                  <a:lnTo>
                    <a:pt x="151" y="337"/>
                  </a:lnTo>
                  <a:lnTo>
                    <a:pt x="142" y="376"/>
                  </a:lnTo>
                  <a:lnTo>
                    <a:pt x="139" y="418"/>
                  </a:lnTo>
                  <a:lnTo>
                    <a:pt x="142" y="459"/>
                  </a:lnTo>
                  <a:lnTo>
                    <a:pt x="151" y="498"/>
                  </a:lnTo>
                  <a:lnTo>
                    <a:pt x="164" y="534"/>
                  </a:lnTo>
                  <a:lnTo>
                    <a:pt x="183" y="569"/>
                  </a:lnTo>
                  <a:lnTo>
                    <a:pt x="207" y="599"/>
                  </a:lnTo>
                  <a:lnTo>
                    <a:pt x="234" y="627"/>
                  </a:lnTo>
                  <a:lnTo>
                    <a:pt x="265" y="650"/>
                  </a:lnTo>
                  <a:lnTo>
                    <a:pt x="299" y="669"/>
                  </a:lnTo>
                  <a:lnTo>
                    <a:pt x="335" y="683"/>
                  </a:lnTo>
                  <a:lnTo>
                    <a:pt x="374" y="691"/>
                  </a:lnTo>
                  <a:lnTo>
                    <a:pt x="415" y="694"/>
                  </a:lnTo>
                  <a:lnTo>
                    <a:pt x="457" y="691"/>
                  </a:lnTo>
                  <a:lnTo>
                    <a:pt x="495" y="683"/>
                  </a:lnTo>
                  <a:lnTo>
                    <a:pt x="531" y="669"/>
                  </a:lnTo>
                  <a:lnTo>
                    <a:pt x="565" y="650"/>
                  </a:lnTo>
                  <a:lnTo>
                    <a:pt x="597" y="627"/>
                  </a:lnTo>
                  <a:lnTo>
                    <a:pt x="624" y="599"/>
                  </a:lnTo>
                  <a:lnTo>
                    <a:pt x="647" y="569"/>
                  </a:lnTo>
                  <a:lnTo>
                    <a:pt x="665" y="534"/>
                  </a:lnTo>
                  <a:lnTo>
                    <a:pt x="680" y="498"/>
                  </a:lnTo>
                  <a:lnTo>
                    <a:pt x="689" y="459"/>
                  </a:lnTo>
                  <a:lnTo>
                    <a:pt x="692" y="418"/>
                  </a:lnTo>
                  <a:lnTo>
                    <a:pt x="689" y="376"/>
                  </a:lnTo>
                  <a:lnTo>
                    <a:pt x="680" y="338"/>
                  </a:lnTo>
                  <a:lnTo>
                    <a:pt x="665" y="301"/>
                  </a:lnTo>
                  <a:lnTo>
                    <a:pt x="647" y="267"/>
                  </a:lnTo>
                  <a:lnTo>
                    <a:pt x="624" y="236"/>
                  </a:lnTo>
                  <a:lnTo>
                    <a:pt x="597" y="209"/>
                  </a:lnTo>
                  <a:lnTo>
                    <a:pt x="565" y="185"/>
                  </a:lnTo>
                  <a:lnTo>
                    <a:pt x="531" y="167"/>
                  </a:lnTo>
                  <a:lnTo>
                    <a:pt x="495" y="152"/>
                  </a:lnTo>
                  <a:lnTo>
                    <a:pt x="457" y="144"/>
                  </a:lnTo>
                  <a:lnTo>
                    <a:pt x="415" y="141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3"/>
                  </a:lnTo>
                  <a:lnTo>
                    <a:pt x="566" y="29"/>
                  </a:lnTo>
                  <a:lnTo>
                    <a:pt x="612" y="49"/>
                  </a:lnTo>
                  <a:lnTo>
                    <a:pt x="654" y="75"/>
                  </a:lnTo>
                  <a:lnTo>
                    <a:pt x="693" y="106"/>
                  </a:lnTo>
                  <a:lnTo>
                    <a:pt x="728" y="141"/>
                  </a:lnTo>
                  <a:lnTo>
                    <a:pt x="758" y="180"/>
                  </a:lnTo>
                  <a:lnTo>
                    <a:pt x="783" y="222"/>
                  </a:lnTo>
                  <a:lnTo>
                    <a:pt x="805" y="266"/>
                  </a:lnTo>
                  <a:lnTo>
                    <a:pt x="819" y="315"/>
                  </a:lnTo>
                  <a:lnTo>
                    <a:pt x="829" y="366"/>
                  </a:lnTo>
                  <a:lnTo>
                    <a:pt x="833" y="418"/>
                  </a:lnTo>
                  <a:lnTo>
                    <a:pt x="829" y="469"/>
                  </a:lnTo>
                  <a:lnTo>
                    <a:pt x="819" y="520"/>
                  </a:lnTo>
                  <a:lnTo>
                    <a:pt x="805" y="569"/>
                  </a:lnTo>
                  <a:lnTo>
                    <a:pt x="783" y="613"/>
                  </a:lnTo>
                  <a:lnTo>
                    <a:pt x="758" y="655"/>
                  </a:lnTo>
                  <a:lnTo>
                    <a:pt x="728" y="694"/>
                  </a:lnTo>
                  <a:lnTo>
                    <a:pt x="693" y="729"/>
                  </a:lnTo>
                  <a:lnTo>
                    <a:pt x="654" y="760"/>
                  </a:lnTo>
                  <a:lnTo>
                    <a:pt x="612" y="786"/>
                  </a:lnTo>
                  <a:lnTo>
                    <a:pt x="566" y="806"/>
                  </a:lnTo>
                  <a:lnTo>
                    <a:pt x="519" y="822"/>
                  </a:lnTo>
                  <a:lnTo>
                    <a:pt x="468" y="832"/>
                  </a:lnTo>
                  <a:lnTo>
                    <a:pt x="416" y="835"/>
                  </a:lnTo>
                  <a:lnTo>
                    <a:pt x="364" y="832"/>
                  </a:lnTo>
                  <a:lnTo>
                    <a:pt x="313" y="822"/>
                  </a:lnTo>
                  <a:lnTo>
                    <a:pt x="266" y="806"/>
                  </a:lnTo>
                  <a:lnTo>
                    <a:pt x="220" y="786"/>
                  </a:lnTo>
                  <a:lnTo>
                    <a:pt x="178" y="760"/>
                  </a:lnTo>
                  <a:lnTo>
                    <a:pt x="139" y="729"/>
                  </a:lnTo>
                  <a:lnTo>
                    <a:pt x="104" y="694"/>
                  </a:lnTo>
                  <a:lnTo>
                    <a:pt x="74" y="655"/>
                  </a:lnTo>
                  <a:lnTo>
                    <a:pt x="48" y="613"/>
                  </a:lnTo>
                  <a:lnTo>
                    <a:pt x="27" y="569"/>
                  </a:lnTo>
                  <a:lnTo>
                    <a:pt x="13" y="520"/>
                  </a:lnTo>
                  <a:lnTo>
                    <a:pt x="3" y="469"/>
                  </a:lnTo>
                  <a:lnTo>
                    <a:pt x="0" y="418"/>
                  </a:lnTo>
                  <a:lnTo>
                    <a:pt x="3" y="366"/>
                  </a:lnTo>
                  <a:lnTo>
                    <a:pt x="13" y="315"/>
                  </a:lnTo>
                  <a:lnTo>
                    <a:pt x="27" y="266"/>
                  </a:lnTo>
                  <a:lnTo>
                    <a:pt x="48" y="222"/>
                  </a:lnTo>
                  <a:lnTo>
                    <a:pt x="74" y="180"/>
                  </a:lnTo>
                  <a:lnTo>
                    <a:pt x="104" y="141"/>
                  </a:lnTo>
                  <a:lnTo>
                    <a:pt x="139" y="106"/>
                  </a:lnTo>
                  <a:lnTo>
                    <a:pt x="178" y="75"/>
                  </a:lnTo>
                  <a:lnTo>
                    <a:pt x="220" y="49"/>
                  </a:lnTo>
                  <a:lnTo>
                    <a:pt x="266" y="29"/>
                  </a:lnTo>
                  <a:lnTo>
                    <a:pt x="313" y="13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5" name="Group 864"/>
          <p:cNvGrpSpPr/>
          <p:nvPr/>
        </p:nvGrpSpPr>
        <p:grpSpPr>
          <a:xfrm>
            <a:off x="2595689" y="3460750"/>
            <a:ext cx="442913" cy="554037"/>
            <a:chOff x="2509838" y="3460750"/>
            <a:chExt cx="442913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3" name="Freeform 258"/>
            <p:cNvSpPr>
              <a:spLocks noEditPoints="1"/>
            </p:cNvSpPr>
            <p:nvPr/>
          </p:nvSpPr>
          <p:spPr bwMode="auto">
            <a:xfrm>
              <a:off x="2509838" y="3460750"/>
              <a:ext cx="442913" cy="554037"/>
            </a:xfrm>
            <a:custGeom>
              <a:avLst/>
              <a:gdLst>
                <a:gd name="T0" fmla="*/ 145 w 2794"/>
                <a:gd name="T1" fmla="*/ 3093 h 3494"/>
                <a:gd name="T2" fmla="*/ 192 w 2794"/>
                <a:gd name="T3" fmla="*/ 3204 h 3494"/>
                <a:gd name="T4" fmla="*/ 285 w 2794"/>
                <a:gd name="T5" fmla="*/ 3291 h 3494"/>
                <a:gd name="T6" fmla="*/ 411 w 2794"/>
                <a:gd name="T7" fmla="*/ 3343 h 3494"/>
                <a:gd name="T8" fmla="*/ 2286 w 2794"/>
                <a:gd name="T9" fmla="*/ 3354 h 3494"/>
                <a:gd name="T10" fmla="*/ 2428 w 2794"/>
                <a:gd name="T11" fmla="*/ 3330 h 3494"/>
                <a:gd name="T12" fmla="*/ 2543 w 2794"/>
                <a:gd name="T13" fmla="*/ 3266 h 3494"/>
                <a:gd name="T14" fmla="*/ 2622 w 2794"/>
                <a:gd name="T15" fmla="*/ 3170 h 3494"/>
                <a:gd name="T16" fmla="*/ 2652 w 2794"/>
                <a:gd name="T17" fmla="*/ 3052 h 3494"/>
                <a:gd name="T18" fmla="*/ 2071 w 2794"/>
                <a:gd name="T19" fmla="*/ 1156 h 3494"/>
                <a:gd name="T20" fmla="*/ 2051 w 2794"/>
                <a:gd name="T21" fmla="*/ 1205 h 3494"/>
                <a:gd name="T22" fmla="*/ 2002 w 2794"/>
                <a:gd name="T23" fmla="*/ 1226 h 3494"/>
                <a:gd name="T24" fmla="*/ 1952 w 2794"/>
                <a:gd name="T25" fmla="*/ 1205 h 3494"/>
                <a:gd name="T26" fmla="*/ 1931 w 2794"/>
                <a:gd name="T27" fmla="*/ 1156 h 3494"/>
                <a:gd name="T28" fmla="*/ 862 w 2794"/>
                <a:gd name="T29" fmla="*/ 1156 h 3494"/>
                <a:gd name="T30" fmla="*/ 842 w 2794"/>
                <a:gd name="T31" fmla="*/ 1205 h 3494"/>
                <a:gd name="T32" fmla="*/ 791 w 2794"/>
                <a:gd name="T33" fmla="*/ 1226 h 3494"/>
                <a:gd name="T34" fmla="*/ 741 w 2794"/>
                <a:gd name="T35" fmla="*/ 1205 h 3494"/>
                <a:gd name="T36" fmla="*/ 721 w 2794"/>
                <a:gd name="T37" fmla="*/ 1156 h 3494"/>
                <a:gd name="T38" fmla="*/ 1396 w 2794"/>
                <a:gd name="T39" fmla="*/ 141 h 3494"/>
                <a:gd name="T40" fmla="*/ 1228 w 2794"/>
                <a:gd name="T41" fmla="*/ 167 h 3494"/>
                <a:gd name="T42" fmla="*/ 1080 w 2794"/>
                <a:gd name="T43" fmla="*/ 243 h 3494"/>
                <a:gd name="T44" fmla="*/ 965 w 2794"/>
                <a:gd name="T45" fmla="*/ 359 h 3494"/>
                <a:gd name="T46" fmla="*/ 888 w 2794"/>
                <a:gd name="T47" fmla="*/ 506 h 3494"/>
                <a:gd name="T48" fmla="*/ 862 w 2794"/>
                <a:gd name="T49" fmla="*/ 674 h 3494"/>
                <a:gd name="T50" fmla="*/ 1931 w 2794"/>
                <a:gd name="T51" fmla="*/ 674 h 3494"/>
                <a:gd name="T52" fmla="*/ 1904 w 2794"/>
                <a:gd name="T53" fmla="*/ 506 h 3494"/>
                <a:gd name="T54" fmla="*/ 1828 w 2794"/>
                <a:gd name="T55" fmla="*/ 359 h 3494"/>
                <a:gd name="T56" fmla="*/ 1712 w 2794"/>
                <a:gd name="T57" fmla="*/ 243 h 3494"/>
                <a:gd name="T58" fmla="*/ 1566 w 2794"/>
                <a:gd name="T59" fmla="*/ 167 h 3494"/>
                <a:gd name="T60" fmla="*/ 1396 w 2794"/>
                <a:gd name="T61" fmla="*/ 141 h 3494"/>
                <a:gd name="T62" fmla="*/ 1524 w 2794"/>
                <a:gd name="T63" fmla="*/ 12 h 3494"/>
                <a:gd name="T64" fmla="*/ 1701 w 2794"/>
                <a:gd name="T65" fmla="*/ 73 h 3494"/>
                <a:gd name="T66" fmla="*/ 1852 w 2794"/>
                <a:gd name="T67" fmla="*/ 177 h 3494"/>
                <a:gd name="T68" fmla="*/ 1969 w 2794"/>
                <a:gd name="T69" fmla="*/ 316 h 3494"/>
                <a:gd name="T70" fmla="*/ 2045 w 2794"/>
                <a:gd name="T71" fmla="*/ 485 h 3494"/>
                <a:gd name="T72" fmla="*/ 2071 w 2794"/>
                <a:gd name="T73" fmla="*/ 674 h 3494"/>
                <a:gd name="T74" fmla="*/ 2540 w 2794"/>
                <a:gd name="T75" fmla="*/ 693 h 3494"/>
                <a:gd name="T76" fmla="*/ 2583 w 2794"/>
                <a:gd name="T77" fmla="*/ 734 h 3494"/>
                <a:gd name="T78" fmla="*/ 2794 w 2794"/>
                <a:gd name="T79" fmla="*/ 3050 h 3494"/>
                <a:gd name="T80" fmla="*/ 2764 w 2794"/>
                <a:gd name="T81" fmla="*/ 3200 h 3494"/>
                <a:gd name="T82" fmla="*/ 2682 w 2794"/>
                <a:gd name="T83" fmla="*/ 3327 h 3494"/>
                <a:gd name="T84" fmla="*/ 2558 w 2794"/>
                <a:gd name="T85" fmla="*/ 3425 h 3494"/>
                <a:gd name="T86" fmla="*/ 2403 w 2794"/>
                <a:gd name="T87" fmla="*/ 3483 h 3494"/>
                <a:gd name="T88" fmla="*/ 507 w 2794"/>
                <a:gd name="T89" fmla="*/ 3494 h 3494"/>
                <a:gd name="T90" fmla="*/ 336 w 2794"/>
                <a:gd name="T91" fmla="*/ 3468 h 3494"/>
                <a:gd name="T92" fmla="*/ 190 w 2794"/>
                <a:gd name="T93" fmla="*/ 3397 h 3494"/>
                <a:gd name="T94" fmla="*/ 79 w 2794"/>
                <a:gd name="T95" fmla="*/ 3288 h 3494"/>
                <a:gd name="T96" fmla="*/ 14 w 2794"/>
                <a:gd name="T97" fmla="*/ 3151 h 3494"/>
                <a:gd name="T98" fmla="*/ 0 w 2794"/>
                <a:gd name="T99" fmla="*/ 3043 h 3494"/>
                <a:gd name="T100" fmla="*/ 220 w 2794"/>
                <a:gd name="T101" fmla="*/ 716 h 3494"/>
                <a:gd name="T102" fmla="*/ 274 w 2794"/>
                <a:gd name="T103" fmla="*/ 690 h 3494"/>
                <a:gd name="T104" fmla="*/ 724 w 2794"/>
                <a:gd name="T105" fmla="*/ 609 h 3494"/>
                <a:gd name="T106" fmla="*/ 768 w 2794"/>
                <a:gd name="T107" fmla="*/ 426 h 3494"/>
                <a:gd name="T108" fmla="*/ 859 w 2794"/>
                <a:gd name="T109" fmla="*/ 266 h 3494"/>
                <a:gd name="T110" fmla="*/ 988 w 2794"/>
                <a:gd name="T111" fmla="*/ 138 h 3494"/>
                <a:gd name="T112" fmla="*/ 1148 w 2794"/>
                <a:gd name="T113" fmla="*/ 47 h 3494"/>
                <a:gd name="T114" fmla="*/ 1331 w 2794"/>
                <a:gd name="T115" fmla="*/ 4 h 3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94" h="3494">
                  <a:moveTo>
                    <a:pt x="339" y="830"/>
                  </a:moveTo>
                  <a:lnTo>
                    <a:pt x="141" y="3052"/>
                  </a:lnTo>
                  <a:lnTo>
                    <a:pt x="145" y="3093"/>
                  </a:lnTo>
                  <a:lnTo>
                    <a:pt x="156" y="3133"/>
                  </a:lnTo>
                  <a:lnTo>
                    <a:pt x="171" y="3170"/>
                  </a:lnTo>
                  <a:lnTo>
                    <a:pt x="192" y="3204"/>
                  </a:lnTo>
                  <a:lnTo>
                    <a:pt x="219" y="3237"/>
                  </a:lnTo>
                  <a:lnTo>
                    <a:pt x="250" y="3266"/>
                  </a:lnTo>
                  <a:lnTo>
                    <a:pt x="285" y="3291"/>
                  </a:lnTo>
                  <a:lnTo>
                    <a:pt x="323" y="3313"/>
                  </a:lnTo>
                  <a:lnTo>
                    <a:pt x="366" y="3330"/>
                  </a:lnTo>
                  <a:lnTo>
                    <a:pt x="411" y="3343"/>
                  </a:lnTo>
                  <a:lnTo>
                    <a:pt x="458" y="3351"/>
                  </a:lnTo>
                  <a:lnTo>
                    <a:pt x="507" y="3354"/>
                  </a:lnTo>
                  <a:lnTo>
                    <a:pt x="2286" y="3354"/>
                  </a:lnTo>
                  <a:lnTo>
                    <a:pt x="2335" y="3351"/>
                  </a:lnTo>
                  <a:lnTo>
                    <a:pt x="2383" y="3343"/>
                  </a:lnTo>
                  <a:lnTo>
                    <a:pt x="2428" y="3330"/>
                  </a:lnTo>
                  <a:lnTo>
                    <a:pt x="2469" y="3313"/>
                  </a:lnTo>
                  <a:lnTo>
                    <a:pt x="2508" y="3291"/>
                  </a:lnTo>
                  <a:lnTo>
                    <a:pt x="2543" y="3266"/>
                  </a:lnTo>
                  <a:lnTo>
                    <a:pt x="2574" y="3237"/>
                  </a:lnTo>
                  <a:lnTo>
                    <a:pt x="2600" y="3204"/>
                  </a:lnTo>
                  <a:lnTo>
                    <a:pt x="2622" y="3170"/>
                  </a:lnTo>
                  <a:lnTo>
                    <a:pt x="2638" y="3133"/>
                  </a:lnTo>
                  <a:lnTo>
                    <a:pt x="2647" y="3093"/>
                  </a:lnTo>
                  <a:lnTo>
                    <a:pt x="2652" y="3052"/>
                  </a:lnTo>
                  <a:lnTo>
                    <a:pt x="2454" y="830"/>
                  </a:lnTo>
                  <a:lnTo>
                    <a:pt x="2071" y="830"/>
                  </a:lnTo>
                  <a:lnTo>
                    <a:pt x="2071" y="1156"/>
                  </a:lnTo>
                  <a:lnTo>
                    <a:pt x="2069" y="1174"/>
                  </a:lnTo>
                  <a:lnTo>
                    <a:pt x="2063" y="1191"/>
                  </a:lnTo>
                  <a:lnTo>
                    <a:pt x="2051" y="1205"/>
                  </a:lnTo>
                  <a:lnTo>
                    <a:pt x="2037" y="1217"/>
                  </a:lnTo>
                  <a:lnTo>
                    <a:pt x="2020" y="1223"/>
                  </a:lnTo>
                  <a:lnTo>
                    <a:pt x="2002" y="1226"/>
                  </a:lnTo>
                  <a:lnTo>
                    <a:pt x="1983" y="1223"/>
                  </a:lnTo>
                  <a:lnTo>
                    <a:pt x="1966" y="1217"/>
                  </a:lnTo>
                  <a:lnTo>
                    <a:pt x="1952" y="1205"/>
                  </a:lnTo>
                  <a:lnTo>
                    <a:pt x="1940" y="1191"/>
                  </a:lnTo>
                  <a:lnTo>
                    <a:pt x="1934" y="1174"/>
                  </a:lnTo>
                  <a:lnTo>
                    <a:pt x="1931" y="1156"/>
                  </a:lnTo>
                  <a:lnTo>
                    <a:pt x="1931" y="830"/>
                  </a:lnTo>
                  <a:lnTo>
                    <a:pt x="862" y="830"/>
                  </a:lnTo>
                  <a:lnTo>
                    <a:pt x="862" y="1156"/>
                  </a:lnTo>
                  <a:lnTo>
                    <a:pt x="859" y="1174"/>
                  </a:lnTo>
                  <a:lnTo>
                    <a:pt x="852" y="1191"/>
                  </a:lnTo>
                  <a:lnTo>
                    <a:pt x="842" y="1205"/>
                  </a:lnTo>
                  <a:lnTo>
                    <a:pt x="827" y="1217"/>
                  </a:lnTo>
                  <a:lnTo>
                    <a:pt x="810" y="1223"/>
                  </a:lnTo>
                  <a:lnTo>
                    <a:pt x="791" y="1226"/>
                  </a:lnTo>
                  <a:lnTo>
                    <a:pt x="772" y="1223"/>
                  </a:lnTo>
                  <a:lnTo>
                    <a:pt x="755" y="1217"/>
                  </a:lnTo>
                  <a:lnTo>
                    <a:pt x="741" y="1205"/>
                  </a:lnTo>
                  <a:lnTo>
                    <a:pt x="731" y="1191"/>
                  </a:lnTo>
                  <a:lnTo>
                    <a:pt x="723" y="1174"/>
                  </a:lnTo>
                  <a:lnTo>
                    <a:pt x="721" y="1156"/>
                  </a:lnTo>
                  <a:lnTo>
                    <a:pt x="721" y="830"/>
                  </a:lnTo>
                  <a:lnTo>
                    <a:pt x="339" y="830"/>
                  </a:lnTo>
                  <a:close/>
                  <a:moveTo>
                    <a:pt x="1396" y="141"/>
                  </a:moveTo>
                  <a:lnTo>
                    <a:pt x="1339" y="144"/>
                  </a:lnTo>
                  <a:lnTo>
                    <a:pt x="1282" y="153"/>
                  </a:lnTo>
                  <a:lnTo>
                    <a:pt x="1228" y="167"/>
                  </a:lnTo>
                  <a:lnTo>
                    <a:pt x="1175" y="188"/>
                  </a:lnTo>
                  <a:lnTo>
                    <a:pt x="1126" y="213"/>
                  </a:lnTo>
                  <a:lnTo>
                    <a:pt x="1080" y="243"/>
                  </a:lnTo>
                  <a:lnTo>
                    <a:pt x="1038" y="278"/>
                  </a:lnTo>
                  <a:lnTo>
                    <a:pt x="999" y="316"/>
                  </a:lnTo>
                  <a:lnTo>
                    <a:pt x="965" y="359"/>
                  </a:lnTo>
                  <a:lnTo>
                    <a:pt x="934" y="405"/>
                  </a:lnTo>
                  <a:lnTo>
                    <a:pt x="909" y="454"/>
                  </a:lnTo>
                  <a:lnTo>
                    <a:pt x="888" y="506"/>
                  </a:lnTo>
                  <a:lnTo>
                    <a:pt x="874" y="560"/>
                  </a:lnTo>
                  <a:lnTo>
                    <a:pt x="865" y="615"/>
                  </a:lnTo>
                  <a:lnTo>
                    <a:pt x="862" y="674"/>
                  </a:lnTo>
                  <a:lnTo>
                    <a:pt x="862" y="690"/>
                  </a:lnTo>
                  <a:lnTo>
                    <a:pt x="1931" y="690"/>
                  </a:lnTo>
                  <a:lnTo>
                    <a:pt x="1931" y="674"/>
                  </a:lnTo>
                  <a:lnTo>
                    <a:pt x="1928" y="615"/>
                  </a:lnTo>
                  <a:lnTo>
                    <a:pt x="1919" y="560"/>
                  </a:lnTo>
                  <a:lnTo>
                    <a:pt x="1904" y="506"/>
                  </a:lnTo>
                  <a:lnTo>
                    <a:pt x="1884" y="454"/>
                  </a:lnTo>
                  <a:lnTo>
                    <a:pt x="1858" y="405"/>
                  </a:lnTo>
                  <a:lnTo>
                    <a:pt x="1828" y="359"/>
                  </a:lnTo>
                  <a:lnTo>
                    <a:pt x="1793" y="316"/>
                  </a:lnTo>
                  <a:lnTo>
                    <a:pt x="1755" y="278"/>
                  </a:lnTo>
                  <a:lnTo>
                    <a:pt x="1712" y="243"/>
                  </a:lnTo>
                  <a:lnTo>
                    <a:pt x="1666" y="213"/>
                  </a:lnTo>
                  <a:lnTo>
                    <a:pt x="1617" y="188"/>
                  </a:lnTo>
                  <a:lnTo>
                    <a:pt x="1566" y="167"/>
                  </a:lnTo>
                  <a:lnTo>
                    <a:pt x="1511" y="153"/>
                  </a:lnTo>
                  <a:lnTo>
                    <a:pt x="1455" y="144"/>
                  </a:lnTo>
                  <a:lnTo>
                    <a:pt x="1396" y="141"/>
                  </a:lnTo>
                  <a:close/>
                  <a:moveTo>
                    <a:pt x="1396" y="0"/>
                  </a:moveTo>
                  <a:lnTo>
                    <a:pt x="1461" y="4"/>
                  </a:lnTo>
                  <a:lnTo>
                    <a:pt x="1524" y="12"/>
                  </a:lnTo>
                  <a:lnTo>
                    <a:pt x="1586" y="27"/>
                  </a:lnTo>
                  <a:lnTo>
                    <a:pt x="1645" y="47"/>
                  </a:lnTo>
                  <a:lnTo>
                    <a:pt x="1701" y="73"/>
                  </a:lnTo>
                  <a:lnTo>
                    <a:pt x="1755" y="103"/>
                  </a:lnTo>
                  <a:lnTo>
                    <a:pt x="1805" y="138"/>
                  </a:lnTo>
                  <a:lnTo>
                    <a:pt x="1852" y="177"/>
                  </a:lnTo>
                  <a:lnTo>
                    <a:pt x="1895" y="220"/>
                  </a:lnTo>
                  <a:lnTo>
                    <a:pt x="1934" y="266"/>
                  </a:lnTo>
                  <a:lnTo>
                    <a:pt x="1969" y="316"/>
                  </a:lnTo>
                  <a:lnTo>
                    <a:pt x="1999" y="370"/>
                  </a:lnTo>
                  <a:lnTo>
                    <a:pt x="2024" y="426"/>
                  </a:lnTo>
                  <a:lnTo>
                    <a:pt x="2045" y="485"/>
                  </a:lnTo>
                  <a:lnTo>
                    <a:pt x="2060" y="546"/>
                  </a:lnTo>
                  <a:lnTo>
                    <a:pt x="2069" y="609"/>
                  </a:lnTo>
                  <a:lnTo>
                    <a:pt x="2071" y="674"/>
                  </a:lnTo>
                  <a:lnTo>
                    <a:pt x="2071" y="690"/>
                  </a:lnTo>
                  <a:lnTo>
                    <a:pt x="2518" y="690"/>
                  </a:lnTo>
                  <a:lnTo>
                    <a:pt x="2540" y="693"/>
                  </a:lnTo>
                  <a:lnTo>
                    <a:pt x="2558" y="703"/>
                  </a:lnTo>
                  <a:lnTo>
                    <a:pt x="2573" y="716"/>
                  </a:lnTo>
                  <a:lnTo>
                    <a:pt x="2583" y="734"/>
                  </a:lnTo>
                  <a:lnTo>
                    <a:pt x="2589" y="754"/>
                  </a:lnTo>
                  <a:lnTo>
                    <a:pt x="2794" y="3043"/>
                  </a:lnTo>
                  <a:lnTo>
                    <a:pt x="2794" y="3050"/>
                  </a:lnTo>
                  <a:lnTo>
                    <a:pt x="2789" y="3101"/>
                  </a:lnTo>
                  <a:lnTo>
                    <a:pt x="2780" y="3151"/>
                  </a:lnTo>
                  <a:lnTo>
                    <a:pt x="2764" y="3200"/>
                  </a:lnTo>
                  <a:lnTo>
                    <a:pt x="2741" y="3244"/>
                  </a:lnTo>
                  <a:lnTo>
                    <a:pt x="2715" y="3288"/>
                  </a:lnTo>
                  <a:lnTo>
                    <a:pt x="2682" y="3327"/>
                  </a:lnTo>
                  <a:lnTo>
                    <a:pt x="2644" y="3364"/>
                  </a:lnTo>
                  <a:lnTo>
                    <a:pt x="2604" y="3397"/>
                  </a:lnTo>
                  <a:lnTo>
                    <a:pt x="2558" y="3425"/>
                  </a:lnTo>
                  <a:lnTo>
                    <a:pt x="2510" y="3449"/>
                  </a:lnTo>
                  <a:lnTo>
                    <a:pt x="2458" y="3468"/>
                  </a:lnTo>
                  <a:lnTo>
                    <a:pt x="2403" y="3483"/>
                  </a:lnTo>
                  <a:lnTo>
                    <a:pt x="2346" y="3491"/>
                  </a:lnTo>
                  <a:lnTo>
                    <a:pt x="2287" y="3494"/>
                  </a:lnTo>
                  <a:lnTo>
                    <a:pt x="507" y="3494"/>
                  </a:lnTo>
                  <a:lnTo>
                    <a:pt x="448" y="3491"/>
                  </a:lnTo>
                  <a:lnTo>
                    <a:pt x="390" y="3483"/>
                  </a:lnTo>
                  <a:lnTo>
                    <a:pt x="336" y="3468"/>
                  </a:lnTo>
                  <a:lnTo>
                    <a:pt x="284" y="3449"/>
                  </a:lnTo>
                  <a:lnTo>
                    <a:pt x="236" y="3425"/>
                  </a:lnTo>
                  <a:lnTo>
                    <a:pt x="190" y="3397"/>
                  </a:lnTo>
                  <a:lnTo>
                    <a:pt x="149" y="3364"/>
                  </a:lnTo>
                  <a:lnTo>
                    <a:pt x="112" y="3327"/>
                  </a:lnTo>
                  <a:lnTo>
                    <a:pt x="79" y="3288"/>
                  </a:lnTo>
                  <a:lnTo>
                    <a:pt x="52" y="3244"/>
                  </a:lnTo>
                  <a:lnTo>
                    <a:pt x="30" y="3200"/>
                  </a:lnTo>
                  <a:lnTo>
                    <a:pt x="14" y="3151"/>
                  </a:lnTo>
                  <a:lnTo>
                    <a:pt x="4" y="3101"/>
                  </a:lnTo>
                  <a:lnTo>
                    <a:pt x="0" y="3050"/>
                  </a:lnTo>
                  <a:lnTo>
                    <a:pt x="0" y="3043"/>
                  </a:lnTo>
                  <a:lnTo>
                    <a:pt x="204" y="754"/>
                  </a:lnTo>
                  <a:lnTo>
                    <a:pt x="209" y="734"/>
                  </a:lnTo>
                  <a:lnTo>
                    <a:pt x="220" y="716"/>
                  </a:lnTo>
                  <a:lnTo>
                    <a:pt x="235" y="703"/>
                  </a:lnTo>
                  <a:lnTo>
                    <a:pt x="254" y="693"/>
                  </a:lnTo>
                  <a:lnTo>
                    <a:pt x="274" y="690"/>
                  </a:lnTo>
                  <a:lnTo>
                    <a:pt x="721" y="690"/>
                  </a:lnTo>
                  <a:lnTo>
                    <a:pt x="721" y="674"/>
                  </a:lnTo>
                  <a:lnTo>
                    <a:pt x="724" y="609"/>
                  </a:lnTo>
                  <a:lnTo>
                    <a:pt x="733" y="546"/>
                  </a:lnTo>
                  <a:lnTo>
                    <a:pt x="748" y="485"/>
                  </a:lnTo>
                  <a:lnTo>
                    <a:pt x="768" y="426"/>
                  </a:lnTo>
                  <a:lnTo>
                    <a:pt x="794" y="370"/>
                  </a:lnTo>
                  <a:lnTo>
                    <a:pt x="823" y="316"/>
                  </a:lnTo>
                  <a:lnTo>
                    <a:pt x="859" y="266"/>
                  </a:lnTo>
                  <a:lnTo>
                    <a:pt x="898" y="220"/>
                  </a:lnTo>
                  <a:lnTo>
                    <a:pt x="941" y="177"/>
                  </a:lnTo>
                  <a:lnTo>
                    <a:pt x="988" y="138"/>
                  </a:lnTo>
                  <a:lnTo>
                    <a:pt x="1038" y="103"/>
                  </a:lnTo>
                  <a:lnTo>
                    <a:pt x="1091" y="73"/>
                  </a:lnTo>
                  <a:lnTo>
                    <a:pt x="1148" y="47"/>
                  </a:lnTo>
                  <a:lnTo>
                    <a:pt x="1207" y="27"/>
                  </a:lnTo>
                  <a:lnTo>
                    <a:pt x="1268" y="12"/>
                  </a:lnTo>
                  <a:lnTo>
                    <a:pt x="1331" y="4"/>
                  </a:lnTo>
                  <a:lnTo>
                    <a:pt x="1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59"/>
            <p:cNvSpPr>
              <a:spLocks/>
            </p:cNvSpPr>
            <p:nvPr/>
          </p:nvSpPr>
          <p:spPr bwMode="auto">
            <a:xfrm>
              <a:off x="2652713" y="3746500"/>
              <a:ext cx="157163" cy="114300"/>
            </a:xfrm>
            <a:custGeom>
              <a:avLst/>
              <a:gdLst>
                <a:gd name="T0" fmla="*/ 926 w 996"/>
                <a:gd name="T1" fmla="*/ 0 h 720"/>
                <a:gd name="T2" fmla="*/ 944 w 996"/>
                <a:gd name="T3" fmla="*/ 2 h 720"/>
                <a:gd name="T4" fmla="*/ 960 w 996"/>
                <a:gd name="T5" fmla="*/ 9 h 720"/>
                <a:gd name="T6" fmla="*/ 975 w 996"/>
                <a:gd name="T7" fmla="*/ 20 h 720"/>
                <a:gd name="T8" fmla="*/ 987 w 996"/>
                <a:gd name="T9" fmla="*/ 35 h 720"/>
                <a:gd name="T10" fmla="*/ 994 w 996"/>
                <a:gd name="T11" fmla="*/ 52 h 720"/>
                <a:gd name="T12" fmla="*/ 996 w 996"/>
                <a:gd name="T13" fmla="*/ 70 h 720"/>
                <a:gd name="T14" fmla="*/ 994 w 996"/>
                <a:gd name="T15" fmla="*/ 88 h 720"/>
                <a:gd name="T16" fmla="*/ 987 w 996"/>
                <a:gd name="T17" fmla="*/ 105 h 720"/>
                <a:gd name="T18" fmla="*/ 975 w 996"/>
                <a:gd name="T19" fmla="*/ 120 h 720"/>
                <a:gd name="T20" fmla="*/ 395 w 996"/>
                <a:gd name="T21" fmla="*/ 699 h 720"/>
                <a:gd name="T22" fmla="*/ 380 w 996"/>
                <a:gd name="T23" fmla="*/ 710 h 720"/>
                <a:gd name="T24" fmla="*/ 363 w 996"/>
                <a:gd name="T25" fmla="*/ 717 h 720"/>
                <a:gd name="T26" fmla="*/ 345 w 996"/>
                <a:gd name="T27" fmla="*/ 720 h 720"/>
                <a:gd name="T28" fmla="*/ 326 w 996"/>
                <a:gd name="T29" fmla="*/ 717 h 720"/>
                <a:gd name="T30" fmla="*/ 310 w 996"/>
                <a:gd name="T31" fmla="*/ 710 h 720"/>
                <a:gd name="T32" fmla="*/ 296 w 996"/>
                <a:gd name="T33" fmla="*/ 699 h 720"/>
                <a:gd name="T34" fmla="*/ 21 w 996"/>
                <a:gd name="T35" fmla="*/ 426 h 720"/>
                <a:gd name="T36" fmla="*/ 10 w 996"/>
                <a:gd name="T37" fmla="*/ 411 h 720"/>
                <a:gd name="T38" fmla="*/ 2 w 996"/>
                <a:gd name="T39" fmla="*/ 394 h 720"/>
                <a:gd name="T40" fmla="*/ 0 w 996"/>
                <a:gd name="T41" fmla="*/ 376 h 720"/>
                <a:gd name="T42" fmla="*/ 2 w 996"/>
                <a:gd name="T43" fmla="*/ 358 h 720"/>
                <a:gd name="T44" fmla="*/ 10 w 996"/>
                <a:gd name="T45" fmla="*/ 341 h 720"/>
                <a:gd name="T46" fmla="*/ 21 w 996"/>
                <a:gd name="T47" fmla="*/ 326 h 720"/>
                <a:gd name="T48" fmla="*/ 36 w 996"/>
                <a:gd name="T49" fmla="*/ 315 h 720"/>
                <a:gd name="T50" fmla="*/ 53 w 996"/>
                <a:gd name="T51" fmla="*/ 308 h 720"/>
                <a:gd name="T52" fmla="*/ 72 w 996"/>
                <a:gd name="T53" fmla="*/ 306 h 720"/>
                <a:gd name="T54" fmla="*/ 89 w 996"/>
                <a:gd name="T55" fmla="*/ 308 h 720"/>
                <a:gd name="T56" fmla="*/ 106 w 996"/>
                <a:gd name="T57" fmla="*/ 315 h 720"/>
                <a:gd name="T58" fmla="*/ 121 w 996"/>
                <a:gd name="T59" fmla="*/ 326 h 720"/>
                <a:gd name="T60" fmla="*/ 345 w 996"/>
                <a:gd name="T61" fmla="*/ 550 h 720"/>
                <a:gd name="T62" fmla="*/ 876 w 996"/>
                <a:gd name="T63" fmla="*/ 20 h 720"/>
                <a:gd name="T64" fmla="*/ 891 w 996"/>
                <a:gd name="T65" fmla="*/ 9 h 720"/>
                <a:gd name="T66" fmla="*/ 908 w 996"/>
                <a:gd name="T67" fmla="*/ 2 h 720"/>
                <a:gd name="T68" fmla="*/ 926 w 996"/>
                <a:gd name="T69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96" h="720">
                  <a:moveTo>
                    <a:pt x="926" y="0"/>
                  </a:moveTo>
                  <a:lnTo>
                    <a:pt x="944" y="2"/>
                  </a:lnTo>
                  <a:lnTo>
                    <a:pt x="960" y="9"/>
                  </a:lnTo>
                  <a:lnTo>
                    <a:pt x="975" y="20"/>
                  </a:lnTo>
                  <a:lnTo>
                    <a:pt x="987" y="35"/>
                  </a:lnTo>
                  <a:lnTo>
                    <a:pt x="994" y="52"/>
                  </a:lnTo>
                  <a:lnTo>
                    <a:pt x="996" y="70"/>
                  </a:lnTo>
                  <a:lnTo>
                    <a:pt x="994" y="88"/>
                  </a:lnTo>
                  <a:lnTo>
                    <a:pt x="987" y="105"/>
                  </a:lnTo>
                  <a:lnTo>
                    <a:pt x="975" y="120"/>
                  </a:lnTo>
                  <a:lnTo>
                    <a:pt x="395" y="699"/>
                  </a:lnTo>
                  <a:lnTo>
                    <a:pt x="380" y="710"/>
                  </a:lnTo>
                  <a:lnTo>
                    <a:pt x="363" y="717"/>
                  </a:lnTo>
                  <a:lnTo>
                    <a:pt x="345" y="720"/>
                  </a:lnTo>
                  <a:lnTo>
                    <a:pt x="326" y="717"/>
                  </a:lnTo>
                  <a:lnTo>
                    <a:pt x="310" y="710"/>
                  </a:lnTo>
                  <a:lnTo>
                    <a:pt x="296" y="699"/>
                  </a:lnTo>
                  <a:lnTo>
                    <a:pt x="21" y="426"/>
                  </a:lnTo>
                  <a:lnTo>
                    <a:pt x="10" y="411"/>
                  </a:lnTo>
                  <a:lnTo>
                    <a:pt x="2" y="394"/>
                  </a:lnTo>
                  <a:lnTo>
                    <a:pt x="0" y="376"/>
                  </a:lnTo>
                  <a:lnTo>
                    <a:pt x="2" y="358"/>
                  </a:lnTo>
                  <a:lnTo>
                    <a:pt x="10" y="341"/>
                  </a:lnTo>
                  <a:lnTo>
                    <a:pt x="21" y="326"/>
                  </a:lnTo>
                  <a:lnTo>
                    <a:pt x="36" y="315"/>
                  </a:lnTo>
                  <a:lnTo>
                    <a:pt x="53" y="308"/>
                  </a:lnTo>
                  <a:lnTo>
                    <a:pt x="72" y="306"/>
                  </a:lnTo>
                  <a:lnTo>
                    <a:pt x="89" y="308"/>
                  </a:lnTo>
                  <a:lnTo>
                    <a:pt x="106" y="315"/>
                  </a:lnTo>
                  <a:lnTo>
                    <a:pt x="121" y="326"/>
                  </a:lnTo>
                  <a:lnTo>
                    <a:pt x="345" y="550"/>
                  </a:lnTo>
                  <a:lnTo>
                    <a:pt x="876" y="20"/>
                  </a:lnTo>
                  <a:lnTo>
                    <a:pt x="891" y="9"/>
                  </a:lnTo>
                  <a:lnTo>
                    <a:pt x="908" y="2"/>
                  </a:lnTo>
                  <a:lnTo>
                    <a:pt x="9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1" name="Group 870"/>
          <p:cNvGrpSpPr/>
          <p:nvPr/>
        </p:nvGrpSpPr>
        <p:grpSpPr>
          <a:xfrm>
            <a:off x="1605426" y="3487738"/>
            <a:ext cx="552450" cy="501650"/>
            <a:chOff x="1582738" y="3487738"/>
            <a:chExt cx="552450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9" name="Freeform 264"/>
            <p:cNvSpPr>
              <a:spLocks noEditPoints="1"/>
            </p:cNvSpPr>
            <p:nvPr/>
          </p:nvSpPr>
          <p:spPr bwMode="auto">
            <a:xfrm>
              <a:off x="1582738" y="3487738"/>
              <a:ext cx="358775" cy="501650"/>
            </a:xfrm>
            <a:custGeom>
              <a:avLst/>
              <a:gdLst>
                <a:gd name="T0" fmla="*/ 1031 w 2263"/>
                <a:gd name="T1" fmla="*/ 154 h 3165"/>
                <a:gd name="T2" fmla="*/ 897 w 2263"/>
                <a:gd name="T3" fmla="*/ 213 h 3165"/>
                <a:gd name="T4" fmla="*/ 792 w 2263"/>
                <a:gd name="T5" fmla="*/ 312 h 3165"/>
                <a:gd name="T6" fmla="*/ 725 w 2263"/>
                <a:gd name="T7" fmla="*/ 444 h 3165"/>
                <a:gd name="T8" fmla="*/ 1555 w 2263"/>
                <a:gd name="T9" fmla="*/ 543 h 3165"/>
                <a:gd name="T10" fmla="*/ 1521 w 2263"/>
                <a:gd name="T11" fmla="*/ 397 h 3165"/>
                <a:gd name="T12" fmla="*/ 1440 w 2263"/>
                <a:gd name="T13" fmla="*/ 275 h 3165"/>
                <a:gd name="T14" fmla="*/ 1325 w 2263"/>
                <a:gd name="T15" fmla="*/ 188 h 3165"/>
                <a:gd name="T16" fmla="*/ 1183 w 2263"/>
                <a:gd name="T17" fmla="*/ 144 h 3165"/>
                <a:gd name="T18" fmla="*/ 1192 w 2263"/>
                <a:gd name="T19" fmla="*/ 4 h 3165"/>
                <a:gd name="T20" fmla="*/ 1360 w 2263"/>
                <a:gd name="T21" fmla="*/ 48 h 3165"/>
                <a:gd name="T22" fmla="*/ 1503 w 2263"/>
                <a:gd name="T23" fmla="*/ 140 h 3165"/>
                <a:gd name="T24" fmla="*/ 1612 w 2263"/>
                <a:gd name="T25" fmla="*/ 268 h 3165"/>
                <a:gd name="T26" fmla="*/ 1678 w 2263"/>
                <a:gd name="T27" fmla="*/ 426 h 3165"/>
                <a:gd name="T28" fmla="*/ 2193 w 2263"/>
                <a:gd name="T29" fmla="*/ 543 h 3165"/>
                <a:gd name="T30" fmla="*/ 2243 w 2263"/>
                <a:gd name="T31" fmla="*/ 563 h 3165"/>
                <a:gd name="T32" fmla="*/ 2263 w 2263"/>
                <a:gd name="T33" fmla="*/ 613 h 3165"/>
                <a:gd name="T34" fmla="*/ 2254 w 2263"/>
                <a:gd name="T35" fmla="*/ 857 h 3165"/>
                <a:gd name="T36" fmla="*/ 2211 w 2263"/>
                <a:gd name="T37" fmla="*/ 890 h 3165"/>
                <a:gd name="T38" fmla="*/ 2157 w 2263"/>
                <a:gd name="T39" fmla="*/ 883 h 3165"/>
                <a:gd name="T40" fmla="*/ 2126 w 2263"/>
                <a:gd name="T41" fmla="*/ 840 h 3165"/>
                <a:gd name="T42" fmla="*/ 1696 w 2263"/>
                <a:gd name="T43" fmla="*/ 684 h 3165"/>
                <a:gd name="T44" fmla="*/ 1687 w 2263"/>
                <a:gd name="T45" fmla="*/ 984 h 3165"/>
                <a:gd name="T46" fmla="*/ 1645 w 2263"/>
                <a:gd name="T47" fmla="*/ 1016 h 3165"/>
                <a:gd name="T48" fmla="*/ 1591 w 2263"/>
                <a:gd name="T49" fmla="*/ 1010 h 3165"/>
                <a:gd name="T50" fmla="*/ 1558 w 2263"/>
                <a:gd name="T51" fmla="*/ 967 h 3165"/>
                <a:gd name="T52" fmla="*/ 709 w 2263"/>
                <a:gd name="T53" fmla="*/ 684 h 3165"/>
                <a:gd name="T54" fmla="*/ 699 w 2263"/>
                <a:gd name="T55" fmla="*/ 984 h 3165"/>
                <a:gd name="T56" fmla="*/ 657 w 2263"/>
                <a:gd name="T57" fmla="*/ 1016 h 3165"/>
                <a:gd name="T58" fmla="*/ 603 w 2263"/>
                <a:gd name="T59" fmla="*/ 1010 h 3165"/>
                <a:gd name="T60" fmla="*/ 570 w 2263"/>
                <a:gd name="T61" fmla="*/ 967 h 3165"/>
                <a:gd name="T62" fmla="*/ 142 w 2263"/>
                <a:gd name="T63" fmla="*/ 684 h 3165"/>
                <a:gd name="T64" fmla="*/ 152 w 2263"/>
                <a:gd name="T65" fmla="*/ 2794 h 3165"/>
                <a:gd name="T66" fmla="*/ 206 w 2263"/>
                <a:gd name="T67" fmla="*/ 2902 h 3165"/>
                <a:gd name="T68" fmla="*/ 295 w 2263"/>
                <a:gd name="T69" fmla="*/ 2980 h 3165"/>
                <a:gd name="T70" fmla="*/ 410 w 2263"/>
                <a:gd name="T71" fmla="*/ 3021 h 3165"/>
                <a:gd name="T72" fmla="*/ 1452 w 2263"/>
                <a:gd name="T73" fmla="*/ 3026 h 3165"/>
                <a:gd name="T74" fmla="*/ 1494 w 2263"/>
                <a:gd name="T75" fmla="*/ 3058 h 3165"/>
                <a:gd name="T76" fmla="*/ 1502 w 2263"/>
                <a:gd name="T77" fmla="*/ 3113 h 3165"/>
                <a:gd name="T78" fmla="*/ 1469 w 2263"/>
                <a:gd name="T79" fmla="*/ 3154 h 3165"/>
                <a:gd name="T80" fmla="*/ 452 w 2263"/>
                <a:gd name="T81" fmla="*/ 3165 h 3165"/>
                <a:gd name="T82" fmla="*/ 299 w 2263"/>
                <a:gd name="T83" fmla="*/ 3138 h 3165"/>
                <a:gd name="T84" fmla="*/ 169 w 2263"/>
                <a:gd name="T85" fmla="*/ 3065 h 3165"/>
                <a:gd name="T86" fmla="*/ 71 w 2263"/>
                <a:gd name="T87" fmla="*/ 2954 h 3165"/>
                <a:gd name="T88" fmla="*/ 12 w 2263"/>
                <a:gd name="T89" fmla="*/ 2815 h 3165"/>
                <a:gd name="T90" fmla="*/ 0 w 2263"/>
                <a:gd name="T91" fmla="*/ 613 h 3165"/>
                <a:gd name="T92" fmla="*/ 20 w 2263"/>
                <a:gd name="T93" fmla="*/ 563 h 3165"/>
                <a:gd name="T94" fmla="*/ 71 w 2263"/>
                <a:gd name="T95" fmla="*/ 543 h 3165"/>
                <a:gd name="T96" fmla="*/ 585 w 2263"/>
                <a:gd name="T97" fmla="*/ 426 h 3165"/>
                <a:gd name="T98" fmla="*/ 651 w 2263"/>
                <a:gd name="T99" fmla="*/ 268 h 3165"/>
                <a:gd name="T100" fmla="*/ 761 w 2263"/>
                <a:gd name="T101" fmla="*/ 139 h 3165"/>
                <a:gd name="T102" fmla="*/ 904 w 2263"/>
                <a:gd name="T103" fmla="*/ 48 h 3165"/>
                <a:gd name="T104" fmla="*/ 1071 w 2263"/>
                <a:gd name="T105" fmla="*/ 4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3" h="3165">
                  <a:moveTo>
                    <a:pt x="1132" y="141"/>
                  </a:moveTo>
                  <a:lnTo>
                    <a:pt x="1081" y="144"/>
                  </a:lnTo>
                  <a:lnTo>
                    <a:pt x="1031" y="154"/>
                  </a:lnTo>
                  <a:lnTo>
                    <a:pt x="984" y="168"/>
                  </a:lnTo>
                  <a:lnTo>
                    <a:pt x="938" y="188"/>
                  </a:lnTo>
                  <a:lnTo>
                    <a:pt x="897" y="213"/>
                  </a:lnTo>
                  <a:lnTo>
                    <a:pt x="858" y="242"/>
                  </a:lnTo>
                  <a:lnTo>
                    <a:pt x="823" y="275"/>
                  </a:lnTo>
                  <a:lnTo>
                    <a:pt x="792" y="312"/>
                  </a:lnTo>
                  <a:lnTo>
                    <a:pt x="765" y="354"/>
                  </a:lnTo>
                  <a:lnTo>
                    <a:pt x="742" y="397"/>
                  </a:lnTo>
                  <a:lnTo>
                    <a:pt x="725" y="444"/>
                  </a:lnTo>
                  <a:lnTo>
                    <a:pt x="714" y="492"/>
                  </a:lnTo>
                  <a:lnTo>
                    <a:pt x="709" y="543"/>
                  </a:lnTo>
                  <a:lnTo>
                    <a:pt x="1555" y="543"/>
                  </a:lnTo>
                  <a:lnTo>
                    <a:pt x="1549" y="492"/>
                  </a:lnTo>
                  <a:lnTo>
                    <a:pt x="1538" y="444"/>
                  </a:lnTo>
                  <a:lnTo>
                    <a:pt x="1521" y="397"/>
                  </a:lnTo>
                  <a:lnTo>
                    <a:pt x="1499" y="354"/>
                  </a:lnTo>
                  <a:lnTo>
                    <a:pt x="1472" y="312"/>
                  </a:lnTo>
                  <a:lnTo>
                    <a:pt x="1440" y="275"/>
                  </a:lnTo>
                  <a:lnTo>
                    <a:pt x="1406" y="242"/>
                  </a:lnTo>
                  <a:lnTo>
                    <a:pt x="1366" y="213"/>
                  </a:lnTo>
                  <a:lnTo>
                    <a:pt x="1325" y="188"/>
                  </a:lnTo>
                  <a:lnTo>
                    <a:pt x="1280" y="168"/>
                  </a:lnTo>
                  <a:lnTo>
                    <a:pt x="1233" y="154"/>
                  </a:lnTo>
                  <a:lnTo>
                    <a:pt x="1183" y="144"/>
                  </a:lnTo>
                  <a:lnTo>
                    <a:pt x="1132" y="141"/>
                  </a:lnTo>
                  <a:close/>
                  <a:moveTo>
                    <a:pt x="1132" y="0"/>
                  </a:moveTo>
                  <a:lnTo>
                    <a:pt x="1192" y="4"/>
                  </a:lnTo>
                  <a:lnTo>
                    <a:pt x="1250" y="13"/>
                  </a:lnTo>
                  <a:lnTo>
                    <a:pt x="1306" y="28"/>
                  </a:lnTo>
                  <a:lnTo>
                    <a:pt x="1360" y="48"/>
                  </a:lnTo>
                  <a:lnTo>
                    <a:pt x="1411" y="74"/>
                  </a:lnTo>
                  <a:lnTo>
                    <a:pt x="1458" y="105"/>
                  </a:lnTo>
                  <a:lnTo>
                    <a:pt x="1503" y="140"/>
                  </a:lnTo>
                  <a:lnTo>
                    <a:pt x="1543" y="179"/>
                  </a:lnTo>
                  <a:lnTo>
                    <a:pt x="1580" y="222"/>
                  </a:lnTo>
                  <a:lnTo>
                    <a:pt x="1612" y="268"/>
                  </a:lnTo>
                  <a:lnTo>
                    <a:pt x="1639" y="318"/>
                  </a:lnTo>
                  <a:lnTo>
                    <a:pt x="1661" y="371"/>
                  </a:lnTo>
                  <a:lnTo>
                    <a:pt x="1678" y="426"/>
                  </a:lnTo>
                  <a:lnTo>
                    <a:pt x="1690" y="484"/>
                  </a:lnTo>
                  <a:lnTo>
                    <a:pt x="1695" y="543"/>
                  </a:lnTo>
                  <a:lnTo>
                    <a:pt x="2193" y="543"/>
                  </a:lnTo>
                  <a:lnTo>
                    <a:pt x="2211" y="545"/>
                  </a:lnTo>
                  <a:lnTo>
                    <a:pt x="2228" y="553"/>
                  </a:lnTo>
                  <a:lnTo>
                    <a:pt x="2243" y="563"/>
                  </a:lnTo>
                  <a:lnTo>
                    <a:pt x="2254" y="577"/>
                  </a:lnTo>
                  <a:lnTo>
                    <a:pt x="2261" y="594"/>
                  </a:lnTo>
                  <a:lnTo>
                    <a:pt x="2263" y="613"/>
                  </a:lnTo>
                  <a:lnTo>
                    <a:pt x="2263" y="822"/>
                  </a:lnTo>
                  <a:lnTo>
                    <a:pt x="2261" y="840"/>
                  </a:lnTo>
                  <a:lnTo>
                    <a:pt x="2254" y="857"/>
                  </a:lnTo>
                  <a:lnTo>
                    <a:pt x="2243" y="872"/>
                  </a:lnTo>
                  <a:lnTo>
                    <a:pt x="2228" y="883"/>
                  </a:lnTo>
                  <a:lnTo>
                    <a:pt x="2211" y="890"/>
                  </a:lnTo>
                  <a:lnTo>
                    <a:pt x="2193" y="892"/>
                  </a:lnTo>
                  <a:lnTo>
                    <a:pt x="2174" y="890"/>
                  </a:lnTo>
                  <a:lnTo>
                    <a:pt x="2157" y="883"/>
                  </a:lnTo>
                  <a:lnTo>
                    <a:pt x="2144" y="872"/>
                  </a:lnTo>
                  <a:lnTo>
                    <a:pt x="2132" y="857"/>
                  </a:lnTo>
                  <a:lnTo>
                    <a:pt x="2126" y="840"/>
                  </a:lnTo>
                  <a:lnTo>
                    <a:pt x="2123" y="822"/>
                  </a:lnTo>
                  <a:lnTo>
                    <a:pt x="2123" y="684"/>
                  </a:lnTo>
                  <a:lnTo>
                    <a:pt x="1696" y="684"/>
                  </a:lnTo>
                  <a:lnTo>
                    <a:pt x="1696" y="948"/>
                  </a:lnTo>
                  <a:lnTo>
                    <a:pt x="1694" y="967"/>
                  </a:lnTo>
                  <a:lnTo>
                    <a:pt x="1687" y="984"/>
                  </a:lnTo>
                  <a:lnTo>
                    <a:pt x="1676" y="998"/>
                  </a:lnTo>
                  <a:lnTo>
                    <a:pt x="1661" y="1010"/>
                  </a:lnTo>
                  <a:lnTo>
                    <a:pt x="1645" y="1016"/>
                  </a:lnTo>
                  <a:lnTo>
                    <a:pt x="1627" y="1019"/>
                  </a:lnTo>
                  <a:lnTo>
                    <a:pt x="1608" y="1016"/>
                  </a:lnTo>
                  <a:lnTo>
                    <a:pt x="1591" y="1010"/>
                  </a:lnTo>
                  <a:lnTo>
                    <a:pt x="1577" y="998"/>
                  </a:lnTo>
                  <a:lnTo>
                    <a:pt x="1565" y="984"/>
                  </a:lnTo>
                  <a:lnTo>
                    <a:pt x="1558" y="967"/>
                  </a:lnTo>
                  <a:lnTo>
                    <a:pt x="1556" y="948"/>
                  </a:lnTo>
                  <a:lnTo>
                    <a:pt x="1556" y="684"/>
                  </a:lnTo>
                  <a:lnTo>
                    <a:pt x="709" y="684"/>
                  </a:lnTo>
                  <a:lnTo>
                    <a:pt x="709" y="948"/>
                  </a:lnTo>
                  <a:lnTo>
                    <a:pt x="705" y="967"/>
                  </a:lnTo>
                  <a:lnTo>
                    <a:pt x="699" y="984"/>
                  </a:lnTo>
                  <a:lnTo>
                    <a:pt x="687" y="998"/>
                  </a:lnTo>
                  <a:lnTo>
                    <a:pt x="674" y="1010"/>
                  </a:lnTo>
                  <a:lnTo>
                    <a:pt x="657" y="1016"/>
                  </a:lnTo>
                  <a:lnTo>
                    <a:pt x="638" y="1019"/>
                  </a:lnTo>
                  <a:lnTo>
                    <a:pt x="619" y="1016"/>
                  </a:lnTo>
                  <a:lnTo>
                    <a:pt x="603" y="1010"/>
                  </a:lnTo>
                  <a:lnTo>
                    <a:pt x="588" y="998"/>
                  </a:lnTo>
                  <a:lnTo>
                    <a:pt x="577" y="984"/>
                  </a:lnTo>
                  <a:lnTo>
                    <a:pt x="570" y="967"/>
                  </a:lnTo>
                  <a:lnTo>
                    <a:pt x="568" y="948"/>
                  </a:lnTo>
                  <a:lnTo>
                    <a:pt x="568" y="684"/>
                  </a:lnTo>
                  <a:lnTo>
                    <a:pt x="142" y="684"/>
                  </a:lnTo>
                  <a:lnTo>
                    <a:pt x="142" y="2712"/>
                  </a:lnTo>
                  <a:lnTo>
                    <a:pt x="144" y="2754"/>
                  </a:lnTo>
                  <a:lnTo>
                    <a:pt x="152" y="2794"/>
                  </a:lnTo>
                  <a:lnTo>
                    <a:pt x="166" y="2833"/>
                  </a:lnTo>
                  <a:lnTo>
                    <a:pt x="184" y="2869"/>
                  </a:lnTo>
                  <a:lnTo>
                    <a:pt x="206" y="2902"/>
                  </a:lnTo>
                  <a:lnTo>
                    <a:pt x="233" y="2932"/>
                  </a:lnTo>
                  <a:lnTo>
                    <a:pt x="262" y="2958"/>
                  </a:lnTo>
                  <a:lnTo>
                    <a:pt x="295" y="2980"/>
                  </a:lnTo>
                  <a:lnTo>
                    <a:pt x="331" y="2998"/>
                  </a:lnTo>
                  <a:lnTo>
                    <a:pt x="370" y="3012"/>
                  </a:lnTo>
                  <a:lnTo>
                    <a:pt x="410" y="3021"/>
                  </a:lnTo>
                  <a:lnTo>
                    <a:pt x="453" y="3024"/>
                  </a:lnTo>
                  <a:lnTo>
                    <a:pt x="1434" y="3024"/>
                  </a:lnTo>
                  <a:lnTo>
                    <a:pt x="1452" y="3026"/>
                  </a:lnTo>
                  <a:lnTo>
                    <a:pt x="1469" y="3033"/>
                  </a:lnTo>
                  <a:lnTo>
                    <a:pt x="1484" y="3044"/>
                  </a:lnTo>
                  <a:lnTo>
                    <a:pt x="1494" y="3058"/>
                  </a:lnTo>
                  <a:lnTo>
                    <a:pt x="1502" y="3075"/>
                  </a:lnTo>
                  <a:lnTo>
                    <a:pt x="1504" y="3094"/>
                  </a:lnTo>
                  <a:lnTo>
                    <a:pt x="1502" y="3113"/>
                  </a:lnTo>
                  <a:lnTo>
                    <a:pt x="1494" y="3130"/>
                  </a:lnTo>
                  <a:lnTo>
                    <a:pt x="1484" y="3143"/>
                  </a:lnTo>
                  <a:lnTo>
                    <a:pt x="1469" y="3154"/>
                  </a:lnTo>
                  <a:lnTo>
                    <a:pt x="1452" y="3161"/>
                  </a:lnTo>
                  <a:lnTo>
                    <a:pt x="1433" y="3165"/>
                  </a:lnTo>
                  <a:lnTo>
                    <a:pt x="452" y="3165"/>
                  </a:lnTo>
                  <a:lnTo>
                    <a:pt x="399" y="3161"/>
                  </a:lnTo>
                  <a:lnTo>
                    <a:pt x="348" y="3152"/>
                  </a:lnTo>
                  <a:lnTo>
                    <a:pt x="299" y="3138"/>
                  </a:lnTo>
                  <a:lnTo>
                    <a:pt x="253" y="3118"/>
                  </a:lnTo>
                  <a:lnTo>
                    <a:pt x="209" y="3094"/>
                  </a:lnTo>
                  <a:lnTo>
                    <a:pt x="169" y="3065"/>
                  </a:lnTo>
                  <a:lnTo>
                    <a:pt x="132" y="3031"/>
                  </a:lnTo>
                  <a:lnTo>
                    <a:pt x="99" y="2995"/>
                  </a:lnTo>
                  <a:lnTo>
                    <a:pt x="71" y="2954"/>
                  </a:lnTo>
                  <a:lnTo>
                    <a:pt x="45" y="2911"/>
                  </a:lnTo>
                  <a:lnTo>
                    <a:pt x="26" y="2864"/>
                  </a:lnTo>
                  <a:lnTo>
                    <a:pt x="12" y="2815"/>
                  </a:lnTo>
                  <a:lnTo>
                    <a:pt x="3" y="2765"/>
                  </a:lnTo>
                  <a:lnTo>
                    <a:pt x="0" y="2712"/>
                  </a:lnTo>
                  <a:lnTo>
                    <a:pt x="0" y="613"/>
                  </a:lnTo>
                  <a:lnTo>
                    <a:pt x="2" y="594"/>
                  </a:lnTo>
                  <a:lnTo>
                    <a:pt x="10" y="577"/>
                  </a:lnTo>
                  <a:lnTo>
                    <a:pt x="20" y="563"/>
                  </a:lnTo>
                  <a:lnTo>
                    <a:pt x="35" y="553"/>
                  </a:lnTo>
                  <a:lnTo>
                    <a:pt x="52" y="545"/>
                  </a:lnTo>
                  <a:lnTo>
                    <a:pt x="71" y="543"/>
                  </a:lnTo>
                  <a:lnTo>
                    <a:pt x="568" y="543"/>
                  </a:lnTo>
                  <a:lnTo>
                    <a:pt x="573" y="483"/>
                  </a:lnTo>
                  <a:lnTo>
                    <a:pt x="585" y="426"/>
                  </a:lnTo>
                  <a:lnTo>
                    <a:pt x="602" y="371"/>
                  </a:lnTo>
                  <a:lnTo>
                    <a:pt x="624" y="318"/>
                  </a:lnTo>
                  <a:lnTo>
                    <a:pt x="651" y="268"/>
                  </a:lnTo>
                  <a:lnTo>
                    <a:pt x="684" y="222"/>
                  </a:lnTo>
                  <a:lnTo>
                    <a:pt x="720" y="178"/>
                  </a:lnTo>
                  <a:lnTo>
                    <a:pt x="761" y="139"/>
                  </a:lnTo>
                  <a:lnTo>
                    <a:pt x="805" y="104"/>
                  </a:lnTo>
                  <a:lnTo>
                    <a:pt x="853" y="74"/>
                  </a:lnTo>
                  <a:lnTo>
                    <a:pt x="904" y="48"/>
                  </a:lnTo>
                  <a:lnTo>
                    <a:pt x="957" y="28"/>
                  </a:lnTo>
                  <a:lnTo>
                    <a:pt x="1013" y="13"/>
                  </a:lnTo>
                  <a:lnTo>
                    <a:pt x="1071" y="4"/>
                  </a:lnTo>
                  <a:lnTo>
                    <a:pt x="1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65"/>
            <p:cNvSpPr>
              <a:spLocks noEditPoints="1"/>
            </p:cNvSpPr>
            <p:nvPr/>
          </p:nvSpPr>
          <p:spPr bwMode="auto">
            <a:xfrm>
              <a:off x="1843088" y="3638550"/>
              <a:ext cx="292100" cy="350838"/>
            </a:xfrm>
            <a:custGeom>
              <a:avLst/>
              <a:gdLst>
                <a:gd name="T0" fmla="*/ 144 w 1839"/>
                <a:gd name="T1" fmla="*/ 1883 h 2208"/>
                <a:gd name="T2" fmla="*/ 184 w 1839"/>
                <a:gd name="T3" fmla="*/ 1977 h 2208"/>
                <a:gd name="T4" fmla="*/ 261 w 1839"/>
                <a:gd name="T5" fmla="*/ 2043 h 2208"/>
                <a:gd name="T6" fmla="*/ 362 w 1839"/>
                <a:gd name="T7" fmla="*/ 2068 h 2208"/>
                <a:gd name="T8" fmla="*/ 1547 w 1839"/>
                <a:gd name="T9" fmla="*/ 2056 h 2208"/>
                <a:gd name="T10" fmla="*/ 1633 w 1839"/>
                <a:gd name="T11" fmla="*/ 2003 h 2208"/>
                <a:gd name="T12" fmla="*/ 1687 w 1839"/>
                <a:gd name="T13" fmla="*/ 1917 h 2208"/>
                <a:gd name="T14" fmla="*/ 1698 w 1839"/>
                <a:gd name="T15" fmla="*/ 683 h 2208"/>
                <a:gd name="T16" fmla="*/ 1378 w 1839"/>
                <a:gd name="T17" fmla="*/ 877 h 2208"/>
                <a:gd name="T18" fmla="*/ 1347 w 1839"/>
                <a:gd name="T19" fmla="*/ 918 h 2208"/>
                <a:gd name="T20" fmla="*/ 1292 w 1839"/>
                <a:gd name="T21" fmla="*/ 925 h 2208"/>
                <a:gd name="T22" fmla="*/ 1251 w 1839"/>
                <a:gd name="T23" fmla="*/ 894 h 2208"/>
                <a:gd name="T24" fmla="*/ 1241 w 1839"/>
                <a:gd name="T25" fmla="*/ 683 h 2208"/>
                <a:gd name="T26" fmla="*/ 597 w 1839"/>
                <a:gd name="T27" fmla="*/ 877 h 2208"/>
                <a:gd name="T28" fmla="*/ 564 w 1839"/>
                <a:gd name="T29" fmla="*/ 918 h 2208"/>
                <a:gd name="T30" fmla="*/ 510 w 1839"/>
                <a:gd name="T31" fmla="*/ 925 h 2208"/>
                <a:gd name="T32" fmla="*/ 468 w 1839"/>
                <a:gd name="T33" fmla="*/ 894 h 2208"/>
                <a:gd name="T34" fmla="*/ 458 w 1839"/>
                <a:gd name="T35" fmla="*/ 683 h 2208"/>
                <a:gd name="T36" fmla="*/ 877 w 1839"/>
                <a:gd name="T37" fmla="*/ 143 h 2208"/>
                <a:gd name="T38" fmla="*/ 759 w 1839"/>
                <a:gd name="T39" fmla="*/ 185 h 2208"/>
                <a:gd name="T40" fmla="*/ 666 w 1839"/>
                <a:gd name="T41" fmla="*/ 265 h 2208"/>
                <a:gd name="T42" fmla="*/ 611 w 1839"/>
                <a:gd name="T43" fmla="*/ 376 h 2208"/>
                <a:gd name="T44" fmla="*/ 599 w 1839"/>
                <a:gd name="T45" fmla="*/ 542 h 2208"/>
                <a:gd name="T46" fmla="*/ 1238 w 1839"/>
                <a:gd name="T47" fmla="*/ 419 h 2208"/>
                <a:gd name="T48" fmla="*/ 1197 w 1839"/>
                <a:gd name="T49" fmla="*/ 300 h 2208"/>
                <a:gd name="T50" fmla="*/ 1116 w 1839"/>
                <a:gd name="T51" fmla="*/ 208 h 2208"/>
                <a:gd name="T52" fmla="*/ 1005 w 1839"/>
                <a:gd name="T53" fmla="*/ 152 h 2208"/>
                <a:gd name="T54" fmla="*/ 920 w 1839"/>
                <a:gd name="T55" fmla="*/ 0 h 2208"/>
                <a:gd name="T56" fmla="*/ 1075 w 1839"/>
                <a:gd name="T57" fmla="*/ 27 h 2208"/>
                <a:gd name="T58" fmla="*/ 1208 w 1839"/>
                <a:gd name="T59" fmla="*/ 101 h 2208"/>
                <a:gd name="T60" fmla="*/ 1310 w 1839"/>
                <a:gd name="T61" fmla="*/ 214 h 2208"/>
                <a:gd name="T62" fmla="*/ 1369 w 1839"/>
                <a:gd name="T63" fmla="*/ 356 h 2208"/>
                <a:gd name="T64" fmla="*/ 1382 w 1839"/>
                <a:gd name="T65" fmla="*/ 542 h 2208"/>
                <a:gd name="T66" fmla="*/ 1804 w 1839"/>
                <a:gd name="T67" fmla="*/ 552 h 2208"/>
                <a:gd name="T68" fmla="*/ 1836 w 1839"/>
                <a:gd name="T69" fmla="*/ 593 h 2208"/>
                <a:gd name="T70" fmla="*/ 1835 w 1839"/>
                <a:gd name="T71" fmla="*/ 1895 h 2208"/>
                <a:gd name="T72" fmla="*/ 1790 w 1839"/>
                <a:gd name="T73" fmla="*/ 2030 h 2208"/>
                <a:gd name="T74" fmla="*/ 1698 w 1839"/>
                <a:gd name="T75" fmla="*/ 2133 h 2208"/>
                <a:gd name="T76" fmla="*/ 1573 w 1839"/>
                <a:gd name="T77" fmla="*/ 2196 h 2208"/>
                <a:gd name="T78" fmla="*/ 362 w 1839"/>
                <a:gd name="T79" fmla="*/ 2208 h 2208"/>
                <a:gd name="T80" fmla="*/ 222 w 1839"/>
                <a:gd name="T81" fmla="*/ 2180 h 2208"/>
                <a:gd name="T82" fmla="*/ 107 w 1839"/>
                <a:gd name="T83" fmla="*/ 2103 h 2208"/>
                <a:gd name="T84" fmla="*/ 29 w 1839"/>
                <a:gd name="T85" fmla="*/ 1987 h 2208"/>
                <a:gd name="T86" fmla="*/ 0 w 1839"/>
                <a:gd name="T87" fmla="*/ 1847 h 2208"/>
                <a:gd name="T88" fmla="*/ 10 w 1839"/>
                <a:gd name="T89" fmla="*/ 577 h 2208"/>
                <a:gd name="T90" fmla="*/ 52 w 1839"/>
                <a:gd name="T91" fmla="*/ 544 h 2208"/>
                <a:gd name="T92" fmla="*/ 458 w 1839"/>
                <a:gd name="T93" fmla="*/ 462 h 2208"/>
                <a:gd name="T94" fmla="*/ 486 w 1839"/>
                <a:gd name="T95" fmla="*/ 306 h 2208"/>
                <a:gd name="T96" fmla="*/ 560 w 1839"/>
                <a:gd name="T97" fmla="*/ 173 h 2208"/>
                <a:gd name="T98" fmla="*/ 672 w 1839"/>
                <a:gd name="T99" fmla="*/ 73 h 2208"/>
                <a:gd name="T100" fmla="*/ 814 w 1839"/>
                <a:gd name="T101" fmla="*/ 12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9" h="2208">
                  <a:moveTo>
                    <a:pt x="141" y="683"/>
                  </a:moveTo>
                  <a:lnTo>
                    <a:pt x="141" y="1847"/>
                  </a:lnTo>
                  <a:lnTo>
                    <a:pt x="144" y="1883"/>
                  </a:lnTo>
                  <a:lnTo>
                    <a:pt x="153" y="1917"/>
                  </a:lnTo>
                  <a:lnTo>
                    <a:pt x="167" y="1948"/>
                  </a:lnTo>
                  <a:lnTo>
                    <a:pt x="184" y="1977"/>
                  </a:lnTo>
                  <a:lnTo>
                    <a:pt x="207" y="2003"/>
                  </a:lnTo>
                  <a:lnTo>
                    <a:pt x="232" y="2025"/>
                  </a:lnTo>
                  <a:lnTo>
                    <a:pt x="261" y="2043"/>
                  </a:lnTo>
                  <a:lnTo>
                    <a:pt x="292" y="2056"/>
                  </a:lnTo>
                  <a:lnTo>
                    <a:pt x="326" y="2065"/>
                  </a:lnTo>
                  <a:lnTo>
                    <a:pt x="362" y="2068"/>
                  </a:lnTo>
                  <a:lnTo>
                    <a:pt x="1477" y="2068"/>
                  </a:lnTo>
                  <a:lnTo>
                    <a:pt x="1513" y="2065"/>
                  </a:lnTo>
                  <a:lnTo>
                    <a:pt x="1547" y="2056"/>
                  </a:lnTo>
                  <a:lnTo>
                    <a:pt x="1578" y="2043"/>
                  </a:lnTo>
                  <a:lnTo>
                    <a:pt x="1608" y="2025"/>
                  </a:lnTo>
                  <a:lnTo>
                    <a:pt x="1633" y="2003"/>
                  </a:lnTo>
                  <a:lnTo>
                    <a:pt x="1656" y="1978"/>
                  </a:lnTo>
                  <a:lnTo>
                    <a:pt x="1674" y="1948"/>
                  </a:lnTo>
                  <a:lnTo>
                    <a:pt x="1687" y="1917"/>
                  </a:lnTo>
                  <a:lnTo>
                    <a:pt x="1696" y="1883"/>
                  </a:lnTo>
                  <a:lnTo>
                    <a:pt x="1698" y="1847"/>
                  </a:lnTo>
                  <a:lnTo>
                    <a:pt x="1698" y="683"/>
                  </a:lnTo>
                  <a:lnTo>
                    <a:pt x="1382" y="683"/>
                  </a:lnTo>
                  <a:lnTo>
                    <a:pt x="1382" y="858"/>
                  </a:lnTo>
                  <a:lnTo>
                    <a:pt x="1378" y="877"/>
                  </a:lnTo>
                  <a:lnTo>
                    <a:pt x="1372" y="894"/>
                  </a:lnTo>
                  <a:lnTo>
                    <a:pt x="1361" y="907"/>
                  </a:lnTo>
                  <a:lnTo>
                    <a:pt x="1347" y="918"/>
                  </a:lnTo>
                  <a:lnTo>
                    <a:pt x="1330" y="925"/>
                  </a:lnTo>
                  <a:lnTo>
                    <a:pt x="1311" y="927"/>
                  </a:lnTo>
                  <a:lnTo>
                    <a:pt x="1292" y="925"/>
                  </a:lnTo>
                  <a:lnTo>
                    <a:pt x="1275" y="918"/>
                  </a:lnTo>
                  <a:lnTo>
                    <a:pt x="1261" y="907"/>
                  </a:lnTo>
                  <a:lnTo>
                    <a:pt x="1251" y="894"/>
                  </a:lnTo>
                  <a:lnTo>
                    <a:pt x="1243" y="877"/>
                  </a:lnTo>
                  <a:lnTo>
                    <a:pt x="1241" y="858"/>
                  </a:lnTo>
                  <a:lnTo>
                    <a:pt x="1241" y="683"/>
                  </a:lnTo>
                  <a:lnTo>
                    <a:pt x="599" y="683"/>
                  </a:lnTo>
                  <a:lnTo>
                    <a:pt x="599" y="858"/>
                  </a:lnTo>
                  <a:lnTo>
                    <a:pt x="597" y="877"/>
                  </a:lnTo>
                  <a:lnTo>
                    <a:pt x="590" y="894"/>
                  </a:lnTo>
                  <a:lnTo>
                    <a:pt x="579" y="907"/>
                  </a:lnTo>
                  <a:lnTo>
                    <a:pt x="564" y="918"/>
                  </a:lnTo>
                  <a:lnTo>
                    <a:pt x="547" y="925"/>
                  </a:lnTo>
                  <a:lnTo>
                    <a:pt x="529" y="927"/>
                  </a:lnTo>
                  <a:lnTo>
                    <a:pt x="510" y="925"/>
                  </a:lnTo>
                  <a:lnTo>
                    <a:pt x="493" y="918"/>
                  </a:lnTo>
                  <a:lnTo>
                    <a:pt x="478" y="907"/>
                  </a:lnTo>
                  <a:lnTo>
                    <a:pt x="468" y="894"/>
                  </a:lnTo>
                  <a:lnTo>
                    <a:pt x="461" y="877"/>
                  </a:lnTo>
                  <a:lnTo>
                    <a:pt x="458" y="858"/>
                  </a:lnTo>
                  <a:lnTo>
                    <a:pt x="458" y="683"/>
                  </a:lnTo>
                  <a:lnTo>
                    <a:pt x="141" y="683"/>
                  </a:lnTo>
                  <a:close/>
                  <a:moveTo>
                    <a:pt x="921" y="140"/>
                  </a:moveTo>
                  <a:lnTo>
                    <a:pt x="877" y="143"/>
                  </a:lnTo>
                  <a:lnTo>
                    <a:pt x="835" y="152"/>
                  </a:lnTo>
                  <a:lnTo>
                    <a:pt x="796" y="166"/>
                  </a:lnTo>
                  <a:lnTo>
                    <a:pt x="759" y="185"/>
                  </a:lnTo>
                  <a:lnTo>
                    <a:pt x="724" y="208"/>
                  </a:lnTo>
                  <a:lnTo>
                    <a:pt x="693" y="234"/>
                  </a:lnTo>
                  <a:lnTo>
                    <a:pt x="666" y="265"/>
                  </a:lnTo>
                  <a:lnTo>
                    <a:pt x="643" y="300"/>
                  </a:lnTo>
                  <a:lnTo>
                    <a:pt x="624" y="337"/>
                  </a:lnTo>
                  <a:lnTo>
                    <a:pt x="611" y="376"/>
                  </a:lnTo>
                  <a:lnTo>
                    <a:pt x="602" y="419"/>
                  </a:lnTo>
                  <a:lnTo>
                    <a:pt x="599" y="462"/>
                  </a:lnTo>
                  <a:lnTo>
                    <a:pt x="599" y="542"/>
                  </a:lnTo>
                  <a:lnTo>
                    <a:pt x="1241" y="542"/>
                  </a:lnTo>
                  <a:lnTo>
                    <a:pt x="1241" y="462"/>
                  </a:lnTo>
                  <a:lnTo>
                    <a:pt x="1238" y="419"/>
                  </a:lnTo>
                  <a:lnTo>
                    <a:pt x="1229" y="376"/>
                  </a:lnTo>
                  <a:lnTo>
                    <a:pt x="1216" y="337"/>
                  </a:lnTo>
                  <a:lnTo>
                    <a:pt x="1197" y="300"/>
                  </a:lnTo>
                  <a:lnTo>
                    <a:pt x="1173" y="266"/>
                  </a:lnTo>
                  <a:lnTo>
                    <a:pt x="1147" y="236"/>
                  </a:lnTo>
                  <a:lnTo>
                    <a:pt x="1116" y="208"/>
                  </a:lnTo>
                  <a:lnTo>
                    <a:pt x="1081" y="185"/>
                  </a:lnTo>
                  <a:lnTo>
                    <a:pt x="1044" y="166"/>
                  </a:lnTo>
                  <a:lnTo>
                    <a:pt x="1005" y="152"/>
                  </a:lnTo>
                  <a:lnTo>
                    <a:pt x="964" y="143"/>
                  </a:lnTo>
                  <a:lnTo>
                    <a:pt x="921" y="140"/>
                  </a:lnTo>
                  <a:close/>
                  <a:moveTo>
                    <a:pt x="920" y="0"/>
                  </a:moveTo>
                  <a:lnTo>
                    <a:pt x="973" y="3"/>
                  </a:lnTo>
                  <a:lnTo>
                    <a:pt x="1025" y="12"/>
                  </a:lnTo>
                  <a:lnTo>
                    <a:pt x="1075" y="27"/>
                  </a:lnTo>
                  <a:lnTo>
                    <a:pt x="1123" y="47"/>
                  </a:lnTo>
                  <a:lnTo>
                    <a:pt x="1167" y="72"/>
                  </a:lnTo>
                  <a:lnTo>
                    <a:pt x="1208" y="101"/>
                  </a:lnTo>
                  <a:lnTo>
                    <a:pt x="1246" y="135"/>
                  </a:lnTo>
                  <a:lnTo>
                    <a:pt x="1280" y="173"/>
                  </a:lnTo>
                  <a:lnTo>
                    <a:pt x="1310" y="214"/>
                  </a:lnTo>
                  <a:lnTo>
                    <a:pt x="1334" y="259"/>
                  </a:lnTo>
                  <a:lnTo>
                    <a:pt x="1354" y="306"/>
                  </a:lnTo>
                  <a:lnTo>
                    <a:pt x="1369" y="356"/>
                  </a:lnTo>
                  <a:lnTo>
                    <a:pt x="1378" y="408"/>
                  </a:lnTo>
                  <a:lnTo>
                    <a:pt x="1382" y="462"/>
                  </a:lnTo>
                  <a:lnTo>
                    <a:pt x="1382" y="542"/>
                  </a:lnTo>
                  <a:lnTo>
                    <a:pt x="1769" y="542"/>
                  </a:lnTo>
                  <a:lnTo>
                    <a:pt x="1788" y="544"/>
                  </a:lnTo>
                  <a:lnTo>
                    <a:pt x="1804" y="552"/>
                  </a:lnTo>
                  <a:lnTo>
                    <a:pt x="1818" y="562"/>
                  </a:lnTo>
                  <a:lnTo>
                    <a:pt x="1829" y="577"/>
                  </a:lnTo>
                  <a:lnTo>
                    <a:pt x="1836" y="593"/>
                  </a:lnTo>
                  <a:lnTo>
                    <a:pt x="1839" y="612"/>
                  </a:lnTo>
                  <a:lnTo>
                    <a:pt x="1839" y="1847"/>
                  </a:lnTo>
                  <a:lnTo>
                    <a:pt x="1835" y="1895"/>
                  </a:lnTo>
                  <a:lnTo>
                    <a:pt x="1826" y="1943"/>
                  </a:lnTo>
                  <a:lnTo>
                    <a:pt x="1810" y="1987"/>
                  </a:lnTo>
                  <a:lnTo>
                    <a:pt x="1790" y="2030"/>
                  </a:lnTo>
                  <a:lnTo>
                    <a:pt x="1763" y="2068"/>
                  </a:lnTo>
                  <a:lnTo>
                    <a:pt x="1733" y="2103"/>
                  </a:lnTo>
                  <a:lnTo>
                    <a:pt x="1698" y="2133"/>
                  </a:lnTo>
                  <a:lnTo>
                    <a:pt x="1660" y="2159"/>
                  </a:lnTo>
                  <a:lnTo>
                    <a:pt x="1618" y="2180"/>
                  </a:lnTo>
                  <a:lnTo>
                    <a:pt x="1573" y="2196"/>
                  </a:lnTo>
                  <a:lnTo>
                    <a:pt x="1527" y="2205"/>
                  </a:lnTo>
                  <a:lnTo>
                    <a:pt x="1477" y="2208"/>
                  </a:lnTo>
                  <a:lnTo>
                    <a:pt x="362" y="2208"/>
                  </a:lnTo>
                  <a:lnTo>
                    <a:pt x="314" y="2205"/>
                  </a:lnTo>
                  <a:lnTo>
                    <a:pt x="266" y="2196"/>
                  </a:lnTo>
                  <a:lnTo>
                    <a:pt x="222" y="2180"/>
                  </a:lnTo>
                  <a:lnTo>
                    <a:pt x="180" y="2159"/>
                  </a:lnTo>
                  <a:lnTo>
                    <a:pt x="141" y="2133"/>
                  </a:lnTo>
                  <a:lnTo>
                    <a:pt x="107" y="2103"/>
                  </a:lnTo>
                  <a:lnTo>
                    <a:pt x="77" y="2068"/>
                  </a:lnTo>
                  <a:lnTo>
                    <a:pt x="50" y="2030"/>
                  </a:lnTo>
                  <a:lnTo>
                    <a:pt x="29" y="1987"/>
                  </a:lnTo>
                  <a:lnTo>
                    <a:pt x="14" y="1943"/>
                  </a:lnTo>
                  <a:lnTo>
                    <a:pt x="5" y="1895"/>
                  </a:lnTo>
                  <a:lnTo>
                    <a:pt x="0" y="1847"/>
                  </a:lnTo>
                  <a:lnTo>
                    <a:pt x="0" y="612"/>
                  </a:lnTo>
                  <a:lnTo>
                    <a:pt x="4" y="593"/>
                  </a:lnTo>
                  <a:lnTo>
                    <a:pt x="10" y="577"/>
                  </a:lnTo>
                  <a:lnTo>
                    <a:pt x="22" y="562"/>
                  </a:lnTo>
                  <a:lnTo>
                    <a:pt x="35" y="552"/>
                  </a:lnTo>
                  <a:lnTo>
                    <a:pt x="52" y="544"/>
                  </a:lnTo>
                  <a:lnTo>
                    <a:pt x="71" y="542"/>
                  </a:lnTo>
                  <a:lnTo>
                    <a:pt x="458" y="542"/>
                  </a:lnTo>
                  <a:lnTo>
                    <a:pt x="458" y="462"/>
                  </a:lnTo>
                  <a:lnTo>
                    <a:pt x="462" y="408"/>
                  </a:lnTo>
                  <a:lnTo>
                    <a:pt x="471" y="356"/>
                  </a:lnTo>
                  <a:lnTo>
                    <a:pt x="486" y="306"/>
                  </a:lnTo>
                  <a:lnTo>
                    <a:pt x="505" y="259"/>
                  </a:lnTo>
                  <a:lnTo>
                    <a:pt x="530" y="214"/>
                  </a:lnTo>
                  <a:lnTo>
                    <a:pt x="560" y="173"/>
                  </a:lnTo>
                  <a:lnTo>
                    <a:pt x="594" y="136"/>
                  </a:lnTo>
                  <a:lnTo>
                    <a:pt x="631" y="102"/>
                  </a:lnTo>
                  <a:lnTo>
                    <a:pt x="672" y="73"/>
                  </a:lnTo>
                  <a:lnTo>
                    <a:pt x="716" y="47"/>
                  </a:lnTo>
                  <a:lnTo>
                    <a:pt x="764" y="27"/>
                  </a:lnTo>
                  <a:lnTo>
                    <a:pt x="814" y="12"/>
                  </a:lnTo>
                  <a:lnTo>
                    <a:pt x="866" y="3"/>
                  </a:lnTo>
                  <a:lnTo>
                    <a:pt x="9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0" name="Group 879"/>
          <p:cNvGrpSpPr/>
          <p:nvPr/>
        </p:nvGrpSpPr>
        <p:grpSpPr>
          <a:xfrm>
            <a:off x="715970" y="3462338"/>
            <a:ext cx="460375" cy="550863"/>
            <a:chOff x="742950" y="3462338"/>
            <a:chExt cx="46037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5" name="Freeform 270"/>
            <p:cNvSpPr>
              <a:spLocks noEditPoints="1"/>
            </p:cNvSpPr>
            <p:nvPr/>
          </p:nvSpPr>
          <p:spPr bwMode="auto">
            <a:xfrm>
              <a:off x="895350" y="3562350"/>
              <a:ext cx="307975" cy="285750"/>
            </a:xfrm>
            <a:custGeom>
              <a:avLst/>
              <a:gdLst>
                <a:gd name="T0" fmla="*/ 262 w 1941"/>
                <a:gd name="T1" fmla="*/ 144 h 1805"/>
                <a:gd name="T2" fmla="*/ 208 w 1941"/>
                <a:gd name="T3" fmla="*/ 166 h 1805"/>
                <a:gd name="T4" fmla="*/ 167 w 1941"/>
                <a:gd name="T5" fmla="*/ 207 h 1805"/>
                <a:gd name="T6" fmla="*/ 143 w 1941"/>
                <a:gd name="T7" fmla="*/ 262 h 1805"/>
                <a:gd name="T8" fmla="*/ 140 w 1941"/>
                <a:gd name="T9" fmla="*/ 1118 h 1805"/>
                <a:gd name="T10" fmla="*/ 153 w 1941"/>
                <a:gd name="T11" fmla="*/ 1177 h 1805"/>
                <a:gd name="T12" fmla="*/ 186 w 1941"/>
                <a:gd name="T13" fmla="*/ 1226 h 1805"/>
                <a:gd name="T14" fmla="*/ 233 w 1941"/>
                <a:gd name="T15" fmla="*/ 1258 h 1805"/>
                <a:gd name="T16" fmla="*/ 294 w 1941"/>
                <a:gd name="T17" fmla="*/ 1270 h 1805"/>
                <a:gd name="T18" fmla="*/ 468 w 1941"/>
                <a:gd name="T19" fmla="*/ 1270 h 1805"/>
                <a:gd name="T20" fmla="*/ 504 w 1941"/>
                <a:gd name="T21" fmla="*/ 1280 h 1805"/>
                <a:gd name="T22" fmla="*/ 529 w 1941"/>
                <a:gd name="T23" fmla="*/ 1305 h 1805"/>
                <a:gd name="T24" fmla="*/ 538 w 1941"/>
                <a:gd name="T25" fmla="*/ 1341 h 1805"/>
                <a:gd name="T26" fmla="*/ 831 w 1941"/>
                <a:gd name="T27" fmla="*/ 1290 h 1805"/>
                <a:gd name="T28" fmla="*/ 862 w 1941"/>
                <a:gd name="T29" fmla="*/ 1273 h 1805"/>
                <a:gd name="T30" fmla="*/ 1646 w 1941"/>
                <a:gd name="T31" fmla="*/ 1270 h 1805"/>
                <a:gd name="T32" fmla="*/ 1706 w 1941"/>
                <a:gd name="T33" fmla="*/ 1258 h 1805"/>
                <a:gd name="T34" fmla="*/ 1754 w 1941"/>
                <a:gd name="T35" fmla="*/ 1226 h 1805"/>
                <a:gd name="T36" fmla="*/ 1787 w 1941"/>
                <a:gd name="T37" fmla="*/ 1177 h 1805"/>
                <a:gd name="T38" fmla="*/ 1799 w 1941"/>
                <a:gd name="T39" fmla="*/ 1118 h 1805"/>
                <a:gd name="T40" fmla="*/ 1796 w 1941"/>
                <a:gd name="T41" fmla="*/ 262 h 1805"/>
                <a:gd name="T42" fmla="*/ 1773 w 1941"/>
                <a:gd name="T43" fmla="*/ 207 h 1805"/>
                <a:gd name="T44" fmla="*/ 1732 w 1941"/>
                <a:gd name="T45" fmla="*/ 166 h 1805"/>
                <a:gd name="T46" fmla="*/ 1677 w 1941"/>
                <a:gd name="T47" fmla="*/ 144 h 1805"/>
                <a:gd name="T48" fmla="*/ 294 w 1941"/>
                <a:gd name="T49" fmla="*/ 141 h 1805"/>
                <a:gd name="T50" fmla="*/ 1647 w 1941"/>
                <a:gd name="T51" fmla="*/ 0 h 1805"/>
                <a:gd name="T52" fmla="*/ 1732 w 1941"/>
                <a:gd name="T53" fmla="*/ 13 h 1805"/>
                <a:gd name="T54" fmla="*/ 1807 w 1941"/>
                <a:gd name="T55" fmla="*/ 47 h 1805"/>
                <a:gd name="T56" fmla="*/ 1869 w 1941"/>
                <a:gd name="T57" fmla="*/ 100 h 1805"/>
                <a:gd name="T58" fmla="*/ 1913 w 1941"/>
                <a:gd name="T59" fmla="*/ 169 h 1805"/>
                <a:gd name="T60" fmla="*/ 1938 w 1941"/>
                <a:gd name="T61" fmla="*/ 250 h 1805"/>
                <a:gd name="T62" fmla="*/ 1941 w 1941"/>
                <a:gd name="T63" fmla="*/ 1118 h 1805"/>
                <a:gd name="T64" fmla="*/ 1928 w 1941"/>
                <a:gd name="T65" fmla="*/ 1203 h 1805"/>
                <a:gd name="T66" fmla="*/ 1893 w 1941"/>
                <a:gd name="T67" fmla="*/ 1277 h 1805"/>
                <a:gd name="T68" fmla="*/ 1840 w 1941"/>
                <a:gd name="T69" fmla="*/ 1339 h 1805"/>
                <a:gd name="T70" fmla="*/ 1771 w 1941"/>
                <a:gd name="T71" fmla="*/ 1384 h 1805"/>
                <a:gd name="T72" fmla="*/ 1691 w 1941"/>
                <a:gd name="T73" fmla="*/ 1407 h 1805"/>
                <a:gd name="T74" fmla="*/ 908 w 1941"/>
                <a:gd name="T75" fmla="*/ 1410 h 1805"/>
                <a:gd name="T76" fmla="*/ 502 w 1941"/>
                <a:gd name="T77" fmla="*/ 1796 h 1805"/>
                <a:gd name="T78" fmla="*/ 468 w 1941"/>
                <a:gd name="T79" fmla="*/ 1805 h 1805"/>
                <a:gd name="T80" fmla="*/ 440 w 1941"/>
                <a:gd name="T81" fmla="*/ 1799 h 1805"/>
                <a:gd name="T82" fmla="*/ 414 w 1941"/>
                <a:gd name="T83" fmla="*/ 1780 h 1805"/>
                <a:gd name="T84" fmla="*/ 400 w 1941"/>
                <a:gd name="T85" fmla="*/ 1751 h 1805"/>
                <a:gd name="T86" fmla="*/ 398 w 1941"/>
                <a:gd name="T87" fmla="*/ 1410 h 1805"/>
                <a:gd name="T88" fmla="*/ 250 w 1941"/>
                <a:gd name="T89" fmla="*/ 1407 h 1805"/>
                <a:gd name="T90" fmla="*/ 170 w 1941"/>
                <a:gd name="T91" fmla="*/ 1384 h 1805"/>
                <a:gd name="T92" fmla="*/ 101 w 1941"/>
                <a:gd name="T93" fmla="*/ 1339 h 1805"/>
                <a:gd name="T94" fmla="*/ 47 w 1941"/>
                <a:gd name="T95" fmla="*/ 1277 h 1805"/>
                <a:gd name="T96" fmla="*/ 13 w 1941"/>
                <a:gd name="T97" fmla="*/ 1203 h 1805"/>
                <a:gd name="T98" fmla="*/ 0 w 1941"/>
                <a:gd name="T99" fmla="*/ 1118 h 1805"/>
                <a:gd name="T100" fmla="*/ 4 w 1941"/>
                <a:gd name="T101" fmla="*/ 250 h 1805"/>
                <a:gd name="T102" fmla="*/ 28 w 1941"/>
                <a:gd name="T103" fmla="*/ 169 h 1805"/>
                <a:gd name="T104" fmla="*/ 72 w 1941"/>
                <a:gd name="T105" fmla="*/ 100 h 1805"/>
                <a:gd name="T106" fmla="*/ 134 w 1941"/>
                <a:gd name="T107" fmla="*/ 47 h 1805"/>
                <a:gd name="T108" fmla="*/ 209 w 1941"/>
                <a:gd name="T109" fmla="*/ 13 h 1805"/>
                <a:gd name="T110" fmla="*/ 294 w 1941"/>
                <a:gd name="T111" fmla="*/ 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1" h="1805">
                  <a:moveTo>
                    <a:pt x="294" y="141"/>
                  </a:moveTo>
                  <a:lnTo>
                    <a:pt x="262" y="144"/>
                  </a:lnTo>
                  <a:lnTo>
                    <a:pt x="233" y="152"/>
                  </a:lnTo>
                  <a:lnTo>
                    <a:pt x="208" y="166"/>
                  </a:lnTo>
                  <a:lnTo>
                    <a:pt x="186" y="185"/>
                  </a:lnTo>
                  <a:lnTo>
                    <a:pt x="167" y="207"/>
                  </a:lnTo>
                  <a:lnTo>
                    <a:pt x="153" y="234"/>
                  </a:lnTo>
                  <a:lnTo>
                    <a:pt x="143" y="262"/>
                  </a:lnTo>
                  <a:lnTo>
                    <a:pt x="140" y="293"/>
                  </a:lnTo>
                  <a:lnTo>
                    <a:pt x="140" y="1118"/>
                  </a:lnTo>
                  <a:lnTo>
                    <a:pt x="143" y="1149"/>
                  </a:lnTo>
                  <a:lnTo>
                    <a:pt x="153" y="1177"/>
                  </a:lnTo>
                  <a:lnTo>
                    <a:pt x="167" y="1203"/>
                  </a:lnTo>
                  <a:lnTo>
                    <a:pt x="186" y="1226"/>
                  </a:lnTo>
                  <a:lnTo>
                    <a:pt x="208" y="1244"/>
                  </a:lnTo>
                  <a:lnTo>
                    <a:pt x="233" y="1258"/>
                  </a:lnTo>
                  <a:lnTo>
                    <a:pt x="262" y="1267"/>
                  </a:lnTo>
                  <a:lnTo>
                    <a:pt x="294" y="1270"/>
                  </a:lnTo>
                  <a:lnTo>
                    <a:pt x="294" y="1270"/>
                  </a:lnTo>
                  <a:lnTo>
                    <a:pt x="468" y="1270"/>
                  </a:lnTo>
                  <a:lnTo>
                    <a:pt x="487" y="1274"/>
                  </a:lnTo>
                  <a:lnTo>
                    <a:pt x="504" y="1280"/>
                  </a:lnTo>
                  <a:lnTo>
                    <a:pt x="517" y="1292"/>
                  </a:lnTo>
                  <a:lnTo>
                    <a:pt x="529" y="1305"/>
                  </a:lnTo>
                  <a:lnTo>
                    <a:pt x="535" y="1322"/>
                  </a:lnTo>
                  <a:lnTo>
                    <a:pt x="538" y="1341"/>
                  </a:lnTo>
                  <a:lnTo>
                    <a:pt x="538" y="1571"/>
                  </a:lnTo>
                  <a:lnTo>
                    <a:pt x="831" y="1290"/>
                  </a:lnTo>
                  <a:lnTo>
                    <a:pt x="846" y="1279"/>
                  </a:lnTo>
                  <a:lnTo>
                    <a:pt x="862" y="1273"/>
                  </a:lnTo>
                  <a:lnTo>
                    <a:pt x="880" y="1270"/>
                  </a:lnTo>
                  <a:lnTo>
                    <a:pt x="1646" y="1270"/>
                  </a:lnTo>
                  <a:lnTo>
                    <a:pt x="1677" y="1267"/>
                  </a:lnTo>
                  <a:lnTo>
                    <a:pt x="1706" y="1258"/>
                  </a:lnTo>
                  <a:lnTo>
                    <a:pt x="1732" y="1244"/>
                  </a:lnTo>
                  <a:lnTo>
                    <a:pt x="1754" y="1226"/>
                  </a:lnTo>
                  <a:lnTo>
                    <a:pt x="1773" y="1203"/>
                  </a:lnTo>
                  <a:lnTo>
                    <a:pt x="1787" y="1177"/>
                  </a:lnTo>
                  <a:lnTo>
                    <a:pt x="1796" y="1149"/>
                  </a:lnTo>
                  <a:lnTo>
                    <a:pt x="1799" y="1118"/>
                  </a:lnTo>
                  <a:lnTo>
                    <a:pt x="1799" y="293"/>
                  </a:lnTo>
                  <a:lnTo>
                    <a:pt x="1796" y="262"/>
                  </a:lnTo>
                  <a:lnTo>
                    <a:pt x="1787" y="234"/>
                  </a:lnTo>
                  <a:lnTo>
                    <a:pt x="1773" y="207"/>
                  </a:lnTo>
                  <a:lnTo>
                    <a:pt x="1754" y="185"/>
                  </a:lnTo>
                  <a:lnTo>
                    <a:pt x="1732" y="166"/>
                  </a:lnTo>
                  <a:lnTo>
                    <a:pt x="1706" y="152"/>
                  </a:lnTo>
                  <a:lnTo>
                    <a:pt x="1677" y="144"/>
                  </a:lnTo>
                  <a:lnTo>
                    <a:pt x="1646" y="141"/>
                  </a:lnTo>
                  <a:lnTo>
                    <a:pt x="294" y="141"/>
                  </a:lnTo>
                  <a:close/>
                  <a:moveTo>
                    <a:pt x="294" y="0"/>
                  </a:moveTo>
                  <a:lnTo>
                    <a:pt x="1647" y="0"/>
                  </a:lnTo>
                  <a:lnTo>
                    <a:pt x="1691" y="3"/>
                  </a:lnTo>
                  <a:lnTo>
                    <a:pt x="1732" y="13"/>
                  </a:lnTo>
                  <a:lnTo>
                    <a:pt x="1771" y="27"/>
                  </a:lnTo>
                  <a:lnTo>
                    <a:pt x="1807" y="47"/>
                  </a:lnTo>
                  <a:lnTo>
                    <a:pt x="1840" y="72"/>
                  </a:lnTo>
                  <a:lnTo>
                    <a:pt x="1869" y="100"/>
                  </a:lnTo>
                  <a:lnTo>
                    <a:pt x="1893" y="133"/>
                  </a:lnTo>
                  <a:lnTo>
                    <a:pt x="1913" y="169"/>
                  </a:lnTo>
                  <a:lnTo>
                    <a:pt x="1928" y="208"/>
                  </a:lnTo>
                  <a:lnTo>
                    <a:pt x="1938" y="250"/>
                  </a:lnTo>
                  <a:lnTo>
                    <a:pt x="1941" y="293"/>
                  </a:lnTo>
                  <a:lnTo>
                    <a:pt x="1941" y="1118"/>
                  </a:lnTo>
                  <a:lnTo>
                    <a:pt x="1938" y="1161"/>
                  </a:lnTo>
                  <a:lnTo>
                    <a:pt x="1928" y="1203"/>
                  </a:lnTo>
                  <a:lnTo>
                    <a:pt x="1913" y="1241"/>
                  </a:lnTo>
                  <a:lnTo>
                    <a:pt x="1893" y="1277"/>
                  </a:lnTo>
                  <a:lnTo>
                    <a:pt x="1869" y="1310"/>
                  </a:lnTo>
                  <a:lnTo>
                    <a:pt x="1840" y="1339"/>
                  </a:lnTo>
                  <a:lnTo>
                    <a:pt x="1807" y="1363"/>
                  </a:lnTo>
                  <a:lnTo>
                    <a:pt x="1771" y="1384"/>
                  </a:lnTo>
                  <a:lnTo>
                    <a:pt x="1732" y="1398"/>
                  </a:lnTo>
                  <a:lnTo>
                    <a:pt x="1691" y="1407"/>
                  </a:lnTo>
                  <a:lnTo>
                    <a:pt x="1647" y="1410"/>
                  </a:lnTo>
                  <a:lnTo>
                    <a:pt x="908" y="1410"/>
                  </a:lnTo>
                  <a:lnTo>
                    <a:pt x="517" y="1785"/>
                  </a:lnTo>
                  <a:lnTo>
                    <a:pt x="502" y="1796"/>
                  </a:lnTo>
                  <a:lnTo>
                    <a:pt x="486" y="1803"/>
                  </a:lnTo>
                  <a:lnTo>
                    <a:pt x="468" y="1805"/>
                  </a:lnTo>
                  <a:lnTo>
                    <a:pt x="454" y="1804"/>
                  </a:lnTo>
                  <a:lnTo>
                    <a:pt x="440" y="1799"/>
                  </a:lnTo>
                  <a:lnTo>
                    <a:pt x="426" y="1791"/>
                  </a:lnTo>
                  <a:lnTo>
                    <a:pt x="414" y="1780"/>
                  </a:lnTo>
                  <a:lnTo>
                    <a:pt x="405" y="1767"/>
                  </a:lnTo>
                  <a:lnTo>
                    <a:pt x="400" y="1751"/>
                  </a:lnTo>
                  <a:lnTo>
                    <a:pt x="398" y="1735"/>
                  </a:lnTo>
                  <a:lnTo>
                    <a:pt x="398" y="1410"/>
                  </a:lnTo>
                  <a:lnTo>
                    <a:pt x="294" y="1410"/>
                  </a:lnTo>
                  <a:lnTo>
                    <a:pt x="250" y="1407"/>
                  </a:lnTo>
                  <a:lnTo>
                    <a:pt x="209" y="1398"/>
                  </a:lnTo>
                  <a:lnTo>
                    <a:pt x="170" y="1384"/>
                  </a:lnTo>
                  <a:lnTo>
                    <a:pt x="134" y="1363"/>
                  </a:lnTo>
                  <a:lnTo>
                    <a:pt x="101" y="1339"/>
                  </a:lnTo>
                  <a:lnTo>
                    <a:pt x="72" y="1310"/>
                  </a:lnTo>
                  <a:lnTo>
                    <a:pt x="47" y="1277"/>
                  </a:lnTo>
                  <a:lnTo>
                    <a:pt x="28" y="1241"/>
                  </a:lnTo>
                  <a:lnTo>
                    <a:pt x="13" y="1203"/>
                  </a:lnTo>
                  <a:lnTo>
                    <a:pt x="4" y="1161"/>
                  </a:lnTo>
                  <a:lnTo>
                    <a:pt x="0" y="1118"/>
                  </a:lnTo>
                  <a:lnTo>
                    <a:pt x="0" y="293"/>
                  </a:lnTo>
                  <a:lnTo>
                    <a:pt x="4" y="250"/>
                  </a:lnTo>
                  <a:lnTo>
                    <a:pt x="13" y="208"/>
                  </a:lnTo>
                  <a:lnTo>
                    <a:pt x="28" y="169"/>
                  </a:lnTo>
                  <a:lnTo>
                    <a:pt x="47" y="133"/>
                  </a:lnTo>
                  <a:lnTo>
                    <a:pt x="72" y="100"/>
                  </a:lnTo>
                  <a:lnTo>
                    <a:pt x="101" y="72"/>
                  </a:lnTo>
                  <a:lnTo>
                    <a:pt x="134" y="47"/>
                  </a:lnTo>
                  <a:lnTo>
                    <a:pt x="170" y="27"/>
                  </a:lnTo>
                  <a:lnTo>
                    <a:pt x="209" y="13"/>
                  </a:lnTo>
                  <a:lnTo>
                    <a:pt x="250" y="3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271"/>
            <p:cNvSpPr>
              <a:spLocks/>
            </p:cNvSpPr>
            <p:nvPr/>
          </p:nvSpPr>
          <p:spPr bwMode="auto">
            <a:xfrm>
              <a:off x="954088" y="3633788"/>
              <a:ext cx="182563" cy="22225"/>
            </a:xfrm>
            <a:custGeom>
              <a:avLst/>
              <a:gdLst>
                <a:gd name="T0" fmla="*/ 70 w 1151"/>
                <a:gd name="T1" fmla="*/ 0 h 139"/>
                <a:gd name="T2" fmla="*/ 1081 w 1151"/>
                <a:gd name="T3" fmla="*/ 0 h 139"/>
                <a:gd name="T4" fmla="*/ 1099 w 1151"/>
                <a:gd name="T5" fmla="*/ 2 h 139"/>
                <a:gd name="T6" fmla="*/ 1116 w 1151"/>
                <a:gd name="T7" fmla="*/ 9 h 139"/>
                <a:gd name="T8" fmla="*/ 1131 w 1151"/>
                <a:gd name="T9" fmla="*/ 20 h 139"/>
                <a:gd name="T10" fmla="*/ 1141 w 1151"/>
                <a:gd name="T11" fmla="*/ 33 h 139"/>
                <a:gd name="T12" fmla="*/ 1149 w 1151"/>
                <a:gd name="T13" fmla="*/ 50 h 139"/>
                <a:gd name="T14" fmla="*/ 1151 w 1151"/>
                <a:gd name="T15" fmla="*/ 69 h 139"/>
                <a:gd name="T16" fmla="*/ 1149 w 1151"/>
                <a:gd name="T17" fmla="*/ 88 h 139"/>
                <a:gd name="T18" fmla="*/ 1141 w 1151"/>
                <a:gd name="T19" fmla="*/ 104 h 139"/>
                <a:gd name="T20" fmla="*/ 1131 w 1151"/>
                <a:gd name="T21" fmla="*/ 119 h 139"/>
                <a:gd name="T22" fmla="*/ 1116 w 1151"/>
                <a:gd name="T23" fmla="*/ 130 h 139"/>
                <a:gd name="T24" fmla="*/ 1099 w 1151"/>
                <a:gd name="T25" fmla="*/ 137 h 139"/>
                <a:gd name="T26" fmla="*/ 1081 w 1151"/>
                <a:gd name="T27" fmla="*/ 139 h 139"/>
                <a:gd name="T28" fmla="*/ 70 w 1151"/>
                <a:gd name="T29" fmla="*/ 139 h 139"/>
                <a:gd name="T30" fmla="*/ 52 w 1151"/>
                <a:gd name="T31" fmla="*/ 137 h 139"/>
                <a:gd name="T32" fmla="*/ 35 w 1151"/>
                <a:gd name="T33" fmla="*/ 130 h 139"/>
                <a:gd name="T34" fmla="*/ 22 w 1151"/>
                <a:gd name="T35" fmla="*/ 119 h 139"/>
                <a:gd name="T36" fmla="*/ 10 w 1151"/>
                <a:gd name="T37" fmla="*/ 104 h 139"/>
                <a:gd name="T38" fmla="*/ 3 w 1151"/>
                <a:gd name="T39" fmla="*/ 88 h 139"/>
                <a:gd name="T40" fmla="*/ 0 w 1151"/>
                <a:gd name="T41" fmla="*/ 69 h 139"/>
                <a:gd name="T42" fmla="*/ 3 w 1151"/>
                <a:gd name="T43" fmla="*/ 50 h 139"/>
                <a:gd name="T44" fmla="*/ 10 w 1151"/>
                <a:gd name="T45" fmla="*/ 33 h 139"/>
                <a:gd name="T46" fmla="*/ 21 w 1151"/>
                <a:gd name="T47" fmla="*/ 20 h 139"/>
                <a:gd name="T48" fmla="*/ 35 w 1151"/>
                <a:gd name="T49" fmla="*/ 9 h 139"/>
                <a:gd name="T50" fmla="*/ 52 w 1151"/>
                <a:gd name="T51" fmla="*/ 2 h 139"/>
                <a:gd name="T52" fmla="*/ 70 w 115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1" h="139">
                  <a:moveTo>
                    <a:pt x="70" y="0"/>
                  </a:moveTo>
                  <a:lnTo>
                    <a:pt x="1081" y="0"/>
                  </a:lnTo>
                  <a:lnTo>
                    <a:pt x="1099" y="2"/>
                  </a:lnTo>
                  <a:lnTo>
                    <a:pt x="1116" y="9"/>
                  </a:lnTo>
                  <a:lnTo>
                    <a:pt x="1131" y="20"/>
                  </a:lnTo>
                  <a:lnTo>
                    <a:pt x="1141" y="33"/>
                  </a:lnTo>
                  <a:lnTo>
                    <a:pt x="1149" y="50"/>
                  </a:lnTo>
                  <a:lnTo>
                    <a:pt x="1151" y="69"/>
                  </a:lnTo>
                  <a:lnTo>
                    <a:pt x="1149" y="88"/>
                  </a:lnTo>
                  <a:lnTo>
                    <a:pt x="1141" y="104"/>
                  </a:lnTo>
                  <a:lnTo>
                    <a:pt x="1131" y="119"/>
                  </a:lnTo>
                  <a:lnTo>
                    <a:pt x="1116" y="130"/>
                  </a:lnTo>
                  <a:lnTo>
                    <a:pt x="1099" y="137"/>
                  </a:lnTo>
                  <a:lnTo>
                    <a:pt x="1081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2" y="119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3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272"/>
            <p:cNvSpPr>
              <a:spLocks/>
            </p:cNvSpPr>
            <p:nvPr/>
          </p:nvSpPr>
          <p:spPr bwMode="auto">
            <a:xfrm>
              <a:off x="954088" y="3694113"/>
              <a:ext cx="182563" cy="22225"/>
            </a:xfrm>
            <a:custGeom>
              <a:avLst/>
              <a:gdLst>
                <a:gd name="T0" fmla="*/ 70 w 1151"/>
                <a:gd name="T1" fmla="*/ 0 h 140"/>
                <a:gd name="T2" fmla="*/ 1081 w 1151"/>
                <a:gd name="T3" fmla="*/ 0 h 140"/>
                <a:gd name="T4" fmla="*/ 1099 w 1151"/>
                <a:gd name="T5" fmla="*/ 3 h 140"/>
                <a:gd name="T6" fmla="*/ 1116 w 1151"/>
                <a:gd name="T7" fmla="*/ 10 h 140"/>
                <a:gd name="T8" fmla="*/ 1131 w 1151"/>
                <a:gd name="T9" fmla="*/ 21 h 140"/>
                <a:gd name="T10" fmla="*/ 1141 w 1151"/>
                <a:gd name="T11" fmla="*/ 34 h 140"/>
                <a:gd name="T12" fmla="*/ 1149 w 1151"/>
                <a:gd name="T13" fmla="*/ 51 h 140"/>
                <a:gd name="T14" fmla="*/ 1151 w 1151"/>
                <a:gd name="T15" fmla="*/ 70 h 140"/>
                <a:gd name="T16" fmla="*/ 1149 w 1151"/>
                <a:gd name="T17" fmla="*/ 89 h 140"/>
                <a:gd name="T18" fmla="*/ 1141 w 1151"/>
                <a:gd name="T19" fmla="*/ 106 h 140"/>
                <a:gd name="T20" fmla="*/ 1131 w 1151"/>
                <a:gd name="T21" fmla="*/ 120 h 140"/>
                <a:gd name="T22" fmla="*/ 1116 w 1151"/>
                <a:gd name="T23" fmla="*/ 131 h 140"/>
                <a:gd name="T24" fmla="*/ 1099 w 1151"/>
                <a:gd name="T25" fmla="*/ 138 h 140"/>
                <a:gd name="T26" fmla="*/ 1081 w 1151"/>
                <a:gd name="T27" fmla="*/ 140 h 140"/>
                <a:gd name="T28" fmla="*/ 70 w 1151"/>
                <a:gd name="T29" fmla="*/ 140 h 140"/>
                <a:gd name="T30" fmla="*/ 52 w 1151"/>
                <a:gd name="T31" fmla="*/ 138 h 140"/>
                <a:gd name="T32" fmla="*/ 35 w 1151"/>
                <a:gd name="T33" fmla="*/ 131 h 140"/>
                <a:gd name="T34" fmla="*/ 21 w 1151"/>
                <a:gd name="T35" fmla="*/ 120 h 140"/>
                <a:gd name="T36" fmla="*/ 10 w 1151"/>
                <a:gd name="T37" fmla="*/ 106 h 140"/>
                <a:gd name="T38" fmla="*/ 3 w 1151"/>
                <a:gd name="T39" fmla="*/ 89 h 140"/>
                <a:gd name="T40" fmla="*/ 0 w 1151"/>
                <a:gd name="T41" fmla="*/ 70 h 140"/>
                <a:gd name="T42" fmla="*/ 3 w 1151"/>
                <a:gd name="T43" fmla="*/ 51 h 140"/>
                <a:gd name="T44" fmla="*/ 10 w 1151"/>
                <a:gd name="T45" fmla="*/ 34 h 140"/>
                <a:gd name="T46" fmla="*/ 21 w 1151"/>
                <a:gd name="T47" fmla="*/ 21 h 140"/>
                <a:gd name="T48" fmla="*/ 35 w 1151"/>
                <a:gd name="T49" fmla="*/ 10 h 140"/>
                <a:gd name="T50" fmla="*/ 52 w 1151"/>
                <a:gd name="T51" fmla="*/ 3 h 140"/>
                <a:gd name="T52" fmla="*/ 70 w 1151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1" h="140">
                  <a:moveTo>
                    <a:pt x="70" y="0"/>
                  </a:moveTo>
                  <a:lnTo>
                    <a:pt x="1081" y="0"/>
                  </a:lnTo>
                  <a:lnTo>
                    <a:pt x="1099" y="3"/>
                  </a:lnTo>
                  <a:lnTo>
                    <a:pt x="1116" y="10"/>
                  </a:lnTo>
                  <a:lnTo>
                    <a:pt x="1131" y="21"/>
                  </a:lnTo>
                  <a:lnTo>
                    <a:pt x="1141" y="34"/>
                  </a:lnTo>
                  <a:lnTo>
                    <a:pt x="1149" y="51"/>
                  </a:lnTo>
                  <a:lnTo>
                    <a:pt x="1151" y="70"/>
                  </a:lnTo>
                  <a:lnTo>
                    <a:pt x="1149" y="89"/>
                  </a:lnTo>
                  <a:lnTo>
                    <a:pt x="1141" y="106"/>
                  </a:lnTo>
                  <a:lnTo>
                    <a:pt x="1131" y="120"/>
                  </a:lnTo>
                  <a:lnTo>
                    <a:pt x="1116" y="131"/>
                  </a:lnTo>
                  <a:lnTo>
                    <a:pt x="1099" y="138"/>
                  </a:lnTo>
                  <a:lnTo>
                    <a:pt x="1081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273"/>
            <p:cNvSpPr>
              <a:spLocks/>
            </p:cNvSpPr>
            <p:nvPr/>
          </p:nvSpPr>
          <p:spPr bwMode="auto">
            <a:xfrm>
              <a:off x="742950" y="3462338"/>
              <a:ext cx="342900" cy="550863"/>
            </a:xfrm>
            <a:custGeom>
              <a:avLst/>
              <a:gdLst>
                <a:gd name="T0" fmla="*/ 1903 w 2162"/>
                <a:gd name="T1" fmla="*/ 0 h 3477"/>
                <a:gd name="T2" fmla="*/ 1977 w 2162"/>
                <a:gd name="T3" fmla="*/ 12 h 3477"/>
                <a:gd name="T4" fmla="*/ 2044 w 2162"/>
                <a:gd name="T5" fmla="*/ 43 h 3477"/>
                <a:gd name="T6" fmla="*/ 2098 w 2162"/>
                <a:gd name="T7" fmla="*/ 89 h 3477"/>
                <a:gd name="T8" fmla="*/ 2137 w 2162"/>
                <a:gd name="T9" fmla="*/ 150 h 3477"/>
                <a:gd name="T10" fmla="*/ 2159 w 2162"/>
                <a:gd name="T11" fmla="*/ 220 h 3477"/>
                <a:gd name="T12" fmla="*/ 2162 w 2162"/>
                <a:gd name="T13" fmla="*/ 404 h 3477"/>
                <a:gd name="T14" fmla="*/ 2152 w 2162"/>
                <a:gd name="T15" fmla="*/ 440 h 3477"/>
                <a:gd name="T16" fmla="*/ 2127 w 2162"/>
                <a:gd name="T17" fmla="*/ 466 h 3477"/>
                <a:gd name="T18" fmla="*/ 2091 w 2162"/>
                <a:gd name="T19" fmla="*/ 475 h 3477"/>
                <a:gd name="T20" fmla="*/ 2056 w 2162"/>
                <a:gd name="T21" fmla="*/ 466 h 3477"/>
                <a:gd name="T22" fmla="*/ 2030 w 2162"/>
                <a:gd name="T23" fmla="*/ 440 h 3477"/>
                <a:gd name="T24" fmla="*/ 2021 w 2162"/>
                <a:gd name="T25" fmla="*/ 404 h 3477"/>
                <a:gd name="T26" fmla="*/ 2018 w 2162"/>
                <a:gd name="T27" fmla="*/ 232 h 3477"/>
                <a:gd name="T28" fmla="*/ 1995 w 2162"/>
                <a:gd name="T29" fmla="*/ 185 h 3477"/>
                <a:gd name="T30" fmla="*/ 1955 w 2162"/>
                <a:gd name="T31" fmla="*/ 154 h 3477"/>
                <a:gd name="T32" fmla="*/ 1903 w 2162"/>
                <a:gd name="T33" fmla="*/ 142 h 3477"/>
                <a:gd name="T34" fmla="*/ 230 w 2162"/>
                <a:gd name="T35" fmla="*/ 145 h 3477"/>
                <a:gd name="T36" fmla="*/ 184 w 2162"/>
                <a:gd name="T37" fmla="*/ 167 h 3477"/>
                <a:gd name="T38" fmla="*/ 153 w 2162"/>
                <a:gd name="T39" fmla="*/ 207 h 3477"/>
                <a:gd name="T40" fmla="*/ 140 w 2162"/>
                <a:gd name="T41" fmla="*/ 258 h 3477"/>
                <a:gd name="T42" fmla="*/ 143 w 2162"/>
                <a:gd name="T43" fmla="*/ 3246 h 3477"/>
                <a:gd name="T44" fmla="*/ 166 w 2162"/>
                <a:gd name="T45" fmla="*/ 3293 h 3477"/>
                <a:gd name="T46" fmla="*/ 205 w 2162"/>
                <a:gd name="T47" fmla="*/ 3324 h 3477"/>
                <a:gd name="T48" fmla="*/ 257 w 2162"/>
                <a:gd name="T49" fmla="*/ 3336 h 3477"/>
                <a:gd name="T50" fmla="*/ 1931 w 2162"/>
                <a:gd name="T51" fmla="*/ 3333 h 3477"/>
                <a:gd name="T52" fmla="*/ 1976 w 2162"/>
                <a:gd name="T53" fmla="*/ 3311 h 3477"/>
                <a:gd name="T54" fmla="*/ 2009 w 2162"/>
                <a:gd name="T55" fmla="*/ 3270 h 3477"/>
                <a:gd name="T56" fmla="*/ 2021 w 2162"/>
                <a:gd name="T57" fmla="*/ 3218 h 3477"/>
                <a:gd name="T58" fmla="*/ 2023 w 2162"/>
                <a:gd name="T59" fmla="*/ 2261 h 3477"/>
                <a:gd name="T60" fmla="*/ 2041 w 2162"/>
                <a:gd name="T61" fmla="*/ 2230 h 3477"/>
                <a:gd name="T62" fmla="*/ 2073 w 2162"/>
                <a:gd name="T63" fmla="*/ 2212 h 3477"/>
                <a:gd name="T64" fmla="*/ 2110 w 2162"/>
                <a:gd name="T65" fmla="*/ 2212 h 3477"/>
                <a:gd name="T66" fmla="*/ 2141 w 2162"/>
                <a:gd name="T67" fmla="*/ 2230 h 3477"/>
                <a:gd name="T68" fmla="*/ 2159 w 2162"/>
                <a:gd name="T69" fmla="*/ 2261 h 3477"/>
                <a:gd name="T70" fmla="*/ 2162 w 2162"/>
                <a:gd name="T71" fmla="*/ 3218 h 3477"/>
                <a:gd name="T72" fmla="*/ 2150 w 2162"/>
                <a:gd name="T73" fmla="*/ 3293 h 3477"/>
                <a:gd name="T74" fmla="*/ 2119 w 2162"/>
                <a:gd name="T75" fmla="*/ 3358 h 3477"/>
                <a:gd name="T76" fmla="*/ 2073 w 2162"/>
                <a:gd name="T77" fmla="*/ 3412 h 3477"/>
                <a:gd name="T78" fmla="*/ 2012 w 2162"/>
                <a:gd name="T79" fmla="*/ 3452 h 3477"/>
                <a:gd name="T80" fmla="*/ 1941 w 2162"/>
                <a:gd name="T81" fmla="*/ 3473 h 3477"/>
                <a:gd name="T82" fmla="*/ 257 w 2162"/>
                <a:gd name="T83" fmla="*/ 3477 h 3477"/>
                <a:gd name="T84" fmla="*/ 183 w 2162"/>
                <a:gd name="T85" fmla="*/ 3465 h 3477"/>
                <a:gd name="T86" fmla="*/ 118 w 2162"/>
                <a:gd name="T87" fmla="*/ 3434 h 3477"/>
                <a:gd name="T88" fmla="*/ 62 w 2162"/>
                <a:gd name="T89" fmla="*/ 3388 h 3477"/>
                <a:gd name="T90" fmla="*/ 23 w 2162"/>
                <a:gd name="T91" fmla="*/ 3327 h 3477"/>
                <a:gd name="T92" fmla="*/ 2 w 2162"/>
                <a:gd name="T93" fmla="*/ 3257 h 3477"/>
                <a:gd name="T94" fmla="*/ 0 w 2162"/>
                <a:gd name="T95" fmla="*/ 258 h 3477"/>
                <a:gd name="T96" fmla="*/ 11 w 2162"/>
                <a:gd name="T97" fmla="*/ 183 h 3477"/>
                <a:gd name="T98" fmla="*/ 41 w 2162"/>
                <a:gd name="T99" fmla="*/ 118 h 3477"/>
                <a:gd name="T100" fmla="*/ 88 w 2162"/>
                <a:gd name="T101" fmla="*/ 64 h 3477"/>
                <a:gd name="T102" fmla="*/ 148 w 2162"/>
                <a:gd name="T103" fmla="*/ 25 h 3477"/>
                <a:gd name="T104" fmla="*/ 219 w 2162"/>
                <a:gd name="T105" fmla="*/ 4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62" h="3477">
                  <a:moveTo>
                    <a:pt x="257" y="0"/>
                  </a:moveTo>
                  <a:lnTo>
                    <a:pt x="1903" y="0"/>
                  </a:lnTo>
                  <a:lnTo>
                    <a:pt x="1941" y="4"/>
                  </a:lnTo>
                  <a:lnTo>
                    <a:pt x="1977" y="12"/>
                  </a:lnTo>
                  <a:lnTo>
                    <a:pt x="2012" y="25"/>
                  </a:lnTo>
                  <a:lnTo>
                    <a:pt x="2044" y="43"/>
                  </a:lnTo>
                  <a:lnTo>
                    <a:pt x="2073" y="64"/>
                  </a:lnTo>
                  <a:lnTo>
                    <a:pt x="2098" y="89"/>
                  </a:lnTo>
                  <a:lnTo>
                    <a:pt x="2119" y="118"/>
                  </a:lnTo>
                  <a:lnTo>
                    <a:pt x="2137" y="150"/>
                  </a:lnTo>
                  <a:lnTo>
                    <a:pt x="2150" y="183"/>
                  </a:lnTo>
                  <a:lnTo>
                    <a:pt x="2159" y="220"/>
                  </a:lnTo>
                  <a:lnTo>
                    <a:pt x="2162" y="258"/>
                  </a:lnTo>
                  <a:lnTo>
                    <a:pt x="2162" y="404"/>
                  </a:lnTo>
                  <a:lnTo>
                    <a:pt x="2159" y="424"/>
                  </a:lnTo>
                  <a:lnTo>
                    <a:pt x="2152" y="440"/>
                  </a:lnTo>
                  <a:lnTo>
                    <a:pt x="2141" y="454"/>
                  </a:lnTo>
                  <a:lnTo>
                    <a:pt x="2127" y="466"/>
                  </a:lnTo>
                  <a:lnTo>
                    <a:pt x="2110" y="472"/>
                  </a:lnTo>
                  <a:lnTo>
                    <a:pt x="2091" y="475"/>
                  </a:lnTo>
                  <a:lnTo>
                    <a:pt x="2073" y="472"/>
                  </a:lnTo>
                  <a:lnTo>
                    <a:pt x="2056" y="466"/>
                  </a:lnTo>
                  <a:lnTo>
                    <a:pt x="2041" y="454"/>
                  </a:lnTo>
                  <a:lnTo>
                    <a:pt x="2030" y="440"/>
                  </a:lnTo>
                  <a:lnTo>
                    <a:pt x="2023" y="424"/>
                  </a:lnTo>
                  <a:lnTo>
                    <a:pt x="2021" y="404"/>
                  </a:lnTo>
                  <a:lnTo>
                    <a:pt x="2021" y="258"/>
                  </a:lnTo>
                  <a:lnTo>
                    <a:pt x="2018" y="232"/>
                  </a:lnTo>
                  <a:lnTo>
                    <a:pt x="2009" y="207"/>
                  </a:lnTo>
                  <a:lnTo>
                    <a:pt x="1995" y="185"/>
                  </a:lnTo>
                  <a:lnTo>
                    <a:pt x="1976" y="167"/>
                  </a:lnTo>
                  <a:lnTo>
                    <a:pt x="1955" y="154"/>
                  </a:lnTo>
                  <a:lnTo>
                    <a:pt x="1931" y="145"/>
                  </a:lnTo>
                  <a:lnTo>
                    <a:pt x="1903" y="142"/>
                  </a:lnTo>
                  <a:lnTo>
                    <a:pt x="257" y="142"/>
                  </a:lnTo>
                  <a:lnTo>
                    <a:pt x="230" y="145"/>
                  </a:lnTo>
                  <a:lnTo>
                    <a:pt x="205" y="154"/>
                  </a:lnTo>
                  <a:lnTo>
                    <a:pt x="184" y="167"/>
                  </a:lnTo>
                  <a:lnTo>
                    <a:pt x="166" y="185"/>
                  </a:lnTo>
                  <a:lnTo>
                    <a:pt x="153" y="207"/>
                  </a:lnTo>
                  <a:lnTo>
                    <a:pt x="143" y="231"/>
                  </a:lnTo>
                  <a:lnTo>
                    <a:pt x="140" y="258"/>
                  </a:lnTo>
                  <a:lnTo>
                    <a:pt x="140" y="3218"/>
                  </a:lnTo>
                  <a:lnTo>
                    <a:pt x="143" y="3246"/>
                  </a:lnTo>
                  <a:lnTo>
                    <a:pt x="153" y="3270"/>
                  </a:lnTo>
                  <a:lnTo>
                    <a:pt x="166" y="3293"/>
                  </a:lnTo>
                  <a:lnTo>
                    <a:pt x="184" y="3311"/>
                  </a:lnTo>
                  <a:lnTo>
                    <a:pt x="205" y="3324"/>
                  </a:lnTo>
                  <a:lnTo>
                    <a:pt x="230" y="3333"/>
                  </a:lnTo>
                  <a:lnTo>
                    <a:pt x="257" y="3336"/>
                  </a:lnTo>
                  <a:lnTo>
                    <a:pt x="1903" y="3336"/>
                  </a:lnTo>
                  <a:lnTo>
                    <a:pt x="1931" y="3333"/>
                  </a:lnTo>
                  <a:lnTo>
                    <a:pt x="1955" y="3324"/>
                  </a:lnTo>
                  <a:lnTo>
                    <a:pt x="1976" y="3311"/>
                  </a:lnTo>
                  <a:lnTo>
                    <a:pt x="1995" y="3293"/>
                  </a:lnTo>
                  <a:lnTo>
                    <a:pt x="2009" y="3270"/>
                  </a:lnTo>
                  <a:lnTo>
                    <a:pt x="2018" y="3246"/>
                  </a:lnTo>
                  <a:lnTo>
                    <a:pt x="2021" y="3218"/>
                  </a:lnTo>
                  <a:lnTo>
                    <a:pt x="2021" y="2280"/>
                  </a:lnTo>
                  <a:lnTo>
                    <a:pt x="2023" y="2261"/>
                  </a:lnTo>
                  <a:lnTo>
                    <a:pt x="2030" y="2244"/>
                  </a:lnTo>
                  <a:lnTo>
                    <a:pt x="2041" y="2230"/>
                  </a:lnTo>
                  <a:lnTo>
                    <a:pt x="2056" y="2219"/>
                  </a:lnTo>
                  <a:lnTo>
                    <a:pt x="2073" y="2212"/>
                  </a:lnTo>
                  <a:lnTo>
                    <a:pt x="2091" y="2209"/>
                  </a:lnTo>
                  <a:lnTo>
                    <a:pt x="2110" y="2212"/>
                  </a:lnTo>
                  <a:lnTo>
                    <a:pt x="2127" y="2219"/>
                  </a:lnTo>
                  <a:lnTo>
                    <a:pt x="2141" y="2230"/>
                  </a:lnTo>
                  <a:lnTo>
                    <a:pt x="2152" y="2244"/>
                  </a:lnTo>
                  <a:lnTo>
                    <a:pt x="2159" y="2261"/>
                  </a:lnTo>
                  <a:lnTo>
                    <a:pt x="2162" y="2280"/>
                  </a:lnTo>
                  <a:lnTo>
                    <a:pt x="2162" y="3218"/>
                  </a:lnTo>
                  <a:lnTo>
                    <a:pt x="2159" y="3257"/>
                  </a:lnTo>
                  <a:lnTo>
                    <a:pt x="2150" y="3293"/>
                  </a:lnTo>
                  <a:lnTo>
                    <a:pt x="2137" y="3326"/>
                  </a:lnTo>
                  <a:lnTo>
                    <a:pt x="2119" y="3358"/>
                  </a:lnTo>
                  <a:lnTo>
                    <a:pt x="2098" y="3387"/>
                  </a:lnTo>
                  <a:lnTo>
                    <a:pt x="2073" y="3412"/>
                  </a:lnTo>
                  <a:lnTo>
                    <a:pt x="2044" y="3434"/>
                  </a:lnTo>
                  <a:lnTo>
                    <a:pt x="2012" y="3452"/>
                  </a:lnTo>
                  <a:lnTo>
                    <a:pt x="1979" y="3465"/>
                  </a:lnTo>
                  <a:lnTo>
                    <a:pt x="1941" y="3473"/>
                  </a:lnTo>
                  <a:lnTo>
                    <a:pt x="1903" y="3477"/>
                  </a:lnTo>
                  <a:lnTo>
                    <a:pt x="257" y="3477"/>
                  </a:lnTo>
                  <a:lnTo>
                    <a:pt x="219" y="3473"/>
                  </a:lnTo>
                  <a:lnTo>
                    <a:pt x="183" y="3465"/>
                  </a:lnTo>
                  <a:lnTo>
                    <a:pt x="148" y="3452"/>
                  </a:lnTo>
                  <a:lnTo>
                    <a:pt x="118" y="3434"/>
                  </a:lnTo>
                  <a:lnTo>
                    <a:pt x="88" y="3413"/>
                  </a:lnTo>
                  <a:lnTo>
                    <a:pt x="62" y="3388"/>
                  </a:lnTo>
                  <a:lnTo>
                    <a:pt x="41" y="3359"/>
                  </a:lnTo>
                  <a:lnTo>
                    <a:pt x="23" y="3327"/>
                  </a:lnTo>
                  <a:lnTo>
                    <a:pt x="11" y="3294"/>
                  </a:lnTo>
                  <a:lnTo>
                    <a:pt x="2" y="3257"/>
                  </a:lnTo>
                  <a:lnTo>
                    <a:pt x="0" y="3218"/>
                  </a:lnTo>
                  <a:lnTo>
                    <a:pt x="0" y="258"/>
                  </a:lnTo>
                  <a:lnTo>
                    <a:pt x="2" y="220"/>
                  </a:lnTo>
                  <a:lnTo>
                    <a:pt x="11" y="183"/>
                  </a:lnTo>
                  <a:lnTo>
                    <a:pt x="23" y="150"/>
                  </a:lnTo>
                  <a:lnTo>
                    <a:pt x="41" y="118"/>
                  </a:lnTo>
                  <a:lnTo>
                    <a:pt x="62" y="89"/>
                  </a:lnTo>
                  <a:lnTo>
                    <a:pt x="88" y="64"/>
                  </a:lnTo>
                  <a:lnTo>
                    <a:pt x="118" y="43"/>
                  </a:lnTo>
                  <a:lnTo>
                    <a:pt x="148" y="25"/>
                  </a:lnTo>
                  <a:lnTo>
                    <a:pt x="183" y="12"/>
                  </a:lnTo>
                  <a:lnTo>
                    <a:pt x="219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274"/>
            <p:cNvSpPr>
              <a:spLocks/>
            </p:cNvSpPr>
            <p:nvPr/>
          </p:nvSpPr>
          <p:spPr bwMode="auto">
            <a:xfrm>
              <a:off x="869950" y="3924300"/>
              <a:ext cx="88900" cy="22225"/>
            </a:xfrm>
            <a:custGeom>
              <a:avLst/>
              <a:gdLst>
                <a:gd name="T0" fmla="*/ 70 w 562"/>
                <a:gd name="T1" fmla="*/ 0 h 140"/>
                <a:gd name="T2" fmla="*/ 492 w 562"/>
                <a:gd name="T3" fmla="*/ 0 h 140"/>
                <a:gd name="T4" fmla="*/ 510 w 562"/>
                <a:gd name="T5" fmla="*/ 3 h 140"/>
                <a:gd name="T6" fmla="*/ 527 w 562"/>
                <a:gd name="T7" fmla="*/ 9 h 140"/>
                <a:gd name="T8" fmla="*/ 542 w 562"/>
                <a:gd name="T9" fmla="*/ 21 h 140"/>
                <a:gd name="T10" fmla="*/ 553 w 562"/>
                <a:gd name="T11" fmla="*/ 35 h 140"/>
                <a:gd name="T12" fmla="*/ 560 w 562"/>
                <a:gd name="T13" fmla="*/ 52 h 140"/>
                <a:gd name="T14" fmla="*/ 562 w 562"/>
                <a:gd name="T15" fmla="*/ 71 h 140"/>
                <a:gd name="T16" fmla="*/ 560 w 562"/>
                <a:gd name="T17" fmla="*/ 89 h 140"/>
                <a:gd name="T18" fmla="*/ 553 w 562"/>
                <a:gd name="T19" fmla="*/ 106 h 140"/>
                <a:gd name="T20" fmla="*/ 542 w 562"/>
                <a:gd name="T21" fmla="*/ 120 h 140"/>
                <a:gd name="T22" fmla="*/ 527 w 562"/>
                <a:gd name="T23" fmla="*/ 131 h 140"/>
                <a:gd name="T24" fmla="*/ 510 w 562"/>
                <a:gd name="T25" fmla="*/ 138 h 140"/>
                <a:gd name="T26" fmla="*/ 492 w 562"/>
                <a:gd name="T27" fmla="*/ 140 h 140"/>
                <a:gd name="T28" fmla="*/ 70 w 562"/>
                <a:gd name="T29" fmla="*/ 140 h 140"/>
                <a:gd name="T30" fmla="*/ 51 w 562"/>
                <a:gd name="T31" fmla="*/ 138 h 140"/>
                <a:gd name="T32" fmla="*/ 34 w 562"/>
                <a:gd name="T33" fmla="*/ 131 h 140"/>
                <a:gd name="T34" fmla="*/ 20 w 562"/>
                <a:gd name="T35" fmla="*/ 120 h 140"/>
                <a:gd name="T36" fmla="*/ 9 w 562"/>
                <a:gd name="T37" fmla="*/ 106 h 140"/>
                <a:gd name="T38" fmla="*/ 2 w 562"/>
                <a:gd name="T39" fmla="*/ 89 h 140"/>
                <a:gd name="T40" fmla="*/ 0 w 562"/>
                <a:gd name="T41" fmla="*/ 71 h 140"/>
                <a:gd name="T42" fmla="*/ 2 w 562"/>
                <a:gd name="T43" fmla="*/ 52 h 140"/>
                <a:gd name="T44" fmla="*/ 9 w 562"/>
                <a:gd name="T45" fmla="*/ 35 h 140"/>
                <a:gd name="T46" fmla="*/ 20 w 562"/>
                <a:gd name="T47" fmla="*/ 21 h 140"/>
                <a:gd name="T48" fmla="*/ 34 w 562"/>
                <a:gd name="T49" fmla="*/ 9 h 140"/>
                <a:gd name="T50" fmla="*/ 51 w 562"/>
                <a:gd name="T51" fmla="*/ 3 h 140"/>
                <a:gd name="T52" fmla="*/ 70 w 562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2" h="140">
                  <a:moveTo>
                    <a:pt x="70" y="0"/>
                  </a:moveTo>
                  <a:lnTo>
                    <a:pt x="492" y="0"/>
                  </a:lnTo>
                  <a:lnTo>
                    <a:pt x="510" y="3"/>
                  </a:lnTo>
                  <a:lnTo>
                    <a:pt x="527" y="9"/>
                  </a:lnTo>
                  <a:lnTo>
                    <a:pt x="542" y="21"/>
                  </a:lnTo>
                  <a:lnTo>
                    <a:pt x="553" y="35"/>
                  </a:lnTo>
                  <a:lnTo>
                    <a:pt x="560" y="52"/>
                  </a:lnTo>
                  <a:lnTo>
                    <a:pt x="562" y="71"/>
                  </a:lnTo>
                  <a:lnTo>
                    <a:pt x="560" y="89"/>
                  </a:lnTo>
                  <a:lnTo>
                    <a:pt x="553" y="106"/>
                  </a:lnTo>
                  <a:lnTo>
                    <a:pt x="542" y="120"/>
                  </a:lnTo>
                  <a:lnTo>
                    <a:pt x="527" y="131"/>
                  </a:lnTo>
                  <a:lnTo>
                    <a:pt x="510" y="138"/>
                  </a:lnTo>
                  <a:lnTo>
                    <a:pt x="492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7" name="Group 886"/>
          <p:cNvGrpSpPr/>
          <p:nvPr/>
        </p:nvGrpSpPr>
        <p:grpSpPr>
          <a:xfrm>
            <a:off x="11023078" y="4235303"/>
            <a:ext cx="427037" cy="550863"/>
            <a:chOff x="10990263" y="4235450"/>
            <a:chExt cx="427037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4" name="Freeform 279"/>
            <p:cNvSpPr>
              <a:spLocks/>
            </p:cNvSpPr>
            <p:nvPr/>
          </p:nvSpPr>
          <p:spPr bwMode="auto">
            <a:xfrm>
              <a:off x="10990263" y="4386263"/>
              <a:ext cx="427037" cy="400050"/>
            </a:xfrm>
            <a:custGeom>
              <a:avLst/>
              <a:gdLst>
                <a:gd name="T0" fmla="*/ 2176 w 2687"/>
                <a:gd name="T1" fmla="*/ 67 h 2526"/>
                <a:gd name="T2" fmla="*/ 2177 w 2687"/>
                <a:gd name="T3" fmla="*/ 221 h 2526"/>
                <a:gd name="T4" fmla="*/ 2129 w 2687"/>
                <a:gd name="T5" fmla="*/ 463 h 2526"/>
                <a:gd name="T6" fmla="*/ 2420 w 2687"/>
                <a:gd name="T7" fmla="*/ 834 h 2526"/>
                <a:gd name="T8" fmla="*/ 2617 w 2687"/>
                <a:gd name="T9" fmla="*/ 951 h 2526"/>
                <a:gd name="T10" fmla="*/ 2687 w 2687"/>
                <a:gd name="T11" fmla="*/ 1406 h 2526"/>
                <a:gd name="T12" fmla="*/ 2590 w 2687"/>
                <a:gd name="T13" fmla="*/ 1575 h 2526"/>
                <a:gd name="T14" fmla="*/ 2424 w 2687"/>
                <a:gd name="T15" fmla="*/ 1663 h 2526"/>
                <a:gd name="T16" fmla="*/ 2302 w 2687"/>
                <a:gd name="T17" fmla="*/ 1854 h 2526"/>
                <a:gd name="T18" fmla="*/ 2191 w 2687"/>
                <a:gd name="T19" fmla="*/ 1997 h 2526"/>
                <a:gd name="T20" fmla="*/ 2151 w 2687"/>
                <a:gd name="T21" fmla="*/ 2041 h 2526"/>
                <a:gd name="T22" fmla="*/ 2037 w 2687"/>
                <a:gd name="T23" fmla="*/ 2200 h 2526"/>
                <a:gd name="T24" fmla="*/ 2018 w 2687"/>
                <a:gd name="T25" fmla="*/ 2388 h 2526"/>
                <a:gd name="T26" fmla="*/ 1934 w 2687"/>
                <a:gd name="T27" fmla="*/ 2514 h 2526"/>
                <a:gd name="T28" fmla="*/ 1392 w 2687"/>
                <a:gd name="T29" fmla="*/ 2501 h 2526"/>
                <a:gd name="T30" fmla="*/ 1331 w 2687"/>
                <a:gd name="T31" fmla="*/ 2367 h 2526"/>
                <a:gd name="T32" fmla="*/ 1122 w 2687"/>
                <a:gd name="T33" fmla="*/ 2464 h 2526"/>
                <a:gd name="T34" fmla="*/ 596 w 2687"/>
                <a:gd name="T35" fmla="*/ 2526 h 2526"/>
                <a:gd name="T36" fmla="*/ 473 w 2687"/>
                <a:gd name="T37" fmla="*/ 2447 h 2526"/>
                <a:gd name="T38" fmla="*/ 459 w 2687"/>
                <a:gd name="T39" fmla="*/ 2358 h 2526"/>
                <a:gd name="T40" fmla="*/ 419 w 2687"/>
                <a:gd name="T41" fmla="*/ 2183 h 2526"/>
                <a:gd name="T42" fmla="*/ 231 w 2687"/>
                <a:gd name="T43" fmla="*/ 1926 h 2526"/>
                <a:gd name="T44" fmla="*/ 29 w 2687"/>
                <a:gd name="T45" fmla="*/ 1496 h 2526"/>
                <a:gd name="T46" fmla="*/ 1 w 2687"/>
                <a:gd name="T47" fmla="*/ 1305 h 2526"/>
                <a:gd name="T48" fmla="*/ 14 w 2687"/>
                <a:gd name="T49" fmla="*/ 1098 h 2526"/>
                <a:gd name="T50" fmla="*/ 94 w 2687"/>
                <a:gd name="T51" fmla="*/ 1041 h 2526"/>
                <a:gd name="T52" fmla="*/ 153 w 2687"/>
                <a:gd name="T53" fmla="*/ 1122 h 2526"/>
                <a:gd name="T54" fmla="*/ 141 w 2687"/>
                <a:gd name="T55" fmla="*/ 1295 h 2526"/>
                <a:gd name="T56" fmla="*/ 163 w 2687"/>
                <a:gd name="T57" fmla="*/ 1457 h 2526"/>
                <a:gd name="T58" fmla="*/ 239 w 2687"/>
                <a:gd name="T59" fmla="*/ 1657 h 2526"/>
                <a:gd name="T60" fmla="*/ 425 w 2687"/>
                <a:gd name="T61" fmla="*/ 1940 h 2526"/>
                <a:gd name="T62" fmla="*/ 573 w 2687"/>
                <a:gd name="T63" fmla="*/ 2197 h 2526"/>
                <a:gd name="T64" fmla="*/ 600 w 2687"/>
                <a:gd name="T65" fmla="*/ 2385 h 2526"/>
                <a:gd name="T66" fmla="*/ 1029 w 2687"/>
                <a:gd name="T67" fmla="*/ 2234 h 2526"/>
                <a:gd name="T68" fmla="*/ 1238 w 2687"/>
                <a:gd name="T69" fmla="*/ 2227 h 2526"/>
                <a:gd name="T70" fmla="*/ 1462 w 2687"/>
                <a:gd name="T71" fmla="*/ 2254 h 2526"/>
                <a:gd name="T72" fmla="*/ 1879 w 2687"/>
                <a:gd name="T73" fmla="*/ 2272 h 2526"/>
                <a:gd name="T74" fmla="*/ 1927 w 2687"/>
                <a:gd name="T75" fmla="*/ 2099 h 2526"/>
                <a:gd name="T76" fmla="*/ 2072 w 2687"/>
                <a:gd name="T77" fmla="*/ 1920 h 2526"/>
                <a:gd name="T78" fmla="*/ 2207 w 2687"/>
                <a:gd name="T79" fmla="*/ 1744 h 2526"/>
                <a:gd name="T80" fmla="*/ 2328 w 2687"/>
                <a:gd name="T81" fmla="*/ 1540 h 2526"/>
                <a:gd name="T82" fmla="*/ 2406 w 2687"/>
                <a:gd name="T83" fmla="*/ 1461 h 2526"/>
                <a:gd name="T84" fmla="*/ 2546 w 2687"/>
                <a:gd name="T85" fmla="*/ 1407 h 2526"/>
                <a:gd name="T86" fmla="*/ 2492 w 2687"/>
                <a:gd name="T87" fmla="*/ 1047 h 2526"/>
                <a:gd name="T88" fmla="*/ 2334 w 2687"/>
                <a:gd name="T89" fmla="*/ 998 h 2526"/>
                <a:gd name="T90" fmla="*/ 2125 w 2687"/>
                <a:gd name="T91" fmla="*/ 652 h 2526"/>
                <a:gd name="T92" fmla="*/ 1993 w 2687"/>
                <a:gd name="T93" fmla="*/ 503 h 2526"/>
                <a:gd name="T94" fmla="*/ 2028 w 2687"/>
                <a:gd name="T95" fmla="*/ 198 h 2526"/>
                <a:gd name="T96" fmla="*/ 2054 w 2687"/>
                <a:gd name="T97" fmla="*/ 141 h 2526"/>
                <a:gd name="T98" fmla="*/ 1850 w 2687"/>
                <a:gd name="T99" fmla="*/ 207 h 2526"/>
                <a:gd name="T100" fmla="*/ 1721 w 2687"/>
                <a:gd name="T101" fmla="*/ 327 h 2526"/>
                <a:gd name="T102" fmla="*/ 1566 w 2687"/>
                <a:gd name="T103" fmla="*/ 334 h 2526"/>
                <a:gd name="T104" fmla="*/ 1356 w 2687"/>
                <a:gd name="T105" fmla="*/ 264 h 2526"/>
                <a:gd name="T106" fmla="*/ 1392 w 2687"/>
                <a:gd name="T107" fmla="*/ 171 h 2526"/>
                <a:gd name="T108" fmla="*/ 1656 w 2687"/>
                <a:gd name="T109" fmla="*/ 182 h 2526"/>
                <a:gd name="T110" fmla="*/ 1843 w 2687"/>
                <a:gd name="T111" fmla="*/ 52 h 2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7" h="2526">
                  <a:moveTo>
                    <a:pt x="2063" y="0"/>
                  </a:moveTo>
                  <a:lnTo>
                    <a:pt x="2090" y="5"/>
                  </a:lnTo>
                  <a:lnTo>
                    <a:pt x="2115" y="13"/>
                  </a:lnTo>
                  <a:lnTo>
                    <a:pt x="2139" y="27"/>
                  </a:lnTo>
                  <a:lnTo>
                    <a:pt x="2159" y="45"/>
                  </a:lnTo>
                  <a:lnTo>
                    <a:pt x="2176" y="67"/>
                  </a:lnTo>
                  <a:lnTo>
                    <a:pt x="2188" y="91"/>
                  </a:lnTo>
                  <a:lnTo>
                    <a:pt x="2196" y="118"/>
                  </a:lnTo>
                  <a:lnTo>
                    <a:pt x="2199" y="144"/>
                  </a:lnTo>
                  <a:lnTo>
                    <a:pt x="2196" y="171"/>
                  </a:lnTo>
                  <a:lnTo>
                    <a:pt x="2188" y="197"/>
                  </a:lnTo>
                  <a:lnTo>
                    <a:pt x="2177" y="221"/>
                  </a:lnTo>
                  <a:lnTo>
                    <a:pt x="2153" y="264"/>
                  </a:lnTo>
                  <a:lnTo>
                    <a:pt x="2135" y="305"/>
                  </a:lnTo>
                  <a:lnTo>
                    <a:pt x="2125" y="345"/>
                  </a:lnTo>
                  <a:lnTo>
                    <a:pt x="2119" y="385"/>
                  </a:lnTo>
                  <a:lnTo>
                    <a:pt x="2122" y="425"/>
                  </a:lnTo>
                  <a:lnTo>
                    <a:pt x="2129" y="463"/>
                  </a:lnTo>
                  <a:lnTo>
                    <a:pt x="2189" y="517"/>
                  </a:lnTo>
                  <a:lnTo>
                    <a:pt x="2246" y="575"/>
                  </a:lnTo>
                  <a:lnTo>
                    <a:pt x="2297" y="636"/>
                  </a:lnTo>
                  <a:lnTo>
                    <a:pt x="2342" y="700"/>
                  </a:lnTo>
                  <a:lnTo>
                    <a:pt x="2384" y="765"/>
                  </a:lnTo>
                  <a:lnTo>
                    <a:pt x="2420" y="834"/>
                  </a:lnTo>
                  <a:lnTo>
                    <a:pt x="2450" y="906"/>
                  </a:lnTo>
                  <a:lnTo>
                    <a:pt x="2492" y="906"/>
                  </a:lnTo>
                  <a:lnTo>
                    <a:pt x="2527" y="909"/>
                  </a:lnTo>
                  <a:lnTo>
                    <a:pt x="2560" y="918"/>
                  </a:lnTo>
                  <a:lnTo>
                    <a:pt x="2590" y="932"/>
                  </a:lnTo>
                  <a:lnTo>
                    <a:pt x="2617" y="951"/>
                  </a:lnTo>
                  <a:lnTo>
                    <a:pt x="2641" y="975"/>
                  </a:lnTo>
                  <a:lnTo>
                    <a:pt x="2660" y="1002"/>
                  </a:lnTo>
                  <a:lnTo>
                    <a:pt x="2674" y="1032"/>
                  </a:lnTo>
                  <a:lnTo>
                    <a:pt x="2684" y="1065"/>
                  </a:lnTo>
                  <a:lnTo>
                    <a:pt x="2687" y="1100"/>
                  </a:lnTo>
                  <a:lnTo>
                    <a:pt x="2687" y="1406"/>
                  </a:lnTo>
                  <a:lnTo>
                    <a:pt x="2684" y="1441"/>
                  </a:lnTo>
                  <a:lnTo>
                    <a:pt x="2674" y="1474"/>
                  </a:lnTo>
                  <a:lnTo>
                    <a:pt x="2660" y="1505"/>
                  </a:lnTo>
                  <a:lnTo>
                    <a:pt x="2641" y="1531"/>
                  </a:lnTo>
                  <a:lnTo>
                    <a:pt x="2617" y="1556"/>
                  </a:lnTo>
                  <a:lnTo>
                    <a:pt x="2590" y="1575"/>
                  </a:lnTo>
                  <a:lnTo>
                    <a:pt x="2560" y="1588"/>
                  </a:lnTo>
                  <a:lnTo>
                    <a:pt x="2527" y="1598"/>
                  </a:lnTo>
                  <a:lnTo>
                    <a:pt x="2492" y="1601"/>
                  </a:lnTo>
                  <a:lnTo>
                    <a:pt x="2455" y="1601"/>
                  </a:lnTo>
                  <a:lnTo>
                    <a:pt x="2440" y="1632"/>
                  </a:lnTo>
                  <a:lnTo>
                    <a:pt x="2424" y="1663"/>
                  </a:lnTo>
                  <a:lnTo>
                    <a:pt x="2406" y="1696"/>
                  </a:lnTo>
                  <a:lnTo>
                    <a:pt x="2387" y="1728"/>
                  </a:lnTo>
                  <a:lnTo>
                    <a:pt x="2365" y="1761"/>
                  </a:lnTo>
                  <a:lnTo>
                    <a:pt x="2344" y="1792"/>
                  </a:lnTo>
                  <a:lnTo>
                    <a:pt x="2323" y="1823"/>
                  </a:lnTo>
                  <a:lnTo>
                    <a:pt x="2302" y="1854"/>
                  </a:lnTo>
                  <a:lnTo>
                    <a:pt x="2281" y="1882"/>
                  </a:lnTo>
                  <a:lnTo>
                    <a:pt x="2259" y="1910"/>
                  </a:lnTo>
                  <a:lnTo>
                    <a:pt x="2240" y="1934"/>
                  </a:lnTo>
                  <a:lnTo>
                    <a:pt x="2222" y="1958"/>
                  </a:lnTo>
                  <a:lnTo>
                    <a:pt x="2205" y="1979"/>
                  </a:lnTo>
                  <a:lnTo>
                    <a:pt x="2191" y="1997"/>
                  </a:lnTo>
                  <a:lnTo>
                    <a:pt x="2178" y="2011"/>
                  </a:lnTo>
                  <a:lnTo>
                    <a:pt x="2168" y="2022"/>
                  </a:lnTo>
                  <a:lnTo>
                    <a:pt x="2162" y="2030"/>
                  </a:lnTo>
                  <a:lnTo>
                    <a:pt x="2159" y="2034"/>
                  </a:lnTo>
                  <a:lnTo>
                    <a:pt x="2156" y="2038"/>
                  </a:lnTo>
                  <a:lnTo>
                    <a:pt x="2151" y="2041"/>
                  </a:lnTo>
                  <a:lnTo>
                    <a:pt x="2134" y="2057"/>
                  </a:lnTo>
                  <a:lnTo>
                    <a:pt x="2105" y="2086"/>
                  </a:lnTo>
                  <a:lnTo>
                    <a:pt x="2081" y="2115"/>
                  </a:lnTo>
                  <a:lnTo>
                    <a:pt x="2062" y="2145"/>
                  </a:lnTo>
                  <a:lnTo>
                    <a:pt x="2047" y="2173"/>
                  </a:lnTo>
                  <a:lnTo>
                    <a:pt x="2037" y="2200"/>
                  </a:lnTo>
                  <a:lnTo>
                    <a:pt x="2028" y="2224"/>
                  </a:lnTo>
                  <a:lnTo>
                    <a:pt x="2023" y="2246"/>
                  </a:lnTo>
                  <a:lnTo>
                    <a:pt x="2021" y="2264"/>
                  </a:lnTo>
                  <a:lnTo>
                    <a:pt x="2019" y="2278"/>
                  </a:lnTo>
                  <a:lnTo>
                    <a:pt x="2018" y="2288"/>
                  </a:lnTo>
                  <a:lnTo>
                    <a:pt x="2018" y="2388"/>
                  </a:lnTo>
                  <a:lnTo>
                    <a:pt x="2016" y="2416"/>
                  </a:lnTo>
                  <a:lnTo>
                    <a:pt x="2007" y="2441"/>
                  </a:lnTo>
                  <a:lnTo>
                    <a:pt x="1994" y="2464"/>
                  </a:lnTo>
                  <a:lnTo>
                    <a:pt x="1977" y="2485"/>
                  </a:lnTo>
                  <a:lnTo>
                    <a:pt x="1957" y="2501"/>
                  </a:lnTo>
                  <a:lnTo>
                    <a:pt x="1934" y="2514"/>
                  </a:lnTo>
                  <a:lnTo>
                    <a:pt x="1907" y="2522"/>
                  </a:lnTo>
                  <a:lnTo>
                    <a:pt x="1880" y="2526"/>
                  </a:lnTo>
                  <a:lnTo>
                    <a:pt x="1468" y="2526"/>
                  </a:lnTo>
                  <a:lnTo>
                    <a:pt x="1441" y="2522"/>
                  </a:lnTo>
                  <a:lnTo>
                    <a:pt x="1415" y="2514"/>
                  </a:lnTo>
                  <a:lnTo>
                    <a:pt x="1392" y="2501"/>
                  </a:lnTo>
                  <a:lnTo>
                    <a:pt x="1371" y="2485"/>
                  </a:lnTo>
                  <a:lnTo>
                    <a:pt x="1355" y="2464"/>
                  </a:lnTo>
                  <a:lnTo>
                    <a:pt x="1342" y="2441"/>
                  </a:lnTo>
                  <a:lnTo>
                    <a:pt x="1334" y="2416"/>
                  </a:lnTo>
                  <a:lnTo>
                    <a:pt x="1331" y="2388"/>
                  </a:lnTo>
                  <a:lnTo>
                    <a:pt x="1331" y="2367"/>
                  </a:lnTo>
                  <a:lnTo>
                    <a:pt x="1238" y="2369"/>
                  </a:lnTo>
                  <a:lnTo>
                    <a:pt x="1145" y="2365"/>
                  </a:lnTo>
                  <a:lnTo>
                    <a:pt x="1145" y="2388"/>
                  </a:lnTo>
                  <a:lnTo>
                    <a:pt x="1143" y="2416"/>
                  </a:lnTo>
                  <a:lnTo>
                    <a:pt x="1134" y="2441"/>
                  </a:lnTo>
                  <a:lnTo>
                    <a:pt x="1122" y="2464"/>
                  </a:lnTo>
                  <a:lnTo>
                    <a:pt x="1105" y="2485"/>
                  </a:lnTo>
                  <a:lnTo>
                    <a:pt x="1085" y="2501"/>
                  </a:lnTo>
                  <a:lnTo>
                    <a:pt x="1061" y="2514"/>
                  </a:lnTo>
                  <a:lnTo>
                    <a:pt x="1036" y="2522"/>
                  </a:lnTo>
                  <a:lnTo>
                    <a:pt x="1007" y="2526"/>
                  </a:lnTo>
                  <a:lnTo>
                    <a:pt x="596" y="2526"/>
                  </a:lnTo>
                  <a:lnTo>
                    <a:pt x="570" y="2522"/>
                  </a:lnTo>
                  <a:lnTo>
                    <a:pt x="545" y="2515"/>
                  </a:lnTo>
                  <a:lnTo>
                    <a:pt x="523" y="2503"/>
                  </a:lnTo>
                  <a:lnTo>
                    <a:pt x="503" y="2488"/>
                  </a:lnTo>
                  <a:lnTo>
                    <a:pt x="486" y="2468"/>
                  </a:lnTo>
                  <a:lnTo>
                    <a:pt x="473" y="2447"/>
                  </a:lnTo>
                  <a:lnTo>
                    <a:pt x="463" y="2423"/>
                  </a:lnTo>
                  <a:lnTo>
                    <a:pt x="459" y="2397"/>
                  </a:lnTo>
                  <a:lnTo>
                    <a:pt x="459" y="2393"/>
                  </a:lnTo>
                  <a:lnTo>
                    <a:pt x="459" y="2390"/>
                  </a:lnTo>
                  <a:lnTo>
                    <a:pt x="459" y="2388"/>
                  </a:lnTo>
                  <a:lnTo>
                    <a:pt x="459" y="2358"/>
                  </a:lnTo>
                  <a:lnTo>
                    <a:pt x="457" y="2338"/>
                  </a:lnTo>
                  <a:lnTo>
                    <a:pt x="454" y="2313"/>
                  </a:lnTo>
                  <a:lnTo>
                    <a:pt x="450" y="2284"/>
                  </a:lnTo>
                  <a:lnTo>
                    <a:pt x="442" y="2253"/>
                  </a:lnTo>
                  <a:lnTo>
                    <a:pt x="433" y="2219"/>
                  </a:lnTo>
                  <a:lnTo>
                    <a:pt x="419" y="2183"/>
                  </a:lnTo>
                  <a:lnTo>
                    <a:pt x="402" y="2146"/>
                  </a:lnTo>
                  <a:lnTo>
                    <a:pt x="381" y="2109"/>
                  </a:lnTo>
                  <a:lnTo>
                    <a:pt x="355" y="2073"/>
                  </a:lnTo>
                  <a:lnTo>
                    <a:pt x="323" y="2037"/>
                  </a:lnTo>
                  <a:lnTo>
                    <a:pt x="277" y="1984"/>
                  </a:lnTo>
                  <a:lnTo>
                    <a:pt x="231" y="1926"/>
                  </a:lnTo>
                  <a:lnTo>
                    <a:pt x="189" y="1862"/>
                  </a:lnTo>
                  <a:lnTo>
                    <a:pt x="149" y="1792"/>
                  </a:lnTo>
                  <a:lnTo>
                    <a:pt x="112" y="1717"/>
                  </a:lnTo>
                  <a:lnTo>
                    <a:pt x="78" y="1645"/>
                  </a:lnTo>
                  <a:lnTo>
                    <a:pt x="51" y="1572"/>
                  </a:lnTo>
                  <a:lnTo>
                    <a:pt x="29" y="1496"/>
                  </a:lnTo>
                  <a:lnTo>
                    <a:pt x="20" y="1462"/>
                  </a:lnTo>
                  <a:lnTo>
                    <a:pt x="13" y="1427"/>
                  </a:lnTo>
                  <a:lnTo>
                    <a:pt x="7" y="1393"/>
                  </a:lnTo>
                  <a:lnTo>
                    <a:pt x="4" y="1361"/>
                  </a:lnTo>
                  <a:lnTo>
                    <a:pt x="2" y="1331"/>
                  </a:lnTo>
                  <a:lnTo>
                    <a:pt x="1" y="1305"/>
                  </a:lnTo>
                  <a:lnTo>
                    <a:pt x="0" y="1285"/>
                  </a:lnTo>
                  <a:lnTo>
                    <a:pt x="0" y="1269"/>
                  </a:lnTo>
                  <a:lnTo>
                    <a:pt x="0" y="1260"/>
                  </a:lnTo>
                  <a:lnTo>
                    <a:pt x="2" y="1206"/>
                  </a:lnTo>
                  <a:lnTo>
                    <a:pt x="6" y="1151"/>
                  </a:lnTo>
                  <a:lnTo>
                    <a:pt x="14" y="1098"/>
                  </a:lnTo>
                  <a:lnTo>
                    <a:pt x="19" y="1081"/>
                  </a:lnTo>
                  <a:lnTo>
                    <a:pt x="30" y="1065"/>
                  </a:lnTo>
                  <a:lnTo>
                    <a:pt x="42" y="1053"/>
                  </a:lnTo>
                  <a:lnTo>
                    <a:pt x="58" y="1045"/>
                  </a:lnTo>
                  <a:lnTo>
                    <a:pt x="76" y="1040"/>
                  </a:lnTo>
                  <a:lnTo>
                    <a:pt x="94" y="1041"/>
                  </a:lnTo>
                  <a:lnTo>
                    <a:pt x="112" y="1047"/>
                  </a:lnTo>
                  <a:lnTo>
                    <a:pt x="128" y="1056"/>
                  </a:lnTo>
                  <a:lnTo>
                    <a:pt x="140" y="1069"/>
                  </a:lnTo>
                  <a:lnTo>
                    <a:pt x="148" y="1085"/>
                  </a:lnTo>
                  <a:lnTo>
                    <a:pt x="153" y="1103"/>
                  </a:lnTo>
                  <a:lnTo>
                    <a:pt x="153" y="1122"/>
                  </a:lnTo>
                  <a:lnTo>
                    <a:pt x="144" y="1192"/>
                  </a:lnTo>
                  <a:lnTo>
                    <a:pt x="141" y="1262"/>
                  </a:lnTo>
                  <a:lnTo>
                    <a:pt x="141" y="1265"/>
                  </a:lnTo>
                  <a:lnTo>
                    <a:pt x="141" y="1268"/>
                  </a:lnTo>
                  <a:lnTo>
                    <a:pt x="141" y="1279"/>
                  </a:lnTo>
                  <a:lnTo>
                    <a:pt x="141" y="1295"/>
                  </a:lnTo>
                  <a:lnTo>
                    <a:pt x="142" y="1316"/>
                  </a:lnTo>
                  <a:lnTo>
                    <a:pt x="144" y="1342"/>
                  </a:lnTo>
                  <a:lnTo>
                    <a:pt x="146" y="1369"/>
                  </a:lnTo>
                  <a:lnTo>
                    <a:pt x="151" y="1399"/>
                  </a:lnTo>
                  <a:lnTo>
                    <a:pt x="156" y="1427"/>
                  </a:lnTo>
                  <a:lnTo>
                    <a:pt x="163" y="1457"/>
                  </a:lnTo>
                  <a:lnTo>
                    <a:pt x="164" y="1459"/>
                  </a:lnTo>
                  <a:lnTo>
                    <a:pt x="165" y="1462"/>
                  </a:lnTo>
                  <a:lnTo>
                    <a:pt x="184" y="1529"/>
                  </a:lnTo>
                  <a:lnTo>
                    <a:pt x="208" y="1594"/>
                  </a:lnTo>
                  <a:lnTo>
                    <a:pt x="237" y="1655"/>
                  </a:lnTo>
                  <a:lnTo>
                    <a:pt x="239" y="1657"/>
                  </a:lnTo>
                  <a:lnTo>
                    <a:pt x="239" y="1658"/>
                  </a:lnTo>
                  <a:lnTo>
                    <a:pt x="272" y="1725"/>
                  </a:lnTo>
                  <a:lnTo>
                    <a:pt x="307" y="1786"/>
                  </a:lnTo>
                  <a:lnTo>
                    <a:pt x="346" y="1843"/>
                  </a:lnTo>
                  <a:lnTo>
                    <a:pt x="384" y="1894"/>
                  </a:lnTo>
                  <a:lnTo>
                    <a:pt x="425" y="1940"/>
                  </a:lnTo>
                  <a:lnTo>
                    <a:pt x="462" y="1982"/>
                  </a:lnTo>
                  <a:lnTo>
                    <a:pt x="494" y="2025"/>
                  </a:lnTo>
                  <a:lnTo>
                    <a:pt x="521" y="2069"/>
                  </a:lnTo>
                  <a:lnTo>
                    <a:pt x="542" y="2113"/>
                  </a:lnTo>
                  <a:lnTo>
                    <a:pt x="560" y="2155"/>
                  </a:lnTo>
                  <a:lnTo>
                    <a:pt x="573" y="2197"/>
                  </a:lnTo>
                  <a:lnTo>
                    <a:pt x="583" y="2235"/>
                  </a:lnTo>
                  <a:lnTo>
                    <a:pt x="591" y="2271"/>
                  </a:lnTo>
                  <a:lnTo>
                    <a:pt x="596" y="2303"/>
                  </a:lnTo>
                  <a:lnTo>
                    <a:pt x="598" y="2331"/>
                  </a:lnTo>
                  <a:lnTo>
                    <a:pt x="600" y="2354"/>
                  </a:lnTo>
                  <a:lnTo>
                    <a:pt x="600" y="2385"/>
                  </a:lnTo>
                  <a:lnTo>
                    <a:pt x="1005" y="2385"/>
                  </a:lnTo>
                  <a:lnTo>
                    <a:pt x="1005" y="2287"/>
                  </a:lnTo>
                  <a:lnTo>
                    <a:pt x="1007" y="2272"/>
                  </a:lnTo>
                  <a:lnTo>
                    <a:pt x="1011" y="2257"/>
                  </a:lnTo>
                  <a:lnTo>
                    <a:pt x="1019" y="2244"/>
                  </a:lnTo>
                  <a:lnTo>
                    <a:pt x="1029" y="2234"/>
                  </a:lnTo>
                  <a:lnTo>
                    <a:pt x="1042" y="2224"/>
                  </a:lnTo>
                  <a:lnTo>
                    <a:pt x="1056" y="2219"/>
                  </a:lnTo>
                  <a:lnTo>
                    <a:pt x="1070" y="2216"/>
                  </a:lnTo>
                  <a:lnTo>
                    <a:pt x="1086" y="2216"/>
                  </a:lnTo>
                  <a:lnTo>
                    <a:pt x="1161" y="2224"/>
                  </a:lnTo>
                  <a:lnTo>
                    <a:pt x="1238" y="2227"/>
                  </a:lnTo>
                  <a:lnTo>
                    <a:pt x="1317" y="2226"/>
                  </a:lnTo>
                  <a:lnTo>
                    <a:pt x="1394" y="2221"/>
                  </a:lnTo>
                  <a:lnTo>
                    <a:pt x="1414" y="2221"/>
                  </a:lnTo>
                  <a:lnTo>
                    <a:pt x="1432" y="2227"/>
                  </a:lnTo>
                  <a:lnTo>
                    <a:pt x="1449" y="2238"/>
                  </a:lnTo>
                  <a:lnTo>
                    <a:pt x="1462" y="2254"/>
                  </a:lnTo>
                  <a:lnTo>
                    <a:pt x="1470" y="2271"/>
                  </a:lnTo>
                  <a:lnTo>
                    <a:pt x="1473" y="2291"/>
                  </a:lnTo>
                  <a:lnTo>
                    <a:pt x="1473" y="2386"/>
                  </a:lnTo>
                  <a:lnTo>
                    <a:pt x="1878" y="2386"/>
                  </a:lnTo>
                  <a:lnTo>
                    <a:pt x="1878" y="2287"/>
                  </a:lnTo>
                  <a:lnTo>
                    <a:pt x="1879" y="2272"/>
                  </a:lnTo>
                  <a:lnTo>
                    <a:pt x="1881" y="2252"/>
                  </a:lnTo>
                  <a:lnTo>
                    <a:pt x="1884" y="2227"/>
                  </a:lnTo>
                  <a:lnTo>
                    <a:pt x="1890" y="2199"/>
                  </a:lnTo>
                  <a:lnTo>
                    <a:pt x="1899" y="2168"/>
                  </a:lnTo>
                  <a:lnTo>
                    <a:pt x="1911" y="2134"/>
                  </a:lnTo>
                  <a:lnTo>
                    <a:pt x="1927" y="2099"/>
                  </a:lnTo>
                  <a:lnTo>
                    <a:pt x="1948" y="2063"/>
                  </a:lnTo>
                  <a:lnTo>
                    <a:pt x="1972" y="2026"/>
                  </a:lnTo>
                  <a:lnTo>
                    <a:pt x="2003" y="1989"/>
                  </a:lnTo>
                  <a:lnTo>
                    <a:pt x="2040" y="1952"/>
                  </a:lnTo>
                  <a:lnTo>
                    <a:pt x="2056" y="1940"/>
                  </a:lnTo>
                  <a:lnTo>
                    <a:pt x="2072" y="1920"/>
                  </a:lnTo>
                  <a:lnTo>
                    <a:pt x="2091" y="1897"/>
                  </a:lnTo>
                  <a:lnTo>
                    <a:pt x="2112" y="1871"/>
                  </a:lnTo>
                  <a:lnTo>
                    <a:pt x="2134" y="1842"/>
                  </a:lnTo>
                  <a:lnTo>
                    <a:pt x="2159" y="1812"/>
                  </a:lnTo>
                  <a:lnTo>
                    <a:pt x="2183" y="1779"/>
                  </a:lnTo>
                  <a:lnTo>
                    <a:pt x="2207" y="1744"/>
                  </a:lnTo>
                  <a:lnTo>
                    <a:pt x="2232" y="1709"/>
                  </a:lnTo>
                  <a:lnTo>
                    <a:pt x="2255" y="1674"/>
                  </a:lnTo>
                  <a:lnTo>
                    <a:pt x="2276" y="1639"/>
                  </a:lnTo>
                  <a:lnTo>
                    <a:pt x="2297" y="1604"/>
                  </a:lnTo>
                  <a:lnTo>
                    <a:pt x="2314" y="1571"/>
                  </a:lnTo>
                  <a:lnTo>
                    <a:pt x="2328" y="1540"/>
                  </a:lnTo>
                  <a:lnTo>
                    <a:pt x="2338" y="1511"/>
                  </a:lnTo>
                  <a:lnTo>
                    <a:pt x="2346" y="1494"/>
                  </a:lnTo>
                  <a:lnTo>
                    <a:pt x="2357" y="1480"/>
                  </a:lnTo>
                  <a:lnTo>
                    <a:pt x="2372" y="1470"/>
                  </a:lnTo>
                  <a:lnTo>
                    <a:pt x="2388" y="1463"/>
                  </a:lnTo>
                  <a:lnTo>
                    <a:pt x="2406" y="1461"/>
                  </a:lnTo>
                  <a:lnTo>
                    <a:pt x="2492" y="1461"/>
                  </a:lnTo>
                  <a:lnTo>
                    <a:pt x="2509" y="1458"/>
                  </a:lnTo>
                  <a:lnTo>
                    <a:pt x="2523" y="1451"/>
                  </a:lnTo>
                  <a:lnTo>
                    <a:pt x="2535" y="1439"/>
                  </a:lnTo>
                  <a:lnTo>
                    <a:pt x="2544" y="1424"/>
                  </a:lnTo>
                  <a:lnTo>
                    <a:pt x="2546" y="1407"/>
                  </a:lnTo>
                  <a:lnTo>
                    <a:pt x="2546" y="1101"/>
                  </a:lnTo>
                  <a:lnTo>
                    <a:pt x="2544" y="1084"/>
                  </a:lnTo>
                  <a:lnTo>
                    <a:pt x="2535" y="1069"/>
                  </a:lnTo>
                  <a:lnTo>
                    <a:pt x="2523" y="1057"/>
                  </a:lnTo>
                  <a:lnTo>
                    <a:pt x="2509" y="1049"/>
                  </a:lnTo>
                  <a:lnTo>
                    <a:pt x="2492" y="1047"/>
                  </a:lnTo>
                  <a:lnTo>
                    <a:pt x="2400" y="1047"/>
                  </a:lnTo>
                  <a:lnTo>
                    <a:pt x="2384" y="1045"/>
                  </a:lnTo>
                  <a:lnTo>
                    <a:pt x="2368" y="1038"/>
                  </a:lnTo>
                  <a:lnTo>
                    <a:pt x="2353" y="1028"/>
                  </a:lnTo>
                  <a:lnTo>
                    <a:pt x="2342" y="1015"/>
                  </a:lnTo>
                  <a:lnTo>
                    <a:pt x="2334" y="998"/>
                  </a:lnTo>
                  <a:lnTo>
                    <a:pt x="2311" y="936"/>
                  </a:lnTo>
                  <a:lnTo>
                    <a:pt x="2283" y="874"/>
                  </a:lnTo>
                  <a:lnTo>
                    <a:pt x="2250" y="815"/>
                  </a:lnTo>
                  <a:lnTo>
                    <a:pt x="2213" y="759"/>
                  </a:lnTo>
                  <a:lnTo>
                    <a:pt x="2170" y="704"/>
                  </a:lnTo>
                  <a:lnTo>
                    <a:pt x="2125" y="652"/>
                  </a:lnTo>
                  <a:lnTo>
                    <a:pt x="2074" y="602"/>
                  </a:lnTo>
                  <a:lnTo>
                    <a:pt x="2020" y="556"/>
                  </a:lnTo>
                  <a:lnTo>
                    <a:pt x="2009" y="544"/>
                  </a:lnTo>
                  <a:lnTo>
                    <a:pt x="2001" y="533"/>
                  </a:lnTo>
                  <a:lnTo>
                    <a:pt x="1995" y="518"/>
                  </a:lnTo>
                  <a:lnTo>
                    <a:pt x="1993" y="503"/>
                  </a:lnTo>
                  <a:lnTo>
                    <a:pt x="1983" y="453"/>
                  </a:lnTo>
                  <a:lnTo>
                    <a:pt x="1980" y="402"/>
                  </a:lnTo>
                  <a:lnTo>
                    <a:pt x="1982" y="352"/>
                  </a:lnTo>
                  <a:lnTo>
                    <a:pt x="1991" y="301"/>
                  </a:lnTo>
                  <a:lnTo>
                    <a:pt x="2006" y="249"/>
                  </a:lnTo>
                  <a:lnTo>
                    <a:pt x="2028" y="198"/>
                  </a:lnTo>
                  <a:lnTo>
                    <a:pt x="2057" y="147"/>
                  </a:lnTo>
                  <a:lnTo>
                    <a:pt x="2058" y="146"/>
                  </a:lnTo>
                  <a:lnTo>
                    <a:pt x="2058" y="145"/>
                  </a:lnTo>
                  <a:lnTo>
                    <a:pt x="2057" y="143"/>
                  </a:lnTo>
                  <a:lnTo>
                    <a:pt x="2056" y="142"/>
                  </a:lnTo>
                  <a:lnTo>
                    <a:pt x="2054" y="141"/>
                  </a:lnTo>
                  <a:lnTo>
                    <a:pt x="2053" y="141"/>
                  </a:lnTo>
                  <a:lnTo>
                    <a:pt x="2004" y="150"/>
                  </a:lnTo>
                  <a:lnTo>
                    <a:pt x="1959" y="160"/>
                  </a:lnTo>
                  <a:lnTo>
                    <a:pt x="1919" y="174"/>
                  </a:lnTo>
                  <a:lnTo>
                    <a:pt x="1883" y="190"/>
                  </a:lnTo>
                  <a:lnTo>
                    <a:pt x="1850" y="207"/>
                  </a:lnTo>
                  <a:lnTo>
                    <a:pt x="1822" y="226"/>
                  </a:lnTo>
                  <a:lnTo>
                    <a:pt x="1795" y="246"/>
                  </a:lnTo>
                  <a:lnTo>
                    <a:pt x="1773" y="266"/>
                  </a:lnTo>
                  <a:lnTo>
                    <a:pt x="1753" y="287"/>
                  </a:lnTo>
                  <a:lnTo>
                    <a:pt x="1736" y="307"/>
                  </a:lnTo>
                  <a:lnTo>
                    <a:pt x="1721" y="327"/>
                  </a:lnTo>
                  <a:lnTo>
                    <a:pt x="1709" y="341"/>
                  </a:lnTo>
                  <a:lnTo>
                    <a:pt x="1694" y="351"/>
                  </a:lnTo>
                  <a:lnTo>
                    <a:pt x="1677" y="356"/>
                  </a:lnTo>
                  <a:lnTo>
                    <a:pt x="1659" y="358"/>
                  </a:lnTo>
                  <a:lnTo>
                    <a:pt x="1641" y="355"/>
                  </a:lnTo>
                  <a:lnTo>
                    <a:pt x="1566" y="334"/>
                  </a:lnTo>
                  <a:lnTo>
                    <a:pt x="1490" y="317"/>
                  </a:lnTo>
                  <a:lnTo>
                    <a:pt x="1412" y="305"/>
                  </a:lnTo>
                  <a:lnTo>
                    <a:pt x="1393" y="301"/>
                  </a:lnTo>
                  <a:lnTo>
                    <a:pt x="1377" y="291"/>
                  </a:lnTo>
                  <a:lnTo>
                    <a:pt x="1365" y="279"/>
                  </a:lnTo>
                  <a:lnTo>
                    <a:pt x="1356" y="264"/>
                  </a:lnTo>
                  <a:lnTo>
                    <a:pt x="1351" y="246"/>
                  </a:lnTo>
                  <a:lnTo>
                    <a:pt x="1350" y="227"/>
                  </a:lnTo>
                  <a:lnTo>
                    <a:pt x="1355" y="209"/>
                  </a:lnTo>
                  <a:lnTo>
                    <a:pt x="1363" y="193"/>
                  </a:lnTo>
                  <a:lnTo>
                    <a:pt x="1376" y="180"/>
                  </a:lnTo>
                  <a:lnTo>
                    <a:pt x="1392" y="171"/>
                  </a:lnTo>
                  <a:lnTo>
                    <a:pt x="1409" y="165"/>
                  </a:lnTo>
                  <a:lnTo>
                    <a:pt x="1428" y="165"/>
                  </a:lnTo>
                  <a:lnTo>
                    <a:pt x="1498" y="175"/>
                  </a:lnTo>
                  <a:lnTo>
                    <a:pt x="1568" y="189"/>
                  </a:lnTo>
                  <a:lnTo>
                    <a:pt x="1636" y="206"/>
                  </a:lnTo>
                  <a:lnTo>
                    <a:pt x="1656" y="182"/>
                  </a:lnTo>
                  <a:lnTo>
                    <a:pt x="1681" y="158"/>
                  </a:lnTo>
                  <a:lnTo>
                    <a:pt x="1707" y="135"/>
                  </a:lnTo>
                  <a:lnTo>
                    <a:pt x="1736" y="113"/>
                  </a:lnTo>
                  <a:lnTo>
                    <a:pt x="1769" y="91"/>
                  </a:lnTo>
                  <a:lnTo>
                    <a:pt x="1804" y="70"/>
                  </a:lnTo>
                  <a:lnTo>
                    <a:pt x="1843" y="52"/>
                  </a:lnTo>
                  <a:lnTo>
                    <a:pt x="1885" y="35"/>
                  </a:lnTo>
                  <a:lnTo>
                    <a:pt x="1932" y="22"/>
                  </a:lnTo>
                  <a:lnTo>
                    <a:pt x="1982" y="10"/>
                  </a:lnTo>
                  <a:lnTo>
                    <a:pt x="2036" y="1"/>
                  </a:lnTo>
                  <a:lnTo>
                    <a:pt x="2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280"/>
            <p:cNvSpPr>
              <a:spLocks noEditPoints="1"/>
            </p:cNvSpPr>
            <p:nvPr/>
          </p:nvSpPr>
          <p:spPr bwMode="auto">
            <a:xfrm>
              <a:off x="10991850" y="4359275"/>
              <a:ext cx="182562" cy="182562"/>
            </a:xfrm>
            <a:custGeom>
              <a:avLst/>
              <a:gdLst>
                <a:gd name="T0" fmla="*/ 528 w 1158"/>
                <a:gd name="T1" fmla="*/ 144 h 1155"/>
                <a:gd name="T2" fmla="*/ 432 w 1158"/>
                <a:gd name="T3" fmla="*/ 166 h 1155"/>
                <a:gd name="T4" fmla="*/ 344 w 1158"/>
                <a:gd name="T5" fmla="*/ 208 h 1155"/>
                <a:gd name="T6" fmla="*/ 270 w 1158"/>
                <a:gd name="T7" fmla="*/ 269 h 1155"/>
                <a:gd name="T8" fmla="*/ 209 w 1158"/>
                <a:gd name="T9" fmla="*/ 344 h 1155"/>
                <a:gd name="T10" fmla="*/ 167 w 1158"/>
                <a:gd name="T11" fmla="*/ 431 h 1155"/>
                <a:gd name="T12" fmla="*/ 143 w 1158"/>
                <a:gd name="T13" fmla="*/ 527 h 1155"/>
                <a:gd name="T14" fmla="*/ 143 w 1158"/>
                <a:gd name="T15" fmla="*/ 628 h 1155"/>
                <a:gd name="T16" fmla="*/ 167 w 1158"/>
                <a:gd name="T17" fmla="*/ 725 h 1155"/>
                <a:gd name="T18" fmla="*/ 209 w 1158"/>
                <a:gd name="T19" fmla="*/ 813 h 1155"/>
                <a:gd name="T20" fmla="*/ 270 w 1158"/>
                <a:gd name="T21" fmla="*/ 887 h 1155"/>
                <a:gd name="T22" fmla="*/ 344 w 1158"/>
                <a:gd name="T23" fmla="*/ 947 h 1155"/>
                <a:gd name="T24" fmla="*/ 432 w 1158"/>
                <a:gd name="T25" fmla="*/ 989 h 1155"/>
                <a:gd name="T26" fmla="*/ 528 w 1158"/>
                <a:gd name="T27" fmla="*/ 1012 h 1155"/>
                <a:gd name="T28" fmla="*/ 630 w 1158"/>
                <a:gd name="T29" fmla="*/ 1012 h 1155"/>
                <a:gd name="T30" fmla="*/ 727 w 1158"/>
                <a:gd name="T31" fmla="*/ 989 h 1155"/>
                <a:gd name="T32" fmla="*/ 814 w 1158"/>
                <a:gd name="T33" fmla="*/ 947 h 1155"/>
                <a:gd name="T34" fmla="*/ 889 w 1158"/>
                <a:gd name="T35" fmla="*/ 887 h 1155"/>
                <a:gd name="T36" fmla="*/ 949 w 1158"/>
                <a:gd name="T37" fmla="*/ 813 h 1155"/>
                <a:gd name="T38" fmla="*/ 992 w 1158"/>
                <a:gd name="T39" fmla="*/ 725 h 1155"/>
                <a:gd name="T40" fmla="*/ 1014 w 1158"/>
                <a:gd name="T41" fmla="*/ 628 h 1155"/>
                <a:gd name="T42" fmla="*/ 1014 w 1158"/>
                <a:gd name="T43" fmla="*/ 527 h 1155"/>
                <a:gd name="T44" fmla="*/ 992 w 1158"/>
                <a:gd name="T45" fmla="*/ 431 h 1155"/>
                <a:gd name="T46" fmla="*/ 949 w 1158"/>
                <a:gd name="T47" fmla="*/ 344 h 1155"/>
                <a:gd name="T48" fmla="*/ 889 w 1158"/>
                <a:gd name="T49" fmla="*/ 269 h 1155"/>
                <a:gd name="T50" fmla="*/ 814 w 1158"/>
                <a:gd name="T51" fmla="*/ 208 h 1155"/>
                <a:gd name="T52" fmla="*/ 727 w 1158"/>
                <a:gd name="T53" fmla="*/ 166 h 1155"/>
                <a:gd name="T54" fmla="*/ 630 w 1158"/>
                <a:gd name="T55" fmla="*/ 144 h 1155"/>
                <a:gd name="T56" fmla="*/ 579 w 1158"/>
                <a:gd name="T57" fmla="*/ 0 h 1155"/>
                <a:gd name="T58" fmla="*/ 696 w 1158"/>
                <a:gd name="T59" fmla="*/ 12 h 1155"/>
                <a:gd name="T60" fmla="*/ 804 w 1158"/>
                <a:gd name="T61" fmla="*/ 46 h 1155"/>
                <a:gd name="T62" fmla="*/ 903 w 1158"/>
                <a:gd name="T63" fmla="*/ 100 h 1155"/>
                <a:gd name="T64" fmla="*/ 989 w 1158"/>
                <a:gd name="T65" fmla="*/ 169 h 1155"/>
                <a:gd name="T66" fmla="*/ 1060 w 1158"/>
                <a:gd name="T67" fmla="*/ 255 h 1155"/>
                <a:gd name="T68" fmla="*/ 1113 w 1158"/>
                <a:gd name="T69" fmla="*/ 353 h 1155"/>
                <a:gd name="T70" fmla="*/ 1146 w 1158"/>
                <a:gd name="T71" fmla="*/ 461 h 1155"/>
                <a:gd name="T72" fmla="*/ 1158 w 1158"/>
                <a:gd name="T73" fmla="*/ 578 h 1155"/>
                <a:gd name="T74" fmla="*/ 1146 w 1158"/>
                <a:gd name="T75" fmla="*/ 694 h 1155"/>
                <a:gd name="T76" fmla="*/ 1113 w 1158"/>
                <a:gd name="T77" fmla="*/ 803 h 1155"/>
                <a:gd name="T78" fmla="*/ 1058 w 1158"/>
                <a:gd name="T79" fmla="*/ 900 h 1155"/>
                <a:gd name="T80" fmla="*/ 989 w 1158"/>
                <a:gd name="T81" fmla="*/ 986 h 1155"/>
                <a:gd name="T82" fmla="*/ 903 w 1158"/>
                <a:gd name="T83" fmla="*/ 1057 h 1155"/>
                <a:gd name="T84" fmla="*/ 804 w 1158"/>
                <a:gd name="T85" fmla="*/ 1110 h 1155"/>
                <a:gd name="T86" fmla="*/ 696 w 1158"/>
                <a:gd name="T87" fmla="*/ 1144 h 1155"/>
                <a:gd name="T88" fmla="*/ 579 w 1158"/>
                <a:gd name="T89" fmla="*/ 1155 h 1155"/>
                <a:gd name="T90" fmla="*/ 463 w 1158"/>
                <a:gd name="T91" fmla="*/ 1144 h 1155"/>
                <a:gd name="T92" fmla="*/ 353 w 1158"/>
                <a:gd name="T93" fmla="*/ 1110 h 1155"/>
                <a:gd name="T94" fmla="*/ 256 w 1158"/>
                <a:gd name="T95" fmla="*/ 1057 h 1155"/>
                <a:gd name="T96" fmla="*/ 170 w 1158"/>
                <a:gd name="T97" fmla="*/ 986 h 1155"/>
                <a:gd name="T98" fmla="*/ 99 w 1158"/>
                <a:gd name="T99" fmla="*/ 900 h 1155"/>
                <a:gd name="T100" fmla="*/ 46 w 1158"/>
                <a:gd name="T101" fmla="*/ 802 h 1155"/>
                <a:gd name="T102" fmla="*/ 12 w 1158"/>
                <a:gd name="T103" fmla="*/ 694 h 1155"/>
                <a:gd name="T104" fmla="*/ 0 w 1158"/>
                <a:gd name="T105" fmla="*/ 578 h 1155"/>
                <a:gd name="T106" fmla="*/ 12 w 1158"/>
                <a:gd name="T107" fmla="*/ 461 h 1155"/>
                <a:gd name="T108" fmla="*/ 46 w 1158"/>
                <a:gd name="T109" fmla="*/ 353 h 1155"/>
                <a:gd name="T110" fmla="*/ 99 w 1158"/>
                <a:gd name="T111" fmla="*/ 255 h 1155"/>
                <a:gd name="T112" fmla="*/ 170 w 1158"/>
                <a:gd name="T113" fmla="*/ 169 h 1155"/>
                <a:gd name="T114" fmla="*/ 256 w 1158"/>
                <a:gd name="T115" fmla="*/ 98 h 1155"/>
                <a:gd name="T116" fmla="*/ 354 w 1158"/>
                <a:gd name="T117" fmla="*/ 46 h 1155"/>
                <a:gd name="T118" fmla="*/ 463 w 1158"/>
                <a:gd name="T119" fmla="*/ 12 h 1155"/>
                <a:gd name="T120" fmla="*/ 579 w 1158"/>
                <a:gd name="T121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8" h="1155">
                  <a:moveTo>
                    <a:pt x="579" y="141"/>
                  </a:moveTo>
                  <a:lnTo>
                    <a:pt x="528" y="144"/>
                  </a:lnTo>
                  <a:lnTo>
                    <a:pt x="479" y="152"/>
                  </a:lnTo>
                  <a:lnTo>
                    <a:pt x="432" y="166"/>
                  </a:lnTo>
                  <a:lnTo>
                    <a:pt x="386" y="185"/>
                  </a:lnTo>
                  <a:lnTo>
                    <a:pt x="344" y="208"/>
                  </a:lnTo>
                  <a:lnTo>
                    <a:pt x="305" y="237"/>
                  </a:lnTo>
                  <a:lnTo>
                    <a:pt x="270" y="269"/>
                  </a:lnTo>
                  <a:lnTo>
                    <a:pt x="237" y="305"/>
                  </a:lnTo>
                  <a:lnTo>
                    <a:pt x="209" y="344"/>
                  </a:lnTo>
                  <a:lnTo>
                    <a:pt x="185" y="386"/>
                  </a:lnTo>
                  <a:lnTo>
                    <a:pt x="167" y="431"/>
                  </a:lnTo>
                  <a:lnTo>
                    <a:pt x="152" y="478"/>
                  </a:lnTo>
                  <a:lnTo>
                    <a:pt x="143" y="527"/>
                  </a:lnTo>
                  <a:lnTo>
                    <a:pt x="140" y="578"/>
                  </a:lnTo>
                  <a:lnTo>
                    <a:pt x="143" y="628"/>
                  </a:lnTo>
                  <a:lnTo>
                    <a:pt x="152" y="678"/>
                  </a:lnTo>
                  <a:lnTo>
                    <a:pt x="167" y="725"/>
                  </a:lnTo>
                  <a:lnTo>
                    <a:pt x="185" y="770"/>
                  </a:lnTo>
                  <a:lnTo>
                    <a:pt x="209" y="813"/>
                  </a:lnTo>
                  <a:lnTo>
                    <a:pt x="237" y="852"/>
                  </a:lnTo>
                  <a:lnTo>
                    <a:pt x="270" y="887"/>
                  </a:lnTo>
                  <a:lnTo>
                    <a:pt x="305" y="919"/>
                  </a:lnTo>
                  <a:lnTo>
                    <a:pt x="344" y="947"/>
                  </a:lnTo>
                  <a:lnTo>
                    <a:pt x="386" y="970"/>
                  </a:lnTo>
                  <a:lnTo>
                    <a:pt x="432" y="989"/>
                  </a:lnTo>
                  <a:lnTo>
                    <a:pt x="479" y="1004"/>
                  </a:lnTo>
                  <a:lnTo>
                    <a:pt x="528" y="1012"/>
                  </a:lnTo>
                  <a:lnTo>
                    <a:pt x="579" y="1016"/>
                  </a:lnTo>
                  <a:lnTo>
                    <a:pt x="630" y="1012"/>
                  </a:lnTo>
                  <a:lnTo>
                    <a:pt x="679" y="1004"/>
                  </a:lnTo>
                  <a:lnTo>
                    <a:pt x="727" y="989"/>
                  </a:lnTo>
                  <a:lnTo>
                    <a:pt x="771" y="970"/>
                  </a:lnTo>
                  <a:lnTo>
                    <a:pt x="814" y="947"/>
                  </a:lnTo>
                  <a:lnTo>
                    <a:pt x="853" y="919"/>
                  </a:lnTo>
                  <a:lnTo>
                    <a:pt x="889" y="887"/>
                  </a:lnTo>
                  <a:lnTo>
                    <a:pt x="921" y="852"/>
                  </a:lnTo>
                  <a:lnTo>
                    <a:pt x="949" y="813"/>
                  </a:lnTo>
                  <a:lnTo>
                    <a:pt x="973" y="770"/>
                  </a:lnTo>
                  <a:lnTo>
                    <a:pt x="992" y="725"/>
                  </a:lnTo>
                  <a:lnTo>
                    <a:pt x="1005" y="678"/>
                  </a:lnTo>
                  <a:lnTo>
                    <a:pt x="1014" y="628"/>
                  </a:lnTo>
                  <a:lnTo>
                    <a:pt x="1017" y="578"/>
                  </a:lnTo>
                  <a:lnTo>
                    <a:pt x="1014" y="527"/>
                  </a:lnTo>
                  <a:lnTo>
                    <a:pt x="1005" y="478"/>
                  </a:lnTo>
                  <a:lnTo>
                    <a:pt x="992" y="431"/>
                  </a:lnTo>
                  <a:lnTo>
                    <a:pt x="973" y="386"/>
                  </a:lnTo>
                  <a:lnTo>
                    <a:pt x="949" y="344"/>
                  </a:lnTo>
                  <a:lnTo>
                    <a:pt x="921" y="305"/>
                  </a:lnTo>
                  <a:lnTo>
                    <a:pt x="889" y="269"/>
                  </a:lnTo>
                  <a:lnTo>
                    <a:pt x="853" y="237"/>
                  </a:lnTo>
                  <a:lnTo>
                    <a:pt x="814" y="208"/>
                  </a:lnTo>
                  <a:lnTo>
                    <a:pt x="771" y="185"/>
                  </a:lnTo>
                  <a:lnTo>
                    <a:pt x="727" y="166"/>
                  </a:lnTo>
                  <a:lnTo>
                    <a:pt x="679" y="152"/>
                  </a:lnTo>
                  <a:lnTo>
                    <a:pt x="630" y="144"/>
                  </a:lnTo>
                  <a:lnTo>
                    <a:pt x="579" y="141"/>
                  </a:lnTo>
                  <a:close/>
                  <a:moveTo>
                    <a:pt x="579" y="0"/>
                  </a:moveTo>
                  <a:lnTo>
                    <a:pt x="639" y="3"/>
                  </a:lnTo>
                  <a:lnTo>
                    <a:pt x="696" y="12"/>
                  </a:lnTo>
                  <a:lnTo>
                    <a:pt x="751" y="27"/>
                  </a:lnTo>
                  <a:lnTo>
                    <a:pt x="804" y="46"/>
                  </a:lnTo>
                  <a:lnTo>
                    <a:pt x="855" y="70"/>
                  </a:lnTo>
                  <a:lnTo>
                    <a:pt x="903" y="100"/>
                  </a:lnTo>
                  <a:lnTo>
                    <a:pt x="947" y="132"/>
                  </a:lnTo>
                  <a:lnTo>
                    <a:pt x="989" y="169"/>
                  </a:lnTo>
                  <a:lnTo>
                    <a:pt x="1026" y="211"/>
                  </a:lnTo>
                  <a:lnTo>
                    <a:pt x="1060" y="255"/>
                  </a:lnTo>
                  <a:lnTo>
                    <a:pt x="1088" y="303"/>
                  </a:lnTo>
                  <a:lnTo>
                    <a:pt x="1113" y="353"/>
                  </a:lnTo>
                  <a:lnTo>
                    <a:pt x="1132" y="406"/>
                  </a:lnTo>
                  <a:lnTo>
                    <a:pt x="1146" y="461"/>
                  </a:lnTo>
                  <a:lnTo>
                    <a:pt x="1155" y="518"/>
                  </a:lnTo>
                  <a:lnTo>
                    <a:pt x="1158" y="578"/>
                  </a:lnTo>
                  <a:lnTo>
                    <a:pt x="1155" y="637"/>
                  </a:lnTo>
                  <a:lnTo>
                    <a:pt x="1146" y="694"/>
                  </a:lnTo>
                  <a:lnTo>
                    <a:pt x="1132" y="750"/>
                  </a:lnTo>
                  <a:lnTo>
                    <a:pt x="1113" y="803"/>
                  </a:lnTo>
                  <a:lnTo>
                    <a:pt x="1088" y="853"/>
                  </a:lnTo>
                  <a:lnTo>
                    <a:pt x="1058" y="900"/>
                  </a:lnTo>
                  <a:lnTo>
                    <a:pt x="1026" y="946"/>
                  </a:lnTo>
                  <a:lnTo>
                    <a:pt x="989" y="986"/>
                  </a:lnTo>
                  <a:lnTo>
                    <a:pt x="947" y="1024"/>
                  </a:lnTo>
                  <a:lnTo>
                    <a:pt x="903" y="1057"/>
                  </a:lnTo>
                  <a:lnTo>
                    <a:pt x="855" y="1085"/>
                  </a:lnTo>
                  <a:lnTo>
                    <a:pt x="804" y="1110"/>
                  </a:lnTo>
                  <a:lnTo>
                    <a:pt x="751" y="1130"/>
                  </a:lnTo>
                  <a:lnTo>
                    <a:pt x="696" y="1144"/>
                  </a:lnTo>
                  <a:lnTo>
                    <a:pt x="639" y="1152"/>
                  </a:lnTo>
                  <a:lnTo>
                    <a:pt x="579" y="1155"/>
                  </a:lnTo>
                  <a:lnTo>
                    <a:pt x="520" y="1152"/>
                  </a:lnTo>
                  <a:lnTo>
                    <a:pt x="463" y="1144"/>
                  </a:lnTo>
                  <a:lnTo>
                    <a:pt x="406" y="1130"/>
                  </a:lnTo>
                  <a:lnTo>
                    <a:pt x="353" y="1110"/>
                  </a:lnTo>
                  <a:lnTo>
                    <a:pt x="304" y="1085"/>
                  </a:lnTo>
                  <a:lnTo>
                    <a:pt x="256" y="1057"/>
                  </a:lnTo>
                  <a:lnTo>
                    <a:pt x="210" y="1023"/>
                  </a:lnTo>
                  <a:lnTo>
                    <a:pt x="170" y="986"/>
                  </a:lnTo>
                  <a:lnTo>
                    <a:pt x="132" y="945"/>
                  </a:lnTo>
                  <a:lnTo>
                    <a:pt x="99" y="900"/>
                  </a:lnTo>
                  <a:lnTo>
                    <a:pt x="70" y="853"/>
                  </a:lnTo>
                  <a:lnTo>
                    <a:pt x="46" y="802"/>
                  </a:lnTo>
                  <a:lnTo>
                    <a:pt x="26" y="749"/>
                  </a:lnTo>
                  <a:lnTo>
                    <a:pt x="12" y="694"/>
                  </a:lnTo>
                  <a:lnTo>
                    <a:pt x="3" y="637"/>
                  </a:lnTo>
                  <a:lnTo>
                    <a:pt x="0" y="578"/>
                  </a:lnTo>
                  <a:lnTo>
                    <a:pt x="3" y="518"/>
                  </a:lnTo>
                  <a:lnTo>
                    <a:pt x="12" y="461"/>
                  </a:lnTo>
                  <a:lnTo>
                    <a:pt x="26" y="406"/>
                  </a:lnTo>
                  <a:lnTo>
                    <a:pt x="46" y="353"/>
                  </a:lnTo>
                  <a:lnTo>
                    <a:pt x="70" y="303"/>
                  </a:lnTo>
                  <a:lnTo>
                    <a:pt x="99" y="255"/>
                  </a:lnTo>
                  <a:lnTo>
                    <a:pt x="133" y="211"/>
                  </a:lnTo>
                  <a:lnTo>
                    <a:pt x="170" y="169"/>
                  </a:lnTo>
                  <a:lnTo>
                    <a:pt x="211" y="132"/>
                  </a:lnTo>
                  <a:lnTo>
                    <a:pt x="256" y="98"/>
                  </a:lnTo>
                  <a:lnTo>
                    <a:pt x="304" y="70"/>
                  </a:lnTo>
                  <a:lnTo>
                    <a:pt x="354" y="46"/>
                  </a:lnTo>
                  <a:lnTo>
                    <a:pt x="407" y="27"/>
                  </a:lnTo>
                  <a:lnTo>
                    <a:pt x="463" y="12"/>
                  </a:lnTo>
                  <a:lnTo>
                    <a:pt x="520" y="3"/>
                  </a:lnTo>
                  <a:lnTo>
                    <a:pt x="5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281"/>
            <p:cNvSpPr>
              <a:spLocks noEditPoints="1"/>
            </p:cNvSpPr>
            <p:nvPr/>
          </p:nvSpPr>
          <p:spPr bwMode="auto">
            <a:xfrm>
              <a:off x="11123613" y="4235450"/>
              <a:ext cx="128587" cy="127000"/>
            </a:xfrm>
            <a:custGeom>
              <a:avLst/>
              <a:gdLst>
                <a:gd name="T0" fmla="*/ 364 w 807"/>
                <a:gd name="T1" fmla="*/ 143 h 806"/>
                <a:gd name="T2" fmla="*/ 293 w 807"/>
                <a:gd name="T3" fmla="*/ 164 h 806"/>
                <a:gd name="T4" fmla="*/ 230 w 807"/>
                <a:gd name="T5" fmla="*/ 205 h 806"/>
                <a:gd name="T6" fmla="*/ 182 w 807"/>
                <a:gd name="T7" fmla="*/ 260 h 806"/>
                <a:gd name="T8" fmla="*/ 152 w 807"/>
                <a:gd name="T9" fmla="*/ 327 h 806"/>
                <a:gd name="T10" fmla="*/ 140 w 807"/>
                <a:gd name="T11" fmla="*/ 402 h 806"/>
                <a:gd name="T12" fmla="*/ 152 w 807"/>
                <a:gd name="T13" fmla="*/ 479 h 806"/>
                <a:gd name="T14" fmla="*/ 182 w 807"/>
                <a:gd name="T15" fmla="*/ 545 h 806"/>
                <a:gd name="T16" fmla="*/ 230 w 807"/>
                <a:gd name="T17" fmla="*/ 600 h 806"/>
                <a:gd name="T18" fmla="*/ 293 w 807"/>
                <a:gd name="T19" fmla="*/ 640 h 806"/>
                <a:gd name="T20" fmla="*/ 364 w 807"/>
                <a:gd name="T21" fmla="*/ 663 h 806"/>
                <a:gd name="T22" fmla="*/ 442 w 807"/>
                <a:gd name="T23" fmla="*/ 663 h 806"/>
                <a:gd name="T24" fmla="*/ 513 w 807"/>
                <a:gd name="T25" fmla="*/ 640 h 806"/>
                <a:gd name="T26" fmla="*/ 576 w 807"/>
                <a:gd name="T27" fmla="*/ 600 h 806"/>
                <a:gd name="T28" fmla="*/ 623 w 807"/>
                <a:gd name="T29" fmla="*/ 545 h 806"/>
                <a:gd name="T30" fmla="*/ 654 w 807"/>
                <a:gd name="T31" fmla="*/ 479 h 806"/>
                <a:gd name="T32" fmla="*/ 666 w 807"/>
                <a:gd name="T33" fmla="*/ 402 h 806"/>
                <a:gd name="T34" fmla="*/ 654 w 807"/>
                <a:gd name="T35" fmla="*/ 327 h 806"/>
                <a:gd name="T36" fmla="*/ 623 w 807"/>
                <a:gd name="T37" fmla="*/ 260 h 806"/>
                <a:gd name="T38" fmla="*/ 576 w 807"/>
                <a:gd name="T39" fmla="*/ 205 h 806"/>
                <a:gd name="T40" fmla="*/ 513 w 807"/>
                <a:gd name="T41" fmla="*/ 164 h 806"/>
                <a:gd name="T42" fmla="*/ 442 w 807"/>
                <a:gd name="T43" fmla="*/ 143 h 806"/>
                <a:gd name="T44" fmla="*/ 404 w 807"/>
                <a:gd name="T45" fmla="*/ 0 h 806"/>
                <a:gd name="T46" fmla="*/ 502 w 807"/>
                <a:gd name="T47" fmla="*/ 12 h 806"/>
                <a:gd name="T48" fmla="*/ 593 w 807"/>
                <a:gd name="T49" fmla="*/ 47 h 806"/>
                <a:gd name="T50" fmla="*/ 671 w 807"/>
                <a:gd name="T51" fmla="*/ 102 h 806"/>
                <a:gd name="T52" fmla="*/ 735 w 807"/>
                <a:gd name="T53" fmla="*/ 173 h 806"/>
                <a:gd name="T54" fmla="*/ 780 w 807"/>
                <a:gd name="T55" fmla="*/ 258 h 806"/>
                <a:gd name="T56" fmla="*/ 804 w 807"/>
                <a:gd name="T57" fmla="*/ 353 h 806"/>
                <a:gd name="T58" fmla="*/ 804 w 807"/>
                <a:gd name="T59" fmla="*/ 453 h 806"/>
                <a:gd name="T60" fmla="*/ 780 w 807"/>
                <a:gd name="T61" fmla="*/ 548 h 806"/>
                <a:gd name="T62" fmla="*/ 735 w 807"/>
                <a:gd name="T63" fmla="*/ 633 h 806"/>
                <a:gd name="T64" fmla="*/ 671 w 807"/>
                <a:gd name="T65" fmla="*/ 704 h 806"/>
                <a:gd name="T66" fmla="*/ 593 w 807"/>
                <a:gd name="T67" fmla="*/ 758 h 806"/>
                <a:gd name="T68" fmla="*/ 502 w 807"/>
                <a:gd name="T69" fmla="*/ 793 h 806"/>
                <a:gd name="T70" fmla="*/ 404 w 807"/>
                <a:gd name="T71" fmla="*/ 806 h 806"/>
                <a:gd name="T72" fmla="*/ 304 w 807"/>
                <a:gd name="T73" fmla="*/ 793 h 806"/>
                <a:gd name="T74" fmla="*/ 214 w 807"/>
                <a:gd name="T75" fmla="*/ 758 h 806"/>
                <a:gd name="T76" fmla="*/ 136 w 807"/>
                <a:gd name="T77" fmla="*/ 704 h 806"/>
                <a:gd name="T78" fmla="*/ 72 w 807"/>
                <a:gd name="T79" fmla="*/ 633 h 806"/>
                <a:gd name="T80" fmla="*/ 27 w 807"/>
                <a:gd name="T81" fmla="*/ 548 h 806"/>
                <a:gd name="T82" fmla="*/ 3 w 807"/>
                <a:gd name="T83" fmla="*/ 453 h 806"/>
                <a:gd name="T84" fmla="*/ 3 w 807"/>
                <a:gd name="T85" fmla="*/ 353 h 806"/>
                <a:gd name="T86" fmla="*/ 27 w 807"/>
                <a:gd name="T87" fmla="*/ 258 h 806"/>
                <a:gd name="T88" fmla="*/ 72 w 807"/>
                <a:gd name="T89" fmla="*/ 173 h 806"/>
                <a:gd name="T90" fmla="*/ 136 w 807"/>
                <a:gd name="T91" fmla="*/ 102 h 806"/>
                <a:gd name="T92" fmla="*/ 214 w 807"/>
                <a:gd name="T93" fmla="*/ 47 h 806"/>
                <a:gd name="T94" fmla="*/ 304 w 807"/>
                <a:gd name="T95" fmla="*/ 12 h 806"/>
                <a:gd name="T96" fmla="*/ 404 w 807"/>
                <a:gd name="T9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7" h="806">
                  <a:moveTo>
                    <a:pt x="403" y="140"/>
                  </a:moveTo>
                  <a:lnTo>
                    <a:pt x="364" y="143"/>
                  </a:lnTo>
                  <a:lnTo>
                    <a:pt x="326" y="152"/>
                  </a:lnTo>
                  <a:lnTo>
                    <a:pt x="293" y="164"/>
                  </a:lnTo>
                  <a:lnTo>
                    <a:pt x="260" y="182"/>
                  </a:lnTo>
                  <a:lnTo>
                    <a:pt x="230" y="205"/>
                  </a:lnTo>
                  <a:lnTo>
                    <a:pt x="205" y="231"/>
                  </a:lnTo>
                  <a:lnTo>
                    <a:pt x="182" y="260"/>
                  </a:lnTo>
                  <a:lnTo>
                    <a:pt x="164" y="292"/>
                  </a:lnTo>
                  <a:lnTo>
                    <a:pt x="152" y="327"/>
                  </a:lnTo>
                  <a:lnTo>
                    <a:pt x="143" y="364"/>
                  </a:lnTo>
                  <a:lnTo>
                    <a:pt x="140" y="402"/>
                  </a:lnTo>
                  <a:lnTo>
                    <a:pt x="143" y="442"/>
                  </a:lnTo>
                  <a:lnTo>
                    <a:pt x="152" y="479"/>
                  </a:lnTo>
                  <a:lnTo>
                    <a:pt x="164" y="514"/>
                  </a:lnTo>
                  <a:lnTo>
                    <a:pt x="182" y="545"/>
                  </a:lnTo>
                  <a:lnTo>
                    <a:pt x="205" y="575"/>
                  </a:lnTo>
                  <a:lnTo>
                    <a:pt x="230" y="600"/>
                  </a:lnTo>
                  <a:lnTo>
                    <a:pt x="260" y="623"/>
                  </a:lnTo>
                  <a:lnTo>
                    <a:pt x="293" y="640"/>
                  </a:lnTo>
                  <a:lnTo>
                    <a:pt x="326" y="654"/>
                  </a:lnTo>
                  <a:lnTo>
                    <a:pt x="364" y="663"/>
                  </a:lnTo>
                  <a:lnTo>
                    <a:pt x="403" y="665"/>
                  </a:lnTo>
                  <a:lnTo>
                    <a:pt x="442" y="663"/>
                  </a:lnTo>
                  <a:lnTo>
                    <a:pt x="478" y="654"/>
                  </a:lnTo>
                  <a:lnTo>
                    <a:pt x="513" y="640"/>
                  </a:lnTo>
                  <a:lnTo>
                    <a:pt x="546" y="623"/>
                  </a:lnTo>
                  <a:lnTo>
                    <a:pt x="576" y="600"/>
                  </a:lnTo>
                  <a:lnTo>
                    <a:pt x="601" y="575"/>
                  </a:lnTo>
                  <a:lnTo>
                    <a:pt x="623" y="545"/>
                  </a:lnTo>
                  <a:lnTo>
                    <a:pt x="641" y="514"/>
                  </a:lnTo>
                  <a:lnTo>
                    <a:pt x="654" y="479"/>
                  </a:lnTo>
                  <a:lnTo>
                    <a:pt x="663" y="442"/>
                  </a:lnTo>
                  <a:lnTo>
                    <a:pt x="666" y="402"/>
                  </a:lnTo>
                  <a:lnTo>
                    <a:pt x="663" y="364"/>
                  </a:lnTo>
                  <a:lnTo>
                    <a:pt x="654" y="327"/>
                  </a:lnTo>
                  <a:lnTo>
                    <a:pt x="641" y="292"/>
                  </a:lnTo>
                  <a:lnTo>
                    <a:pt x="623" y="260"/>
                  </a:lnTo>
                  <a:lnTo>
                    <a:pt x="601" y="231"/>
                  </a:lnTo>
                  <a:lnTo>
                    <a:pt x="576" y="205"/>
                  </a:lnTo>
                  <a:lnTo>
                    <a:pt x="546" y="182"/>
                  </a:lnTo>
                  <a:lnTo>
                    <a:pt x="513" y="164"/>
                  </a:lnTo>
                  <a:lnTo>
                    <a:pt x="478" y="152"/>
                  </a:lnTo>
                  <a:lnTo>
                    <a:pt x="442" y="143"/>
                  </a:lnTo>
                  <a:lnTo>
                    <a:pt x="403" y="140"/>
                  </a:lnTo>
                  <a:close/>
                  <a:moveTo>
                    <a:pt x="404" y="0"/>
                  </a:moveTo>
                  <a:lnTo>
                    <a:pt x="454" y="4"/>
                  </a:lnTo>
                  <a:lnTo>
                    <a:pt x="502" y="12"/>
                  </a:lnTo>
                  <a:lnTo>
                    <a:pt x="549" y="27"/>
                  </a:lnTo>
                  <a:lnTo>
                    <a:pt x="593" y="47"/>
                  </a:lnTo>
                  <a:lnTo>
                    <a:pt x="634" y="72"/>
                  </a:lnTo>
                  <a:lnTo>
                    <a:pt x="671" y="102"/>
                  </a:lnTo>
                  <a:lnTo>
                    <a:pt x="705" y="136"/>
                  </a:lnTo>
                  <a:lnTo>
                    <a:pt x="735" y="173"/>
                  </a:lnTo>
                  <a:lnTo>
                    <a:pt x="760" y="214"/>
                  </a:lnTo>
                  <a:lnTo>
                    <a:pt x="780" y="258"/>
                  </a:lnTo>
                  <a:lnTo>
                    <a:pt x="795" y="304"/>
                  </a:lnTo>
                  <a:lnTo>
                    <a:pt x="804" y="353"/>
                  </a:lnTo>
                  <a:lnTo>
                    <a:pt x="807" y="402"/>
                  </a:lnTo>
                  <a:lnTo>
                    <a:pt x="804" y="453"/>
                  </a:lnTo>
                  <a:lnTo>
                    <a:pt x="795" y="502"/>
                  </a:lnTo>
                  <a:lnTo>
                    <a:pt x="780" y="548"/>
                  </a:lnTo>
                  <a:lnTo>
                    <a:pt x="760" y="592"/>
                  </a:lnTo>
                  <a:lnTo>
                    <a:pt x="735" y="633"/>
                  </a:lnTo>
                  <a:lnTo>
                    <a:pt x="705" y="670"/>
                  </a:lnTo>
                  <a:lnTo>
                    <a:pt x="671" y="704"/>
                  </a:lnTo>
                  <a:lnTo>
                    <a:pt x="634" y="734"/>
                  </a:lnTo>
                  <a:lnTo>
                    <a:pt x="593" y="758"/>
                  </a:lnTo>
                  <a:lnTo>
                    <a:pt x="549" y="778"/>
                  </a:lnTo>
                  <a:lnTo>
                    <a:pt x="502" y="793"/>
                  </a:lnTo>
                  <a:lnTo>
                    <a:pt x="454" y="802"/>
                  </a:lnTo>
                  <a:lnTo>
                    <a:pt x="404" y="806"/>
                  </a:lnTo>
                  <a:lnTo>
                    <a:pt x="353" y="802"/>
                  </a:lnTo>
                  <a:lnTo>
                    <a:pt x="304" y="793"/>
                  </a:lnTo>
                  <a:lnTo>
                    <a:pt x="258" y="778"/>
                  </a:lnTo>
                  <a:lnTo>
                    <a:pt x="214" y="758"/>
                  </a:lnTo>
                  <a:lnTo>
                    <a:pt x="173" y="734"/>
                  </a:lnTo>
                  <a:lnTo>
                    <a:pt x="136" y="704"/>
                  </a:lnTo>
                  <a:lnTo>
                    <a:pt x="102" y="670"/>
                  </a:lnTo>
                  <a:lnTo>
                    <a:pt x="72" y="633"/>
                  </a:lnTo>
                  <a:lnTo>
                    <a:pt x="48" y="592"/>
                  </a:lnTo>
                  <a:lnTo>
                    <a:pt x="27" y="548"/>
                  </a:lnTo>
                  <a:lnTo>
                    <a:pt x="13" y="502"/>
                  </a:lnTo>
                  <a:lnTo>
                    <a:pt x="3" y="453"/>
                  </a:lnTo>
                  <a:lnTo>
                    <a:pt x="0" y="402"/>
                  </a:lnTo>
                  <a:lnTo>
                    <a:pt x="3" y="353"/>
                  </a:lnTo>
                  <a:lnTo>
                    <a:pt x="13" y="304"/>
                  </a:lnTo>
                  <a:lnTo>
                    <a:pt x="27" y="258"/>
                  </a:lnTo>
                  <a:lnTo>
                    <a:pt x="48" y="214"/>
                  </a:lnTo>
                  <a:lnTo>
                    <a:pt x="72" y="173"/>
                  </a:lnTo>
                  <a:lnTo>
                    <a:pt x="102" y="136"/>
                  </a:lnTo>
                  <a:lnTo>
                    <a:pt x="136" y="102"/>
                  </a:lnTo>
                  <a:lnTo>
                    <a:pt x="173" y="72"/>
                  </a:lnTo>
                  <a:lnTo>
                    <a:pt x="214" y="47"/>
                  </a:lnTo>
                  <a:lnTo>
                    <a:pt x="258" y="27"/>
                  </a:lnTo>
                  <a:lnTo>
                    <a:pt x="304" y="12"/>
                  </a:lnTo>
                  <a:lnTo>
                    <a:pt x="353" y="4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5" name="Group 894"/>
          <p:cNvGrpSpPr/>
          <p:nvPr/>
        </p:nvGrpSpPr>
        <p:grpSpPr>
          <a:xfrm>
            <a:off x="10067735" y="4235303"/>
            <a:ext cx="466725" cy="550862"/>
            <a:chOff x="10029825" y="4235450"/>
            <a:chExt cx="466725" cy="550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1" name="Freeform 286"/>
            <p:cNvSpPr>
              <a:spLocks/>
            </p:cNvSpPr>
            <p:nvPr/>
          </p:nvSpPr>
          <p:spPr bwMode="auto">
            <a:xfrm>
              <a:off x="10160000" y="4235450"/>
              <a:ext cx="207963" cy="222250"/>
            </a:xfrm>
            <a:custGeom>
              <a:avLst/>
              <a:gdLst>
                <a:gd name="T0" fmla="*/ 721 w 1308"/>
                <a:gd name="T1" fmla="*/ 4 h 1401"/>
                <a:gd name="T2" fmla="*/ 835 w 1308"/>
                <a:gd name="T3" fmla="*/ 46 h 1401"/>
                <a:gd name="T4" fmla="*/ 919 w 1308"/>
                <a:gd name="T5" fmla="*/ 131 h 1401"/>
                <a:gd name="T6" fmla="*/ 962 w 1308"/>
                <a:gd name="T7" fmla="*/ 244 h 1401"/>
                <a:gd name="T8" fmla="*/ 963 w 1308"/>
                <a:gd name="T9" fmla="*/ 554 h 1401"/>
                <a:gd name="T10" fmla="*/ 935 w 1308"/>
                <a:gd name="T11" fmla="*/ 628 h 1401"/>
                <a:gd name="T12" fmla="*/ 942 w 1308"/>
                <a:gd name="T13" fmla="*/ 825 h 1401"/>
                <a:gd name="T14" fmla="*/ 1038 w 1308"/>
                <a:gd name="T15" fmla="*/ 880 h 1401"/>
                <a:gd name="T16" fmla="*/ 1157 w 1308"/>
                <a:gd name="T17" fmla="*/ 959 h 1401"/>
                <a:gd name="T18" fmla="*/ 1260 w 1308"/>
                <a:gd name="T19" fmla="*/ 1042 h 1401"/>
                <a:gd name="T20" fmla="*/ 1301 w 1308"/>
                <a:gd name="T21" fmla="*/ 1112 h 1401"/>
                <a:gd name="T22" fmla="*/ 1308 w 1308"/>
                <a:gd name="T23" fmla="*/ 1331 h 1401"/>
                <a:gd name="T24" fmla="*/ 1288 w 1308"/>
                <a:gd name="T25" fmla="*/ 1381 h 1401"/>
                <a:gd name="T26" fmla="*/ 1238 w 1308"/>
                <a:gd name="T27" fmla="*/ 1401 h 1401"/>
                <a:gd name="T28" fmla="*/ 1189 w 1308"/>
                <a:gd name="T29" fmla="*/ 1381 h 1401"/>
                <a:gd name="T30" fmla="*/ 1168 w 1308"/>
                <a:gd name="T31" fmla="*/ 1331 h 1401"/>
                <a:gd name="T32" fmla="*/ 1160 w 1308"/>
                <a:gd name="T33" fmla="*/ 1142 h 1401"/>
                <a:gd name="T34" fmla="*/ 1080 w 1308"/>
                <a:gd name="T35" fmla="*/ 1076 h 1401"/>
                <a:gd name="T36" fmla="*/ 976 w 1308"/>
                <a:gd name="T37" fmla="*/ 1007 h 1401"/>
                <a:gd name="T38" fmla="*/ 889 w 1308"/>
                <a:gd name="T39" fmla="*/ 956 h 1401"/>
                <a:gd name="T40" fmla="*/ 833 w 1308"/>
                <a:gd name="T41" fmla="*/ 926 h 1401"/>
                <a:gd name="T42" fmla="*/ 795 w 1308"/>
                <a:gd name="T43" fmla="*/ 899 h 1401"/>
                <a:gd name="T44" fmla="*/ 777 w 1308"/>
                <a:gd name="T45" fmla="*/ 849 h 1401"/>
                <a:gd name="T46" fmla="*/ 786 w 1308"/>
                <a:gd name="T47" fmla="*/ 583 h 1401"/>
                <a:gd name="T48" fmla="*/ 818 w 1308"/>
                <a:gd name="T49" fmla="*/ 551 h 1401"/>
                <a:gd name="T50" fmla="*/ 826 w 1308"/>
                <a:gd name="T51" fmla="*/ 286 h 1401"/>
                <a:gd name="T52" fmla="*/ 800 w 1308"/>
                <a:gd name="T53" fmla="*/ 205 h 1401"/>
                <a:gd name="T54" fmla="*/ 737 w 1308"/>
                <a:gd name="T55" fmla="*/ 152 h 1401"/>
                <a:gd name="T56" fmla="*/ 628 w 1308"/>
                <a:gd name="T57" fmla="*/ 140 h 1401"/>
                <a:gd name="T58" fmla="*/ 546 w 1308"/>
                <a:gd name="T59" fmla="*/ 165 h 1401"/>
                <a:gd name="T60" fmla="*/ 494 w 1308"/>
                <a:gd name="T61" fmla="*/ 230 h 1401"/>
                <a:gd name="T62" fmla="*/ 482 w 1308"/>
                <a:gd name="T63" fmla="*/ 527 h 1401"/>
                <a:gd name="T64" fmla="*/ 499 w 1308"/>
                <a:gd name="T65" fmla="*/ 559 h 1401"/>
                <a:gd name="T66" fmla="*/ 527 w 1308"/>
                <a:gd name="T67" fmla="*/ 599 h 1401"/>
                <a:gd name="T68" fmla="*/ 528 w 1308"/>
                <a:gd name="T69" fmla="*/ 867 h 1401"/>
                <a:gd name="T70" fmla="*/ 500 w 1308"/>
                <a:gd name="T71" fmla="*/ 911 h 1401"/>
                <a:gd name="T72" fmla="*/ 460 w 1308"/>
                <a:gd name="T73" fmla="*/ 934 h 1401"/>
                <a:gd name="T74" fmla="*/ 392 w 1308"/>
                <a:gd name="T75" fmla="*/ 971 h 1401"/>
                <a:gd name="T76" fmla="*/ 299 w 1308"/>
                <a:gd name="T77" fmla="*/ 1028 h 1401"/>
                <a:gd name="T78" fmla="*/ 192 w 1308"/>
                <a:gd name="T79" fmla="*/ 1103 h 1401"/>
                <a:gd name="T80" fmla="*/ 141 w 1308"/>
                <a:gd name="T81" fmla="*/ 1154 h 1401"/>
                <a:gd name="T82" fmla="*/ 137 w 1308"/>
                <a:gd name="T83" fmla="*/ 1350 h 1401"/>
                <a:gd name="T84" fmla="*/ 105 w 1308"/>
                <a:gd name="T85" fmla="*/ 1392 h 1401"/>
                <a:gd name="T86" fmla="*/ 50 w 1308"/>
                <a:gd name="T87" fmla="*/ 1399 h 1401"/>
                <a:gd name="T88" fmla="*/ 9 w 1308"/>
                <a:gd name="T89" fmla="*/ 1367 h 1401"/>
                <a:gd name="T90" fmla="*/ 0 w 1308"/>
                <a:gd name="T91" fmla="*/ 1167 h 1401"/>
                <a:gd name="T92" fmla="*/ 18 w 1308"/>
                <a:gd name="T93" fmla="*/ 1087 h 1401"/>
                <a:gd name="T94" fmla="*/ 67 w 1308"/>
                <a:gd name="T95" fmla="*/ 1023 h 1401"/>
                <a:gd name="T96" fmla="*/ 192 w 1308"/>
                <a:gd name="T97" fmla="*/ 930 h 1401"/>
                <a:gd name="T98" fmla="*/ 305 w 1308"/>
                <a:gd name="T99" fmla="*/ 858 h 1401"/>
                <a:gd name="T100" fmla="*/ 389 w 1308"/>
                <a:gd name="T101" fmla="*/ 812 h 1401"/>
                <a:gd name="T102" fmla="*/ 359 w 1308"/>
                <a:gd name="T103" fmla="*/ 605 h 1401"/>
                <a:gd name="T104" fmla="*/ 341 w 1308"/>
                <a:gd name="T105" fmla="*/ 527 h 1401"/>
                <a:gd name="T106" fmla="*/ 353 w 1308"/>
                <a:gd name="T107" fmla="*/ 204 h 1401"/>
                <a:gd name="T108" fmla="*/ 411 w 1308"/>
                <a:gd name="T109" fmla="*/ 99 h 1401"/>
                <a:gd name="T110" fmla="*/ 506 w 1308"/>
                <a:gd name="T111" fmla="*/ 27 h 1401"/>
                <a:gd name="T112" fmla="*/ 627 w 1308"/>
                <a:gd name="T113" fmla="*/ 0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8" h="1401">
                  <a:moveTo>
                    <a:pt x="627" y="0"/>
                  </a:moveTo>
                  <a:lnTo>
                    <a:pt x="679" y="0"/>
                  </a:lnTo>
                  <a:lnTo>
                    <a:pt x="721" y="4"/>
                  </a:lnTo>
                  <a:lnTo>
                    <a:pt x="761" y="12"/>
                  </a:lnTo>
                  <a:lnTo>
                    <a:pt x="799" y="27"/>
                  </a:lnTo>
                  <a:lnTo>
                    <a:pt x="835" y="46"/>
                  </a:lnTo>
                  <a:lnTo>
                    <a:pt x="867" y="70"/>
                  </a:lnTo>
                  <a:lnTo>
                    <a:pt x="896" y="99"/>
                  </a:lnTo>
                  <a:lnTo>
                    <a:pt x="919" y="131"/>
                  </a:lnTo>
                  <a:lnTo>
                    <a:pt x="939" y="165"/>
                  </a:lnTo>
                  <a:lnTo>
                    <a:pt x="953" y="204"/>
                  </a:lnTo>
                  <a:lnTo>
                    <a:pt x="962" y="244"/>
                  </a:lnTo>
                  <a:lnTo>
                    <a:pt x="965" y="286"/>
                  </a:lnTo>
                  <a:lnTo>
                    <a:pt x="965" y="527"/>
                  </a:lnTo>
                  <a:lnTo>
                    <a:pt x="963" y="554"/>
                  </a:lnTo>
                  <a:lnTo>
                    <a:pt x="958" y="580"/>
                  </a:lnTo>
                  <a:lnTo>
                    <a:pt x="947" y="605"/>
                  </a:lnTo>
                  <a:lnTo>
                    <a:pt x="935" y="628"/>
                  </a:lnTo>
                  <a:lnTo>
                    <a:pt x="919" y="649"/>
                  </a:lnTo>
                  <a:lnTo>
                    <a:pt x="919" y="812"/>
                  </a:lnTo>
                  <a:lnTo>
                    <a:pt x="942" y="825"/>
                  </a:lnTo>
                  <a:lnTo>
                    <a:pt x="971" y="840"/>
                  </a:lnTo>
                  <a:lnTo>
                    <a:pt x="1002" y="858"/>
                  </a:lnTo>
                  <a:lnTo>
                    <a:pt x="1038" y="880"/>
                  </a:lnTo>
                  <a:lnTo>
                    <a:pt x="1075" y="904"/>
                  </a:lnTo>
                  <a:lnTo>
                    <a:pt x="1116" y="930"/>
                  </a:lnTo>
                  <a:lnTo>
                    <a:pt x="1157" y="959"/>
                  </a:lnTo>
                  <a:lnTo>
                    <a:pt x="1198" y="990"/>
                  </a:lnTo>
                  <a:lnTo>
                    <a:pt x="1240" y="1023"/>
                  </a:lnTo>
                  <a:lnTo>
                    <a:pt x="1260" y="1042"/>
                  </a:lnTo>
                  <a:lnTo>
                    <a:pt x="1277" y="1064"/>
                  </a:lnTo>
                  <a:lnTo>
                    <a:pt x="1290" y="1087"/>
                  </a:lnTo>
                  <a:lnTo>
                    <a:pt x="1301" y="1112"/>
                  </a:lnTo>
                  <a:lnTo>
                    <a:pt x="1306" y="1139"/>
                  </a:lnTo>
                  <a:lnTo>
                    <a:pt x="1308" y="1167"/>
                  </a:lnTo>
                  <a:lnTo>
                    <a:pt x="1308" y="1331"/>
                  </a:lnTo>
                  <a:lnTo>
                    <a:pt x="1306" y="1350"/>
                  </a:lnTo>
                  <a:lnTo>
                    <a:pt x="1299" y="1367"/>
                  </a:lnTo>
                  <a:lnTo>
                    <a:pt x="1288" y="1381"/>
                  </a:lnTo>
                  <a:lnTo>
                    <a:pt x="1274" y="1392"/>
                  </a:lnTo>
                  <a:lnTo>
                    <a:pt x="1257" y="1399"/>
                  </a:lnTo>
                  <a:lnTo>
                    <a:pt x="1238" y="1401"/>
                  </a:lnTo>
                  <a:lnTo>
                    <a:pt x="1219" y="1399"/>
                  </a:lnTo>
                  <a:lnTo>
                    <a:pt x="1202" y="1392"/>
                  </a:lnTo>
                  <a:lnTo>
                    <a:pt x="1189" y="1381"/>
                  </a:lnTo>
                  <a:lnTo>
                    <a:pt x="1178" y="1367"/>
                  </a:lnTo>
                  <a:lnTo>
                    <a:pt x="1171" y="1350"/>
                  </a:lnTo>
                  <a:lnTo>
                    <a:pt x="1168" y="1331"/>
                  </a:lnTo>
                  <a:lnTo>
                    <a:pt x="1168" y="1167"/>
                  </a:lnTo>
                  <a:lnTo>
                    <a:pt x="1166" y="1154"/>
                  </a:lnTo>
                  <a:lnTo>
                    <a:pt x="1160" y="1142"/>
                  </a:lnTo>
                  <a:lnTo>
                    <a:pt x="1151" y="1131"/>
                  </a:lnTo>
                  <a:lnTo>
                    <a:pt x="1116" y="1103"/>
                  </a:lnTo>
                  <a:lnTo>
                    <a:pt x="1080" y="1076"/>
                  </a:lnTo>
                  <a:lnTo>
                    <a:pt x="1044" y="1051"/>
                  </a:lnTo>
                  <a:lnTo>
                    <a:pt x="1009" y="1028"/>
                  </a:lnTo>
                  <a:lnTo>
                    <a:pt x="976" y="1007"/>
                  </a:lnTo>
                  <a:lnTo>
                    <a:pt x="944" y="987"/>
                  </a:lnTo>
                  <a:lnTo>
                    <a:pt x="916" y="971"/>
                  </a:lnTo>
                  <a:lnTo>
                    <a:pt x="889" y="956"/>
                  </a:lnTo>
                  <a:lnTo>
                    <a:pt x="867" y="943"/>
                  </a:lnTo>
                  <a:lnTo>
                    <a:pt x="848" y="934"/>
                  </a:lnTo>
                  <a:lnTo>
                    <a:pt x="833" y="926"/>
                  </a:lnTo>
                  <a:lnTo>
                    <a:pt x="823" y="921"/>
                  </a:lnTo>
                  <a:lnTo>
                    <a:pt x="808" y="911"/>
                  </a:lnTo>
                  <a:lnTo>
                    <a:pt x="795" y="899"/>
                  </a:lnTo>
                  <a:lnTo>
                    <a:pt x="786" y="884"/>
                  </a:lnTo>
                  <a:lnTo>
                    <a:pt x="779" y="867"/>
                  </a:lnTo>
                  <a:lnTo>
                    <a:pt x="777" y="849"/>
                  </a:lnTo>
                  <a:lnTo>
                    <a:pt x="777" y="617"/>
                  </a:lnTo>
                  <a:lnTo>
                    <a:pt x="779" y="599"/>
                  </a:lnTo>
                  <a:lnTo>
                    <a:pt x="786" y="583"/>
                  </a:lnTo>
                  <a:lnTo>
                    <a:pt x="795" y="570"/>
                  </a:lnTo>
                  <a:lnTo>
                    <a:pt x="809" y="559"/>
                  </a:lnTo>
                  <a:lnTo>
                    <a:pt x="818" y="551"/>
                  </a:lnTo>
                  <a:lnTo>
                    <a:pt x="824" y="539"/>
                  </a:lnTo>
                  <a:lnTo>
                    <a:pt x="826" y="527"/>
                  </a:lnTo>
                  <a:lnTo>
                    <a:pt x="826" y="286"/>
                  </a:lnTo>
                  <a:lnTo>
                    <a:pt x="823" y="258"/>
                  </a:lnTo>
                  <a:lnTo>
                    <a:pt x="814" y="230"/>
                  </a:lnTo>
                  <a:lnTo>
                    <a:pt x="800" y="205"/>
                  </a:lnTo>
                  <a:lnTo>
                    <a:pt x="783" y="183"/>
                  </a:lnTo>
                  <a:lnTo>
                    <a:pt x="761" y="165"/>
                  </a:lnTo>
                  <a:lnTo>
                    <a:pt x="737" y="152"/>
                  </a:lnTo>
                  <a:lnTo>
                    <a:pt x="709" y="143"/>
                  </a:lnTo>
                  <a:lnTo>
                    <a:pt x="680" y="140"/>
                  </a:lnTo>
                  <a:lnTo>
                    <a:pt x="628" y="140"/>
                  </a:lnTo>
                  <a:lnTo>
                    <a:pt x="598" y="143"/>
                  </a:lnTo>
                  <a:lnTo>
                    <a:pt x="571" y="152"/>
                  </a:lnTo>
                  <a:lnTo>
                    <a:pt x="546" y="165"/>
                  </a:lnTo>
                  <a:lnTo>
                    <a:pt x="524" y="183"/>
                  </a:lnTo>
                  <a:lnTo>
                    <a:pt x="507" y="205"/>
                  </a:lnTo>
                  <a:lnTo>
                    <a:pt x="494" y="230"/>
                  </a:lnTo>
                  <a:lnTo>
                    <a:pt x="485" y="258"/>
                  </a:lnTo>
                  <a:lnTo>
                    <a:pt x="482" y="286"/>
                  </a:lnTo>
                  <a:lnTo>
                    <a:pt x="482" y="527"/>
                  </a:lnTo>
                  <a:lnTo>
                    <a:pt x="484" y="539"/>
                  </a:lnTo>
                  <a:lnTo>
                    <a:pt x="489" y="551"/>
                  </a:lnTo>
                  <a:lnTo>
                    <a:pt x="499" y="559"/>
                  </a:lnTo>
                  <a:lnTo>
                    <a:pt x="512" y="570"/>
                  </a:lnTo>
                  <a:lnTo>
                    <a:pt x="522" y="583"/>
                  </a:lnTo>
                  <a:lnTo>
                    <a:pt x="527" y="599"/>
                  </a:lnTo>
                  <a:lnTo>
                    <a:pt x="531" y="617"/>
                  </a:lnTo>
                  <a:lnTo>
                    <a:pt x="531" y="849"/>
                  </a:lnTo>
                  <a:lnTo>
                    <a:pt x="528" y="867"/>
                  </a:lnTo>
                  <a:lnTo>
                    <a:pt x="522" y="884"/>
                  </a:lnTo>
                  <a:lnTo>
                    <a:pt x="513" y="899"/>
                  </a:lnTo>
                  <a:lnTo>
                    <a:pt x="500" y="911"/>
                  </a:lnTo>
                  <a:lnTo>
                    <a:pt x="485" y="921"/>
                  </a:lnTo>
                  <a:lnTo>
                    <a:pt x="475" y="926"/>
                  </a:lnTo>
                  <a:lnTo>
                    <a:pt x="460" y="934"/>
                  </a:lnTo>
                  <a:lnTo>
                    <a:pt x="441" y="944"/>
                  </a:lnTo>
                  <a:lnTo>
                    <a:pt x="418" y="956"/>
                  </a:lnTo>
                  <a:lnTo>
                    <a:pt x="392" y="971"/>
                  </a:lnTo>
                  <a:lnTo>
                    <a:pt x="363" y="987"/>
                  </a:lnTo>
                  <a:lnTo>
                    <a:pt x="332" y="1007"/>
                  </a:lnTo>
                  <a:lnTo>
                    <a:pt x="299" y="1028"/>
                  </a:lnTo>
                  <a:lnTo>
                    <a:pt x="264" y="1051"/>
                  </a:lnTo>
                  <a:lnTo>
                    <a:pt x="228" y="1076"/>
                  </a:lnTo>
                  <a:lnTo>
                    <a:pt x="192" y="1103"/>
                  </a:lnTo>
                  <a:lnTo>
                    <a:pt x="156" y="1131"/>
                  </a:lnTo>
                  <a:lnTo>
                    <a:pt x="148" y="1141"/>
                  </a:lnTo>
                  <a:lnTo>
                    <a:pt x="141" y="1154"/>
                  </a:lnTo>
                  <a:lnTo>
                    <a:pt x="139" y="1167"/>
                  </a:lnTo>
                  <a:lnTo>
                    <a:pt x="139" y="1331"/>
                  </a:lnTo>
                  <a:lnTo>
                    <a:pt x="137" y="1350"/>
                  </a:lnTo>
                  <a:lnTo>
                    <a:pt x="130" y="1367"/>
                  </a:lnTo>
                  <a:lnTo>
                    <a:pt x="119" y="1381"/>
                  </a:lnTo>
                  <a:lnTo>
                    <a:pt x="105" y="1392"/>
                  </a:lnTo>
                  <a:lnTo>
                    <a:pt x="88" y="1399"/>
                  </a:lnTo>
                  <a:lnTo>
                    <a:pt x="69" y="1401"/>
                  </a:lnTo>
                  <a:lnTo>
                    <a:pt x="50" y="1399"/>
                  </a:lnTo>
                  <a:lnTo>
                    <a:pt x="33" y="1392"/>
                  </a:lnTo>
                  <a:lnTo>
                    <a:pt x="20" y="1381"/>
                  </a:lnTo>
                  <a:lnTo>
                    <a:pt x="9" y="1367"/>
                  </a:lnTo>
                  <a:lnTo>
                    <a:pt x="2" y="1350"/>
                  </a:lnTo>
                  <a:lnTo>
                    <a:pt x="0" y="1331"/>
                  </a:lnTo>
                  <a:lnTo>
                    <a:pt x="0" y="1167"/>
                  </a:lnTo>
                  <a:lnTo>
                    <a:pt x="2" y="1139"/>
                  </a:lnTo>
                  <a:lnTo>
                    <a:pt x="7" y="1112"/>
                  </a:lnTo>
                  <a:lnTo>
                    <a:pt x="18" y="1087"/>
                  </a:lnTo>
                  <a:lnTo>
                    <a:pt x="30" y="1064"/>
                  </a:lnTo>
                  <a:lnTo>
                    <a:pt x="47" y="1042"/>
                  </a:lnTo>
                  <a:lnTo>
                    <a:pt x="67" y="1023"/>
                  </a:lnTo>
                  <a:lnTo>
                    <a:pt x="110" y="990"/>
                  </a:lnTo>
                  <a:lnTo>
                    <a:pt x="151" y="959"/>
                  </a:lnTo>
                  <a:lnTo>
                    <a:pt x="192" y="930"/>
                  </a:lnTo>
                  <a:lnTo>
                    <a:pt x="232" y="904"/>
                  </a:lnTo>
                  <a:lnTo>
                    <a:pt x="269" y="880"/>
                  </a:lnTo>
                  <a:lnTo>
                    <a:pt x="305" y="858"/>
                  </a:lnTo>
                  <a:lnTo>
                    <a:pt x="337" y="840"/>
                  </a:lnTo>
                  <a:lnTo>
                    <a:pt x="366" y="825"/>
                  </a:lnTo>
                  <a:lnTo>
                    <a:pt x="389" y="812"/>
                  </a:lnTo>
                  <a:lnTo>
                    <a:pt x="389" y="649"/>
                  </a:lnTo>
                  <a:lnTo>
                    <a:pt x="372" y="628"/>
                  </a:lnTo>
                  <a:lnTo>
                    <a:pt x="359" y="605"/>
                  </a:lnTo>
                  <a:lnTo>
                    <a:pt x="349" y="580"/>
                  </a:lnTo>
                  <a:lnTo>
                    <a:pt x="343" y="554"/>
                  </a:lnTo>
                  <a:lnTo>
                    <a:pt x="341" y="527"/>
                  </a:lnTo>
                  <a:lnTo>
                    <a:pt x="341" y="286"/>
                  </a:lnTo>
                  <a:lnTo>
                    <a:pt x="344" y="244"/>
                  </a:lnTo>
                  <a:lnTo>
                    <a:pt x="353" y="204"/>
                  </a:lnTo>
                  <a:lnTo>
                    <a:pt x="368" y="165"/>
                  </a:lnTo>
                  <a:lnTo>
                    <a:pt x="387" y="131"/>
                  </a:lnTo>
                  <a:lnTo>
                    <a:pt x="411" y="99"/>
                  </a:lnTo>
                  <a:lnTo>
                    <a:pt x="440" y="70"/>
                  </a:lnTo>
                  <a:lnTo>
                    <a:pt x="471" y="46"/>
                  </a:lnTo>
                  <a:lnTo>
                    <a:pt x="506" y="27"/>
                  </a:lnTo>
                  <a:lnTo>
                    <a:pt x="544" y="12"/>
                  </a:lnTo>
                  <a:lnTo>
                    <a:pt x="585" y="4"/>
                  </a:lnTo>
                  <a:lnTo>
                    <a:pt x="6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287"/>
            <p:cNvSpPr>
              <a:spLocks/>
            </p:cNvSpPr>
            <p:nvPr/>
          </p:nvSpPr>
          <p:spPr bwMode="auto">
            <a:xfrm>
              <a:off x="10312400" y="4587875"/>
              <a:ext cx="184150" cy="198437"/>
            </a:xfrm>
            <a:custGeom>
              <a:avLst/>
              <a:gdLst>
                <a:gd name="T0" fmla="*/ 644 w 1167"/>
                <a:gd name="T1" fmla="*/ 3 h 1250"/>
                <a:gd name="T2" fmla="*/ 747 w 1167"/>
                <a:gd name="T3" fmla="*/ 43 h 1250"/>
                <a:gd name="T4" fmla="*/ 824 w 1167"/>
                <a:gd name="T5" fmla="*/ 119 h 1250"/>
                <a:gd name="T6" fmla="*/ 863 w 1167"/>
                <a:gd name="T7" fmla="*/ 222 h 1250"/>
                <a:gd name="T8" fmla="*/ 863 w 1167"/>
                <a:gd name="T9" fmla="*/ 502 h 1250"/>
                <a:gd name="T10" fmla="*/ 823 w 1167"/>
                <a:gd name="T11" fmla="*/ 582 h 1250"/>
                <a:gd name="T12" fmla="*/ 869 w 1167"/>
                <a:gd name="T13" fmla="*/ 742 h 1250"/>
                <a:gd name="T14" fmla="*/ 962 w 1167"/>
                <a:gd name="T15" fmla="*/ 798 h 1250"/>
                <a:gd name="T16" fmla="*/ 1067 w 1167"/>
                <a:gd name="T17" fmla="*/ 873 h 1250"/>
                <a:gd name="T18" fmla="*/ 1142 w 1167"/>
                <a:gd name="T19" fmla="*/ 947 h 1250"/>
                <a:gd name="T20" fmla="*/ 1167 w 1167"/>
                <a:gd name="T21" fmla="*/ 1034 h 1250"/>
                <a:gd name="T22" fmla="*/ 1156 w 1167"/>
                <a:gd name="T23" fmla="*/ 1214 h 1250"/>
                <a:gd name="T24" fmla="*/ 1115 w 1167"/>
                <a:gd name="T25" fmla="*/ 1246 h 1250"/>
                <a:gd name="T26" fmla="*/ 1061 w 1167"/>
                <a:gd name="T27" fmla="*/ 1239 h 1250"/>
                <a:gd name="T28" fmla="*/ 1028 w 1167"/>
                <a:gd name="T29" fmla="*/ 1197 h 1250"/>
                <a:gd name="T30" fmla="*/ 1025 w 1167"/>
                <a:gd name="T31" fmla="*/ 1024 h 1250"/>
                <a:gd name="T32" fmla="*/ 981 w 1167"/>
                <a:gd name="T33" fmla="*/ 982 h 1250"/>
                <a:gd name="T34" fmla="*/ 879 w 1167"/>
                <a:gd name="T35" fmla="*/ 911 h 1250"/>
                <a:gd name="T36" fmla="*/ 793 w 1167"/>
                <a:gd name="T37" fmla="*/ 860 h 1250"/>
                <a:gd name="T38" fmla="*/ 737 w 1167"/>
                <a:gd name="T39" fmla="*/ 830 h 1250"/>
                <a:gd name="T40" fmla="*/ 700 w 1167"/>
                <a:gd name="T41" fmla="*/ 803 h 1250"/>
                <a:gd name="T42" fmla="*/ 683 w 1167"/>
                <a:gd name="T43" fmla="*/ 753 h 1250"/>
                <a:gd name="T44" fmla="*/ 691 w 1167"/>
                <a:gd name="T45" fmla="*/ 518 h 1250"/>
                <a:gd name="T46" fmla="*/ 720 w 1167"/>
                <a:gd name="T47" fmla="*/ 487 h 1250"/>
                <a:gd name="T48" fmla="*/ 726 w 1167"/>
                <a:gd name="T49" fmla="*/ 260 h 1250"/>
                <a:gd name="T50" fmla="*/ 699 w 1167"/>
                <a:gd name="T51" fmla="*/ 185 h 1250"/>
                <a:gd name="T52" fmla="*/ 633 w 1167"/>
                <a:gd name="T53" fmla="*/ 144 h 1250"/>
                <a:gd name="T54" fmla="*/ 533 w 1167"/>
                <a:gd name="T55" fmla="*/ 144 h 1250"/>
                <a:gd name="T56" fmla="*/ 466 w 1167"/>
                <a:gd name="T57" fmla="*/ 185 h 1250"/>
                <a:gd name="T58" fmla="*/ 440 w 1167"/>
                <a:gd name="T59" fmla="*/ 260 h 1250"/>
                <a:gd name="T60" fmla="*/ 452 w 1167"/>
                <a:gd name="T61" fmla="*/ 492 h 1250"/>
                <a:gd name="T62" fmla="*/ 481 w 1167"/>
                <a:gd name="T63" fmla="*/ 533 h 1250"/>
                <a:gd name="T64" fmla="*/ 481 w 1167"/>
                <a:gd name="T65" fmla="*/ 771 h 1250"/>
                <a:gd name="T66" fmla="*/ 454 w 1167"/>
                <a:gd name="T67" fmla="*/ 816 h 1250"/>
                <a:gd name="T68" fmla="*/ 414 w 1167"/>
                <a:gd name="T69" fmla="*/ 838 h 1250"/>
                <a:gd name="T70" fmla="*/ 346 w 1167"/>
                <a:gd name="T71" fmla="*/ 875 h 1250"/>
                <a:gd name="T72" fmla="*/ 254 w 1167"/>
                <a:gd name="T73" fmla="*/ 933 h 1250"/>
                <a:gd name="T74" fmla="*/ 151 w 1167"/>
                <a:gd name="T75" fmla="*/ 1009 h 1250"/>
                <a:gd name="T76" fmla="*/ 140 w 1167"/>
                <a:gd name="T77" fmla="*/ 1035 h 1250"/>
                <a:gd name="T78" fmla="*/ 130 w 1167"/>
                <a:gd name="T79" fmla="*/ 1215 h 1250"/>
                <a:gd name="T80" fmla="*/ 89 w 1167"/>
                <a:gd name="T81" fmla="*/ 1246 h 1250"/>
                <a:gd name="T82" fmla="*/ 34 w 1167"/>
                <a:gd name="T83" fmla="*/ 1240 h 1250"/>
                <a:gd name="T84" fmla="*/ 2 w 1167"/>
                <a:gd name="T85" fmla="*/ 1198 h 1250"/>
                <a:gd name="T86" fmla="*/ 2 w 1167"/>
                <a:gd name="T87" fmla="*/ 1004 h 1250"/>
                <a:gd name="T88" fmla="*/ 41 w 1167"/>
                <a:gd name="T89" fmla="*/ 923 h 1250"/>
                <a:gd name="T90" fmla="*/ 134 w 1167"/>
                <a:gd name="T91" fmla="*/ 845 h 1250"/>
                <a:gd name="T92" fmla="*/ 237 w 1167"/>
                <a:gd name="T93" fmla="*/ 777 h 1250"/>
                <a:gd name="T94" fmla="*/ 322 w 1167"/>
                <a:gd name="T95" fmla="*/ 728 h 1250"/>
                <a:gd name="T96" fmla="*/ 325 w 1167"/>
                <a:gd name="T97" fmla="*/ 558 h 1250"/>
                <a:gd name="T98" fmla="*/ 300 w 1167"/>
                <a:gd name="T99" fmla="*/ 472 h 1250"/>
                <a:gd name="T100" fmla="*/ 311 w 1167"/>
                <a:gd name="T101" fmla="*/ 185 h 1250"/>
                <a:gd name="T102" fmla="*/ 364 w 1167"/>
                <a:gd name="T103" fmla="*/ 90 h 1250"/>
                <a:gd name="T104" fmla="*/ 451 w 1167"/>
                <a:gd name="T105" fmla="*/ 25 h 1250"/>
                <a:gd name="T106" fmla="*/ 561 w 1167"/>
                <a:gd name="T107" fmla="*/ 0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7" h="1250">
                  <a:moveTo>
                    <a:pt x="561" y="0"/>
                  </a:moveTo>
                  <a:lnTo>
                    <a:pt x="606" y="0"/>
                  </a:lnTo>
                  <a:lnTo>
                    <a:pt x="644" y="3"/>
                  </a:lnTo>
                  <a:lnTo>
                    <a:pt x="680" y="11"/>
                  </a:lnTo>
                  <a:lnTo>
                    <a:pt x="715" y="25"/>
                  </a:lnTo>
                  <a:lnTo>
                    <a:pt x="747" y="43"/>
                  </a:lnTo>
                  <a:lnTo>
                    <a:pt x="776" y="64"/>
                  </a:lnTo>
                  <a:lnTo>
                    <a:pt x="802" y="89"/>
                  </a:lnTo>
                  <a:lnTo>
                    <a:pt x="824" y="119"/>
                  </a:lnTo>
                  <a:lnTo>
                    <a:pt x="841" y="150"/>
                  </a:lnTo>
                  <a:lnTo>
                    <a:pt x="855" y="185"/>
                  </a:lnTo>
                  <a:lnTo>
                    <a:pt x="863" y="222"/>
                  </a:lnTo>
                  <a:lnTo>
                    <a:pt x="865" y="260"/>
                  </a:lnTo>
                  <a:lnTo>
                    <a:pt x="865" y="472"/>
                  </a:lnTo>
                  <a:lnTo>
                    <a:pt x="863" y="502"/>
                  </a:lnTo>
                  <a:lnTo>
                    <a:pt x="855" y="531"/>
                  </a:lnTo>
                  <a:lnTo>
                    <a:pt x="841" y="558"/>
                  </a:lnTo>
                  <a:lnTo>
                    <a:pt x="823" y="582"/>
                  </a:lnTo>
                  <a:lnTo>
                    <a:pt x="823" y="716"/>
                  </a:lnTo>
                  <a:lnTo>
                    <a:pt x="844" y="728"/>
                  </a:lnTo>
                  <a:lnTo>
                    <a:pt x="869" y="742"/>
                  </a:lnTo>
                  <a:lnTo>
                    <a:pt x="898" y="759"/>
                  </a:lnTo>
                  <a:lnTo>
                    <a:pt x="929" y="777"/>
                  </a:lnTo>
                  <a:lnTo>
                    <a:pt x="962" y="798"/>
                  </a:lnTo>
                  <a:lnTo>
                    <a:pt x="995" y="821"/>
                  </a:lnTo>
                  <a:lnTo>
                    <a:pt x="1031" y="845"/>
                  </a:lnTo>
                  <a:lnTo>
                    <a:pt x="1067" y="873"/>
                  </a:lnTo>
                  <a:lnTo>
                    <a:pt x="1103" y="902"/>
                  </a:lnTo>
                  <a:lnTo>
                    <a:pt x="1125" y="923"/>
                  </a:lnTo>
                  <a:lnTo>
                    <a:pt x="1142" y="947"/>
                  </a:lnTo>
                  <a:lnTo>
                    <a:pt x="1155" y="975"/>
                  </a:lnTo>
                  <a:lnTo>
                    <a:pt x="1164" y="1003"/>
                  </a:lnTo>
                  <a:lnTo>
                    <a:pt x="1167" y="1034"/>
                  </a:lnTo>
                  <a:lnTo>
                    <a:pt x="1167" y="1179"/>
                  </a:lnTo>
                  <a:lnTo>
                    <a:pt x="1164" y="1197"/>
                  </a:lnTo>
                  <a:lnTo>
                    <a:pt x="1156" y="1214"/>
                  </a:lnTo>
                  <a:lnTo>
                    <a:pt x="1146" y="1228"/>
                  </a:lnTo>
                  <a:lnTo>
                    <a:pt x="1132" y="1239"/>
                  </a:lnTo>
                  <a:lnTo>
                    <a:pt x="1115" y="1246"/>
                  </a:lnTo>
                  <a:lnTo>
                    <a:pt x="1096" y="1249"/>
                  </a:lnTo>
                  <a:lnTo>
                    <a:pt x="1077" y="1246"/>
                  </a:lnTo>
                  <a:lnTo>
                    <a:pt x="1061" y="1239"/>
                  </a:lnTo>
                  <a:lnTo>
                    <a:pt x="1046" y="1228"/>
                  </a:lnTo>
                  <a:lnTo>
                    <a:pt x="1036" y="1214"/>
                  </a:lnTo>
                  <a:lnTo>
                    <a:pt x="1028" y="1197"/>
                  </a:lnTo>
                  <a:lnTo>
                    <a:pt x="1026" y="1179"/>
                  </a:lnTo>
                  <a:lnTo>
                    <a:pt x="1026" y="1034"/>
                  </a:lnTo>
                  <a:lnTo>
                    <a:pt x="1025" y="1024"/>
                  </a:lnTo>
                  <a:lnTo>
                    <a:pt x="1021" y="1016"/>
                  </a:lnTo>
                  <a:lnTo>
                    <a:pt x="1014" y="1008"/>
                  </a:lnTo>
                  <a:lnTo>
                    <a:pt x="981" y="982"/>
                  </a:lnTo>
                  <a:lnTo>
                    <a:pt x="946" y="957"/>
                  </a:lnTo>
                  <a:lnTo>
                    <a:pt x="912" y="933"/>
                  </a:lnTo>
                  <a:lnTo>
                    <a:pt x="879" y="911"/>
                  </a:lnTo>
                  <a:lnTo>
                    <a:pt x="848" y="892"/>
                  </a:lnTo>
                  <a:lnTo>
                    <a:pt x="820" y="875"/>
                  </a:lnTo>
                  <a:lnTo>
                    <a:pt x="793" y="860"/>
                  </a:lnTo>
                  <a:lnTo>
                    <a:pt x="771" y="848"/>
                  </a:lnTo>
                  <a:lnTo>
                    <a:pt x="752" y="838"/>
                  </a:lnTo>
                  <a:lnTo>
                    <a:pt x="737" y="830"/>
                  </a:lnTo>
                  <a:lnTo>
                    <a:pt x="728" y="825"/>
                  </a:lnTo>
                  <a:lnTo>
                    <a:pt x="712" y="816"/>
                  </a:lnTo>
                  <a:lnTo>
                    <a:pt x="700" y="803"/>
                  </a:lnTo>
                  <a:lnTo>
                    <a:pt x="691" y="788"/>
                  </a:lnTo>
                  <a:lnTo>
                    <a:pt x="684" y="771"/>
                  </a:lnTo>
                  <a:lnTo>
                    <a:pt x="683" y="753"/>
                  </a:lnTo>
                  <a:lnTo>
                    <a:pt x="683" y="550"/>
                  </a:lnTo>
                  <a:lnTo>
                    <a:pt x="685" y="533"/>
                  </a:lnTo>
                  <a:lnTo>
                    <a:pt x="691" y="518"/>
                  </a:lnTo>
                  <a:lnTo>
                    <a:pt x="701" y="504"/>
                  </a:lnTo>
                  <a:lnTo>
                    <a:pt x="714" y="492"/>
                  </a:lnTo>
                  <a:lnTo>
                    <a:pt x="720" y="487"/>
                  </a:lnTo>
                  <a:lnTo>
                    <a:pt x="724" y="479"/>
                  </a:lnTo>
                  <a:lnTo>
                    <a:pt x="726" y="472"/>
                  </a:lnTo>
                  <a:lnTo>
                    <a:pt x="726" y="260"/>
                  </a:lnTo>
                  <a:lnTo>
                    <a:pt x="722" y="233"/>
                  </a:lnTo>
                  <a:lnTo>
                    <a:pt x="713" y="208"/>
                  </a:lnTo>
                  <a:lnTo>
                    <a:pt x="699" y="185"/>
                  </a:lnTo>
                  <a:lnTo>
                    <a:pt x="680" y="167"/>
                  </a:lnTo>
                  <a:lnTo>
                    <a:pt x="658" y="153"/>
                  </a:lnTo>
                  <a:lnTo>
                    <a:pt x="633" y="144"/>
                  </a:lnTo>
                  <a:lnTo>
                    <a:pt x="606" y="141"/>
                  </a:lnTo>
                  <a:lnTo>
                    <a:pt x="561" y="141"/>
                  </a:lnTo>
                  <a:lnTo>
                    <a:pt x="533" y="144"/>
                  </a:lnTo>
                  <a:lnTo>
                    <a:pt x="508" y="153"/>
                  </a:lnTo>
                  <a:lnTo>
                    <a:pt x="486" y="167"/>
                  </a:lnTo>
                  <a:lnTo>
                    <a:pt x="466" y="185"/>
                  </a:lnTo>
                  <a:lnTo>
                    <a:pt x="453" y="208"/>
                  </a:lnTo>
                  <a:lnTo>
                    <a:pt x="443" y="233"/>
                  </a:lnTo>
                  <a:lnTo>
                    <a:pt x="440" y="260"/>
                  </a:lnTo>
                  <a:lnTo>
                    <a:pt x="440" y="472"/>
                  </a:lnTo>
                  <a:lnTo>
                    <a:pt x="443" y="483"/>
                  </a:lnTo>
                  <a:lnTo>
                    <a:pt x="452" y="492"/>
                  </a:lnTo>
                  <a:lnTo>
                    <a:pt x="464" y="504"/>
                  </a:lnTo>
                  <a:lnTo>
                    <a:pt x="475" y="518"/>
                  </a:lnTo>
                  <a:lnTo>
                    <a:pt x="481" y="533"/>
                  </a:lnTo>
                  <a:lnTo>
                    <a:pt x="483" y="550"/>
                  </a:lnTo>
                  <a:lnTo>
                    <a:pt x="483" y="753"/>
                  </a:lnTo>
                  <a:lnTo>
                    <a:pt x="481" y="771"/>
                  </a:lnTo>
                  <a:lnTo>
                    <a:pt x="475" y="788"/>
                  </a:lnTo>
                  <a:lnTo>
                    <a:pt x="466" y="803"/>
                  </a:lnTo>
                  <a:lnTo>
                    <a:pt x="454" y="816"/>
                  </a:lnTo>
                  <a:lnTo>
                    <a:pt x="438" y="825"/>
                  </a:lnTo>
                  <a:lnTo>
                    <a:pt x="428" y="831"/>
                  </a:lnTo>
                  <a:lnTo>
                    <a:pt x="414" y="838"/>
                  </a:lnTo>
                  <a:lnTo>
                    <a:pt x="395" y="848"/>
                  </a:lnTo>
                  <a:lnTo>
                    <a:pt x="372" y="860"/>
                  </a:lnTo>
                  <a:lnTo>
                    <a:pt x="346" y="875"/>
                  </a:lnTo>
                  <a:lnTo>
                    <a:pt x="317" y="893"/>
                  </a:lnTo>
                  <a:lnTo>
                    <a:pt x="287" y="912"/>
                  </a:lnTo>
                  <a:lnTo>
                    <a:pt x="254" y="933"/>
                  </a:lnTo>
                  <a:lnTo>
                    <a:pt x="220" y="957"/>
                  </a:lnTo>
                  <a:lnTo>
                    <a:pt x="185" y="982"/>
                  </a:lnTo>
                  <a:lnTo>
                    <a:pt x="151" y="1009"/>
                  </a:lnTo>
                  <a:lnTo>
                    <a:pt x="145" y="1017"/>
                  </a:lnTo>
                  <a:lnTo>
                    <a:pt x="142" y="1025"/>
                  </a:lnTo>
                  <a:lnTo>
                    <a:pt x="140" y="1035"/>
                  </a:lnTo>
                  <a:lnTo>
                    <a:pt x="140" y="1179"/>
                  </a:lnTo>
                  <a:lnTo>
                    <a:pt x="138" y="1198"/>
                  </a:lnTo>
                  <a:lnTo>
                    <a:pt x="130" y="1215"/>
                  </a:lnTo>
                  <a:lnTo>
                    <a:pt x="120" y="1228"/>
                  </a:lnTo>
                  <a:lnTo>
                    <a:pt x="106" y="1240"/>
                  </a:lnTo>
                  <a:lnTo>
                    <a:pt x="89" y="1246"/>
                  </a:lnTo>
                  <a:lnTo>
                    <a:pt x="70" y="1250"/>
                  </a:lnTo>
                  <a:lnTo>
                    <a:pt x="51" y="1246"/>
                  </a:lnTo>
                  <a:lnTo>
                    <a:pt x="34" y="1240"/>
                  </a:lnTo>
                  <a:lnTo>
                    <a:pt x="20" y="1228"/>
                  </a:lnTo>
                  <a:lnTo>
                    <a:pt x="10" y="1215"/>
                  </a:lnTo>
                  <a:lnTo>
                    <a:pt x="2" y="1198"/>
                  </a:lnTo>
                  <a:lnTo>
                    <a:pt x="0" y="1179"/>
                  </a:lnTo>
                  <a:lnTo>
                    <a:pt x="0" y="1035"/>
                  </a:lnTo>
                  <a:lnTo>
                    <a:pt x="2" y="1004"/>
                  </a:lnTo>
                  <a:lnTo>
                    <a:pt x="11" y="975"/>
                  </a:lnTo>
                  <a:lnTo>
                    <a:pt x="23" y="947"/>
                  </a:lnTo>
                  <a:lnTo>
                    <a:pt x="41" y="923"/>
                  </a:lnTo>
                  <a:lnTo>
                    <a:pt x="62" y="902"/>
                  </a:lnTo>
                  <a:lnTo>
                    <a:pt x="98" y="873"/>
                  </a:lnTo>
                  <a:lnTo>
                    <a:pt x="134" y="845"/>
                  </a:lnTo>
                  <a:lnTo>
                    <a:pt x="170" y="821"/>
                  </a:lnTo>
                  <a:lnTo>
                    <a:pt x="204" y="798"/>
                  </a:lnTo>
                  <a:lnTo>
                    <a:pt x="237" y="777"/>
                  </a:lnTo>
                  <a:lnTo>
                    <a:pt x="269" y="759"/>
                  </a:lnTo>
                  <a:lnTo>
                    <a:pt x="296" y="742"/>
                  </a:lnTo>
                  <a:lnTo>
                    <a:pt x="322" y="728"/>
                  </a:lnTo>
                  <a:lnTo>
                    <a:pt x="343" y="716"/>
                  </a:lnTo>
                  <a:lnTo>
                    <a:pt x="343" y="582"/>
                  </a:lnTo>
                  <a:lnTo>
                    <a:pt x="325" y="558"/>
                  </a:lnTo>
                  <a:lnTo>
                    <a:pt x="311" y="531"/>
                  </a:lnTo>
                  <a:lnTo>
                    <a:pt x="303" y="502"/>
                  </a:lnTo>
                  <a:lnTo>
                    <a:pt x="300" y="472"/>
                  </a:lnTo>
                  <a:lnTo>
                    <a:pt x="300" y="260"/>
                  </a:lnTo>
                  <a:lnTo>
                    <a:pt x="303" y="222"/>
                  </a:lnTo>
                  <a:lnTo>
                    <a:pt x="311" y="185"/>
                  </a:lnTo>
                  <a:lnTo>
                    <a:pt x="325" y="150"/>
                  </a:lnTo>
                  <a:lnTo>
                    <a:pt x="342" y="119"/>
                  </a:lnTo>
                  <a:lnTo>
                    <a:pt x="364" y="90"/>
                  </a:lnTo>
                  <a:lnTo>
                    <a:pt x="389" y="64"/>
                  </a:lnTo>
                  <a:lnTo>
                    <a:pt x="419" y="43"/>
                  </a:lnTo>
                  <a:lnTo>
                    <a:pt x="451" y="25"/>
                  </a:lnTo>
                  <a:lnTo>
                    <a:pt x="486" y="11"/>
                  </a:lnTo>
                  <a:lnTo>
                    <a:pt x="521" y="3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288"/>
            <p:cNvSpPr>
              <a:spLocks/>
            </p:cNvSpPr>
            <p:nvPr/>
          </p:nvSpPr>
          <p:spPr bwMode="auto">
            <a:xfrm>
              <a:off x="10029825" y="4587875"/>
              <a:ext cx="184150" cy="196850"/>
            </a:xfrm>
            <a:custGeom>
              <a:avLst/>
              <a:gdLst>
                <a:gd name="T0" fmla="*/ 638 w 1156"/>
                <a:gd name="T1" fmla="*/ 3 h 1237"/>
                <a:gd name="T2" fmla="*/ 740 w 1156"/>
                <a:gd name="T3" fmla="*/ 41 h 1237"/>
                <a:gd name="T4" fmla="*/ 817 w 1156"/>
                <a:gd name="T5" fmla="*/ 118 h 1237"/>
                <a:gd name="T6" fmla="*/ 856 w 1156"/>
                <a:gd name="T7" fmla="*/ 220 h 1237"/>
                <a:gd name="T8" fmla="*/ 856 w 1156"/>
                <a:gd name="T9" fmla="*/ 497 h 1237"/>
                <a:gd name="T10" fmla="*/ 817 w 1156"/>
                <a:gd name="T11" fmla="*/ 577 h 1237"/>
                <a:gd name="T12" fmla="*/ 868 w 1156"/>
                <a:gd name="T13" fmla="*/ 739 h 1237"/>
                <a:gd name="T14" fmla="*/ 974 w 1156"/>
                <a:gd name="T15" fmla="*/ 803 h 1237"/>
                <a:gd name="T16" fmla="*/ 1093 w 1156"/>
                <a:gd name="T17" fmla="*/ 891 h 1237"/>
                <a:gd name="T18" fmla="*/ 1144 w 1156"/>
                <a:gd name="T19" fmla="*/ 964 h 1237"/>
                <a:gd name="T20" fmla="*/ 1156 w 1156"/>
                <a:gd name="T21" fmla="*/ 1167 h 1237"/>
                <a:gd name="T22" fmla="*/ 1135 w 1156"/>
                <a:gd name="T23" fmla="*/ 1217 h 1237"/>
                <a:gd name="T24" fmla="*/ 1085 w 1156"/>
                <a:gd name="T25" fmla="*/ 1237 h 1237"/>
                <a:gd name="T26" fmla="*/ 1035 w 1156"/>
                <a:gd name="T27" fmla="*/ 1217 h 1237"/>
                <a:gd name="T28" fmla="*/ 1015 w 1156"/>
                <a:gd name="T29" fmla="*/ 1167 h 1237"/>
                <a:gd name="T30" fmla="*/ 1010 w 1156"/>
                <a:gd name="T31" fmla="*/ 1006 h 1237"/>
                <a:gd name="T32" fmla="*/ 936 w 1156"/>
                <a:gd name="T33" fmla="*/ 948 h 1237"/>
                <a:gd name="T34" fmla="*/ 840 w 1156"/>
                <a:gd name="T35" fmla="*/ 885 h 1237"/>
                <a:gd name="T36" fmla="*/ 764 w 1156"/>
                <a:gd name="T37" fmla="*/ 840 h 1237"/>
                <a:gd name="T38" fmla="*/ 720 w 1156"/>
                <a:gd name="T39" fmla="*/ 818 h 1237"/>
                <a:gd name="T40" fmla="*/ 684 w 1156"/>
                <a:gd name="T41" fmla="*/ 781 h 1237"/>
                <a:gd name="T42" fmla="*/ 676 w 1156"/>
                <a:gd name="T43" fmla="*/ 545 h 1237"/>
                <a:gd name="T44" fmla="*/ 694 w 1156"/>
                <a:gd name="T45" fmla="*/ 498 h 1237"/>
                <a:gd name="T46" fmla="*/ 716 w 1156"/>
                <a:gd name="T47" fmla="*/ 475 h 1237"/>
                <a:gd name="T48" fmla="*/ 715 w 1156"/>
                <a:gd name="T49" fmla="*/ 232 h 1237"/>
                <a:gd name="T50" fmla="*/ 674 w 1156"/>
                <a:gd name="T51" fmla="*/ 167 h 1237"/>
                <a:gd name="T52" fmla="*/ 600 w 1156"/>
                <a:gd name="T53" fmla="*/ 141 h 1237"/>
                <a:gd name="T54" fmla="*/ 503 w 1156"/>
                <a:gd name="T55" fmla="*/ 154 h 1237"/>
                <a:gd name="T56" fmla="*/ 449 w 1156"/>
                <a:gd name="T57" fmla="*/ 208 h 1237"/>
                <a:gd name="T58" fmla="*/ 438 w 1156"/>
                <a:gd name="T59" fmla="*/ 468 h 1237"/>
                <a:gd name="T60" fmla="*/ 448 w 1156"/>
                <a:gd name="T61" fmla="*/ 487 h 1237"/>
                <a:gd name="T62" fmla="*/ 477 w 1156"/>
                <a:gd name="T63" fmla="*/ 528 h 1237"/>
                <a:gd name="T64" fmla="*/ 477 w 1156"/>
                <a:gd name="T65" fmla="*/ 764 h 1237"/>
                <a:gd name="T66" fmla="*/ 449 w 1156"/>
                <a:gd name="T67" fmla="*/ 808 h 1237"/>
                <a:gd name="T68" fmla="*/ 411 w 1156"/>
                <a:gd name="T69" fmla="*/ 831 h 1237"/>
                <a:gd name="T70" fmla="*/ 344 w 1156"/>
                <a:gd name="T71" fmla="*/ 868 h 1237"/>
                <a:gd name="T72" fmla="*/ 253 w 1156"/>
                <a:gd name="T73" fmla="*/ 925 h 1237"/>
                <a:gd name="T74" fmla="*/ 152 w 1156"/>
                <a:gd name="T75" fmla="*/ 1000 h 1237"/>
                <a:gd name="T76" fmla="*/ 141 w 1156"/>
                <a:gd name="T77" fmla="*/ 1024 h 1237"/>
                <a:gd name="T78" fmla="*/ 131 w 1156"/>
                <a:gd name="T79" fmla="*/ 1202 h 1237"/>
                <a:gd name="T80" fmla="*/ 90 w 1156"/>
                <a:gd name="T81" fmla="*/ 1235 h 1237"/>
                <a:gd name="T82" fmla="*/ 35 w 1156"/>
                <a:gd name="T83" fmla="*/ 1227 h 1237"/>
                <a:gd name="T84" fmla="*/ 3 w 1156"/>
                <a:gd name="T85" fmla="*/ 1186 h 1237"/>
                <a:gd name="T86" fmla="*/ 3 w 1156"/>
                <a:gd name="T87" fmla="*/ 994 h 1237"/>
                <a:gd name="T88" fmla="*/ 41 w 1156"/>
                <a:gd name="T89" fmla="*/ 912 h 1237"/>
                <a:gd name="T90" fmla="*/ 143 w 1156"/>
                <a:gd name="T91" fmla="*/ 831 h 1237"/>
                <a:gd name="T92" fmla="*/ 255 w 1156"/>
                <a:gd name="T93" fmla="*/ 757 h 1237"/>
                <a:gd name="T94" fmla="*/ 339 w 1156"/>
                <a:gd name="T95" fmla="*/ 709 h 1237"/>
                <a:gd name="T96" fmla="*/ 308 w 1156"/>
                <a:gd name="T97" fmla="*/ 526 h 1237"/>
                <a:gd name="T98" fmla="*/ 297 w 1156"/>
                <a:gd name="T99" fmla="*/ 258 h 1237"/>
                <a:gd name="T100" fmla="*/ 321 w 1156"/>
                <a:gd name="T101" fmla="*/ 149 h 1237"/>
                <a:gd name="T102" fmla="*/ 386 w 1156"/>
                <a:gd name="T103" fmla="*/ 64 h 1237"/>
                <a:gd name="T104" fmla="*/ 481 w 1156"/>
                <a:gd name="T105" fmla="*/ 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6" h="1237">
                  <a:moveTo>
                    <a:pt x="555" y="0"/>
                  </a:moveTo>
                  <a:lnTo>
                    <a:pt x="600" y="0"/>
                  </a:lnTo>
                  <a:lnTo>
                    <a:pt x="638" y="3"/>
                  </a:lnTo>
                  <a:lnTo>
                    <a:pt x="675" y="11"/>
                  </a:lnTo>
                  <a:lnTo>
                    <a:pt x="709" y="25"/>
                  </a:lnTo>
                  <a:lnTo>
                    <a:pt x="740" y="41"/>
                  </a:lnTo>
                  <a:lnTo>
                    <a:pt x="769" y="64"/>
                  </a:lnTo>
                  <a:lnTo>
                    <a:pt x="794" y="89"/>
                  </a:lnTo>
                  <a:lnTo>
                    <a:pt x="817" y="118"/>
                  </a:lnTo>
                  <a:lnTo>
                    <a:pt x="834" y="149"/>
                  </a:lnTo>
                  <a:lnTo>
                    <a:pt x="847" y="183"/>
                  </a:lnTo>
                  <a:lnTo>
                    <a:pt x="856" y="220"/>
                  </a:lnTo>
                  <a:lnTo>
                    <a:pt x="858" y="258"/>
                  </a:lnTo>
                  <a:lnTo>
                    <a:pt x="858" y="467"/>
                  </a:lnTo>
                  <a:lnTo>
                    <a:pt x="856" y="497"/>
                  </a:lnTo>
                  <a:lnTo>
                    <a:pt x="847" y="526"/>
                  </a:lnTo>
                  <a:lnTo>
                    <a:pt x="834" y="552"/>
                  </a:lnTo>
                  <a:lnTo>
                    <a:pt x="817" y="577"/>
                  </a:lnTo>
                  <a:lnTo>
                    <a:pt x="817" y="709"/>
                  </a:lnTo>
                  <a:lnTo>
                    <a:pt x="840" y="723"/>
                  </a:lnTo>
                  <a:lnTo>
                    <a:pt x="868" y="739"/>
                  </a:lnTo>
                  <a:lnTo>
                    <a:pt x="901" y="758"/>
                  </a:lnTo>
                  <a:lnTo>
                    <a:pt x="936" y="779"/>
                  </a:lnTo>
                  <a:lnTo>
                    <a:pt x="974" y="803"/>
                  </a:lnTo>
                  <a:lnTo>
                    <a:pt x="1013" y="831"/>
                  </a:lnTo>
                  <a:lnTo>
                    <a:pt x="1052" y="859"/>
                  </a:lnTo>
                  <a:lnTo>
                    <a:pt x="1093" y="891"/>
                  </a:lnTo>
                  <a:lnTo>
                    <a:pt x="1114" y="912"/>
                  </a:lnTo>
                  <a:lnTo>
                    <a:pt x="1132" y="938"/>
                  </a:lnTo>
                  <a:lnTo>
                    <a:pt x="1144" y="964"/>
                  </a:lnTo>
                  <a:lnTo>
                    <a:pt x="1153" y="994"/>
                  </a:lnTo>
                  <a:lnTo>
                    <a:pt x="1156" y="1024"/>
                  </a:lnTo>
                  <a:lnTo>
                    <a:pt x="1156" y="1167"/>
                  </a:lnTo>
                  <a:lnTo>
                    <a:pt x="1153" y="1186"/>
                  </a:lnTo>
                  <a:lnTo>
                    <a:pt x="1147" y="1202"/>
                  </a:lnTo>
                  <a:lnTo>
                    <a:pt x="1135" y="1217"/>
                  </a:lnTo>
                  <a:lnTo>
                    <a:pt x="1121" y="1227"/>
                  </a:lnTo>
                  <a:lnTo>
                    <a:pt x="1104" y="1235"/>
                  </a:lnTo>
                  <a:lnTo>
                    <a:pt x="1085" y="1237"/>
                  </a:lnTo>
                  <a:lnTo>
                    <a:pt x="1067" y="1235"/>
                  </a:lnTo>
                  <a:lnTo>
                    <a:pt x="1050" y="1227"/>
                  </a:lnTo>
                  <a:lnTo>
                    <a:pt x="1035" y="1217"/>
                  </a:lnTo>
                  <a:lnTo>
                    <a:pt x="1025" y="1202"/>
                  </a:lnTo>
                  <a:lnTo>
                    <a:pt x="1017" y="1186"/>
                  </a:lnTo>
                  <a:lnTo>
                    <a:pt x="1015" y="1167"/>
                  </a:lnTo>
                  <a:lnTo>
                    <a:pt x="1015" y="1024"/>
                  </a:lnTo>
                  <a:lnTo>
                    <a:pt x="1014" y="1015"/>
                  </a:lnTo>
                  <a:lnTo>
                    <a:pt x="1010" y="1006"/>
                  </a:lnTo>
                  <a:lnTo>
                    <a:pt x="1004" y="1000"/>
                  </a:lnTo>
                  <a:lnTo>
                    <a:pt x="970" y="972"/>
                  </a:lnTo>
                  <a:lnTo>
                    <a:pt x="936" y="948"/>
                  </a:lnTo>
                  <a:lnTo>
                    <a:pt x="902" y="925"/>
                  </a:lnTo>
                  <a:lnTo>
                    <a:pt x="870" y="904"/>
                  </a:lnTo>
                  <a:lnTo>
                    <a:pt x="840" y="885"/>
                  </a:lnTo>
                  <a:lnTo>
                    <a:pt x="811" y="868"/>
                  </a:lnTo>
                  <a:lnTo>
                    <a:pt x="786" y="853"/>
                  </a:lnTo>
                  <a:lnTo>
                    <a:pt x="764" y="840"/>
                  </a:lnTo>
                  <a:lnTo>
                    <a:pt x="745" y="831"/>
                  </a:lnTo>
                  <a:lnTo>
                    <a:pt x="730" y="823"/>
                  </a:lnTo>
                  <a:lnTo>
                    <a:pt x="720" y="818"/>
                  </a:lnTo>
                  <a:lnTo>
                    <a:pt x="705" y="808"/>
                  </a:lnTo>
                  <a:lnTo>
                    <a:pt x="693" y="796"/>
                  </a:lnTo>
                  <a:lnTo>
                    <a:pt x="684" y="781"/>
                  </a:lnTo>
                  <a:lnTo>
                    <a:pt x="678" y="764"/>
                  </a:lnTo>
                  <a:lnTo>
                    <a:pt x="676" y="747"/>
                  </a:lnTo>
                  <a:lnTo>
                    <a:pt x="676" y="545"/>
                  </a:lnTo>
                  <a:lnTo>
                    <a:pt x="678" y="528"/>
                  </a:lnTo>
                  <a:lnTo>
                    <a:pt x="684" y="512"/>
                  </a:lnTo>
                  <a:lnTo>
                    <a:pt x="694" y="498"/>
                  </a:lnTo>
                  <a:lnTo>
                    <a:pt x="708" y="487"/>
                  </a:lnTo>
                  <a:lnTo>
                    <a:pt x="713" y="482"/>
                  </a:lnTo>
                  <a:lnTo>
                    <a:pt x="716" y="475"/>
                  </a:lnTo>
                  <a:lnTo>
                    <a:pt x="718" y="468"/>
                  </a:lnTo>
                  <a:lnTo>
                    <a:pt x="718" y="259"/>
                  </a:lnTo>
                  <a:lnTo>
                    <a:pt x="715" y="232"/>
                  </a:lnTo>
                  <a:lnTo>
                    <a:pt x="705" y="208"/>
                  </a:lnTo>
                  <a:lnTo>
                    <a:pt x="692" y="185"/>
                  </a:lnTo>
                  <a:lnTo>
                    <a:pt x="674" y="167"/>
                  </a:lnTo>
                  <a:lnTo>
                    <a:pt x="652" y="154"/>
                  </a:lnTo>
                  <a:lnTo>
                    <a:pt x="627" y="144"/>
                  </a:lnTo>
                  <a:lnTo>
                    <a:pt x="600" y="141"/>
                  </a:lnTo>
                  <a:lnTo>
                    <a:pt x="555" y="141"/>
                  </a:lnTo>
                  <a:lnTo>
                    <a:pt x="529" y="144"/>
                  </a:lnTo>
                  <a:lnTo>
                    <a:pt x="503" y="154"/>
                  </a:lnTo>
                  <a:lnTo>
                    <a:pt x="482" y="167"/>
                  </a:lnTo>
                  <a:lnTo>
                    <a:pt x="463" y="185"/>
                  </a:lnTo>
                  <a:lnTo>
                    <a:pt x="449" y="208"/>
                  </a:lnTo>
                  <a:lnTo>
                    <a:pt x="441" y="232"/>
                  </a:lnTo>
                  <a:lnTo>
                    <a:pt x="438" y="259"/>
                  </a:lnTo>
                  <a:lnTo>
                    <a:pt x="438" y="468"/>
                  </a:lnTo>
                  <a:lnTo>
                    <a:pt x="439" y="475"/>
                  </a:lnTo>
                  <a:lnTo>
                    <a:pt x="443" y="482"/>
                  </a:lnTo>
                  <a:lnTo>
                    <a:pt x="448" y="487"/>
                  </a:lnTo>
                  <a:lnTo>
                    <a:pt x="461" y="498"/>
                  </a:lnTo>
                  <a:lnTo>
                    <a:pt x="471" y="512"/>
                  </a:lnTo>
                  <a:lnTo>
                    <a:pt x="477" y="528"/>
                  </a:lnTo>
                  <a:lnTo>
                    <a:pt x="479" y="545"/>
                  </a:lnTo>
                  <a:lnTo>
                    <a:pt x="479" y="747"/>
                  </a:lnTo>
                  <a:lnTo>
                    <a:pt x="477" y="764"/>
                  </a:lnTo>
                  <a:lnTo>
                    <a:pt x="472" y="781"/>
                  </a:lnTo>
                  <a:lnTo>
                    <a:pt x="462" y="796"/>
                  </a:lnTo>
                  <a:lnTo>
                    <a:pt x="449" y="808"/>
                  </a:lnTo>
                  <a:lnTo>
                    <a:pt x="435" y="818"/>
                  </a:lnTo>
                  <a:lnTo>
                    <a:pt x="425" y="823"/>
                  </a:lnTo>
                  <a:lnTo>
                    <a:pt x="411" y="831"/>
                  </a:lnTo>
                  <a:lnTo>
                    <a:pt x="392" y="840"/>
                  </a:lnTo>
                  <a:lnTo>
                    <a:pt x="370" y="853"/>
                  </a:lnTo>
                  <a:lnTo>
                    <a:pt x="344" y="868"/>
                  </a:lnTo>
                  <a:lnTo>
                    <a:pt x="315" y="885"/>
                  </a:lnTo>
                  <a:lnTo>
                    <a:pt x="286" y="904"/>
                  </a:lnTo>
                  <a:lnTo>
                    <a:pt x="253" y="925"/>
                  </a:lnTo>
                  <a:lnTo>
                    <a:pt x="220" y="948"/>
                  </a:lnTo>
                  <a:lnTo>
                    <a:pt x="186" y="972"/>
                  </a:lnTo>
                  <a:lnTo>
                    <a:pt x="152" y="1000"/>
                  </a:lnTo>
                  <a:lnTo>
                    <a:pt x="146" y="1006"/>
                  </a:lnTo>
                  <a:lnTo>
                    <a:pt x="142" y="1015"/>
                  </a:lnTo>
                  <a:lnTo>
                    <a:pt x="141" y="1024"/>
                  </a:lnTo>
                  <a:lnTo>
                    <a:pt x="141" y="1167"/>
                  </a:lnTo>
                  <a:lnTo>
                    <a:pt x="139" y="1186"/>
                  </a:lnTo>
                  <a:lnTo>
                    <a:pt x="131" y="1202"/>
                  </a:lnTo>
                  <a:lnTo>
                    <a:pt x="121" y="1217"/>
                  </a:lnTo>
                  <a:lnTo>
                    <a:pt x="106" y="1227"/>
                  </a:lnTo>
                  <a:lnTo>
                    <a:pt x="90" y="1235"/>
                  </a:lnTo>
                  <a:lnTo>
                    <a:pt x="71" y="1237"/>
                  </a:lnTo>
                  <a:lnTo>
                    <a:pt x="52" y="1235"/>
                  </a:lnTo>
                  <a:lnTo>
                    <a:pt x="35" y="1227"/>
                  </a:lnTo>
                  <a:lnTo>
                    <a:pt x="21" y="1217"/>
                  </a:lnTo>
                  <a:lnTo>
                    <a:pt x="9" y="1202"/>
                  </a:lnTo>
                  <a:lnTo>
                    <a:pt x="3" y="1186"/>
                  </a:lnTo>
                  <a:lnTo>
                    <a:pt x="0" y="1167"/>
                  </a:lnTo>
                  <a:lnTo>
                    <a:pt x="0" y="1024"/>
                  </a:lnTo>
                  <a:lnTo>
                    <a:pt x="3" y="994"/>
                  </a:lnTo>
                  <a:lnTo>
                    <a:pt x="11" y="964"/>
                  </a:lnTo>
                  <a:lnTo>
                    <a:pt x="23" y="938"/>
                  </a:lnTo>
                  <a:lnTo>
                    <a:pt x="41" y="912"/>
                  </a:lnTo>
                  <a:lnTo>
                    <a:pt x="62" y="891"/>
                  </a:lnTo>
                  <a:lnTo>
                    <a:pt x="103" y="859"/>
                  </a:lnTo>
                  <a:lnTo>
                    <a:pt x="143" y="831"/>
                  </a:lnTo>
                  <a:lnTo>
                    <a:pt x="182" y="803"/>
                  </a:lnTo>
                  <a:lnTo>
                    <a:pt x="219" y="779"/>
                  </a:lnTo>
                  <a:lnTo>
                    <a:pt x="255" y="757"/>
                  </a:lnTo>
                  <a:lnTo>
                    <a:pt x="287" y="739"/>
                  </a:lnTo>
                  <a:lnTo>
                    <a:pt x="315" y="722"/>
                  </a:lnTo>
                  <a:lnTo>
                    <a:pt x="339" y="709"/>
                  </a:lnTo>
                  <a:lnTo>
                    <a:pt x="339" y="577"/>
                  </a:lnTo>
                  <a:lnTo>
                    <a:pt x="321" y="552"/>
                  </a:lnTo>
                  <a:lnTo>
                    <a:pt x="308" y="526"/>
                  </a:lnTo>
                  <a:lnTo>
                    <a:pt x="300" y="497"/>
                  </a:lnTo>
                  <a:lnTo>
                    <a:pt x="297" y="467"/>
                  </a:lnTo>
                  <a:lnTo>
                    <a:pt x="297" y="258"/>
                  </a:lnTo>
                  <a:lnTo>
                    <a:pt x="300" y="220"/>
                  </a:lnTo>
                  <a:lnTo>
                    <a:pt x="309" y="183"/>
                  </a:lnTo>
                  <a:lnTo>
                    <a:pt x="321" y="149"/>
                  </a:lnTo>
                  <a:lnTo>
                    <a:pt x="339" y="118"/>
                  </a:lnTo>
                  <a:lnTo>
                    <a:pt x="361" y="89"/>
                  </a:lnTo>
                  <a:lnTo>
                    <a:pt x="386" y="64"/>
                  </a:lnTo>
                  <a:lnTo>
                    <a:pt x="415" y="41"/>
                  </a:lnTo>
                  <a:lnTo>
                    <a:pt x="446" y="25"/>
                  </a:lnTo>
                  <a:lnTo>
                    <a:pt x="481" y="11"/>
                  </a:lnTo>
                  <a:lnTo>
                    <a:pt x="517" y="3"/>
                  </a:lnTo>
                  <a:lnTo>
                    <a:pt x="5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289"/>
            <p:cNvSpPr>
              <a:spLocks/>
            </p:cNvSpPr>
            <p:nvPr/>
          </p:nvSpPr>
          <p:spPr bwMode="auto">
            <a:xfrm>
              <a:off x="10110788" y="4454525"/>
              <a:ext cx="304800" cy="119062"/>
            </a:xfrm>
            <a:custGeom>
              <a:avLst/>
              <a:gdLst>
                <a:gd name="T0" fmla="*/ 964 w 1924"/>
                <a:gd name="T1" fmla="*/ 0 h 751"/>
                <a:gd name="T2" fmla="*/ 983 w 1924"/>
                <a:gd name="T3" fmla="*/ 2 h 751"/>
                <a:gd name="T4" fmla="*/ 1000 w 1924"/>
                <a:gd name="T5" fmla="*/ 10 h 751"/>
                <a:gd name="T6" fmla="*/ 1014 w 1924"/>
                <a:gd name="T7" fmla="*/ 20 h 751"/>
                <a:gd name="T8" fmla="*/ 1025 w 1924"/>
                <a:gd name="T9" fmla="*/ 34 h 751"/>
                <a:gd name="T10" fmla="*/ 1032 w 1924"/>
                <a:gd name="T11" fmla="*/ 51 h 751"/>
                <a:gd name="T12" fmla="*/ 1034 w 1924"/>
                <a:gd name="T13" fmla="*/ 70 h 751"/>
                <a:gd name="T14" fmla="*/ 1034 w 1924"/>
                <a:gd name="T15" fmla="*/ 305 h 751"/>
                <a:gd name="T16" fmla="*/ 1854 w 1924"/>
                <a:gd name="T17" fmla="*/ 305 h 751"/>
                <a:gd name="T18" fmla="*/ 1873 w 1924"/>
                <a:gd name="T19" fmla="*/ 307 h 751"/>
                <a:gd name="T20" fmla="*/ 1890 w 1924"/>
                <a:gd name="T21" fmla="*/ 314 h 751"/>
                <a:gd name="T22" fmla="*/ 1904 w 1924"/>
                <a:gd name="T23" fmla="*/ 325 h 751"/>
                <a:gd name="T24" fmla="*/ 1914 w 1924"/>
                <a:gd name="T25" fmla="*/ 340 h 751"/>
                <a:gd name="T26" fmla="*/ 1922 w 1924"/>
                <a:gd name="T27" fmla="*/ 356 h 751"/>
                <a:gd name="T28" fmla="*/ 1924 w 1924"/>
                <a:gd name="T29" fmla="*/ 375 h 751"/>
                <a:gd name="T30" fmla="*/ 1924 w 1924"/>
                <a:gd name="T31" fmla="*/ 680 h 751"/>
                <a:gd name="T32" fmla="*/ 1922 w 1924"/>
                <a:gd name="T33" fmla="*/ 699 h 751"/>
                <a:gd name="T34" fmla="*/ 1914 w 1924"/>
                <a:gd name="T35" fmla="*/ 715 h 751"/>
                <a:gd name="T36" fmla="*/ 1904 w 1924"/>
                <a:gd name="T37" fmla="*/ 730 h 751"/>
                <a:gd name="T38" fmla="*/ 1890 w 1924"/>
                <a:gd name="T39" fmla="*/ 741 h 751"/>
                <a:gd name="T40" fmla="*/ 1873 w 1924"/>
                <a:gd name="T41" fmla="*/ 748 h 751"/>
                <a:gd name="T42" fmla="*/ 1854 w 1924"/>
                <a:gd name="T43" fmla="*/ 750 h 751"/>
                <a:gd name="T44" fmla="*/ 1835 w 1924"/>
                <a:gd name="T45" fmla="*/ 748 h 751"/>
                <a:gd name="T46" fmla="*/ 1818 w 1924"/>
                <a:gd name="T47" fmla="*/ 741 h 751"/>
                <a:gd name="T48" fmla="*/ 1804 w 1924"/>
                <a:gd name="T49" fmla="*/ 730 h 751"/>
                <a:gd name="T50" fmla="*/ 1794 w 1924"/>
                <a:gd name="T51" fmla="*/ 716 h 751"/>
                <a:gd name="T52" fmla="*/ 1786 w 1924"/>
                <a:gd name="T53" fmla="*/ 699 h 751"/>
                <a:gd name="T54" fmla="*/ 1784 w 1924"/>
                <a:gd name="T55" fmla="*/ 681 h 751"/>
                <a:gd name="T56" fmla="*/ 1784 w 1924"/>
                <a:gd name="T57" fmla="*/ 446 h 751"/>
                <a:gd name="T58" fmla="*/ 139 w 1924"/>
                <a:gd name="T59" fmla="*/ 446 h 751"/>
                <a:gd name="T60" fmla="*/ 139 w 1924"/>
                <a:gd name="T61" fmla="*/ 681 h 751"/>
                <a:gd name="T62" fmla="*/ 137 w 1924"/>
                <a:gd name="T63" fmla="*/ 699 h 751"/>
                <a:gd name="T64" fmla="*/ 130 w 1924"/>
                <a:gd name="T65" fmla="*/ 716 h 751"/>
                <a:gd name="T66" fmla="*/ 119 w 1924"/>
                <a:gd name="T67" fmla="*/ 731 h 751"/>
                <a:gd name="T68" fmla="*/ 104 w 1924"/>
                <a:gd name="T69" fmla="*/ 742 h 751"/>
                <a:gd name="T70" fmla="*/ 89 w 1924"/>
                <a:gd name="T71" fmla="*/ 749 h 751"/>
                <a:gd name="T72" fmla="*/ 69 w 1924"/>
                <a:gd name="T73" fmla="*/ 751 h 751"/>
                <a:gd name="T74" fmla="*/ 50 w 1924"/>
                <a:gd name="T75" fmla="*/ 749 h 751"/>
                <a:gd name="T76" fmla="*/ 33 w 1924"/>
                <a:gd name="T77" fmla="*/ 742 h 751"/>
                <a:gd name="T78" fmla="*/ 20 w 1924"/>
                <a:gd name="T79" fmla="*/ 731 h 751"/>
                <a:gd name="T80" fmla="*/ 9 w 1924"/>
                <a:gd name="T81" fmla="*/ 716 h 751"/>
                <a:gd name="T82" fmla="*/ 2 w 1924"/>
                <a:gd name="T83" fmla="*/ 699 h 751"/>
                <a:gd name="T84" fmla="*/ 0 w 1924"/>
                <a:gd name="T85" fmla="*/ 681 h 751"/>
                <a:gd name="T86" fmla="*/ 0 w 1924"/>
                <a:gd name="T87" fmla="*/ 376 h 751"/>
                <a:gd name="T88" fmla="*/ 2 w 1924"/>
                <a:gd name="T89" fmla="*/ 357 h 751"/>
                <a:gd name="T90" fmla="*/ 9 w 1924"/>
                <a:gd name="T91" fmla="*/ 340 h 751"/>
                <a:gd name="T92" fmla="*/ 20 w 1924"/>
                <a:gd name="T93" fmla="*/ 326 h 751"/>
                <a:gd name="T94" fmla="*/ 33 w 1924"/>
                <a:gd name="T95" fmla="*/ 314 h 751"/>
                <a:gd name="T96" fmla="*/ 50 w 1924"/>
                <a:gd name="T97" fmla="*/ 308 h 751"/>
                <a:gd name="T98" fmla="*/ 69 w 1924"/>
                <a:gd name="T99" fmla="*/ 305 h 751"/>
                <a:gd name="T100" fmla="*/ 894 w 1924"/>
                <a:gd name="T101" fmla="*/ 305 h 751"/>
                <a:gd name="T102" fmla="*/ 894 w 1924"/>
                <a:gd name="T103" fmla="*/ 70 h 751"/>
                <a:gd name="T104" fmla="*/ 897 w 1924"/>
                <a:gd name="T105" fmla="*/ 51 h 751"/>
                <a:gd name="T106" fmla="*/ 904 w 1924"/>
                <a:gd name="T107" fmla="*/ 34 h 751"/>
                <a:gd name="T108" fmla="*/ 915 w 1924"/>
                <a:gd name="T109" fmla="*/ 20 h 751"/>
                <a:gd name="T110" fmla="*/ 929 w 1924"/>
                <a:gd name="T111" fmla="*/ 10 h 751"/>
                <a:gd name="T112" fmla="*/ 945 w 1924"/>
                <a:gd name="T113" fmla="*/ 2 h 751"/>
                <a:gd name="T114" fmla="*/ 964 w 1924"/>
                <a:gd name="T115" fmla="*/ 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24" h="751">
                  <a:moveTo>
                    <a:pt x="964" y="0"/>
                  </a:moveTo>
                  <a:lnTo>
                    <a:pt x="983" y="2"/>
                  </a:lnTo>
                  <a:lnTo>
                    <a:pt x="1000" y="10"/>
                  </a:lnTo>
                  <a:lnTo>
                    <a:pt x="1014" y="20"/>
                  </a:lnTo>
                  <a:lnTo>
                    <a:pt x="1025" y="34"/>
                  </a:lnTo>
                  <a:lnTo>
                    <a:pt x="1032" y="51"/>
                  </a:lnTo>
                  <a:lnTo>
                    <a:pt x="1034" y="70"/>
                  </a:lnTo>
                  <a:lnTo>
                    <a:pt x="1034" y="305"/>
                  </a:lnTo>
                  <a:lnTo>
                    <a:pt x="1854" y="305"/>
                  </a:lnTo>
                  <a:lnTo>
                    <a:pt x="1873" y="307"/>
                  </a:lnTo>
                  <a:lnTo>
                    <a:pt x="1890" y="314"/>
                  </a:lnTo>
                  <a:lnTo>
                    <a:pt x="1904" y="325"/>
                  </a:lnTo>
                  <a:lnTo>
                    <a:pt x="1914" y="340"/>
                  </a:lnTo>
                  <a:lnTo>
                    <a:pt x="1922" y="356"/>
                  </a:lnTo>
                  <a:lnTo>
                    <a:pt x="1924" y="375"/>
                  </a:lnTo>
                  <a:lnTo>
                    <a:pt x="1924" y="680"/>
                  </a:lnTo>
                  <a:lnTo>
                    <a:pt x="1922" y="699"/>
                  </a:lnTo>
                  <a:lnTo>
                    <a:pt x="1914" y="715"/>
                  </a:lnTo>
                  <a:lnTo>
                    <a:pt x="1904" y="730"/>
                  </a:lnTo>
                  <a:lnTo>
                    <a:pt x="1890" y="741"/>
                  </a:lnTo>
                  <a:lnTo>
                    <a:pt x="1873" y="748"/>
                  </a:lnTo>
                  <a:lnTo>
                    <a:pt x="1854" y="750"/>
                  </a:lnTo>
                  <a:lnTo>
                    <a:pt x="1835" y="748"/>
                  </a:lnTo>
                  <a:lnTo>
                    <a:pt x="1818" y="741"/>
                  </a:lnTo>
                  <a:lnTo>
                    <a:pt x="1804" y="730"/>
                  </a:lnTo>
                  <a:lnTo>
                    <a:pt x="1794" y="716"/>
                  </a:lnTo>
                  <a:lnTo>
                    <a:pt x="1786" y="699"/>
                  </a:lnTo>
                  <a:lnTo>
                    <a:pt x="1784" y="681"/>
                  </a:lnTo>
                  <a:lnTo>
                    <a:pt x="1784" y="446"/>
                  </a:lnTo>
                  <a:lnTo>
                    <a:pt x="139" y="446"/>
                  </a:lnTo>
                  <a:lnTo>
                    <a:pt x="139" y="681"/>
                  </a:lnTo>
                  <a:lnTo>
                    <a:pt x="137" y="699"/>
                  </a:lnTo>
                  <a:lnTo>
                    <a:pt x="130" y="716"/>
                  </a:lnTo>
                  <a:lnTo>
                    <a:pt x="119" y="731"/>
                  </a:lnTo>
                  <a:lnTo>
                    <a:pt x="104" y="742"/>
                  </a:lnTo>
                  <a:lnTo>
                    <a:pt x="89" y="749"/>
                  </a:lnTo>
                  <a:lnTo>
                    <a:pt x="69" y="751"/>
                  </a:lnTo>
                  <a:lnTo>
                    <a:pt x="50" y="749"/>
                  </a:lnTo>
                  <a:lnTo>
                    <a:pt x="33" y="742"/>
                  </a:lnTo>
                  <a:lnTo>
                    <a:pt x="20" y="731"/>
                  </a:lnTo>
                  <a:lnTo>
                    <a:pt x="9" y="716"/>
                  </a:lnTo>
                  <a:lnTo>
                    <a:pt x="2" y="699"/>
                  </a:lnTo>
                  <a:lnTo>
                    <a:pt x="0" y="681"/>
                  </a:lnTo>
                  <a:lnTo>
                    <a:pt x="0" y="376"/>
                  </a:lnTo>
                  <a:lnTo>
                    <a:pt x="2" y="357"/>
                  </a:lnTo>
                  <a:lnTo>
                    <a:pt x="9" y="340"/>
                  </a:lnTo>
                  <a:lnTo>
                    <a:pt x="20" y="326"/>
                  </a:lnTo>
                  <a:lnTo>
                    <a:pt x="33" y="314"/>
                  </a:lnTo>
                  <a:lnTo>
                    <a:pt x="50" y="308"/>
                  </a:lnTo>
                  <a:lnTo>
                    <a:pt x="69" y="305"/>
                  </a:lnTo>
                  <a:lnTo>
                    <a:pt x="894" y="305"/>
                  </a:lnTo>
                  <a:lnTo>
                    <a:pt x="894" y="70"/>
                  </a:lnTo>
                  <a:lnTo>
                    <a:pt x="897" y="51"/>
                  </a:lnTo>
                  <a:lnTo>
                    <a:pt x="904" y="34"/>
                  </a:lnTo>
                  <a:lnTo>
                    <a:pt x="915" y="20"/>
                  </a:lnTo>
                  <a:lnTo>
                    <a:pt x="929" y="10"/>
                  </a:lnTo>
                  <a:lnTo>
                    <a:pt x="945" y="2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1" name="Group 900"/>
          <p:cNvGrpSpPr/>
          <p:nvPr/>
        </p:nvGrpSpPr>
        <p:grpSpPr>
          <a:xfrm>
            <a:off x="9089378" y="4234509"/>
            <a:ext cx="552450" cy="552450"/>
            <a:chOff x="9136063" y="4233863"/>
            <a:chExt cx="552450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9" name="Freeform 294"/>
            <p:cNvSpPr>
              <a:spLocks noEditPoints="1"/>
            </p:cNvSpPr>
            <p:nvPr/>
          </p:nvSpPr>
          <p:spPr bwMode="auto">
            <a:xfrm>
              <a:off x="9136063" y="4233863"/>
              <a:ext cx="552450" cy="552450"/>
            </a:xfrm>
            <a:custGeom>
              <a:avLst/>
              <a:gdLst>
                <a:gd name="T0" fmla="*/ 1441 w 3478"/>
                <a:gd name="T1" fmla="*/ 168 h 3479"/>
                <a:gd name="T2" fmla="*/ 1073 w 3478"/>
                <a:gd name="T3" fmla="*/ 286 h 3479"/>
                <a:gd name="T4" fmla="*/ 751 w 3478"/>
                <a:gd name="T5" fmla="*/ 483 h 3479"/>
                <a:gd name="T6" fmla="*/ 484 w 3478"/>
                <a:gd name="T7" fmla="*/ 750 h 3479"/>
                <a:gd name="T8" fmla="*/ 285 w 3478"/>
                <a:gd name="T9" fmla="*/ 1074 h 3479"/>
                <a:gd name="T10" fmla="*/ 168 w 3478"/>
                <a:gd name="T11" fmla="*/ 1442 h 3479"/>
                <a:gd name="T12" fmla="*/ 144 w 3478"/>
                <a:gd name="T13" fmla="*/ 1840 h 3479"/>
                <a:gd name="T14" fmla="*/ 217 w 3478"/>
                <a:gd name="T15" fmla="*/ 2225 h 3479"/>
                <a:gd name="T16" fmla="*/ 375 w 3478"/>
                <a:gd name="T17" fmla="*/ 2572 h 3479"/>
                <a:gd name="T18" fmla="*/ 609 w 3478"/>
                <a:gd name="T19" fmla="*/ 2868 h 3479"/>
                <a:gd name="T20" fmla="*/ 906 w 3478"/>
                <a:gd name="T21" fmla="*/ 3103 h 3479"/>
                <a:gd name="T22" fmla="*/ 1253 w 3478"/>
                <a:gd name="T23" fmla="*/ 3262 h 3479"/>
                <a:gd name="T24" fmla="*/ 1638 w 3478"/>
                <a:gd name="T25" fmla="*/ 3335 h 3479"/>
                <a:gd name="T26" fmla="*/ 2037 w 3478"/>
                <a:gd name="T27" fmla="*/ 3309 h 3479"/>
                <a:gd name="T28" fmla="*/ 2405 w 3478"/>
                <a:gd name="T29" fmla="*/ 3192 h 3479"/>
                <a:gd name="T30" fmla="*/ 2728 w 3478"/>
                <a:gd name="T31" fmla="*/ 2994 h 3479"/>
                <a:gd name="T32" fmla="*/ 2995 w 3478"/>
                <a:gd name="T33" fmla="*/ 2728 h 3479"/>
                <a:gd name="T34" fmla="*/ 3192 w 3478"/>
                <a:gd name="T35" fmla="*/ 2404 h 3479"/>
                <a:gd name="T36" fmla="*/ 3310 w 3478"/>
                <a:gd name="T37" fmla="*/ 2037 h 3479"/>
                <a:gd name="T38" fmla="*/ 3334 w 3478"/>
                <a:gd name="T39" fmla="*/ 1638 h 3479"/>
                <a:gd name="T40" fmla="*/ 3262 w 3478"/>
                <a:gd name="T41" fmla="*/ 1252 h 3479"/>
                <a:gd name="T42" fmla="*/ 3102 w 3478"/>
                <a:gd name="T43" fmla="*/ 905 h 3479"/>
                <a:gd name="T44" fmla="*/ 2869 w 3478"/>
                <a:gd name="T45" fmla="*/ 609 h 3479"/>
                <a:gd name="T46" fmla="*/ 2573 w 3478"/>
                <a:gd name="T47" fmla="*/ 376 h 3479"/>
                <a:gd name="T48" fmla="*/ 2226 w 3478"/>
                <a:gd name="T49" fmla="*/ 216 h 3479"/>
                <a:gd name="T50" fmla="*/ 1840 w 3478"/>
                <a:gd name="T51" fmla="*/ 144 h 3479"/>
                <a:gd name="T52" fmla="*/ 1949 w 3478"/>
                <a:gd name="T53" fmla="*/ 13 h 3479"/>
                <a:gd name="T54" fmla="*/ 2345 w 3478"/>
                <a:gd name="T55" fmla="*/ 109 h 3479"/>
                <a:gd name="T56" fmla="*/ 2701 w 3478"/>
                <a:gd name="T57" fmla="*/ 290 h 3479"/>
                <a:gd name="T58" fmla="*/ 3003 w 3478"/>
                <a:gd name="T59" fmla="*/ 545 h 3479"/>
                <a:gd name="T60" fmla="*/ 3240 w 3478"/>
                <a:gd name="T61" fmla="*/ 862 h 3479"/>
                <a:gd name="T62" fmla="*/ 3402 w 3478"/>
                <a:gd name="T63" fmla="*/ 1228 h 3479"/>
                <a:gd name="T64" fmla="*/ 3475 w 3478"/>
                <a:gd name="T65" fmla="*/ 1633 h 3479"/>
                <a:gd name="T66" fmla="*/ 3450 w 3478"/>
                <a:gd name="T67" fmla="*/ 2051 h 3479"/>
                <a:gd name="T68" fmla="*/ 3331 w 3478"/>
                <a:gd name="T69" fmla="*/ 2438 h 3479"/>
                <a:gd name="T70" fmla="*/ 3130 w 3478"/>
                <a:gd name="T71" fmla="*/ 2782 h 3479"/>
                <a:gd name="T72" fmla="*/ 2859 w 3478"/>
                <a:gd name="T73" fmla="*/ 3068 h 3479"/>
                <a:gd name="T74" fmla="*/ 2528 w 3478"/>
                <a:gd name="T75" fmla="*/ 3288 h 3479"/>
                <a:gd name="T76" fmla="*/ 2152 w 3478"/>
                <a:gd name="T77" fmla="*/ 3429 h 3479"/>
                <a:gd name="T78" fmla="*/ 1739 w 3478"/>
                <a:gd name="T79" fmla="*/ 3479 h 3479"/>
                <a:gd name="T80" fmla="*/ 1327 w 3478"/>
                <a:gd name="T81" fmla="*/ 3429 h 3479"/>
                <a:gd name="T82" fmla="*/ 950 w 3478"/>
                <a:gd name="T83" fmla="*/ 3288 h 3479"/>
                <a:gd name="T84" fmla="*/ 620 w 3478"/>
                <a:gd name="T85" fmla="*/ 3068 h 3479"/>
                <a:gd name="T86" fmla="*/ 348 w 3478"/>
                <a:gd name="T87" fmla="*/ 2782 h 3479"/>
                <a:gd name="T88" fmla="*/ 147 w 3478"/>
                <a:gd name="T89" fmla="*/ 2438 h 3479"/>
                <a:gd name="T90" fmla="*/ 28 w 3478"/>
                <a:gd name="T91" fmla="*/ 2051 h 3479"/>
                <a:gd name="T92" fmla="*/ 3 w 3478"/>
                <a:gd name="T93" fmla="*/ 1633 h 3479"/>
                <a:gd name="T94" fmla="*/ 76 w 3478"/>
                <a:gd name="T95" fmla="*/ 1228 h 3479"/>
                <a:gd name="T96" fmla="*/ 238 w 3478"/>
                <a:gd name="T97" fmla="*/ 862 h 3479"/>
                <a:gd name="T98" fmla="*/ 476 w 3478"/>
                <a:gd name="T99" fmla="*/ 545 h 3479"/>
                <a:gd name="T100" fmla="*/ 778 w 3478"/>
                <a:gd name="T101" fmla="*/ 290 h 3479"/>
                <a:gd name="T102" fmla="*/ 1132 w 3478"/>
                <a:gd name="T103" fmla="*/ 109 h 3479"/>
                <a:gd name="T104" fmla="*/ 1529 w 3478"/>
                <a:gd name="T105" fmla="*/ 13 h 3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78" h="3479">
                  <a:moveTo>
                    <a:pt x="1739" y="141"/>
                  </a:moveTo>
                  <a:lnTo>
                    <a:pt x="1638" y="144"/>
                  </a:lnTo>
                  <a:lnTo>
                    <a:pt x="1539" y="152"/>
                  </a:lnTo>
                  <a:lnTo>
                    <a:pt x="1441" y="168"/>
                  </a:lnTo>
                  <a:lnTo>
                    <a:pt x="1346" y="189"/>
                  </a:lnTo>
                  <a:lnTo>
                    <a:pt x="1253" y="216"/>
                  </a:lnTo>
                  <a:lnTo>
                    <a:pt x="1162" y="249"/>
                  </a:lnTo>
                  <a:lnTo>
                    <a:pt x="1073" y="286"/>
                  </a:lnTo>
                  <a:lnTo>
                    <a:pt x="989" y="328"/>
                  </a:lnTo>
                  <a:lnTo>
                    <a:pt x="906" y="376"/>
                  </a:lnTo>
                  <a:lnTo>
                    <a:pt x="827" y="427"/>
                  </a:lnTo>
                  <a:lnTo>
                    <a:pt x="751" y="483"/>
                  </a:lnTo>
                  <a:lnTo>
                    <a:pt x="678" y="545"/>
                  </a:lnTo>
                  <a:lnTo>
                    <a:pt x="609" y="609"/>
                  </a:lnTo>
                  <a:lnTo>
                    <a:pt x="545" y="678"/>
                  </a:lnTo>
                  <a:lnTo>
                    <a:pt x="484" y="750"/>
                  </a:lnTo>
                  <a:lnTo>
                    <a:pt x="427" y="826"/>
                  </a:lnTo>
                  <a:lnTo>
                    <a:pt x="375" y="905"/>
                  </a:lnTo>
                  <a:lnTo>
                    <a:pt x="329" y="988"/>
                  </a:lnTo>
                  <a:lnTo>
                    <a:pt x="285" y="1074"/>
                  </a:lnTo>
                  <a:lnTo>
                    <a:pt x="248" y="1161"/>
                  </a:lnTo>
                  <a:lnTo>
                    <a:pt x="217" y="1252"/>
                  </a:lnTo>
                  <a:lnTo>
                    <a:pt x="189" y="1345"/>
                  </a:lnTo>
                  <a:lnTo>
                    <a:pt x="168" y="1442"/>
                  </a:lnTo>
                  <a:lnTo>
                    <a:pt x="153" y="1539"/>
                  </a:lnTo>
                  <a:lnTo>
                    <a:pt x="144" y="1638"/>
                  </a:lnTo>
                  <a:lnTo>
                    <a:pt x="141" y="1739"/>
                  </a:lnTo>
                  <a:lnTo>
                    <a:pt x="144" y="1840"/>
                  </a:lnTo>
                  <a:lnTo>
                    <a:pt x="153" y="1940"/>
                  </a:lnTo>
                  <a:lnTo>
                    <a:pt x="168" y="2037"/>
                  </a:lnTo>
                  <a:lnTo>
                    <a:pt x="189" y="2132"/>
                  </a:lnTo>
                  <a:lnTo>
                    <a:pt x="217" y="2225"/>
                  </a:lnTo>
                  <a:lnTo>
                    <a:pt x="248" y="2316"/>
                  </a:lnTo>
                  <a:lnTo>
                    <a:pt x="285" y="2404"/>
                  </a:lnTo>
                  <a:lnTo>
                    <a:pt x="329" y="2490"/>
                  </a:lnTo>
                  <a:lnTo>
                    <a:pt x="375" y="2572"/>
                  </a:lnTo>
                  <a:lnTo>
                    <a:pt x="427" y="2652"/>
                  </a:lnTo>
                  <a:lnTo>
                    <a:pt x="484" y="2728"/>
                  </a:lnTo>
                  <a:lnTo>
                    <a:pt x="545" y="2801"/>
                  </a:lnTo>
                  <a:lnTo>
                    <a:pt x="609" y="2868"/>
                  </a:lnTo>
                  <a:lnTo>
                    <a:pt x="678" y="2934"/>
                  </a:lnTo>
                  <a:lnTo>
                    <a:pt x="751" y="2994"/>
                  </a:lnTo>
                  <a:lnTo>
                    <a:pt x="827" y="3050"/>
                  </a:lnTo>
                  <a:lnTo>
                    <a:pt x="906" y="3103"/>
                  </a:lnTo>
                  <a:lnTo>
                    <a:pt x="989" y="3150"/>
                  </a:lnTo>
                  <a:lnTo>
                    <a:pt x="1073" y="3192"/>
                  </a:lnTo>
                  <a:lnTo>
                    <a:pt x="1162" y="3230"/>
                  </a:lnTo>
                  <a:lnTo>
                    <a:pt x="1253" y="3262"/>
                  </a:lnTo>
                  <a:lnTo>
                    <a:pt x="1346" y="3288"/>
                  </a:lnTo>
                  <a:lnTo>
                    <a:pt x="1441" y="3309"/>
                  </a:lnTo>
                  <a:lnTo>
                    <a:pt x="1539" y="3325"/>
                  </a:lnTo>
                  <a:lnTo>
                    <a:pt x="1638" y="3335"/>
                  </a:lnTo>
                  <a:lnTo>
                    <a:pt x="1739" y="3338"/>
                  </a:lnTo>
                  <a:lnTo>
                    <a:pt x="1840" y="3335"/>
                  </a:lnTo>
                  <a:lnTo>
                    <a:pt x="1939" y="3325"/>
                  </a:lnTo>
                  <a:lnTo>
                    <a:pt x="2037" y="3309"/>
                  </a:lnTo>
                  <a:lnTo>
                    <a:pt x="2132" y="3288"/>
                  </a:lnTo>
                  <a:lnTo>
                    <a:pt x="2226" y="3262"/>
                  </a:lnTo>
                  <a:lnTo>
                    <a:pt x="2316" y="3230"/>
                  </a:lnTo>
                  <a:lnTo>
                    <a:pt x="2405" y="3192"/>
                  </a:lnTo>
                  <a:lnTo>
                    <a:pt x="2490" y="3150"/>
                  </a:lnTo>
                  <a:lnTo>
                    <a:pt x="2573" y="3103"/>
                  </a:lnTo>
                  <a:lnTo>
                    <a:pt x="2652" y="3050"/>
                  </a:lnTo>
                  <a:lnTo>
                    <a:pt x="2728" y="2994"/>
                  </a:lnTo>
                  <a:lnTo>
                    <a:pt x="2800" y="2934"/>
                  </a:lnTo>
                  <a:lnTo>
                    <a:pt x="2869" y="2868"/>
                  </a:lnTo>
                  <a:lnTo>
                    <a:pt x="2933" y="2801"/>
                  </a:lnTo>
                  <a:lnTo>
                    <a:pt x="2995" y="2728"/>
                  </a:lnTo>
                  <a:lnTo>
                    <a:pt x="3051" y="2652"/>
                  </a:lnTo>
                  <a:lnTo>
                    <a:pt x="3102" y="2572"/>
                  </a:lnTo>
                  <a:lnTo>
                    <a:pt x="3150" y="2490"/>
                  </a:lnTo>
                  <a:lnTo>
                    <a:pt x="3192" y="2404"/>
                  </a:lnTo>
                  <a:lnTo>
                    <a:pt x="3229" y="2316"/>
                  </a:lnTo>
                  <a:lnTo>
                    <a:pt x="3262" y="2225"/>
                  </a:lnTo>
                  <a:lnTo>
                    <a:pt x="3289" y="2132"/>
                  </a:lnTo>
                  <a:lnTo>
                    <a:pt x="3310" y="2037"/>
                  </a:lnTo>
                  <a:lnTo>
                    <a:pt x="3325" y="1940"/>
                  </a:lnTo>
                  <a:lnTo>
                    <a:pt x="3334" y="1840"/>
                  </a:lnTo>
                  <a:lnTo>
                    <a:pt x="3337" y="1739"/>
                  </a:lnTo>
                  <a:lnTo>
                    <a:pt x="3334" y="1638"/>
                  </a:lnTo>
                  <a:lnTo>
                    <a:pt x="3325" y="1539"/>
                  </a:lnTo>
                  <a:lnTo>
                    <a:pt x="3310" y="1442"/>
                  </a:lnTo>
                  <a:lnTo>
                    <a:pt x="3289" y="1345"/>
                  </a:lnTo>
                  <a:lnTo>
                    <a:pt x="3262" y="1252"/>
                  </a:lnTo>
                  <a:lnTo>
                    <a:pt x="3229" y="1161"/>
                  </a:lnTo>
                  <a:lnTo>
                    <a:pt x="3192" y="1074"/>
                  </a:lnTo>
                  <a:lnTo>
                    <a:pt x="3150" y="988"/>
                  </a:lnTo>
                  <a:lnTo>
                    <a:pt x="3102" y="905"/>
                  </a:lnTo>
                  <a:lnTo>
                    <a:pt x="3051" y="826"/>
                  </a:lnTo>
                  <a:lnTo>
                    <a:pt x="2995" y="750"/>
                  </a:lnTo>
                  <a:lnTo>
                    <a:pt x="2933" y="678"/>
                  </a:lnTo>
                  <a:lnTo>
                    <a:pt x="2869" y="609"/>
                  </a:lnTo>
                  <a:lnTo>
                    <a:pt x="2800" y="545"/>
                  </a:lnTo>
                  <a:lnTo>
                    <a:pt x="2728" y="483"/>
                  </a:lnTo>
                  <a:lnTo>
                    <a:pt x="2652" y="427"/>
                  </a:lnTo>
                  <a:lnTo>
                    <a:pt x="2573" y="376"/>
                  </a:lnTo>
                  <a:lnTo>
                    <a:pt x="2490" y="328"/>
                  </a:lnTo>
                  <a:lnTo>
                    <a:pt x="2405" y="286"/>
                  </a:lnTo>
                  <a:lnTo>
                    <a:pt x="2316" y="249"/>
                  </a:lnTo>
                  <a:lnTo>
                    <a:pt x="2226" y="216"/>
                  </a:lnTo>
                  <a:lnTo>
                    <a:pt x="2132" y="189"/>
                  </a:lnTo>
                  <a:lnTo>
                    <a:pt x="2037" y="168"/>
                  </a:lnTo>
                  <a:lnTo>
                    <a:pt x="1939" y="152"/>
                  </a:lnTo>
                  <a:lnTo>
                    <a:pt x="1840" y="144"/>
                  </a:lnTo>
                  <a:lnTo>
                    <a:pt x="1739" y="141"/>
                  </a:lnTo>
                  <a:close/>
                  <a:moveTo>
                    <a:pt x="1739" y="0"/>
                  </a:moveTo>
                  <a:lnTo>
                    <a:pt x="1845" y="3"/>
                  </a:lnTo>
                  <a:lnTo>
                    <a:pt x="1949" y="13"/>
                  </a:lnTo>
                  <a:lnTo>
                    <a:pt x="2051" y="28"/>
                  </a:lnTo>
                  <a:lnTo>
                    <a:pt x="2152" y="49"/>
                  </a:lnTo>
                  <a:lnTo>
                    <a:pt x="2249" y="76"/>
                  </a:lnTo>
                  <a:lnTo>
                    <a:pt x="2345" y="109"/>
                  </a:lnTo>
                  <a:lnTo>
                    <a:pt x="2438" y="147"/>
                  </a:lnTo>
                  <a:lnTo>
                    <a:pt x="2528" y="189"/>
                  </a:lnTo>
                  <a:lnTo>
                    <a:pt x="2616" y="238"/>
                  </a:lnTo>
                  <a:lnTo>
                    <a:pt x="2701" y="290"/>
                  </a:lnTo>
                  <a:lnTo>
                    <a:pt x="2781" y="348"/>
                  </a:lnTo>
                  <a:lnTo>
                    <a:pt x="2859" y="409"/>
                  </a:lnTo>
                  <a:lnTo>
                    <a:pt x="2932" y="475"/>
                  </a:lnTo>
                  <a:lnTo>
                    <a:pt x="3003" y="545"/>
                  </a:lnTo>
                  <a:lnTo>
                    <a:pt x="3069" y="619"/>
                  </a:lnTo>
                  <a:lnTo>
                    <a:pt x="3130" y="696"/>
                  </a:lnTo>
                  <a:lnTo>
                    <a:pt x="3187" y="777"/>
                  </a:lnTo>
                  <a:lnTo>
                    <a:pt x="3240" y="862"/>
                  </a:lnTo>
                  <a:lnTo>
                    <a:pt x="3289" y="949"/>
                  </a:lnTo>
                  <a:lnTo>
                    <a:pt x="3331" y="1040"/>
                  </a:lnTo>
                  <a:lnTo>
                    <a:pt x="3369" y="1133"/>
                  </a:lnTo>
                  <a:lnTo>
                    <a:pt x="3402" y="1228"/>
                  </a:lnTo>
                  <a:lnTo>
                    <a:pt x="3428" y="1326"/>
                  </a:lnTo>
                  <a:lnTo>
                    <a:pt x="3450" y="1427"/>
                  </a:lnTo>
                  <a:lnTo>
                    <a:pt x="3465" y="1529"/>
                  </a:lnTo>
                  <a:lnTo>
                    <a:pt x="3475" y="1633"/>
                  </a:lnTo>
                  <a:lnTo>
                    <a:pt x="3478" y="1739"/>
                  </a:lnTo>
                  <a:lnTo>
                    <a:pt x="3475" y="1845"/>
                  </a:lnTo>
                  <a:lnTo>
                    <a:pt x="3465" y="1949"/>
                  </a:lnTo>
                  <a:lnTo>
                    <a:pt x="3450" y="2051"/>
                  </a:lnTo>
                  <a:lnTo>
                    <a:pt x="3428" y="2151"/>
                  </a:lnTo>
                  <a:lnTo>
                    <a:pt x="3402" y="2250"/>
                  </a:lnTo>
                  <a:lnTo>
                    <a:pt x="3369" y="2345"/>
                  </a:lnTo>
                  <a:lnTo>
                    <a:pt x="3331" y="2438"/>
                  </a:lnTo>
                  <a:lnTo>
                    <a:pt x="3289" y="2529"/>
                  </a:lnTo>
                  <a:lnTo>
                    <a:pt x="3240" y="2617"/>
                  </a:lnTo>
                  <a:lnTo>
                    <a:pt x="3187" y="2700"/>
                  </a:lnTo>
                  <a:lnTo>
                    <a:pt x="3130" y="2782"/>
                  </a:lnTo>
                  <a:lnTo>
                    <a:pt x="3069" y="2859"/>
                  </a:lnTo>
                  <a:lnTo>
                    <a:pt x="3003" y="2933"/>
                  </a:lnTo>
                  <a:lnTo>
                    <a:pt x="2932" y="3003"/>
                  </a:lnTo>
                  <a:lnTo>
                    <a:pt x="2859" y="3068"/>
                  </a:lnTo>
                  <a:lnTo>
                    <a:pt x="2781" y="3131"/>
                  </a:lnTo>
                  <a:lnTo>
                    <a:pt x="2701" y="3188"/>
                  </a:lnTo>
                  <a:lnTo>
                    <a:pt x="2616" y="3241"/>
                  </a:lnTo>
                  <a:lnTo>
                    <a:pt x="2528" y="3288"/>
                  </a:lnTo>
                  <a:lnTo>
                    <a:pt x="2438" y="3332"/>
                  </a:lnTo>
                  <a:lnTo>
                    <a:pt x="2345" y="3370"/>
                  </a:lnTo>
                  <a:lnTo>
                    <a:pt x="2249" y="3401"/>
                  </a:lnTo>
                  <a:lnTo>
                    <a:pt x="2152" y="3429"/>
                  </a:lnTo>
                  <a:lnTo>
                    <a:pt x="2051" y="3450"/>
                  </a:lnTo>
                  <a:lnTo>
                    <a:pt x="1949" y="3466"/>
                  </a:lnTo>
                  <a:lnTo>
                    <a:pt x="1845" y="3475"/>
                  </a:lnTo>
                  <a:lnTo>
                    <a:pt x="1739" y="3479"/>
                  </a:lnTo>
                  <a:lnTo>
                    <a:pt x="1634" y="3475"/>
                  </a:lnTo>
                  <a:lnTo>
                    <a:pt x="1529" y="3466"/>
                  </a:lnTo>
                  <a:lnTo>
                    <a:pt x="1426" y="3450"/>
                  </a:lnTo>
                  <a:lnTo>
                    <a:pt x="1327" y="3429"/>
                  </a:lnTo>
                  <a:lnTo>
                    <a:pt x="1229" y="3401"/>
                  </a:lnTo>
                  <a:lnTo>
                    <a:pt x="1132" y="3370"/>
                  </a:lnTo>
                  <a:lnTo>
                    <a:pt x="1039" y="3332"/>
                  </a:lnTo>
                  <a:lnTo>
                    <a:pt x="950" y="3288"/>
                  </a:lnTo>
                  <a:lnTo>
                    <a:pt x="862" y="3241"/>
                  </a:lnTo>
                  <a:lnTo>
                    <a:pt x="778" y="3188"/>
                  </a:lnTo>
                  <a:lnTo>
                    <a:pt x="697" y="3131"/>
                  </a:lnTo>
                  <a:lnTo>
                    <a:pt x="620" y="3068"/>
                  </a:lnTo>
                  <a:lnTo>
                    <a:pt x="546" y="3003"/>
                  </a:lnTo>
                  <a:lnTo>
                    <a:pt x="476" y="2933"/>
                  </a:lnTo>
                  <a:lnTo>
                    <a:pt x="409" y="2859"/>
                  </a:lnTo>
                  <a:lnTo>
                    <a:pt x="348" y="2782"/>
                  </a:lnTo>
                  <a:lnTo>
                    <a:pt x="291" y="2700"/>
                  </a:lnTo>
                  <a:lnTo>
                    <a:pt x="238" y="2617"/>
                  </a:lnTo>
                  <a:lnTo>
                    <a:pt x="190" y="2529"/>
                  </a:lnTo>
                  <a:lnTo>
                    <a:pt x="147" y="2438"/>
                  </a:lnTo>
                  <a:lnTo>
                    <a:pt x="109" y="2345"/>
                  </a:lnTo>
                  <a:lnTo>
                    <a:pt x="76" y="2250"/>
                  </a:lnTo>
                  <a:lnTo>
                    <a:pt x="50" y="2151"/>
                  </a:lnTo>
                  <a:lnTo>
                    <a:pt x="28" y="2051"/>
                  </a:lnTo>
                  <a:lnTo>
                    <a:pt x="13" y="1949"/>
                  </a:lnTo>
                  <a:lnTo>
                    <a:pt x="3" y="1845"/>
                  </a:lnTo>
                  <a:lnTo>
                    <a:pt x="0" y="1739"/>
                  </a:lnTo>
                  <a:lnTo>
                    <a:pt x="3" y="1633"/>
                  </a:lnTo>
                  <a:lnTo>
                    <a:pt x="13" y="1529"/>
                  </a:lnTo>
                  <a:lnTo>
                    <a:pt x="28" y="1427"/>
                  </a:lnTo>
                  <a:lnTo>
                    <a:pt x="50" y="1326"/>
                  </a:lnTo>
                  <a:lnTo>
                    <a:pt x="76" y="1228"/>
                  </a:lnTo>
                  <a:lnTo>
                    <a:pt x="109" y="1133"/>
                  </a:lnTo>
                  <a:lnTo>
                    <a:pt x="147" y="1040"/>
                  </a:lnTo>
                  <a:lnTo>
                    <a:pt x="190" y="949"/>
                  </a:lnTo>
                  <a:lnTo>
                    <a:pt x="238" y="862"/>
                  </a:lnTo>
                  <a:lnTo>
                    <a:pt x="291" y="777"/>
                  </a:lnTo>
                  <a:lnTo>
                    <a:pt x="348" y="696"/>
                  </a:lnTo>
                  <a:lnTo>
                    <a:pt x="409" y="619"/>
                  </a:lnTo>
                  <a:lnTo>
                    <a:pt x="476" y="545"/>
                  </a:lnTo>
                  <a:lnTo>
                    <a:pt x="546" y="475"/>
                  </a:lnTo>
                  <a:lnTo>
                    <a:pt x="620" y="409"/>
                  </a:lnTo>
                  <a:lnTo>
                    <a:pt x="697" y="348"/>
                  </a:lnTo>
                  <a:lnTo>
                    <a:pt x="778" y="290"/>
                  </a:lnTo>
                  <a:lnTo>
                    <a:pt x="862" y="238"/>
                  </a:lnTo>
                  <a:lnTo>
                    <a:pt x="950" y="189"/>
                  </a:lnTo>
                  <a:lnTo>
                    <a:pt x="1039" y="147"/>
                  </a:lnTo>
                  <a:lnTo>
                    <a:pt x="1132" y="109"/>
                  </a:lnTo>
                  <a:lnTo>
                    <a:pt x="1229" y="76"/>
                  </a:lnTo>
                  <a:lnTo>
                    <a:pt x="1327" y="49"/>
                  </a:lnTo>
                  <a:lnTo>
                    <a:pt x="1426" y="28"/>
                  </a:lnTo>
                  <a:lnTo>
                    <a:pt x="1529" y="13"/>
                  </a:lnTo>
                  <a:lnTo>
                    <a:pt x="1634" y="3"/>
                  </a:lnTo>
                  <a:lnTo>
                    <a:pt x="17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295"/>
            <p:cNvSpPr>
              <a:spLocks/>
            </p:cNvSpPr>
            <p:nvPr/>
          </p:nvSpPr>
          <p:spPr bwMode="auto">
            <a:xfrm>
              <a:off x="9369426" y="4414838"/>
              <a:ext cx="106363" cy="190500"/>
            </a:xfrm>
            <a:custGeom>
              <a:avLst/>
              <a:gdLst>
                <a:gd name="T0" fmla="*/ 71 w 669"/>
                <a:gd name="T1" fmla="*/ 0 h 1197"/>
                <a:gd name="T2" fmla="*/ 89 w 669"/>
                <a:gd name="T3" fmla="*/ 3 h 1197"/>
                <a:gd name="T4" fmla="*/ 106 w 669"/>
                <a:gd name="T5" fmla="*/ 10 h 1197"/>
                <a:gd name="T6" fmla="*/ 120 w 669"/>
                <a:gd name="T7" fmla="*/ 21 h 1197"/>
                <a:gd name="T8" fmla="*/ 648 w 669"/>
                <a:gd name="T9" fmla="*/ 549 h 1197"/>
                <a:gd name="T10" fmla="*/ 660 w 669"/>
                <a:gd name="T11" fmla="*/ 564 h 1197"/>
                <a:gd name="T12" fmla="*/ 666 w 669"/>
                <a:gd name="T13" fmla="*/ 581 h 1197"/>
                <a:gd name="T14" fmla="*/ 669 w 669"/>
                <a:gd name="T15" fmla="*/ 599 h 1197"/>
                <a:gd name="T16" fmla="*/ 666 w 669"/>
                <a:gd name="T17" fmla="*/ 617 h 1197"/>
                <a:gd name="T18" fmla="*/ 660 w 669"/>
                <a:gd name="T19" fmla="*/ 634 h 1197"/>
                <a:gd name="T20" fmla="*/ 648 w 669"/>
                <a:gd name="T21" fmla="*/ 649 h 1197"/>
                <a:gd name="T22" fmla="*/ 120 w 669"/>
                <a:gd name="T23" fmla="*/ 1176 h 1197"/>
                <a:gd name="T24" fmla="*/ 106 w 669"/>
                <a:gd name="T25" fmla="*/ 1188 h 1197"/>
                <a:gd name="T26" fmla="*/ 89 w 669"/>
                <a:gd name="T27" fmla="*/ 1195 h 1197"/>
                <a:gd name="T28" fmla="*/ 71 w 669"/>
                <a:gd name="T29" fmla="*/ 1197 h 1197"/>
                <a:gd name="T30" fmla="*/ 53 w 669"/>
                <a:gd name="T31" fmla="*/ 1195 h 1197"/>
                <a:gd name="T32" fmla="*/ 36 w 669"/>
                <a:gd name="T33" fmla="*/ 1188 h 1197"/>
                <a:gd name="T34" fmla="*/ 21 w 669"/>
                <a:gd name="T35" fmla="*/ 1176 h 1197"/>
                <a:gd name="T36" fmla="*/ 9 w 669"/>
                <a:gd name="T37" fmla="*/ 1161 h 1197"/>
                <a:gd name="T38" fmla="*/ 3 w 669"/>
                <a:gd name="T39" fmla="*/ 1145 h 1197"/>
                <a:gd name="T40" fmla="*/ 1 w 669"/>
                <a:gd name="T41" fmla="*/ 1128 h 1197"/>
                <a:gd name="T42" fmla="*/ 3 w 669"/>
                <a:gd name="T43" fmla="*/ 1110 h 1197"/>
                <a:gd name="T44" fmla="*/ 9 w 669"/>
                <a:gd name="T45" fmla="*/ 1093 h 1197"/>
                <a:gd name="T46" fmla="*/ 21 w 669"/>
                <a:gd name="T47" fmla="*/ 1077 h 1197"/>
                <a:gd name="T48" fmla="*/ 499 w 669"/>
                <a:gd name="T49" fmla="*/ 599 h 1197"/>
                <a:gd name="T50" fmla="*/ 21 w 669"/>
                <a:gd name="T51" fmla="*/ 121 h 1197"/>
                <a:gd name="T52" fmla="*/ 9 w 669"/>
                <a:gd name="T53" fmla="*/ 106 h 1197"/>
                <a:gd name="T54" fmla="*/ 2 w 669"/>
                <a:gd name="T55" fmla="*/ 89 h 1197"/>
                <a:gd name="T56" fmla="*/ 0 w 669"/>
                <a:gd name="T57" fmla="*/ 71 h 1197"/>
                <a:gd name="T58" fmla="*/ 2 w 669"/>
                <a:gd name="T59" fmla="*/ 53 h 1197"/>
                <a:gd name="T60" fmla="*/ 9 w 669"/>
                <a:gd name="T61" fmla="*/ 36 h 1197"/>
                <a:gd name="T62" fmla="*/ 21 w 669"/>
                <a:gd name="T63" fmla="*/ 21 h 1197"/>
                <a:gd name="T64" fmla="*/ 36 w 669"/>
                <a:gd name="T65" fmla="*/ 10 h 1197"/>
                <a:gd name="T66" fmla="*/ 53 w 669"/>
                <a:gd name="T67" fmla="*/ 3 h 1197"/>
                <a:gd name="T68" fmla="*/ 71 w 669"/>
                <a:gd name="T69" fmla="*/ 0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9" h="1197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0" y="21"/>
                  </a:lnTo>
                  <a:lnTo>
                    <a:pt x="648" y="549"/>
                  </a:lnTo>
                  <a:lnTo>
                    <a:pt x="660" y="564"/>
                  </a:lnTo>
                  <a:lnTo>
                    <a:pt x="666" y="581"/>
                  </a:lnTo>
                  <a:lnTo>
                    <a:pt x="669" y="599"/>
                  </a:lnTo>
                  <a:lnTo>
                    <a:pt x="666" y="617"/>
                  </a:lnTo>
                  <a:lnTo>
                    <a:pt x="660" y="634"/>
                  </a:lnTo>
                  <a:lnTo>
                    <a:pt x="648" y="649"/>
                  </a:lnTo>
                  <a:lnTo>
                    <a:pt x="120" y="1176"/>
                  </a:lnTo>
                  <a:lnTo>
                    <a:pt x="106" y="1188"/>
                  </a:lnTo>
                  <a:lnTo>
                    <a:pt x="89" y="1195"/>
                  </a:lnTo>
                  <a:lnTo>
                    <a:pt x="71" y="1197"/>
                  </a:lnTo>
                  <a:lnTo>
                    <a:pt x="53" y="1195"/>
                  </a:lnTo>
                  <a:lnTo>
                    <a:pt x="36" y="1188"/>
                  </a:lnTo>
                  <a:lnTo>
                    <a:pt x="21" y="1176"/>
                  </a:lnTo>
                  <a:lnTo>
                    <a:pt x="9" y="1161"/>
                  </a:lnTo>
                  <a:lnTo>
                    <a:pt x="3" y="1145"/>
                  </a:lnTo>
                  <a:lnTo>
                    <a:pt x="1" y="1128"/>
                  </a:lnTo>
                  <a:lnTo>
                    <a:pt x="3" y="1110"/>
                  </a:lnTo>
                  <a:lnTo>
                    <a:pt x="9" y="1093"/>
                  </a:lnTo>
                  <a:lnTo>
                    <a:pt x="21" y="1077"/>
                  </a:lnTo>
                  <a:lnTo>
                    <a:pt x="499" y="599"/>
                  </a:lnTo>
                  <a:lnTo>
                    <a:pt x="21" y="121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9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0" name="Group 909"/>
          <p:cNvGrpSpPr/>
          <p:nvPr/>
        </p:nvGrpSpPr>
        <p:grpSpPr>
          <a:xfrm>
            <a:off x="8154678" y="4271022"/>
            <a:ext cx="550862" cy="479425"/>
            <a:chOff x="8148638" y="4270376"/>
            <a:chExt cx="550862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5" name="Freeform 300"/>
            <p:cNvSpPr>
              <a:spLocks/>
            </p:cNvSpPr>
            <p:nvPr/>
          </p:nvSpPr>
          <p:spPr bwMode="auto">
            <a:xfrm>
              <a:off x="8334375" y="4270376"/>
              <a:ext cx="179387" cy="193675"/>
            </a:xfrm>
            <a:custGeom>
              <a:avLst/>
              <a:gdLst>
                <a:gd name="T0" fmla="*/ 629 w 1138"/>
                <a:gd name="T1" fmla="*/ 4 h 1220"/>
                <a:gd name="T2" fmla="*/ 730 w 1138"/>
                <a:gd name="T3" fmla="*/ 42 h 1220"/>
                <a:gd name="T4" fmla="*/ 806 w 1138"/>
                <a:gd name="T5" fmla="*/ 117 h 1220"/>
                <a:gd name="T6" fmla="*/ 843 w 1138"/>
                <a:gd name="T7" fmla="*/ 218 h 1220"/>
                <a:gd name="T8" fmla="*/ 843 w 1138"/>
                <a:gd name="T9" fmla="*/ 491 h 1220"/>
                <a:gd name="T10" fmla="*/ 806 w 1138"/>
                <a:gd name="T11" fmla="*/ 569 h 1220"/>
                <a:gd name="T12" fmla="*/ 857 w 1138"/>
                <a:gd name="T13" fmla="*/ 727 h 1220"/>
                <a:gd name="T14" fmla="*/ 960 w 1138"/>
                <a:gd name="T15" fmla="*/ 791 h 1220"/>
                <a:gd name="T16" fmla="*/ 1077 w 1138"/>
                <a:gd name="T17" fmla="*/ 878 h 1220"/>
                <a:gd name="T18" fmla="*/ 1127 w 1138"/>
                <a:gd name="T19" fmla="*/ 949 h 1220"/>
                <a:gd name="T20" fmla="*/ 1138 w 1138"/>
                <a:gd name="T21" fmla="*/ 1149 h 1220"/>
                <a:gd name="T22" fmla="*/ 1118 w 1138"/>
                <a:gd name="T23" fmla="*/ 1199 h 1220"/>
                <a:gd name="T24" fmla="*/ 1067 w 1138"/>
                <a:gd name="T25" fmla="*/ 1219 h 1220"/>
                <a:gd name="T26" fmla="*/ 1018 w 1138"/>
                <a:gd name="T27" fmla="*/ 1199 h 1220"/>
                <a:gd name="T28" fmla="*/ 998 w 1138"/>
                <a:gd name="T29" fmla="*/ 1149 h 1220"/>
                <a:gd name="T30" fmla="*/ 993 w 1138"/>
                <a:gd name="T31" fmla="*/ 992 h 1220"/>
                <a:gd name="T32" fmla="*/ 921 w 1138"/>
                <a:gd name="T33" fmla="*/ 934 h 1220"/>
                <a:gd name="T34" fmla="*/ 827 w 1138"/>
                <a:gd name="T35" fmla="*/ 872 h 1220"/>
                <a:gd name="T36" fmla="*/ 751 w 1138"/>
                <a:gd name="T37" fmla="*/ 829 h 1220"/>
                <a:gd name="T38" fmla="*/ 710 w 1138"/>
                <a:gd name="T39" fmla="*/ 807 h 1220"/>
                <a:gd name="T40" fmla="*/ 673 w 1138"/>
                <a:gd name="T41" fmla="*/ 770 h 1220"/>
                <a:gd name="T42" fmla="*/ 665 w 1138"/>
                <a:gd name="T43" fmla="*/ 537 h 1220"/>
                <a:gd name="T44" fmla="*/ 683 w 1138"/>
                <a:gd name="T45" fmla="*/ 491 h 1220"/>
                <a:gd name="T46" fmla="*/ 705 w 1138"/>
                <a:gd name="T47" fmla="*/ 468 h 1220"/>
                <a:gd name="T48" fmla="*/ 703 w 1138"/>
                <a:gd name="T49" fmla="*/ 230 h 1220"/>
                <a:gd name="T50" fmla="*/ 663 w 1138"/>
                <a:gd name="T51" fmla="*/ 167 h 1220"/>
                <a:gd name="T52" fmla="*/ 591 w 1138"/>
                <a:gd name="T53" fmla="*/ 141 h 1220"/>
                <a:gd name="T54" fmla="*/ 496 w 1138"/>
                <a:gd name="T55" fmla="*/ 153 h 1220"/>
                <a:gd name="T56" fmla="*/ 444 w 1138"/>
                <a:gd name="T57" fmla="*/ 206 h 1220"/>
                <a:gd name="T58" fmla="*/ 432 w 1138"/>
                <a:gd name="T59" fmla="*/ 463 h 1220"/>
                <a:gd name="T60" fmla="*/ 443 w 1138"/>
                <a:gd name="T61" fmla="*/ 481 h 1220"/>
                <a:gd name="T62" fmla="*/ 471 w 1138"/>
                <a:gd name="T63" fmla="*/ 522 h 1220"/>
                <a:gd name="T64" fmla="*/ 472 w 1138"/>
                <a:gd name="T65" fmla="*/ 754 h 1220"/>
                <a:gd name="T66" fmla="*/ 445 w 1138"/>
                <a:gd name="T67" fmla="*/ 799 h 1220"/>
                <a:gd name="T68" fmla="*/ 405 w 1138"/>
                <a:gd name="T69" fmla="*/ 820 h 1220"/>
                <a:gd name="T70" fmla="*/ 340 w 1138"/>
                <a:gd name="T71" fmla="*/ 856 h 1220"/>
                <a:gd name="T72" fmla="*/ 250 w 1138"/>
                <a:gd name="T73" fmla="*/ 912 h 1220"/>
                <a:gd name="T74" fmla="*/ 151 w 1138"/>
                <a:gd name="T75" fmla="*/ 986 h 1220"/>
                <a:gd name="T76" fmla="*/ 140 w 1138"/>
                <a:gd name="T77" fmla="*/ 1009 h 1220"/>
                <a:gd name="T78" fmla="*/ 131 w 1138"/>
                <a:gd name="T79" fmla="*/ 1185 h 1220"/>
                <a:gd name="T80" fmla="*/ 89 w 1138"/>
                <a:gd name="T81" fmla="*/ 1218 h 1220"/>
                <a:gd name="T82" fmla="*/ 35 w 1138"/>
                <a:gd name="T83" fmla="*/ 1210 h 1220"/>
                <a:gd name="T84" fmla="*/ 2 w 1138"/>
                <a:gd name="T85" fmla="*/ 1168 h 1220"/>
                <a:gd name="T86" fmla="*/ 2 w 1138"/>
                <a:gd name="T87" fmla="*/ 979 h 1220"/>
                <a:gd name="T88" fmla="*/ 40 w 1138"/>
                <a:gd name="T89" fmla="*/ 900 h 1220"/>
                <a:gd name="T90" fmla="*/ 140 w 1138"/>
                <a:gd name="T91" fmla="*/ 817 h 1220"/>
                <a:gd name="T92" fmla="*/ 249 w 1138"/>
                <a:gd name="T93" fmla="*/ 746 h 1220"/>
                <a:gd name="T94" fmla="*/ 334 w 1138"/>
                <a:gd name="T95" fmla="*/ 699 h 1220"/>
                <a:gd name="T96" fmla="*/ 303 w 1138"/>
                <a:gd name="T97" fmla="*/ 519 h 1220"/>
                <a:gd name="T98" fmla="*/ 293 w 1138"/>
                <a:gd name="T99" fmla="*/ 256 h 1220"/>
                <a:gd name="T100" fmla="*/ 317 w 1138"/>
                <a:gd name="T101" fmla="*/ 149 h 1220"/>
                <a:gd name="T102" fmla="*/ 381 w 1138"/>
                <a:gd name="T103" fmla="*/ 64 h 1220"/>
                <a:gd name="T104" fmla="*/ 474 w 1138"/>
                <a:gd name="T105" fmla="*/ 12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8" h="1220">
                  <a:moveTo>
                    <a:pt x="547" y="0"/>
                  </a:moveTo>
                  <a:lnTo>
                    <a:pt x="591" y="0"/>
                  </a:lnTo>
                  <a:lnTo>
                    <a:pt x="629" y="4"/>
                  </a:lnTo>
                  <a:lnTo>
                    <a:pt x="665" y="12"/>
                  </a:lnTo>
                  <a:lnTo>
                    <a:pt x="698" y="25"/>
                  </a:lnTo>
                  <a:lnTo>
                    <a:pt x="730" y="42"/>
                  </a:lnTo>
                  <a:lnTo>
                    <a:pt x="758" y="64"/>
                  </a:lnTo>
                  <a:lnTo>
                    <a:pt x="784" y="89"/>
                  </a:lnTo>
                  <a:lnTo>
                    <a:pt x="806" y="117"/>
                  </a:lnTo>
                  <a:lnTo>
                    <a:pt x="822" y="149"/>
                  </a:lnTo>
                  <a:lnTo>
                    <a:pt x="835" y="183"/>
                  </a:lnTo>
                  <a:lnTo>
                    <a:pt x="843" y="218"/>
                  </a:lnTo>
                  <a:lnTo>
                    <a:pt x="847" y="256"/>
                  </a:lnTo>
                  <a:lnTo>
                    <a:pt x="847" y="461"/>
                  </a:lnTo>
                  <a:lnTo>
                    <a:pt x="843" y="491"/>
                  </a:lnTo>
                  <a:lnTo>
                    <a:pt x="835" y="519"/>
                  </a:lnTo>
                  <a:lnTo>
                    <a:pt x="822" y="546"/>
                  </a:lnTo>
                  <a:lnTo>
                    <a:pt x="806" y="569"/>
                  </a:lnTo>
                  <a:lnTo>
                    <a:pt x="806" y="699"/>
                  </a:lnTo>
                  <a:lnTo>
                    <a:pt x="829" y="711"/>
                  </a:lnTo>
                  <a:lnTo>
                    <a:pt x="857" y="727"/>
                  </a:lnTo>
                  <a:lnTo>
                    <a:pt x="889" y="746"/>
                  </a:lnTo>
                  <a:lnTo>
                    <a:pt x="923" y="767"/>
                  </a:lnTo>
                  <a:lnTo>
                    <a:pt x="960" y="791"/>
                  </a:lnTo>
                  <a:lnTo>
                    <a:pt x="998" y="817"/>
                  </a:lnTo>
                  <a:lnTo>
                    <a:pt x="1037" y="846"/>
                  </a:lnTo>
                  <a:lnTo>
                    <a:pt x="1077" y="878"/>
                  </a:lnTo>
                  <a:lnTo>
                    <a:pt x="1098" y="899"/>
                  </a:lnTo>
                  <a:lnTo>
                    <a:pt x="1115" y="923"/>
                  </a:lnTo>
                  <a:lnTo>
                    <a:pt x="1127" y="949"/>
                  </a:lnTo>
                  <a:lnTo>
                    <a:pt x="1136" y="979"/>
                  </a:lnTo>
                  <a:lnTo>
                    <a:pt x="1138" y="1008"/>
                  </a:lnTo>
                  <a:lnTo>
                    <a:pt x="1138" y="1149"/>
                  </a:lnTo>
                  <a:lnTo>
                    <a:pt x="1136" y="1167"/>
                  </a:lnTo>
                  <a:lnTo>
                    <a:pt x="1128" y="1184"/>
                  </a:lnTo>
                  <a:lnTo>
                    <a:pt x="1118" y="1199"/>
                  </a:lnTo>
                  <a:lnTo>
                    <a:pt x="1103" y="1209"/>
                  </a:lnTo>
                  <a:lnTo>
                    <a:pt x="1086" y="1217"/>
                  </a:lnTo>
                  <a:lnTo>
                    <a:pt x="1067" y="1219"/>
                  </a:lnTo>
                  <a:lnTo>
                    <a:pt x="1050" y="1217"/>
                  </a:lnTo>
                  <a:lnTo>
                    <a:pt x="1033" y="1209"/>
                  </a:lnTo>
                  <a:lnTo>
                    <a:pt x="1018" y="1199"/>
                  </a:lnTo>
                  <a:lnTo>
                    <a:pt x="1008" y="1184"/>
                  </a:lnTo>
                  <a:lnTo>
                    <a:pt x="1000" y="1167"/>
                  </a:lnTo>
                  <a:lnTo>
                    <a:pt x="998" y="1149"/>
                  </a:lnTo>
                  <a:lnTo>
                    <a:pt x="998" y="1008"/>
                  </a:lnTo>
                  <a:lnTo>
                    <a:pt x="997" y="1000"/>
                  </a:lnTo>
                  <a:lnTo>
                    <a:pt x="993" y="992"/>
                  </a:lnTo>
                  <a:lnTo>
                    <a:pt x="988" y="986"/>
                  </a:lnTo>
                  <a:lnTo>
                    <a:pt x="954" y="960"/>
                  </a:lnTo>
                  <a:lnTo>
                    <a:pt x="921" y="934"/>
                  </a:lnTo>
                  <a:lnTo>
                    <a:pt x="888" y="912"/>
                  </a:lnTo>
                  <a:lnTo>
                    <a:pt x="856" y="891"/>
                  </a:lnTo>
                  <a:lnTo>
                    <a:pt x="827" y="872"/>
                  </a:lnTo>
                  <a:lnTo>
                    <a:pt x="798" y="855"/>
                  </a:lnTo>
                  <a:lnTo>
                    <a:pt x="773" y="841"/>
                  </a:lnTo>
                  <a:lnTo>
                    <a:pt x="751" y="829"/>
                  </a:lnTo>
                  <a:lnTo>
                    <a:pt x="733" y="819"/>
                  </a:lnTo>
                  <a:lnTo>
                    <a:pt x="719" y="811"/>
                  </a:lnTo>
                  <a:lnTo>
                    <a:pt x="710" y="807"/>
                  </a:lnTo>
                  <a:lnTo>
                    <a:pt x="694" y="797"/>
                  </a:lnTo>
                  <a:lnTo>
                    <a:pt x="682" y="785"/>
                  </a:lnTo>
                  <a:lnTo>
                    <a:pt x="673" y="770"/>
                  </a:lnTo>
                  <a:lnTo>
                    <a:pt x="667" y="753"/>
                  </a:lnTo>
                  <a:lnTo>
                    <a:pt x="665" y="735"/>
                  </a:lnTo>
                  <a:lnTo>
                    <a:pt x="665" y="537"/>
                  </a:lnTo>
                  <a:lnTo>
                    <a:pt x="667" y="521"/>
                  </a:lnTo>
                  <a:lnTo>
                    <a:pt x="673" y="505"/>
                  </a:lnTo>
                  <a:lnTo>
                    <a:pt x="683" y="491"/>
                  </a:lnTo>
                  <a:lnTo>
                    <a:pt x="696" y="479"/>
                  </a:lnTo>
                  <a:lnTo>
                    <a:pt x="702" y="474"/>
                  </a:lnTo>
                  <a:lnTo>
                    <a:pt x="705" y="468"/>
                  </a:lnTo>
                  <a:lnTo>
                    <a:pt x="706" y="461"/>
                  </a:lnTo>
                  <a:lnTo>
                    <a:pt x="706" y="256"/>
                  </a:lnTo>
                  <a:lnTo>
                    <a:pt x="703" y="230"/>
                  </a:lnTo>
                  <a:lnTo>
                    <a:pt x="694" y="206"/>
                  </a:lnTo>
                  <a:lnTo>
                    <a:pt x="681" y="184"/>
                  </a:lnTo>
                  <a:lnTo>
                    <a:pt x="663" y="167"/>
                  </a:lnTo>
                  <a:lnTo>
                    <a:pt x="642" y="153"/>
                  </a:lnTo>
                  <a:lnTo>
                    <a:pt x="617" y="145"/>
                  </a:lnTo>
                  <a:lnTo>
                    <a:pt x="591" y="141"/>
                  </a:lnTo>
                  <a:lnTo>
                    <a:pt x="547" y="141"/>
                  </a:lnTo>
                  <a:lnTo>
                    <a:pt x="521" y="145"/>
                  </a:lnTo>
                  <a:lnTo>
                    <a:pt x="496" y="153"/>
                  </a:lnTo>
                  <a:lnTo>
                    <a:pt x="475" y="167"/>
                  </a:lnTo>
                  <a:lnTo>
                    <a:pt x="458" y="185"/>
                  </a:lnTo>
                  <a:lnTo>
                    <a:pt x="444" y="206"/>
                  </a:lnTo>
                  <a:lnTo>
                    <a:pt x="436" y="230"/>
                  </a:lnTo>
                  <a:lnTo>
                    <a:pt x="432" y="256"/>
                  </a:lnTo>
                  <a:lnTo>
                    <a:pt x="432" y="463"/>
                  </a:lnTo>
                  <a:lnTo>
                    <a:pt x="433" y="469"/>
                  </a:lnTo>
                  <a:lnTo>
                    <a:pt x="438" y="475"/>
                  </a:lnTo>
                  <a:lnTo>
                    <a:pt x="443" y="481"/>
                  </a:lnTo>
                  <a:lnTo>
                    <a:pt x="455" y="492"/>
                  </a:lnTo>
                  <a:lnTo>
                    <a:pt x="465" y="506"/>
                  </a:lnTo>
                  <a:lnTo>
                    <a:pt x="471" y="522"/>
                  </a:lnTo>
                  <a:lnTo>
                    <a:pt x="473" y="538"/>
                  </a:lnTo>
                  <a:lnTo>
                    <a:pt x="473" y="736"/>
                  </a:lnTo>
                  <a:lnTo>
                    <a:pt x="472" y="754"/>
                  </a:lnTo>
                  <a:lnTo>
                    <a:pt x="466" y="771"/>
                  </a:lnTo>
                  <a:lnTo>
                    <a:pt x="457" y="786"/>
                  </a:lnTo>
                  <a:lnTo>
                    <a:pt x="445" y="799"/>
                  </a:lnTo>
                  <a:lnTo>
                    <a:pt x="429" y="808"/>
                  </a:lnTo>
                  <a:lnTo>
                    <a:pt x="420" y="812"/>
                  </a:lnTo>
                  <a:lnTo>
                    <a:pt x="405" y="820"/>
                  </a:lnTo>
                  <a:lnTo>
                    <a:pt x="387" y="830"/>
                  </a:lnTo>
                  <a:lnTo>
                    <a:pt x="365" y="842"/>
                  </a:lnTo>
                  <a:lnTo>
                    <a:pt x="340" y="856"/>
                  </a:lnTo>
                  <a:lnTo>
                    <a:pt x="311" y="873"/>
                  </a:lnTo>
                  <a:lnTo>
                    <a:pt x="282" y="892"/>
                  </a:lnTo>
                  <a:lnTo>
                    <a:pt x="250" y="912"/>
                  </a:lnTo>
                  <a:lnTo>
                    <a:pt x="217" y="935"/>
                  </a:lnTo>
                  <a:lnTo>
                    <a:pt x="184" y="960"/>
                  </a:lnTo>
                  <a:lnTo>
                    <a:pt x="151" y="986"/>
                  </a:lnTo>
                  <a:lnTo>
                    <a:pt x="145" y="993"/>
                  </a:lnTo>
                  <a:lnTo>
                    <a:pt x="141" y="1001"/>
                  </a:lnTo>
                  <a:lnTo>
                    <a:pt x="140" y="1009"/>
                  </a:lnTo>
                  <a:lnTo>
                    <a:pt x="140" y="1149"/>
                  </a:lnTo>
                  <a:lnTo>
                    <a:pt x="138" y="1168"/>
                  </a:lnTo>
                  <a:lnTo>
                    <a:pt x="131" y="1185"/>
                  </a:lnTo>
                  <a:lnTo>
                    <a:pt x="120" y="1200"/>
                  </a:lnTo>
                  <a:lnTo>
                    <a:pt x="105" y="1210"/>
                  </a:lnTo>
                  <a:lnTo>
                    <a:pt x="89" y="1218"/>
                  </a:lnTo>
                  <a:lnTo>
                    <a:pt x="71" y="1220"/>
                  </a:lnTo>
                  <a:lnTo>
                    <a:pt x="52" y="1218"/>
                  </a:lnTo>
                  <a:lnTo>
                    <a:pt x="35" y="1210"/>
                  </a:lnTo>
                  <a:lnTo>
                    <a:pt x="20" y="1200"/>
                  </a:lnTo>
                  <a:lnTo>
                    <a:pt x="10" y="1185"/>
                  </a:lnTo>
                  <a:lnTo>
                    <a:pt x="2" y="1168"/>
                  </a:lnTo>
                  <a:lnTo>
                    <a:pt x="0" y="1149"/>
                  </a:lnTo>
                  <a:lnTo>
                    <a:pt x="0" y="1009"/>
                  </a:lnTo>
                  <a:lnTo>
                    <a:pt x="2" y="979"/>
                  </a:lnTo>
                  <a:lnTo>
                    <a:pt x="11" y="950"/>
                  </a:lnTo>
                  <a:lnTo>
                    <a:pt x="23" y="924"/>
                  </a:lnTo>
                  <a:lnTo>
                    <a:pt x="40" y="900"/>
                  </a:lnTo>
                  <a:lnTo>
                    <a:pt x="61" y="878"/>
                  </a:lnTo>
                  <a:lnTo>
                    <a:pt x="101" y="847"/>
                  </a:lnTo>
                  <a:lnTo>
                    <a:pt x="140" y="817"/>
                  </a:lnTo>
                  <a:lnTo>
                    <a:pt x="178" y="791"/>
                  </a:lnTo>
                  <a:lnTo>
                    <a:pt x="215" y="768"/>
                  </a:lnTo>
                  <a:lnTo>
                    <a:pt x="249" y="746"/>
                  </a:lnTo>
                  <a:lnTo>
                    <a:pt x="282" y="727"/>
                  </a:lnTo>
                  <a:lnTo>
                    <a:pt x="309" y="711"/>
                  </a:lnTo>
                  <a:lnTo>
                    <a:pt x="334" y="699"/>
                  </a:lnTo>
                  <a:lnTo>
                    <a:pt x="334" y="569"/>
                  </a:lnTo>
                  <a:lnTo>
                    <a:pt x="316" y="546"/>
                  </a:lnTo>
                  <a:lnTo>
                    <a:pt x="303" y="519"/>
                  </a:lnTo>
                  <a:lnTo>
                    <a:pt x="296" y="491"/>
                  </a:lnTo>
                  <a:lnTo>
                    <a:pt x="293" y="461"/>
                  </a:lnTo>
                  <a:lnTo>
                    <a:pt x="293" y="256"/>
                  </a:lnTo>
                  <a:lnTo>
                    <a:pt x="296" y="218"/>
                  </a:lnTo>
                  <a:lnTo>
                    <a:pt x="303" y="183"/>
                  </a:lnTo>
                  <a:lnTo>
                    <a:pt x="317" y="149"/>
                  </a:lnTo>
                  <a:lnTo>
                    <a:pt x="334" y="117"/>
                  </a:lnTo>
                  <a:lnTo>
                    <a:pt x="356" y="89"/>
                  </a:lnTo>
                  <a:lnTo>
                    <a:pt x="381" y="64"/>
                  </a:lnTo>
                  <a:lnTo>
                    <a:pt x="409" y="41"/>
                  </a:lnTo>
                  <a:lnTo>
                    <a:pt x="440" y="25"/>
                  </a:lnTo>
                  <a:lnTo>
                    <a:pt x="474" y="12"/>
                  </a:lnTo>
                  <a:lnTo>
                    <a:pt x="510" y="4"/>
                  </a:lnTo>
                  <a:lnTo>
                    <a:pt x="5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301"/>
            <p:cNvSpPr>
              <a:spLocks/>
            </p:cNvSpPr>
            <p:nvPr/>
          </p:nvSpPr>
          <p:spPr bwMode="auto">
            <a:xfrm>
              <a:off x="8537575" y="4576763"/>
              <a:ext cx="161925" cy="173038"/>
            </a:xfrm>
            <a:custGeom>
              <a:avLst/>
              <a:gdLst>
                <a:gd name="T0" fmla="*/ 565 w 1016"/>
                <a:gd name="T1" fmla="*/ 2 h 1088"/>
                <a:gd name="T2" fmla="*/ 665 w 1016"/>
                <a:gd name="T3" fmla="*/ 44 h 1088"/>
                <a:gd name="T4" fmla="*/ 734 w 1016"/>
                <a:gd name="T5" fmla="*/ 125 h 1088"/>
                <a:gd name="T6" fmla="*/ 759 w 1016"/>
                <a:gd name="T7" fmla="*/ 231 h 1088"/>
                <a:gd name="T8" fmla="*/ 750 w 1016"/>
                <a:gd name="T9" fmla="*/ 465 h 1088"/>
                <a:gd name="T10" fmla="*/ 724 w 1016"/>
                <a:gd name="T11" fmla="*/ 616 h 1088"/>
                <a:gd name="T12" fmla="*/ 797 w 1016"/>
                <a:gd name="T13" fmla="*/ 659 h 1088"/>
                <a:gd name="T14" fmla="*/ 892 w 1016"/>
                <a:gd name="T15" fmla="*/ 721 h 1088"/>
                <a:gd name="T16" fmla="*/ 978 w 1016"/>
                <a:gd name="T17" fmla="*/ 792 h 1088"/>
                <a:gd name="T18" fmla="*/ 1014 w 1016"/>
                <a:gd name="T19" fmla="*/ 866 h 1088"/>
                <a:gd name="T20" fmla="*/ 1014 w 1016"/>
                <a:gd name="T21" fmla="*/ 1036 h 1088"/>
                <a:gd name="T22" fmla="*/ 981 w 1016"/>
                <a:gd name="T23" fmla="*/ 1078 h 1088"/>
                <a:gd name="T24" fmla="*/ 928 w 1016"/>
                <a:gd name="T25" fmla="*/ 1085 h 1088"/>
                <a:gd name="T26" fmla="*/ 886 w 1016"/>
                <a:gd name="T27" fmla="*/ 1053 h 1088"/>
                <a:gd name="T28" fmla="*/ 877 w 1016"/>
                <a:gd name="T29" fmla="*/ 894 h 1088"/>
                <a:gd name="T30" fmla="*/ 874 w 1016"/>
                <a:gd name="T31" fmla="*/ 883 h 1088"/>
                <a:gd name="T32" fmla="*/ 813 w 1016"/>
                <a:gd name="T33" fmla="*/ 836 h 1088"/>
                <a:gd name="T34" fmla="*/ 730 w 1016"/>
                <a:gd name="T35" fmla="*/ 781 h 1088"/>
                <a:gd name="T36" fmla="*/ 665 w 1016"/>
                <a:gd name="T37" fmla="*/ 743 h 1088"/>
                <a:gd name="T38" fmla="*/ 628 w 1016"/>
                <a:gd name="T39" fmla="*/ 724 h 1088"/>
                <a:gd name="T40" fmla="*/ 591 w 1016"/>
                <a:gd name="T41" fmla="*/ 688 h 1088"/>
                <a:gd name="T42" fmla="*/ 584 w 1016"/>
                <a:gd name="T43" fmla="*/ 481 h 1088"/>
                <a:gd name="T44" fmla="*/ 602 w 1016"/>
                <a:gd name="T45" fmla="*/ 434 h 1088"/>
                <a:gd name="T46" fmla="*/ 617 w 1016"/>
                <a:gd name="T47" fmla="*/ 421 h 1088"/>
                <a:gd name="T48" fmla="*/ 621 w 1016"/>
                <a:gd name="T49" fmla="*/ 414 h 1088"/>
                <a:gd name="T50" fmla="*/ 611 w 1016"/>
                <a:gd name="T51" fmla="*/ 192 h 1088"/>
                <a:gd name="T52" fmla="*/ 569 w 1016"/>
                <a:gd name="T53" fmla="*/ 150 h 1088"/>
                <a:gd name="T54" fmla="*/ 489 w 1016"/>
                <a:gd name="T55" fmla="*/ 141 h 1088"/>
                <a:gd name="T56" fmla="*/ 431 w 1016"/>
                <a:gd name="T57" fmla="*/ 161 h 1088"/>
                <a:gd name="T58" fmla="*/ 400 w 1016"/>
                <a:gd name="T59" fmla="*/ 212 h 1088"/>
                <a:gd name="T60" fmla="*/ 398 w 1016"/>
                <a:gd name="T61" fmla="*/ 417 h 1088"/>
                <a:gd name="T62" fmla="*/ 402 w 1016"/>
                <a:gd name="T63" fmla="*/ 423 h 1088"/>
                <a:gd name="T64" fmla="*/ 431 w 1016"/>
                <a:gd name="T65" fmla="*/ 464 h 1088"/>
                <a:gd name="T66" fmla="*/ 431 w 1016"/>
                <a:gd name="T67" fmla="*/ 672 h 1088"/>
                <a:gd name="T68" fmla="*/ 404 w 1016"/>
                <a:gd name="T69" fmla="*/ 716 h 1088"/>
                <a:gd name="T70" fmla="*/ 366 w 1016"/>
                <a:gd name="T71" fmla="*/ 737 h 1088"/>
                <a:gd name="T72" fmla="*/ 300 w 1016"/>
                <a:gd name="T73" fmla="*/ 774 h 1088"/>
                <a:gd name="T74" fmla="*/ 210 w 1016"/>
                <a:gd name="T75" fmla="*/ 832 h 1088"/>
                <a:gd name="T76" fmla="*/ 143 w 1016"/>
                <a:gd name="T77" fmla="*/ 883 h 1088"/>
                <a:gd name="T78" fmla="*/ 140 w 1016"/>
                <a:gd name="T79" fmla="*/ 894 h 1088"/>
                <a:gd name="T80" fmla="*/ 131 w 1016"/>
                <a:gd name="T81" fmla="*/ 1053 h 1088"/>
                <a:gd name="T82" fmla="*/ 88 w 1016"/>
                <a:gd name="T83" fmla="*/ 1085 h 1088"/>
                <a:gd name="T84" fmla="*/ 34 w 1016"/>
                <a:gd name="T85" fmla="*/ 1078 h 1088"/>
                <a:gd name="T86" fmla="*/ 2 w 1016"/>
                <a:gd name="T87" fmla="*/ 1036 h 1088"/>
                <a:gd name="T88" fmla="*/ 2 w 1016"/>
                <a:gd name="T89" fmla="*/ 866 h 1088"/>
                <a:gd name="T90" fmla="*/ 37 w 1016"/>
                <a:gd name="T91" fmla="*/ 792 h 1088"/>
                <a:gd name="T92" fmla="*/ 124 w 1016"/>
                <a:gd name="T93" fmla="*/ 721 h 1088"/>
                <a:gd name="T94" fmla="*/ 219 w 1016"/>
                <a:gd name="T95" fmla="*/ 658 h 1088"/>
                <a:gd name="T96" fmla="*/ 292 w 1016"/>
                <a:gd name="T97" fmla="*/ 616 h 1088"/>
                <a:gd name="T98" fmla="*/ 265 w 1016"/>
                <a:gd name="T99" fmla="*/ 465 h 1088"/>
                <a:gd name="T100" fmla="*/ 256 w 1016"/>
                <a:gd name="T101" fmla="*/ 231 h 1088"/>
                <a:gd name="T102" fmla="*/ 282 w 1016"/>
                <a:gd name="T103" fmla="*/ 125 h 1088"/>
                <a:gd name="T104" fmla="*/ 351 w 1016"/>
                <a:gd name="T105" fmla="*/ 44 h 1088"/>
                <a:gd name="T106" fmla="*/ 450 w 1016"/>
                <a:gd name="T107" fmla="*/ 2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6" h="1088">
                  <a:moveTo>
                    <a:pt x="488" y="0"/>
                  </a:moveTo>
                  <a:lnTo>
                    <a:pt x="527" y="0"/>
                  </a:lnTo>
                  <a:lnTo>
                    <a:pt x="565" y="2"/>
                  </a:lnTo>
                  <a:lnTo>
                    <a:pt x="601" y="11"/>
                  </a:lnTo>
                  <a:lnTo>
                    <a:pt x="634" y="25"/>
                  </a:lnTo>
                  <a:lnTo>
                    <a:pt x="665" y="44"/>
                  </a:lnTo>
                  <a:lnTo>
                    <a:pt x="691" y="67"/>
                  </a:lnTo>
                  <a:lnTo>
                    <a:pt x="715" y="95"/>
                  </a:lnTo>
                  <a:lnTo>
                    <a:pt x="734" y="125"/>
                  </a:lnTo>
                  <a:lnTo>
                    <a:pt x="748" y="159"/>
                  </a:lnTo>
                  <a:lnTo>
                    <a:pt x="756" y="195"/>
                  </a:lnTo>
                  <a:lnTo>
                    <a:pt x="759" y="231"/>
                  </a:lnTo>
                  <a:lnTo>
                    <a:pt x="759" y="413"/>
                  </a:lnTo>
                  <a:lnTo>
                    <a:pt x="757" y="439"/>
                  </a:lnTo>
                  <a:lnTo>
                    <a:pt x="750" y="465"/>
                  </a:lnTo>
                  <a:lnTo>
                    <a:pt x="739" y="489"/>
                  </a:lnTo>
                  <a:lnTo>
                    <a:pt x="724" y="510"/>
                  </a:lnTo>
                  <a:lnTo>
                    <a:pt x="724" y="616"/>
                  </a:lnTo>
                  <a:lnTo>
                    <a:pt x="745" y="628"/>
                  </a:lnTo>
                  <a:lnTo>
                    <a:pt x="769" y="642"/>
                  </a:lnTo>
                  <a:lnTo>
                    <a:pt x="797" y="659"/>
                  </a:lnTo>
                  <a:lnTo>
                    <a:pt x="827" y="677"/>
                  </a:lnTo>
                  <a:lnTo>
                    <a:pt x="858" y="698"/>
                  </a:lnTo>
                  <a:lnTo>
                    <a:pt x="892" y="721"/>
                  </a:lnTo>
                  <a:lnTo>
                    <a:pt x="924" y="745"/>
                  </a:lnTo>
                  <a:lnTo>
                    <a:pt x="958" y="773"/>
                  </a:lnTo>
                  <a:lnTo>
                    <a:pt x="978" y="792"/>
                  </a:lnTo>
                  <a:lnTo>
                    <a:pt x="994" y="815"/>
                  </a:lnTo>
                  <a:lnTo>
                    <a:pt x="1006" y="840"/>
                  </a:lnTo>
                  <a:lnTo>
                    <a:pt x="1014" y="866"/>
                  </a:lnTo>
                  <a:lnTo>
                    <a:pt x="1016" y="894"/>
                  </a:lnTo>
                  <a:lnTo>
                    <a:pt x="1016" y="1018"/>
                  </a:lnTo>
                  <a:lnTo>
                    <a:pt x="1014" y="1036"/>
                  </a:lnTo>
                  <a:lnTo>
                    <a:pt x="1006" y="1053"/>
                  </a:lnTo>
                  <a:lnTo>
                    <a:pt x="996" y="1068"/>
                  </a:lnTo>
                  <a:lnTo>
                    <a:pt x="981" y="1078"/>
                  </a:lnTo>
                  <a:lnTo>
                    <a:pt x="964" y="1085"/>
                  </a:lnTo>
                  <a:lnTo>
                    <a:pt x="945" y="1088"/>
                  </a:lnTo>
                  <a:lnTo>
                    <a:pt x="928" y="1085"/>
                  </a:lnTo>
                  <a:lnTo>
                    <a:pt x="911" y="1078"/>
                  </a:lnTo>
                  <a:lnTo>
                    <a:pt x="896" y="1068"/>
                  </a:lnTo>
                  <a:lnTo>
                    <a:pt x="886" y="1053"/>
                  </a:lnTo>
                  <a:lnTo>
                    <a:pt x="879" y="1036"/>
                  </a:lnTo>
                  <a:lnTo>
                    <a:pt x="877" y="1018"/>
                  </a:lnTo>
                  <a:lnTo>
                    <a:pt x="877" y="894"/>
                  </a:lnTo>
                  <a:lnTo>
                    <a:pt x="877" y="891"/>
                  </a:lnTo>
                  <a:lnTo>
                    <a:pt x="875" y="886"/>
                  </a:lnTo>
                  <a:lnTo>
                    <a:pt x="874" y="883"/>
                  </a:lnTo>
                  <a:lnTo>
                    <a:pt x="871" y="881"/>
                  </a:lnTo>
                  <a:lnTo>
                    <a:pt x="841" y="858"/>
                  </a:lnTo>
                  <a:lnTo>
                    <a:pt x="813" y="836"/>
                  </a:lnTo>
                  <a:lnTo>
                    <a:pt x="784" y="816"/>
                  </a:lnTo>
                  <a:lnTo>
                    <a:pt x="756" y="798"/>
                  </a:lnTo>
                  <a:lnTo>
                    <a:pt x="730" y="781"/>
                  </a:lnTo>
                  <a:lnTo>
                    <a:pt x="706" y="767"/>
                  </a:lnTo>
                  <a:lnTo>
                    <a:pt x="684" y="755"/>
                  </a:lnTo>
                  <a:lnTo>
                    <a:pt x="665" y="743"/>
                  </a:lnTo>
                  <a:lnTo>
                    <a:pt x="648" y="735"/>
                  </a:lnTo>
                  <a:lnTo>
                    <a:pt x="636" y="728"/>
                  </a:lnTo>
                  <a:lnTo>
                    <a:pt x="628" y="724"/>
                  </a:lnTo>
                  <a:lnTo>
                    <a:pt x="613" y="716"/>
                  </a:lnTo>
                  <a:lnTo>
                    <a:pt x="601" y="703"/>
                  </a:lnTo>
                  <a:lnTo>
                    <a:pt x="591" y="688"/>
                  </a:lnTo>
                  <a:lnTo>
                    <a:pt x="586" y="672"/>
                  </a:lnTo>
                  <a:lnTo>
                    <a:pt x="584" y="655"/>
                  </a:lnTo>
                  <a:lnTo>
                    <a:pt x="584" y="481"/>
                  </a:lnTo>
                  <a:lnTo>
                    <a:pt x="586" y="464"/>
                  </a:lnTo>
                  <a:lnTo>
                    <a:pt x="592" y="447"/>
                  </a:lnTo>
                  <a:lnTo>
                    <a:pt x="602" y="434"/>
                  </a:lnTo>
                  <a:lnTo>
                    <a:pt x="615" y="423"/>
                  </a:lnTo>
                  <a:lnTo>
                    <a:pt x="616" y="422"/>
                  </a:lnTo>
                  <a:lnTo>
                    <a:pt x="617" y="421"/>
                  </a:lnTo>
                  <a:lnTo>
                    <a:pt x="618" y="419"/>
                  </a:lnTo>
                  <a:lnTo>
                    <a:pt x="619" y="417"/>
                  </a:lnTo>
                  <a:lnTo>
                    <a:pt x="621" y="414"/>
                  </a:lnTo>
                  <a:lnTo>
                    <a:pt x="621" y="234"/>
                  </a:lnTo>
                  <a:lnTo>
                    <a:pt x="617" y="212"/>
                  </a:lnTo>
                  <a:lnTo>
                    <a:pt x="611" y="192"/>
                  </a:lnTo>
                  <a:lnTo>
                    <a:pt x="599" y="176"/>
                  </a:lnTo>
                  <a:lnTo>
                    <a:pt x="586" y="161"/>
                  </a:lnTo>
                  <a:lnTo>
                    <a:pt x="569" y="150"/>
                  </a:lnTo>
                  <a:lnTo>
                    <a:pt x="549" y="144"/>
                  </a:lnTo>
                  <a:lnTo>
                    <a:pt x="528" y="141"/>
                  </a:lnTo>
                  <a:lnTo>
                    <a:pt x="489" y="141"/>
                  </a:lnTo>
                  <a:lnTo>
                    <a:pt x="468" y="144"/>
                  </a:lnTo>
                  <a:lnTo>
                    <a:pt x="448" y="150"/>
                  </a:lnTo>
                  <a:lnTo>
                    <a:pt x="431" y="161"/>
                  </a:lnTo>
                  <a:lnTo>
                    <a:pt x="418" y="176"/>
                  </a:lnTo>
                  <a:lnTo>
                    <a:pt x="406" y="192"/>
                  </a:lnTo>
                  <a:lnTo>
                    <a:pt x="400" y="212"/>
                  </a:lnTo>
                  <a:lnTo>
                    <a:pt x="397" y="234"/>
                  </a:lnTo>
                  <a:lnTo>
                    <a:pt x="397" y="414"/>
                  </a:lnTo>
                  <a:lnTo>
                    <a:pt x="398" y="417"/>
                  </a:lnTo>
                  <a:lnTo>
                    <a:pt x="399" y="420"/>
                  </a:lnTo>
                  <a:lnTo>
                    <a:pt x="401" y="422"/>
                  </a:lnTo>
                  <a:lnTo>
                    <a:pt x="402" y="423"/>
                  </a:lnTo>
                  <a:lnTo>
                    <a:pt x="414" y="434"/>
                  </a:lnTo>
                  <a:lnTo>
                    <a:pt x="425" y="447"/>
                  </a:lnTo>
                  <a:lnTo>
                    <a:pt x="431" y="464"/>
                  </a:lnTo>
                  <a:lnTo>
                    <a:pt x="433" y="481"/>
                  </a:lnTo>
                  <a:lnTo>
                    <a:pt x="433" y="655"/>
                  </a:lnTo>
                  <a:lnTo>
                    <a:pt x="431" y="672"/>
                  </a:lnTo>
                  <a:lnTo>
                    <a:pt x="425" y="688"/>
                  </a:lnTo>
                  <a:lnTo>
                    <a:pt x="417" y="703"/>
                  </a:lnTo>
                  <a:lnTo>
                    <a:pt x="404" y="716"/>
                  </a:lnTo>
                  <a:lnTo>
                    <a:pt x="389" y="724"/>
                  </a:lnTo>
                  <a:lnTo>
                    <a:pt x="380" y="730"/>
                  </a:lnTo>
                  <a:lnTo>
                    <a:pt x="366" y="737"/>
                  </a:lnTo>
                  <a:lnTo>
                    <a:pt x="347" y="746"/>
                  </a:lnTo>
                  <a:lnTo>
                    <a:pt x="325" y="759"/>
                  </a:lnTo>
                  <a:lnTo>
                    <a:pt x="300" y="774"/>
                  </a:lnTo>
                  <a:lnTo>
                    <a:pt x="271" y="792"/>
                  </a:lnTo>
                  <a:lnTo>
                    <a:pt x="241" y="811"/>
                  </a:lnTo>
                  <a:lnTo>
                    <a:pt x="210" y="832"/>
                  </a:lnTo>
                  <a:lnTo>
                    <a:pt x="178" y="856"/>
                  </a:lnTo>
                  <a:lnTo>
                    <a:pt x="146" y="881"/>
                  </a:lnTo>
                  <a:lnTo>
                    <a:pt x="143" y="883"/>
                  </a:lnTo>
                  <a:lnTo>
                    <a:pt x="141" y="887"/>
                  </a:lnTo>
                  <a:lnTo>
                    <a:pt x="140" y="891"/>
                  </a:lnTo>
                  <a:lnTo>
                    <a:pt x="140" y="894"/>
                  </a:lnTo>
                  <a:lnTo>
                    <a:pt x="140" y="1018"/>
                  </a:lnTo>
                  <a:lnTo>
                    <a:pt x="138" y="1036"/>
                  </a:lnTo>
                  <a:lnTo>
                    <a:pt x="131" y="1053"/>
                  </a:lnTo>
                  <a:lnTo>
                    <a:pt x="119" y="1068"/>
                  </a:lnTo>
                  <a:lnTo>
                    <a:pt x="105" y="1078"/>
                  </a:lnTo>
                  <a:lnTo>
                    <a:pt x="88" y="1085"/>
                  </a:lnTo>
                  <a:lnTo>
                    <a:pt x="70" y="1088"/>
                  </a:lnTo>
                  <a:lnTo>
                    <a:pt x="51" y="1085"/>
                  </a:lnTo>
                  <a:lnTo>
                    <a:pt x="34" y="1078"/>
                  </a:lnTo>
                  <a:lnTo>
                    <a:pt x="20" y="1068"/>
                  </a:lnTo>
                  <a:lnTo>
                    <a:pt x="10" y="1053"/>
                  </a:lnTo>
                  <a:lnTo>
                    <a:pt x="2" y="1036"/>
                  </a:lnTo>
                  <a:lnTo>
                    <a:pt x="0" y="1018"/>
                  </a:lnTo>
                  <a:lnTo>
                    <a:pt x="0" y="894"/>
                  </a:lnTo>
                  <a:lnTo>
                    <a:pt x="2" y="866"/>
                  </a:lnTo>
                  <a:lnTo>
                    <a:pt x="10" y="839"/>
                  </a:lnTo>
                  <a:lnTo>
                    <a:pt x="21" y="815"/>
                  </a:lnTo>
                  <a:lnTo>
                    <a:pt x="37" y="792"/>
                  </a:lnTo>
                  <a:lnTo>
                    <a:pt x="57" y="773"/>
                  </a:lnTo>
                  <a:lnTo>
                    <a:pt x="91" y="745"/>
                  </a:lnTo>
                  <a:lnTo>
                    <a:pt x="124" y="721"/>
                  </a:lnTo>
                  <a:lnTo>
                    <a:pt x="157" y="698"/>
                  </a:lnTo>
                  <a:lnTo>
                    <a:pt x="188" y="677"/>
                  </a:lnTo>
                  <a:lnTo>
                    <a:pt x="219" y="658"/>
                  </a:lnTo>
                  <a:lnTo>
                    <a:pt x="246" y="642"/>
                  </a:lnTo>
                  <a:lnTo>
                    <a:pt x="270" y="628"/>
                  </a:lnTo>
                  <a:lnTo>
                    <a:pt x="292" y="616"/>
                  </a:lnTo>
                  <a:lnTo>
                    <a:pt x="292" y="510"/>
                  </a:lnTo>
                  <a:lnTo>
                    <a:pt x="277" y="489"/>
                  </a:lnTo>
                  <a:lnTo>
                    <a:pt x="265" y="465"/>
                  </a:lnTo>
                  <a:lnTo>
                    <a:pt x="259" y="439"/>
                  </a:lnTo>
                  <a:lnTo>
                    <a:pt x="256" y="413"/>
                  </a:lnTo>
                  <a:lnTo>
                    <a:pt x="256" y="231"/>
                  </a:lnTo>
                  <a:lnTo>
                    <a:pt x="259" y="195"/>
                  </a:lnTo>
                  <a:lnTo>
                    <a:pt x="268" y="159"/>
                  </a:lnTo>
                  <a:lnTo>
                    <a:pt x="282" y="125"/>
                  </a:lnTo>
                  <a:lnTo>
                    <a:pt x="301" y="95"/>
                  </a:lnTo>
                  <a:lnTo>
                    <a:pt x="324" y="67"/>
                  </a:lnTo>
                  <a:lnTo>
                    <a:pt x="351" y="44"/>
                  </a:lnTo>
                  <a:lnTo>
                    <a:pt x="382" y="25"/>
                  </a:lnTo>
                  <a:lnTo>
                    <a:pt x="414" y="11"/>
                  </a:lnTo>
                  <a:lnTo>
                    <a:pt x="450" y="2"/>
                  </a:lnTo>
                  <a:lnTo>
                    <a:pt x="4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02"/>
            <p:cNvSpPr>
              <a:spLocks/>
            </p:cNvSpPr>
            <p:nvPr/>
          </p:nvSpPr>
          <p:spPr bwMode="auto">
            <a:xfrm>
              <a:off x="8342313" y="4576763"/>
              <a:ext cx="161925" cy="173038"/>
            </a:xfrm>
            <a:custGeom>
              <a:avLst/>
              <a:gdLst>
                <a:gd name="T0" fmla="*/ 566 w 1017"/>
                <a:gd name="T1" fmla="*/ 2 h 1088"/>
                <a:gd name="T2" fmla="*/ 664 w 1017"/>
                <a:gd name="T3" fmla="*/ 44 h 1088"/>
                <a:gd name="T4" fmla="*/ 734 w 1017"/>
                <a:gd name="T5" fmla="*/ 125 h 1088"/>
                <a:gd name="T6" fmla="*/ 760 w 1017"/>
                <a:gd name="T7" fmla="*/ 231 h 1088"/>
                <a:gd name="T8" fmla="*/ 751 w 1017"/>
                <a:gd name="T9" fmla="*/ 465 h 1088"/>
                <a:gd name="T10" fmla="*/ 723 w 1017"/>
                <a:gd name="T11" fmla="*/ 616 h 1088"/>
                <a:gd name="T12" fmla="*/ 797 w 1017"/>
                <a:gd name="T13" fmla="*/ 659 h 1088"/>
                <a:gd name="T14" fmla="*/ 892 w 1017"/>
                <a:gd name="T15" fmla="*/ 721 h 1088"/>
                <a:gd name="T16" fmla="*/ 979 w 1017"/>
                <a:gd name="T17" fmla="*/ 792 h 1088"/>
                <a:gd name="T18" fmla="*/ 1014 w 1017"/>
                <a:gd name="T19" fmla="*/ 866 h 1088"/>
                <a:gd name="T20" fmla="*/ 1014 w 1017"/>
                <a:gd name="T21" fmla="*/ 1036 h 1088"/>
                <a:gd name="T22" fmla="*/ 982 w 1017"/>
                <a:gd name="T23" fmla="*/ 1078 h 1088"/>
                <a:gd name="T24" fmla="*/ 927 w 1017"/>
                <a:gd name="T25" fmla="*/ 1085 h 1088"/>
                <a:gd name="T26" fmla="*/ 886 w 1017"/>
                <a:gd name="T27" fmla="*/ 1053 h 1088"/>
                <a:gd name="T28" fmla="*/ 878 w 1017"/>
                <a:gd name="T29" fmla="*/ 894 h 1088"/>
                <a:gd name="T30" fmla="*/ 874 w 1017"/>
                <a:gd name="T31" fmla="*/ 883 h 1088"/>
                <a:gd name="T32" fmla="*/ 807 w 1017"/>
                <a:gd name="T33" fmla="*/ 832 h 1088"/>
                <a:gd name="T34" fmla="*/ 718 w 1017"/>
                <a:gd name="T35" fmla="*/ 774 h 1088"/>
                <a:gd name="T36" fmla="*/ 652 w 1017"/>
                <a:gd name="T37" fmla="*/ 737 h 1088"/>
                <a:gd name="T38" fmla="*/ 613 w 1017"/>
                <a:gd name="T39" fmla="*/ 716 h 1088"/>
                <a:gd name="T40" fmla="*/ 587 w 1017"/>
                <a:gd name="T41" fmla="*/ 672 h 1088"/>
                <a:gd name="T42" fmla="*/ 587 w 1017"/>
                <a:gd name="T43" fmla="*/ 464 h 1088"/>
                <a:gd name="T44" fmla="*/ 615 w 1017"/>
                <a:gd name="T45" fmla="*/ 423 h 1088"/>
                <a:gd name="T46" fmla="*/ 619 w 1017"/>
                <a:gd name="T47" fmla="*/ 419 h 1088"/>
                <a:gd name="T48" fmla="*/ 620 w 1017"/>
                <a:gd name="T49" fmla="*/ 234 h 1088"/>
                <a:gd name="T50" fmla="*/ 600 w 1017"/>
                <a:gd name="T51" fmla="*/ 176 h 1088"/>
                <a:gd name="T52" fmla="*/ 550 w 1017"/>
                <a:gd name="T53" fmla="*/ 144 h 1088"/>
                <a:gd name="T54" fmla="*/ 468 w 1017"/>
                <a:gd name="T55" fmla="*/ 144 h 1088"/>
                <a:gd name="T56" fmla="*/ 417 w 1017"/>
                <a:gd name="T57" fmla="*/ 176 h 1088"/>
                <a:gd name="T58" fmla="*/ 397 w 1017"/>
                <a:gd name="T59" fmla="*/ 234 h 1088"/>
                <a:gd name="T60" fmla="*/ 399 w 1017"/>
                <a:gd name="T61" fmla="*/ 420 h 1088"/>
                <a:gd name="T62" fmla="*/ 415 w 1017"/>
                <a:gd name="T63" fmla="*/ 434 h 1088"/>
                <a:gd name="T64" fmla="*/ 433 w 1017"/>
                <a:gd name="T65" fmla="*/ 481 h 1088"/>
                <a:gd name="T66" fmla="*/ 426 w 1017"/>
                <a:gd name="T67" fmla="*/ 688 h 1088"/>
                <a:gd name="T68" fmla="*/ 389 w 1017"/>
                <a:gd name="T69" fmla="*/ 724 h 1088"/>
                <a:gd name="T70" fmla="*/ 347 w 1017"/>
                <a:gd name="T71" fmla="*/ 746 h 1088"/>
                <a:gd name="T72" fmla="*/ 271 w 1017"/>
                <a:gd name="T73" fmla="*/ 792 h 1088"/>
                <a:gd name="T74" fmla="*/ 179 w 1017"/>
                <a:gd name="T75" fmla="*/ 856 h 1088"/>
                <a:gd name="T76" fmla="*/ 142 w 1017"/>
                <a:gd name="T77" fmla="*/ 887 h 1088"/>
                <a:gd name="T78" fmla="*/ 140 w 1017"/>
                <a:gd name="T79" fmla="*/ 1018 h 1088"/>
                <a:gd name="T80" fmla="*/ 120 w 1017"/>
                <a:gd name="T81" fmla="*/ 1068 h 1088"/>
                <a:gd name="T82" fmla="*/ 70 w 1017"/>
                <a:gd name="T83" fmla="*/ 1088 h 1088"/>
                <a:gd name="T84" fmla="*/ 21 w 1017"/>
                <a:gd name="T85" fmla="*/ 1068 h 1088"/>
                <a:gd name="T86" fmla="*/ 0 w 1017"/>
                <a:gd name="T87" fmla="*/ 1018 h 1088"/>
                <a:gd name="T88" fmla="*/ 9 w 1017"/>
                <a:gd name="T89" fmla="*/ 839 h 1088"/>
                <a:gd name="T90" fmla="*/ 58 w 1017"/>
                <a:gd name="T91" fmla="*/ 773 h 1088"/>
                <a:gd name="T92" fmla="*/ 158 w 1017"/>
                <a:gd name="T93" fmla="*/ 698 h 1088"/>
                <a:gd name="T94" fmla="*/ 246 w 1017"/>
                <a:gd name="T95" fmla="*/ 642 h 1088"/>
                <a:gd name="T96" fmla="*/ 292 w 1017"/>
                <a:gd name="T97" fmla="*/ 510 h 1088"/>
                <a:gd name="T98" fmla="*/ 259 w 1017"/>
                <a:gd name="T99" fmla="*/ 439 h 1088"/>
                <a:gd name="T100" fmla="*/ 260 w 1017"/>
                <a:gd name="T101" fmla="*/ 195 h 1088"/>
                <a:gd name="T102" fmla="*/ 302 w 1017"/>
                <a:gd name="T103" fmla="*/ 95 h 1088"/>
                <a:gd name="T104" fmla="*/ 382 w 1017"/>
                <a:gd name="T105" fmla="*/ 25 h 1088"/>
                <a:gd name="T106" fmla="*/ 489 w 1017"/>
                <a:gd name="T107" fmla="*/ 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7" h="1088">
                  <a:moveTo>
                    <a:pt x="489" y="0"/>
                  </a:moveTo>
                  <a:lnTo>
                    <a:pt x="528" y="0"/>
                  </a:lnTo>
                  <a:lnTo>
                    <a:pt x="566" y="2"/>
                  </a:lnTo>
                  <a:lnTo>
                    <a:pt x="601" y="11"/>
                  </a:lnTo>
                  <a:lnTo>
                    <a:pt x="634" y="25"/>
                  </a:lnTo>
                  <a:lnTo>
                    <a:pt x="664" y="44"/>
                  </a:lnTo>
                  <a:lnTo>
                    <a:pt x="692" y="67"/>
                  </a:lnTo>
                  <a:lnTo>
                    <a:pt x="715" y="95"/>
                  </a:lnTo>
                  <a:lnTo>
                    <a:pt x="734" y="125"/>
                  </a:lnTo>
                  <a:lnTo>
                    <a:pt x="748" y="159"/>
                  </a:lnTo>
                  <a:lnTo>
                    <a:pt x="757" y="195"/>
                  </a:lnTo>
                  <a:lnTo>
                    <a:pt x="760" y="231"/>
                  </a:lnTo>
                  <a:lnTo>
                    <a:pt x="760" y="413"/>
                  </a:lnTo>
                  <a:lnTo>
                    <a:pt x="757" y="439"/>
                  </a:lnTo>
                  <a:lnTo>
                    <a:pt x="751" y="465"/>
                  </a:lnTo>
                  <a:lnTo>
                    <a:pt x="739" y="489"/>
                  </a:lnTo>
                  <a:lnTo>
                    <a:pt x="723" y="510"/>
                  </a:lnTo>
                  <a:lnTo>
                    <a:pt x="723" y="616"/>
                  </a:lnTo>
                  <a:lnTo>
                    <a:pt x="744" y="628"/>
                  </a:lnTo>
                  <a:lnTo>
                    <a:pt x="770" y="642"/>
                  </a:lnTo>
                  <a:lnTo>
                    <a:pt x="797" y="659"/>
                  </a:lnTo>
                  <a:lnTo>
                    <a:pt x="827" y="677"/>
                  </a:lnTo>
                  <a:lnTo>
                    <a:pt x="859" y="698"/>
                  </a:lnTo>
                  <a:lnTo>
                    <a:pt x="892" y="721"/>
                  </a:lnTo>
                  <a:lnTo>
                    <a:pt x="925" y="745"/>
                  </a:lnTo>
                  <a:lnTo>
                    <a:pt x="959" y="773"/>
                  </a:lnTo>
                  <a:lnTo>
                    <a:pt x="979" y="792"/>
                  </a:lnTo>
                  <a:lnTo>
                    <a:pt x="995" y="815"/>
                  </a:lnTo>
                  <a:lnTo>
                    <a:pt x="1006" y="839"/>
                  </a:lnTo>
                  <a:lnTo>
                    <a:pt x="1014" y="866"/>
                  </a:lnTo>
                  <a:lnTo>
                    <a:pt x="1017" y="894"/>
                  </a:lnTo>
                  <a:lnTo>
                    <a:pt x="1017" y="1018"/>
                  </a:lnTo>
                  <a:lnTo>
                    <a:pt x="1014" y="1036"/>
                  </a:lnTo>
                  <a:lnTo>
                    <a:pt x="1006" y="1053"/>
                  </a:lnTo>
                  <a:lnTo>
                    <a:pt x="996" y="1068"/>
                  </a:lnTo>
                  <a:lnTo>
                    <a:pt x="982" y="1078"/>
                  </a:lnTo>
                  <a:lnTo>
                    <a:pt x="965" y="1085"/>
                  </a:lnTo>
                  <a:lnTo>
                    <a:pt x="946" y="1088"/>
                  </a:lnTo>
                  <a:lnTo>
                    <a:pt x="927" y="1085"/>
                  </a:lnTo>
                  <a:lnTo>
                    <a:pt x="911" y="1078"/>
                  </a:lnTo>
                  <a:lnTo>
                    <a:pt x="897" y="1068"/>
                  </a:lnTo>
                  <a:lnTo>
                    <a:pt x="886" y="1053"/>
                  </a:lnTo>
                  <a:lnTo>
                    <a:pt x="879" y="1036"/>
                  </a:lnTo>
                  <a:lnTo>
                    <a:pt x="878" y="1018"/>
                  </a:lnTo>
                  <a:lnTo>
                    <a:pt x="878" y="894"/>
                  </a:lnTo>
                  <a:lnTo>
                    <a:pt x="877" y="891"/>
                  </a:lnTo>
                  <a:lnTo>
                    <a:pt x="876" y="886"/>
                  </a:lnTo>
                  <a:lnTo>
                    <a:pt x="874" y="883"/>
                  </a:lnTo>
                  <a:lnTo>
                    <a:pt x="871" y="881"/>
                  </a:lnTo>
                  <a:lnTo>
                    <a:pt x="839" y="856"/>
                  </a:lnTo>
                  <a:lnTo>
                    <a:pt x="807" y="832"/>
                  </a:lnTo>
                  <a:lnTo>
                    <a:pt x="776" y="811"/>
                  </a:lnTo>
                  <a:lnTo>
                    <a:pt x="746" y="792"/>
                  </a:lnTo>
                  <a:lnTo>
                    <a:pt x="718" y="774"/>
                  </a:lnTo>
                  <a:lnTo>
                    <a:pt x="693" y="759"/>
                  </a:lnTo>
                  <a:lnTo>
                    <a:pt x="670" y="746"/>
                  </a:lnTo>
                  <a:lnTo>
                    <a:pt x="652" y="737"/>
                  </a:lnTo>
                  <a:lnTo>
                    <a:pt x="637" y="730"/>
                  </a:lnTo>
                  <a:lnTo>
                    <a:pt x="628" y="724"/>
                  </a:lnTo>
                  <a:lnTo>
                    <a:pt x="613" y="716"/>
                  </a:lnTo>
                  <a:lnTo>
                    <a:pt x="601" y="703"/>
                  </a:lnTo>
                  <a:lnTo>
                    <a:pt x="592" y="688"/>
                  </a:lnTo>
                  <a:lnTo>
                    <a:pt x="587" y="672"/>
                  </a:lnTo>
                  <a:lnTo>
                    <a:pt x="585" y="655"/>
                  </a:lnTo>
                  <a:lnTo>
                    <a:pt x="585" y="481"/>
                  </a:lnTo>
                  <a:lnTo>
                    <a:pt x="587" y="464"/>
                  </a:lnTo>
                  <a:lnTo>
                    <a:pt x="592" y="447"/>
                  </a:lnTo>
                  <a:lnTo>
                    <a:pt x="602" y="434"/>
                  </a:lnTo>
                  <a:lnTo>
                    <a:pt x="615" y="423"/>
                  </a:lnTo>
                  <a:lnTo>
                    <a:pt x="616" y="422"/>
                  </a:lnTo>
                  <a:lnTo>
                    <a:pt x="618" y="421"/>
                  </a:lnTo>
                  <a:lnTo>
                    <a:pt x="619" y="419"/>
                  </a:lnTo>
                  <a:lnTo>
                    <a:pt x="620" y="417"/>
                  </a:lnTo>
                  <a:lnTo>
                    <a:pt x="620" y="414"/>
                  </a:lnTo>
                  <a:lnTo>
                    <a:pt x="620" y="234"/>
                  </a:lnTo>
                  <a:lnTo>
                    <a:pt x="618" y="212"/>
                  </a:lnTo>
                  <a:lnTo>
                    <a:pt x="611" y="192"/>
                  </a:lnTo>
                  <a:lnTo>
                    <a:pt x="600" y="176"/>
                  </a:lnTo>
                  <a:lnTo>
                    <a:pt x="586" y="161"/>
                  </a:lnTo>
                  <a:lnTo>
                    <a:pt x="569" y="150"/>
                  </a:lnTo>
                  <a:lnTo>
                    <a:pt x="550" y="144"/>
                  </a:lnTo>
                  <a:lnTo>
                    <a:pt x="528" y="141"/>
                  </a:lnTo>
                  <a:lnTo>
                    <a:pt x="489" y="141"/>
                  </a:lnTo>
                  <a:lnTo>
                    <a:pt x="468" y="144"/>
                  </a:lnTo>
                  <a:lnTo>
                    <a:pt x="449" y="150"/>
                  </a:lnTo>
                  <a:lnTo>
                    <a:pt x="432" y="161"/>
                  </a:lnTo>
                  <a:lnTo>
                    <a:pt x="417" y="176"/>
                  </a:lnTo>
                  <a:lnTo>
                    <a:pt x="407" y="192"/>
                  </a:lnTo>
                  <a:lnTo>
                    <a:pt x="399" y="212"/>
                  </a:lnTo>
                  <a:lnTo>
                    <a:pt x="397" y="234"/>
                  </a:lnTo>
                  <a:lnTo>
                    <a:pt x="397" y="414"/>
                  </a:lnTo>
                  <a:lnTo>
                    <a:pt x="397" y="417"/>
                  </a:lnTo>
                  <a:lnTo>
                    <a:pt x="399" y="420"/>
                  </a:lnTo>
                  <a:lnTo>
                    <a:pt x="401" y="422"/>
                  </a:lnTo>
                  <a:lnTo>
                    <a:pt x="403" y="423"/>
                  </a:lnTo>
                  <a:lnTo>
                    <a:pt x="415" y="434"/>
                  </a:lnTo>
                  <a:lnTo>
                    <a:pt x="425" y="447"/>
                  </a:lnTo>
                  <a:lnTo>
                    <a:pt x="431" y="464"/>
                  </a:lnTo>
                  <a:lnTo>
                    <a:pt x="433" y="481"/>
                  </a:lnTo>
                  <a:lnTo>
                    <a:pt x="433" y="655"/>
                  </a:lnTo>
                  <a:lnTo>
                    <a:pt x="431" y="672"/>
                  </a:lnTo>
                  <a:lnTo>
                    <a:pt x="426" y="688"/>
                  </a:lnTo>
                  <a:lnTo>
                    <a:pt x="416" y="703"/>
                  </a:lnTo>
                  <a:lnTo>
                    <a:pt x="405" y="716"/>
                  </a:lnTo>
                  <a:lnTo>
                    <a:pt x="389" y="724"/>
                  </a:lnTo>
                  <a:lnTo>
                    <a:pt x="381" y="730"/>
                  </a:lnTo>
                  <a:lnTo>
                    <a:pt x="366" y="737"/>
                  </a:lnTo>
                  <a:lnTo>
                    <a:pt x="347" y="746"/>
                  </a:lnTo>
                  <a:lnTo>
                    <a:pt x="325" y="759"/>
                  </a:lnTo>
                  <a:lnTo>
                    <a:pt x="300" y="774"/>
                  </a:lnTo>
                  <a:lnTo>
                    <a:pt x="271" y="792"/>
                  </a:lnTo>
                  <a:lnTo>
                    <a:pt x="242" y="811"/>
                  </a:lnTo>
                  <a:lnTo>
                    <a:pt x="210" y="832"/>
                  </a:lnTo>
                  <a:lnTo>
                    <a:pt x="179" y="856"/>
                  </a:lnTo>
                  <a:lnTo>
                    <a:pt x="146" y="881"/>
                  </a:lnTo>
                  <a:lnTo>
                    <a:pt x="144" y="883"/>
                  </a:lnTo>
                  <a:lnTo>
                    <a:pt x="142" y="887"/>
                  </a:lnTo>
                  <a:lnTo>
                    <a:pt x="141" y="891"/>
                  </a:lnTo>
                  <a:lnTo>
                    <a:pt x="140" y="894"/>
                  </a:lnTo>
                  <a:lnTo>
                    <a:pt x="140" y="1018"/>
                  </a:lnTo>
                  <a:lnTo>
                    <a:pt x="138" y="1036"/>
                  </a:lnTo>
                  <a:lnTo>
                    <a:pt x="130" y="1053"/>
                  </a:lnTo>
                  <a:lnTo>
                    <a:pt x="120" y="1068"/>
                  </a:lnTo>
                  <a:lnTo>
                    <a:pt x="105" y="1078"/>
                  </a:lnTo>
                  <a:lnTo>
                    <a:pt x="89" y="1085"/>
                  </a:lnTo>
                  <a:lnTo>
                    <a:pt x="70" y="1088"/>
                  </a:lnTo>
                  <a:lnTo>
                    <a:pt x="51" y="1085"/>
                  </a:lnTo>
                  <a:lnTo>
                    <a:pt x="35" y="1078"/>
                  </a:lnTo>
                  <a:lnTo>
                    <a:pt x="21" y="1068"/>
                  </a:lnTo>
                  <a:lnTo>
                    <a:pt x="9" y="1053"/>
                  </a:lnTo>
                  <a:lnTo>
                    <a:pt x="2" y="1036"/>
                  </a:lnTo>
                  <a:lnTo>
                    <a:pt x="0" y="1018"/>
                  </a:lnTo>
                  <a:lnTo>
                    <a:pt x="0" y="894"/>
                  </a:lnTo>
                  <a:lnTo>
                    <a:pt x="2" y="866"/>
                  </a:lnTo>
                  <a:lnTo>
                    <a:pt x="9" y="839"/>
                  </a:lnTo>
                  <a:lnTo>
                    <a:pt x="22" y="815"/>
                  </a:lnTo>
                  <a:lnTo>
                    <a:pt x="38" y="792"/>
                  </a:lnTo>
                  <a:lnTo>
                    <a:pt x="58" y="773"/>
                  </a:lnTo>
                  <a:lnTo>
                    <a:pt x="91" y="745"/>
                  </a:lnTo>
                  <a:lnTo>
                    <a:pt x="124" y="721"/>
                  </a:lnTo>
                  <a:lnTo>
                    <a:pt x="158" y="698"/>
                  </a:lnTo>
                  <a:lnTo>
                    <a:pt x="189" y="677"/>
                  </a:lnTo>
                  <a:lnTo>
                    <a:pt x="219" y="658"/>
                  </a:lnTo>
                  <a:lnTo>
                    <a:pt x="246" y="642"/>
                  </a:lnTo>
                  <a:lnTo>
                    <a:pt x="271" y="628"/>
                  </a:lnTo>
                  <a:lnTo>
                    <a:pt x="292" y="616"/>
                  </a:lnTo>
                  <a:lnTo>
                    <a:pt x="292" y="510"/>
                  </a:lnTo>
                  <a:lnTo>
                    <a:pt x="278" y="489"/>
                  </a:lnTo>
                  <a:lnTo>
                    <a:pt x="266" y="465"/>
                  </a:lnTo>
                  <a:lnTo>
                    <a:pt x="259" y="439"/>
                  </a:lnTo>
                  <a:lnTo>
                    <a:pt x="256" y="413"/>
                  </a:lnTo>
                  <a:lnTo>
                    <a:pt x="256" y="231"/>
                  </a:lnTo>
                  <a:lnTo>
                    <a:pt x="260" y="195"/>
                  </a:lnTo>
                  <a:lnTo>
                    <a:pt x="268" y="159"/>
                  </a:lnTo>
                  <a:lnTo>
                    <a:pt x="283" y="125"/>
                  </a:lnTo>
                  <a:lnTo>
                    <a:pt x="302" y="95"/>
                  </a:lnTo>
                  <a:lnTo>
                    <a:pt x="325" y="67"/>
                  </a:lnTo>
                  <a:lnTo>
                    <a:pt x="351" y="44"/>
                  </a:lnTo>
                  <a:lnTo>
                    <a:pt x="382" y="25"/>
                  </a:lnTo>
                  <a:lnTo>
                    <a:pt x="415" y="11"/>
                  </a:lnTo>
                  <a:lnTo>
                    <a:pt x="451" y="2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03"/>
            <p:cNvSpPr>
              <a:spLocks/>
            </p:cNvSpPr>
            <p:nvPr/>
          </p:nvSpPr>
          <p:spPr bwMode="auto">
            <a:xfrm>
              <a:off x="8148638" y="4576763"/>
              <a:ext cx="160337" cy="171450"/>
            </a:xfrm>
            <a:custGeom>
              <a:avLst/>
              <a:gdLst>
                <a:gd name="T0" fmla="*/ 559 w 1005"/>
                <a:gd name="T1" fmla="*/ 3 h 1078"/>
                <a:gd name="T2" fmla="*/ 658 w 1005"/>
                <a:gd name="T3" fmla="*/ 44 h 1078"/>
                <a:gd name="T4" fmla="*/ 727 w 1005"/>
                <a:gd name="T5" fmla="*/ 125 h 1078"/>
                <a:gd name="T6" fmla="*/ 753 w 1005"/>
                <a:gd name="T7" fmla="*/ 230 h 1078"/>
                <a:gd name="T8" fmla="*/ 743 w 1005"/>
                <a:gd name="T9" fmla="*/ 461 h 1078"/>
                <a:gd name="T10" fmla="*/ 717 w 1005"/>
                <a:gd name="T11" fmla="*/ 610 h 1078"/>
                <a:gd name="T12" fmla="*/ 790 w 1005"/>
                <a:gd name="T13" fmla="*/ 652 h 1078"/>
                <a:gd name="T14" fmla="*/ 883 w 1005"/>
                <a:gd name="T15" fmla="*/ 714 h 1078"/>
                <a:gd name="T16" fmla="*/ 968 w 1005"/>
                <a:gd name="T17" fmla="*/ 783 h 1078"/>
                <a:gd name="T18" fmla="*/ 1003 w 1005"/>
                <a:gd name="T19" fmla="*/ 858 h 1078"/>
                <a:gd name="T20" fmla="*/ 1003 w 1005"/>
                <a:gd name="T21" fmla="*/ 1026 h 1078"/>
                <a:gd name="T22" fmla="*/ 971 w 1005"/>
                <a:gd name="T23" fmla="*/ 1069 h 1078"/>
                <a:gd name="T24" fmla="*/ 917 w 1005"/>
                <a:gd name="T25" fmla="*/ 1075 h 1078"/>
                <a:gd name="T26" fmla="*/ 875 w 1005"/>
                <a:gd name="T27" fmla="*/ 1043 h 1078"/>
                <a:gd name="T28" fmla="*/ 865 w 1005"/>
                <a:gd name="T29" fmla="*/ 885 h 1078"/>
                <a:gd name="T30" fmla="*/ 862 w 1005"/>
                <a:gd name="T31" fmla="*/ 875 h 1078"/>
                <a:gd name="T32" fmla="*/ 797 w 1005"/>
                <a:gd name="T33" fmla="*/ 824 h 1078"/>
                <a:gd name="T34" fmla="*/ 709 w 1005"/>
                <a:gd name="T35" fmla="*/ 767 h 1078"/>
                <a:gd name="T36" fmla="*/ 642 w 1005"/>
                <a:gd name="T37" fmla="*/ 731 h 1078"/>
                <a:gd name="T38" fmla="*/ 605 w 1005"/>
                <a:gd name="T39" fmla="*/ 709 h 1078"/>
                <a:gd name="T40" fmla="*/ 577 w 1005"/>
                <a:gd name="T41" fmla="*/ 666 h 1078"/>
                <a:gd name="T42" fmla="*/ 578 w 1005"/>
                <a:gd name="T43" fmla="*/ 459 h 1078"/>
                <a:gd name="T44" fmla="*/ 607 w 1005"/>
                <a:gd name="T45" fmla="*/ 418 h 1078"/>
                <a:gd name="T46" fmla="*/ 610 w 1005"/>
                <a:gd name="T47" fmla="*/ 415 h 1078"/>
                <a:gd name="T48" fmla="*/ 611 w 1005"/>
                <a:gd name="T49" fmla="*/ 231 h 1078"/>
                <a:gd name="T50" fmla="*/ 591 w 1005"/>
                <a:gd name="T51" fmla="*/ 175 h 1078"/>
                <a:gd name="T52" fmla="*/ 542 w 1005"/>
                <a:gd name="T53" fmla="*/ 143 h 1078"/>
                <a:gd name="T54" fmla="*/ 462 w 1005"/>
                <a:gd name="T55" fmla="*/ 143 h 1078"/>
                <a:gd name="T56" fmla="*/ 412 w 1005"/>
                <a:gd name="T57" fmla="*/ 175 h 1078"/>
                <a:gd name="T58" fmla="*/ 394 w 1005"/>
                <a:gd name="T59" fmla="*/ 231 h 1078"/>
                <a:gd name="T60" fmla="*/ 396 w 1005"/>
                <a:gd name="T61" fmla="*/ 416 h 1078"/>
                <a:gd name="T62" fmla="*/ 411 w 1005"/>
                <a:gd name="T63" fmla="*/ 429 h 1078"/>
                <a:gd name="T64" fmla="*/ 430 w 1005"/>
                <a:gd name="T65" fmla="*/ 476 h 1078"/>
                <a:gd name="T66" fmla="*/ 422 w 1005"/>
                <a:gd name="T67" fmla="*/ 682 h 1078"/>
                <a:gd name="T68" fmla="*/ 386 w 1005"/>
                <a:gd name="T69" fmla="*/ 719 h 1078"/>
                <a:gd name="T70" fmla="*/ 344 w 1005"/>
                <a:gd name="T71" fmla="*/ 740 h 1078"/>
                <a:gd name="T72" fmla="*/ 269 w 1005"/>
                <a:gd name="T73" fmla="*/ 784 h 1078"/>
                <a:gd name="T74" fmla="*/ 178 w 1005"/>
                <a:gd name="T75" fmla="*/ 847 h 1078"/>
                <a:gd name="T76" fmla="*/ 141 w 1005"/>
                <a:gd name="T77" fmla="*/ 881 h 1078"/>
                <a:gd name="T78" fmla="*/ 138 w 1005"/>
                <a:gd name="T79" fmla="*/ 1026 h 1078"/>
                <a:gd name="T80" fmla="*/ 105 w 1005"/>
                <a:gd name="T81" fmla="*/ 1069 h 1078"/>
                <a:gd name="T82" fmla="*/ 52 w 1005"/>
                <a:gd name="T83" fmla="*/ 1075 h 1078"/>
                <a:gd name="T84" fmla="*/ 9 w 1005"/>
                <a:gd name="T85" fmla="*/ 1043 h 1078"/>
                <a:gd name="T86" fmla="*/ 0 w 1005"/>
                <a:gd name="T87" fmla="*/ 885 h 1078"/>
                <a:gd name="T88" fmla="*/ 21 w 1005"/>
                <a:gd name="T89" fmla="*/ 806 h 1078"/>
                <a:gd name="T90" fmla="*/ 95 w 1005"/>
                <a:gd name="T91" fmla="*/ 735 h 1078"/>
                <a:gd name="T92" fmla="*/ 204 w 1005"/>
                <a:gd name="T93" fmla="*/ 660 h 1078"/>
                <a:gd name="T94" fmla="*/ 289 w 1005"/>
                <a:gd name="T95" fmla="*/ 610 h 1078"/>
                <a:gd name="T96" fmla="*/ 262 w 1005"/>
                <a:gd name="T97" fmla="*/ 461 h 1078"/>
                <a:gd name="T98" fmla="*/ 252 w 1005"/>
                <a:gd name="T99" fmla="*/ 230 h 1078"/>
                <a:gd name="T100" fmla="*/ 279 w 1005"/>
                <a:gd name="T101" fmla="*/ 125 h 1078"/>
                <a:gd name="T102" fmla="*/ 348 w 1005"/>
                <a:gd name="T103" fmla="*/ 44 h 1078"/>
                <a:gd name="T104" fmla="*/ 447 w 1005"/>
                <a:gd name="T105" fmla="*/ 3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05" h="1078">
                  <a:moveTo>
                    <a:pt x="484" y="0"/>
                  </a:moveTo>
                  <a:lnTo>
                    <a:pt x="522" y="0"/>
                  </a:lnTo>
                  <a:lnTo>
                    <a:pt x="559" y="3"/>
                  </a:lnTo>
                  <a:lnTo>
                    <a:pt x="595" y="11"/>
                  </a:lnTo>
                  <a:lnTo>
                    <a:pt x="628" y="26"/>
                  </a:lnTo>
                  <a:lnTo>
                    <a:pt x="658" y="44"/>
                  </a:lnTo>
                  <a:lnTo>
                    <a:pt x="686" y="67"/>
                  </a:lnTo>
                  <a:lnTo>
                    <a:pt x="709" y="94"/>
                  </a:lnTo>
                  <a:lnTo>
                    <a:pt x="727" y="125"/>
                  </a:lnTo>
                  <a:lnTo>
                    <a:pt x="741" y="158"/>
                  </a:lnTo>
                  <a:lnTo>
                    <a:pt x="750" y="193"/>
                  </a:lnTo>
                  <a:lnTo>
                    <a:pt x="753" y="230"/>
                  </a:lnTo>
                  <a:lnTo>
                    <a:pt x="753" y="408"/>
                  </a:lnTo>
                  <a:lnTo>
                    <a:pt x="751" y="436"/>
                  </a:lnTo>
                  <a:lnTo>
                    <a:pt x="743" y="461"/>
                  </a:lnTo>
                  <a:lnTo>
                    <a:pt x="732" y="485"/>
                  </a:lnTo>
                  <a:lnTo>
                    <a:pt x="717" y="506"/>
                  </a:lnTo>
                  <a:lnTo>
                    <a:pt x="717" y="610"/>
                  </a:lnTo>
                  <a:lnTo>
                    <a:pt x="738" y="622"/>
                  </a:lnTo>
                  <a:lnTo>
                    <a:pt x="762" y="636"/>
                  </a:lnTo>
                  <a:lnTo>
                    <a:pt x="790" y="652"/>
                  </a:lnTo>
                  <a:lnTo>
                    <a:pt x="819" y="670"/>
                  </a:lnTo>
                  <a:lnTo>
                    <a:pt x="851" y="690"/>
                  </a:lnTo>
                  <a:lnTo>
                    <a:pt x="883" y="714"/>
                  </a:lnTo>
                  <a:lnTo>
                    <a:pt x="916" y="738"/>
                  </a:lnTo>
                  <a:lnTo>
                    <a:pt x="948" y="764"/>
                  </a:lnTo>
                  <a:lnTo>
                    <a:pt x="968" y="783"/>
                  </a:lnTo>
                  <a:lnTo>
                    <a:pt x="984" y="806"/>
                  </a:lnTo>
                  <a:lnTo>
                    <a:pt x="996" y="831"/>
                  </a:lnTo>
                  <a:lnTo>
                    <a:pt x="1003" y="858"/>
                  </a:lnTo>
                  <a:lnTo>
                    <a:pt x="1005" y="885"/>
                  </a:lnTo>
                  <a:lnTo>
                    <a:pt x="1005" y="1007"/>
                  </a:lnTo>
                  <a:lnTo>
                    <a:pt x="1003" y="1026"/>
                  </a:lnTo>
                  <a:lnTo>
                    <a:pt x="996" y="1043"/>
                  </a:lnTo>
                  <a:lnTo>
                    <a:pt x="985" y="1057"/>
                  </a:lnTo>
                  <a:lnTo>
                    <a:pt x="971" y="1069"/>
                  </a:lnTo>
                  <a:lnTo>
                    <a:pt x="954" y="1075"/>
                  </a:lnTo>
                  <a:lnTo>
                    <a:pt x="936" y="1078"/>
                  </a:lnTo>
                  <a:lnTo>
                    <a:pt x="917" y="1075"/>
                  </a:lnTo>
                  <a:lnTo>
                    <a:pt x="900" y="1069"/>
                  </a:lnTo>
                  <a:lnTo>
                    <a:pt x="885" y="1057"/>
                  </a:lnTo>
                  <a:lnTo>
                    <a:pt x="875" y="1043"/>
                  </a:lnTo>
                  <a:lnTo>
                    <a:pt x="868" y="1026"/>
                  </a:lnTo>
                  <a:lnTo>
                    <a:pt x="865" y="1007"/>
                  </a:lnTo>
                  <a:lnTo>
                    <a:pt x="865" y="885"/>
                  </a:lnTo>
                  <a:lnTo>
                    <a:pt x="865" y="882"/>
                  </a:lnTo>
                  <a:lnTo>
                    <a:pt x="864" y="878"/>
                  </a:lnTo>
                  <a:lnTo>
                    <a:pt x="862" y="875"/>
                  </a:lnTo>
                  <a:lnTo>
                    <a:pt x="860" y="873"/>
                  </a:lnTo>
                  <a:lnTo>
                    <a:pt x="829" y="847"/>
                  </a:lnTo>
                  <a:lnTo>
                    <a:pt x="797" y="824"/>
                  </a:lnTo>
                  <a:lnTo>
                    <a:pt x="766" y="803"/>
                  </a:lnTo>
                  <a:lnTo>
                    <a:pt x="736" y="784"/>
                  </a:lnTo>
                  <a:lnTo>
                    <a:pt x="709" y="767"/>
                  </a:lnTo>
                  <a:lnTo>
                    <a:pt x="683" y="753"/>
                  </a:lnTo>
                  <a:lnTo>
                    <a:pt x="661" y="740"/>
                  </a:lnTo>
                  <a:lnTo>
                    <a:pt x="642" y="731"/>
                  </a:lnTo>
                  <a:lnTo>
                    <a:pt x="629" y="723"/>
                  </a:lnTo>
                  <a:lnTo>
                    <a:pt x="619" y="719"/>
                  </a:lnTo>
                  <a:lnTo>
                    <a:pt x="605" y="709"/>
                  </a:lnTo>
                  <a:lnTo>
                    <a:pt x="593" y="697"/>
                  </a:lnTo>
                  <a:lnTo>
                    <a:pt x="584" y="682"/>
                  </a:lnTo>
                  <a:lnTo>
                    <a:pt x="577" y="666"/>
                  </a:lnTo>
                  <a:lnTo>
                    <a:pt x="576" y="648"/>
                  </a:lnTo>
                  <a:lnTo>
                    <a:pt x="576" y="476"/>
                  </a:lnTo>
                  <a:lnTo>
                    <a:pt x="578" y="459"/>
                  </a:lnTo>
                  <a:lnTo>
                    <a:pt x="584" y="443"/>
                  </a:lnTo>
                  <a:lnTo>
                    <a:pt x="594" y="429"/>
                  </a:lnTo>
                  <a:lnTo>
                    <a:pt x="607" y="418"/>
                  </a:lnTo>
                  <a:lnTo>
                    <a:pt x="608" y="418"/>
                  </a:lnTo>
                  <a:lnTo>
                    <a:pt x="609" y="416"/>
                  </a:lnTo>
                  <a:lnTo>
                    <a:pt x="610" y="415"/>
                  </a:lnTo>
                  <a:lnTo>
                    <a:pt x="611" y="412"/>
                  </a:lnTo>
                  <a:lnTo>
                    <a:pt x="611" y="409"/>
                  </a:lnTo>
                  <a:lnTo>
                    <a:pt x="611" y="231"/>
                  </a:lnTo>
                  <a:lnTo>
                    <a:pt x="609" y="210"/>
                  </a:lnTo>
                  <a:lnTo>
                    <a:pt x="601" y="191"/>
                  </a:lnTo>
                  <a:lnTo>
                    <a:pt x="591" y="175"/>
                  </a:lnTo>
                  <a:lnTo>
                    <a:pt x="577" y="161"/>
                  </a:lnTo>
                  <a:lnTo>
                    <a:pt x="560" y="150"/>
                  </a:lnTo>
                  <a:lnTo>
                    <a:pt x="542" y="143"/>
                  </a:lnTo>
                  <a:lnTo>
                    <a:pt x="521" y="141"/>
                  </a:lnTo>
                  <a:lnTo>
                    <a:pt x="483" y="141"/>
                  </a:lnTo>
                  <a:lnTo>
                    <a:pt x="462" y="143"/>
                  </a:lnTo>
                  <a:lnTo>
                    <a:pt x="443" y="150"/>
                  </a:lnTo>
                  <a:lnTo>
                    <a:pt x="426" y="161"/>
                  </a:lnTo>
                  <a:lnTo>
                    <a:pt x="412" y="175"/>
                  </a:lnTo>
                  <a:lnTo>
                    <a:pt x="402" y="191"/>
                  </a:lnTo>
                  <a:lnTo>
                    <a:pt x="395" y="210"/>
                  </a:lnTo>
                  <a:lnTo>
                    <a:pt x="394" y="231"/>
                  </a:lnTo>
                  <a:lnTo>
                    <a:pt x="394" y="409"/>
                  </a:lnTo>
                  <a:lnTo>
                    <a:pt x="395" y="412"/>
                  </a:lnTo>
                  <a:lnTo>
                    <a:pt x="396" y="416"/>
                  </a:lnTo>
                  <a:lnTo>
                    <a:pt x="397" y="417"/>
                  </a:lnTo>
                  <a:lnTo>
                    <a:pt x="399" y="418"/>
                  </a:lnTo>
                  <a:lnTo>
                    <a:pt x="411" y="429"/>
                  </a:lnTo>
                  <a:lnTo>
                    <a:pt x="422" y="443"/>
                  </a:lnTo>
                  <a:lnTo>
                    <a:pt x="428" y="459"/>
                  </a:lnTo>
                  <a:lnTo>
                    <a:pt x="430" y="476"/>
                  </a:lnTo>
                  <a:lnTo>
                    <a:pt x="430" y="648"/>
                  </a:lnTo>
                  <a:lnTo>
                    <a:pt x="428" y="666"/>
                  </a:lnTo>
                  <a:lnTo>
                    <a:pt x="422" y="682"/>
                  </a:lnTo>
                  <a:lnTo>
                    <a:pt x="413" y="697"/>
                  </a:lnTo>
                  <a:lnTo>
                    <a:pt x="401" y="709"/>
                  </a:lnTo>
                  <a:lnTo>
                    <a:pt x="386" y="719"/>
                  </a:lnTo>
                  <a:lnTo>
                    <a:pt x="376" y="723"/>
                  </a:lnTo>
                  <a:lnTo>
                    <a:pt x="363" y="731"/>
                  </a:lnTo>
                  <a:lnTo>
                    <a:pt x="344" y="740"/>
                  </a:lnTo>
                  <a:lnTo>
                    <a:pt x="322" y="753"/>
                  </a:lnTo>
                  <a:lnTo>
                    <a:pt x="297" y="767"/>
                  </a:lnTo>
                  <a:lnTo>
                    <a:pt x="269" y="784"/>
                  </a:lnTo>
                  <a:lnTo>
                    <a:pt x="240" y="803"/>
                  </a:lnTo>
                  <a:lnTo>
                    <a:pt x="209" y="824"/>
                  </a:lnTo>
                  <a:lnTo>
                    <a:pt x="178" y="847"/>
                  </a:lnTo>
                  <a:lnTo>
                    <a:pt x="146" y="873"/>
                  </a:lnTo>
                  <a:lnTo>
                    <a:pt x="143" y="877"/>
                  </a:lnTo>
                  <a:lnTo>
                    <a:pt x="141" y="881"/>
                  </a:lnTo>
                  <a:lnTo>
                    <a:pt x="140" y="885"/>
                  </a:lnTo>
                  <a:lnTo>
                    <a:pt x="140" y="1007"/>
                  </a:lnTo>
                  <a:lnTo>
                    <a:pt x="138" y="1026"/>
                  </a:lnTo>
                  <a:lnTo>
                    <a:pt x="130" y="1043"/>
                  </a:lnTo>
                  <a:lnTo>
                    <a:pt x="120" y="1057"/>
                  </a:lnTo>
                  <a:lnTo>
                    <a:pt x="105" y="1069"/>
                  </a:lnTo>
                  <a:lnTo>
                    <a:pt x="88" y="1075"/>
                  </a:lnTo>
                  <a:lnTo>
                    <a:pt x="70" y="1078"/>
                  </a:lnTo>
                  <a:lnTo>
                    <a:pt x="52" y="1075"/>
                  </a:lnTo>
                  <a:lnTo>
                    <a:pt x="35" y="1069"/>
                  </a:lnTo>
                  <a:lnTo>
                    <a:pt x="20" y="1057"/>
                  </a:lnTo>
                  <a:lnTo>
                    <a:pt x="9" y="1043"/>
                  </a:lnTo>
                  <a:lnTo>
                    <a:pt x="2" y="1026"/>
                  </a:lnTo>
                  <a:lnTo>
                    <a:pt x="0" y="1007"/>
                  </a:lnTo>
                  <a:lnTo>
                    <a:pt x="0" y="885"/>
                  </a:lnTo>
                  <a:lnTo>
                    <a:pt x="2" y="857"/>
                  </a:lnTo>
                  <a:lnTo>
                    <a:pt x="9" y="831"/>
                  </a:lnTo>
                  <a:lnTo>
                    <a:pt x="21" y="806"/>
                  </a:lnTo>
                  <a:lnTo>
                    <a:pt x="37" y="783"/>
                  </a:lnTo>
                  <a:lnTo>
                    <a:pt x="57" y="764"/>
                  </a:lnTo>
                  <a:lnTo>
                    <a:pt x="95" y="735"/>
                  </a:lnTo>
                  <a:lnTo>
                    <a:pt x="132" y="706"/>
                  </a:lnTo>
                  <a:lnTo>
                    <a:pt x="169" y="682"/>
                  </a:lnTo>
                  <a:lnTo>
                    <a:pt x="204" y="660"/>
                  </a:lnTo>
                  <a:lnTo>
                    <a:pt x="236" y="640"/>
                  </a:lnTo>
                  <a:lnTo>
                    <a:pt x="265" y="623"/>
                  </a:lnTo>
                  <a:lnTo>
                    <a:pt x="289" y="610"/>
                  </a:lnTo>
                  <a:lnTo>
                    <a:pt x="289" y="506"/>
                  </a:lnTo>
                  <a:lnTo>
                    <a:pt x="273" y="485"/>
                  </a:lnTo>
                  <a:lnTo>
                    <a:pt x="262" y="461"/>
                  </a:lnTo>
                  <a:lnTo>
                    <a:pt x="256" y="436"/>
                  </a:lnTo>
                  <a:lnTo>
                    <a:pt x="252" y="408"/>
                  </a:lnTo>
                  <a:lnTo>
                    <a:pt x="252" y="230"/>
                  </a:lnTo>
                  <a:lnTo>
                    <a:pt x="256" y="193"/>
                  </a:lnTo>
                  <a:lnTo>
                    <a:pt x="265" y="158"/>
                  </a:lnTo>
                  <a:lnTo>
                    <a:pt x="279" y="125"/>
                  </a:lnTo>
                  <a:lnTo>
                    <a:pt x="298" y="94"/>
                  </a:lnTo>
                  <a:lnTo>
                    <a:pt x="321" y="67"/>
                  </a:lnTo>
                  <a:lnTo>
                    <a:pt x="348" y="44"/>
                  </a:lnTo>
                  <a:lnTo>
                    <a:pt x="377" y="25"/>
                  </a:lnTo>
                  <a:lnTo>
                    <a:pt x="411" y="11"/>
                  </a:lnTo>
                  <a:lnTo>
                    <a:pt x="447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304"/>
            <p:cNvSpPr>
              <a:spLocks/>
            </p:cNvSpPr>
            <p:nvPr/>
          </p:nvSpPr>
          <p:spPr bwMode="auto">
            <a:xfrm>
              <a:off x="8218488" y="4457701"/>
              <a:ext cx="411162" cy="104775"/>
            </a:xfrm>
            <a:custGeom>
              <a:avLst/>
              <a:gdLst>
                <a:gd name="T0" fmla="*/ 1318 w 2593"/>
                <a:gd name="T1" fmla="*/ 2 h 662"/>
                <a:gd name="T2" fmla="*/ 1349 w 2593"/>
                <a:gd name="T3" fmla="*/ 20 h 662"/>
                <a:gd name="T4" fmla="*/ 1367 w 2593"/>
                <a:gd name="T5" fmla="*/ 52 h 662"/>
                <a:gd name="T6" fmla="*/ 1369 w 2593"/>
                <a:gd name="T7" fmla="*/ 261 h 662"/>
                <a:gd name="T8" fmla="*/ 2542 w 2593"/>
                <a:gd name="T9" fmla="*/ 263 h 662"/>
                <a:gd name="T10" fmla="*/ 2573 w 2593"/>
                <a:gd name="T11" fmla="*/ 281 h 662"/>
                <a:gd name="T12" fmla="*/ 2591 w 2593"/>
                <a:gd name="T13" fmla="*/ 312 h 662"/>
                <a:gd name="T14" fmla="*/ 2593 w 2593"/>
                <a:gd name="T15" fmla="*/ 592 h 662"/>
                <a:gd name="T16" fmla="*/ 2584 w 2593"/>
                <a:gd name="T17" fmla="*/ 628 h 662"/>
                <a:gd name="T18" fmla="*/ 2559 w 2593"/>
                <a:gd name="T19" fmla="*/ 653 h 662"/>
                <a:gd name="T20" fmla="*/ 2523 w 2593"/>
                <a:gd name="T21" fmla="*/ 662 h 662"/>
                <a:gd name="T22" fmla="*/ 2488 w 2593"/>
                <a:gd name="T23" fmla="*/ 653 h 662"/>
                <a:gd name="T24" fmla="*/ 2463 w 2593"/>
                <a:gd name="T25" fmla="*/ 628 h 662"/>
                <a:gd name="T26" fmla="*/ 2454 w 2593"/>
                <a:gd name="T27" fmla="*/ 592 h 662"/>
                <a:gd name="T28" fmla="*/ 1369 w 2593"/>
                <a:gd name="T29" fmla="*/ 401 h 662"/>
                <a:gd name="T30" fmla="*/ 1367 w 2593"/>
                <a:gd name="T31" fmla="*/ 611 h 662"/>
                <a:gd name="T32" fmla="*/ 1349 w 2593"/>
                <a:gd name="T33" fmla="*/ 641 h 662"/>
                <a:gd name="T34" fmla="*/ 1318 w 2593"/>
                <a:gd name="T35" fmla="*/ 659 h 662"/>
                <a:gd name="T36" fmla="*/ 1281 w 2593"/>
                <a:gd name="T37" fmla="*/ 659 h 662"/>
                <a:gd name="T38" fmla="*/ 1250 w 2593"/>
                <a:gd name="T39" fmla="*/ 641 h 662"/>
                <a:gd name="T40" fmla="*/ 1232 w 2593"/>
                <a:gd name="T41" fmla="*/ 611 h 662"/>
                <a:gd name="T42" fmla="*/ 1230 w 2593"/>
                <a:gd name="T43" fmla="*/ 401 h 662"/>
                <a:gd name="T44" fmla="*/ 140 w 2593"/>
                <a:gd name="T45" fmla="*/ 592 h 662"/>
                <a:gd name="T46" fmla="*/ 131 w 2593"/>
                <a:gd name="T47" fmla="*/ 628 h 662"/>
                <a:gd name="T48" fmla="*/ 106 w 2593"/>
                <a:gd name="T49" fmla="*/ 653 h 662"/>
                <a:gd name="T50" fmla="*/ 71 w 2593"/>
                <a:gd name="T51" fmla="*/ 662 h 662"/>
                <a:gd name="T52" fmla="*/ 35 w 2593"/>
                <a:gd name="T53" fmla="*/ 653 h 662"/>
                <a:gd name="T54" fmla="*/ 10 w 2593"/>
                <a:gd name="T55" fmla="*/ 628 h 662"/>
                <a:gd name="T56" fmla="*/ 0 w 2593"/>
                <a:gd name="T57" fmla="*/ 592 h 662"/>
                <a:gd name="T58" fmla="*/ 2 w 2593"/>
                <a:gd name="T59" fmla="*/ 312 h 662"/>
                <a:gd name="T60" fmla="*/ 20 w 2593"/>
                <a:gd name="T61" fmla="*/ 281 h 662"/>
                <a:gd name="T62" fmla="*/ 52 w 2593"/>
                <a:gd name="T63" fmla="*/ 263 h 662"/>
                <a:gd name="T64" fmla="*/ 1230 w 2593"/>
                <a:gd name="T65" fmla="*/ 261 h 662"/>
                <a:gd name="T66" fmla="*/ 1232 w 2593"/>
                <a:gd name="T67" fmla="*/ 52 h 662"/>
                <a:gd name="T68" fmla="*/ 1250 w 2593"/>
                <a:gd name="T69" fmla="*/ 20 h 662"/>
                <a:gd name="T70" fmla="*/ 1281 w 2593"/>
                <a:gd name="T71" fmla="*/ 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93" h="662">
                  <a:moveTo>
                    <a:pt x="1300" y="0"/>
                  </a:moveTo>
                  <a:lnTo>
                    <a:pt x="1318" y="2"/>
                  </a:lnTo>
                  <a:lnTo>
                    <a:pt x="1335" y="9"/>
                  </a:lnTo>
                  <a:lnTo>
                    <a:pt x="1349" y="20"/>
                  </a:lnTo>
                  <a:lnTo>
                    <a:pt x="1360" y="35"/>
                  </a:lnTo>
                  <a:lnTo>
                    <a:pt x="1367" y="52"/>
                  </a:lnTo>
                  <a:lnTo>
                    <a:pt x="1369" y="69"/>
                  </a:lnTo>
                  <a:lnTo>
                    <a:pt x="1369" y="261"/>
                  </a:lnTo>
                  <a:lnTo>
                    <a:pt x="2523" y="261"/>
                  </a:lnTo>
                  <a:lnTo>
                    <a:pt x="2542" y="263"/>
                  </a:lnTo>
                  <a:lnTo>
                    <a:pt x="2559" y="271"/>
                  </a:lnTo>
                  <a:lnTo>
                    <a:pt x="2573" y="281"/>
                  </a:lnTo>
                  <a:lnTo>
                    <a:pt x="2584" y="295"/>
                  </a:lnTo>
                  <a:lnTo>
                    <a:pt x="2591" y="312"/>
                  </a:lnTo>
                  <a:lnTo>
                    <a:pt x="2593" y="331"/>
                  </a:lnTo>
                  <a:lnTo>
                    <a:pt x="2593" y="592"/>
                  </a:lnTo>
                  <a:lnTo>
                    <a:pt x="2591" y="611"/>
                  </a:lnTo>
                  <a:lnTo>
                    <a:pt x="2584" y="628"/>
                  </a:lnTo>
                  <a:lnTo>
                    <a:pt x="2573" y="641"/>
                  </a:lnTo>
                  <a:lnTo>
                    <a:pt x="2559" y="653"/>
                  </a:lnTo>
                  <a:lnTo>
                    <a:pt x="2542" y="659"/>
                  </a:lnTo>
                  <a:lnTo>
                    <a:pt x="2523" y="662"/>
                  </a:lnTo>
                  <a:lnTo>
                    <a:pt x="2505" y="659"/>
                  </a:lnTo>
                  <a:lnTo>
                    <a:pt x="2488" y="653"/>
                  </a:lnTo>
                  <a:lnTo>
                    <a:pt x="2474" y="641"/>
                  </a:lnTo>
                  <a:lnTo>
                    <a:pt x="2463" y="628"/>
                  </a:lnTo>
                  <a:lnTo>
                    <a:pt x="2456" y="611"/>
                  </a:lnTo>
                  <a:lnTo>
                    <a:pt x="2454" y="592"/>
                  </a:lnTo>
                  <a:lnTo>
                    <a:pt x="2454" y="401"/>
                  </a:lnTo>
                  <a:lnTo>
                    <a:pt x="1369" y="401"/>
                  </a:lnTo>
                  <a:lnTo>
                    <a:pt x="1369" y="592"/>
                  </a:lnTo>
                  <a:lnTo>
                    <a:pt x="1367" y="611"/>
                  </a:lnTo>
                  <a:lnTo>
                    <a:pt x="1360" y="628"/>
                  </a:lnTo>
                  <a:lnTo>
                    <a:pt x="1349" y="641"/>
                  </a:lnTo>
                  <a:lnTo>
                    <a:pt x="1335" y="653"/>
                  </a:lnTo>
                  <a:lnTo>
                    <a:pt x="1318" y="659"/>
                  </a:lnTo>
                  <a:lnTo>
                    <a:pt x="1300" y="662"/>
                  </a:lnTo>
                  <a:lnTo>
                    <a:pt x="1281" y="659"/>
                  </a:lnTo>
                  <a:lnTo>
                    <a:pt x="1264" y="653"/>
                  </a:lnTo>
                  <a:lnTo>
                    <a:pt x="1250" y="641"/>
                  </a:lnTo>
                  <a:lnTo>
                    <a:pt x="1239" y="628"/>
                  </a:lnTo>
                  <a:lnTo>
                    <a:pt x="1232" y="611"/>
                  </a:lnTo>
                  <a:lnTo>
                    <a:pt x="1230" y="592"/>
                  </a:lnTo>
                  <a:lnTo>
                    <a:pt x="1230" y="401"/>
                  </a:lnTo>
                  <a:lnTo>
                    <a:pt x="140" y="401"/>
                  </a:lnTo>
                  <a:lnTo>
                    <a:pt x="140" y="592"/>
                  </a:lnTo>
                  <a:lnTo>
                    <a:pt x="138" y="611"/>
                  </a:lnTo>
                  <a:lnTo>
                    <a:pt x="131" y="628"/>
                  </a:lnTo>
                  <a:lnTo>
                    <a:pt x="120" y="641"/>
                  </a:lnTo>
                  <a:lnTo>
                    <a:pt x="106" y="653"/>
                  </a:lnTo>
                  <a:lnTo>
                    <a:pt x="89" y="659"/>
                  </a:lnTo>
                  <a:lnTo>
                    <a:pt x="71" y="662"/>
                  </a:lnTo>
                  <a:lnTo>
                    <a:pt x="52" y="659"/>
                  </a:lnTo>
                  <a:lnTo>
                    <a:pt x="35" y="653"/>
                  </a:lnTo>
                  <a:lnTo>
                    <a:pt x="20" y="641"/>
                  </a:lnTo>
                  <a:lnTo>
                    <a:pt x="10" y="628"/>
                  </a:lnTo>
                  <a:lnTo>
                    <a:pt x="2" y="611"/>
                  </a:lnTo>
                  <a:lnTo>
                    <a:pt x="0" y="592"/>
                  </a:lnTo>
                  <a:lnTo>
                    <a:pt x="0" y="331"/>
                  </a:lnTo>
                  <a:lnTo>
                    <a:pt x="2" y="312"/>
                  </a:lnTo>
                  <a:lnTo>
                    <a:pt x="10" y="295"/>
                  </a:lnTo>
                  <a:lnTo>
                    <a:pt x="20" y="281"/>
                  </a:lnTo>
                  <a:lnTo>
                    <a:pt x="35" y="271"/>
                  </a:lnTo>
                  <a:lnTo>
                    <a:pt x="52" y="263"/>
                  </a:lnTo>
                  <a:lnTo>
                    <a:pt x="71" y="261"/>
                  </a:lnTo>
                  <a:lnTo>
                    <a:pt x="1230" y="261"/>
                  </a:lnTo>
                  <a:lnTo>
                    <a:pt x="1230" y="69"/>
                  </a:lnTo>
                  <a:lnTo>
                    <a:pt x="1232" y="52"/>
                  </a:lnTo>
                  <a:lnTo>
                    <a:pt x="1239" y="35"/>
                  </a:lnTo>
                  <a:lnTo>
                    <a:pt x="1250" y="20"/>
                  </a:lnTo>
                  <a:lnTo>
                    <a:pt x="1264" y="9"/>
                  </a:lnTo>
                  <a:lnTo>
                    <a:pt x="1281" y="2"/>
                  </a:lnTo>
                  <a:lnTo>
                    <a:pt x="1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8" name="Group 917"/>
          <p:cNvGrpSpPr/>
          <p:nvPr/>
        </p:nvGrpSpPr>
        <p:grpSpPr>
          <a:xfrm>
            <a:off x="7219184" y="4266260"/>
            <a:ext cx="550863" cy="488949"/>
            <a:chOff x="7229475" y="4265613"/>
            <a:chExt cx="550863" cy="48894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4" name="Freeform 309"/>
            <p:cNvSpPr>
              <a:spLocks/>
            </p:cNvSpPr>
            <p:nvPr/>
          </p:nvSpPr>
          <p:spPr bwMode="auto">
            <a:xfrm>
              <a:off x="7396163" y="4265613"/>
              <a:ext cx="217488" cy="234950"/>
            </a:xfrm>
            <a:custGeom>
              <a:avLst/>
              <a:gdLst>
                <a:gd name="T0" fmla="*/ 757 w 1372"/>
                <a:gd name="T1" fmla="*/ 3 h 1475"/>
                <a:gd name="T2" fmla="*/ 877 w 1372"/>
                <a:gd name="T3" fmla="*/ 49 h 1475"/>
                <a:gd name="T4" fmla="*/ 964 w 1372"/>
                <a:gd name="T5" fmla="*/ 137 h 1475"/>
                <a:gd name="T6" fmla="*/ 1008 w 1372"/>
                <a:gd name="T7" fmla="*/ 255 h 1475"/>
                <a:gd name="T8" fmla="*/ 1010 w 1372"/>
                <a:gd name="T9" fmla="*/ 582 h 1475"/>
                <a:gd name="T10" fmla="*/ 979 w 1372"/>
                <a:gd name="T11" fmla="*/ 659 h 1475"/>
                <a:gd name="T12" fmla="*/ 983 w 1372"/>
                <a:gd name="T13" fmla="*/ 869 h 1475"/>
                <a:gd name="T14" fmla="*/ 1072 w 1372"/>
                <a:gd name="T15" fmla="*/ 920 h 1475"/>
                <a:gd name="T16" fmla="*/ 1182 w 1372"/>
                <a:gd name="T17" fmla="*/ 992 h 1475"/>
                <a:gd name="T18" fmla="*/ 1303 w 1372"/>
                <a:gd name="T19" fmla="*/ 1082 h 1475"/>
                <a:gd name="T20" fmla="*/ 1354 w 1372"/>
                <a:gd name="T21" fmla="*/ 1147 h 1475"/>
                <a:gd name="T22" fmla="*/ 1372 w 1372"/>
                <a:gd name="T23" fmla="*/ 1231 h 1475"/>
                <a:gd name="T24" fmla="*/ 1363 w 1372"/>
                <a:gd name="T25" fmla="*/ 1440 h 1475"/>
                <a:gd name="T26" fmla="*/ 1322 w 1372"/>
                <a:gd name="T27" fmla="*/ 1472 h 1475"/>
                <a:gd name="T28" fmla="*/ 1267 w 1372"/>
                <a:gd name="T29" fmla="*/ 1466 h 1475"/>
                <a:gd name="T30" fmla="*/ 1235 w 1372"/>
                <a:gd name="T31" fmla="*/ 1424 h 1475"/>
                <a:gd name="T32" fmla="*/ 1230 w 1372"/>
                <a:gd name="T33" fmla="*/ 1215 h 1475"/>
                <a:gd name="T34" fmla="*/ 1175 w 1372"/>
                <a:gd name="T35" fmla="*/ 1160 h 1475"/>
                <a:gd name="T36" fmla="*/ 1063 w 1372"/>
                <a:gd name="T37" fmla="*/ 1081 h 1475"/>
                <a:gd name="T38" fmla="*/ 964 w 1372"/>
                <a:gd name="T39" fmla="*/ 1020 h 1475"/>
                <a:gd name="T40" fmla="*/ 892 w 1372"/>
                <a:gd name="T41" fmla="*/ 980 h 1475"/>
                <a:gd name="T42" fmla="*/ 851 w 1372"/>
                <a:gd name="T43" fmla="*/ 957 h 1475"/>
                <a:gd name="T44" fmla="*/ 823 w 1372"/>
                <a:gd name="T45" fmla="*/ 913 h 1475"/>
                <a:gd name="T46" fmla="*/ 823 w 1372"/>
                <a:gd name="T47" fmla="*/ 631 h 1475"/>
                <a:gd name="T48" fmla="*/ 852 w 1372"/>
                <a:gd name="T49" fmla="*/ 591 h 1475"/>
                <a:gd name="T50" fmla="*/ 871 w 1372"/>
                <a:gd name="T51" fmla="*/ 554 h 1475"/>
                <a:gd name="T52" fmla="*/ 860 w 1372"/>
                <a:gd name="T53" fmla="*/ 238 h 1475"/>
                <a:gd name="T54" fmla="*/ 802 w 1372"/>
                <a:gd name="T55" fmla="*/ 168 h 1475"/>
                <a:gd name="T56" fmla="*/ 714 w 1372"/>
                <a:gd name="T57" fmla="*/ 141 h 1475"/>
                <a:gd name="T58" fmla="*/ 598 w 1372"/>
                <a:gd name="T59" fmla="*/ 153 h 1475"/>
                <a:gd name="T60" fmla="*/ 529 w 1372"/>
                <a:gd name="T61" fmla="*/ 211 h 1475"/>
                <a:gd name="T62" fmla="*/ 501 w 1372"/>
                <a:gd name="T63" fmla="*/ 299 h 1475"/>
                <a:gd name="T64" fmla="*/ 511 w 1372"/>
                <a:gd name="T65" fmla="*/ 581 h 1475"/>
                <a:gd name="T66" fmla="*/ 544 w 1372"/>
                <a:gd name="T67" fmla="*/ 616 h 1475"/>
                <a:gd name="T68" fmla="*/ 553 w 1372"/>
                <a:gd name="T69" fmla="*/ 894 h 1475"/>
                <a:gd name="T70" fmla="*/ 535 w 1372"/>
                <a:gd name="T71" fmla="*/ 944 h 1475"/>
                <a:gd name="T72" fmla="*/ 496 w 1372"/>
                <a:gd name="T73" fmla="*/ 973 h 1475"/>
                <a:gd name="T74" fmla="*/ 436 w 1372"/>
                <a:gd name="T75" fmla="*/ 1005 h 1475"/>
                <a:gd name="T76" fmla="*/ 344 w 1372"/>
                <a:gd name="T77" fmla="*/ 1059 h 1475"/>
                <a:gd name="T78" fmla="*/ 235 w 1372"/>
                <a:gd name="T79" fmla="*/ 1132 h 1475"/>
                <a:gd name="T80" fmla="*/ 149 w 1372"/>
                <a:gd name="T81" fmla="*/ 1201 h 1475"/>
                <a:gd name="T82" fmla="*/ 141 w 1372"/>
                <a:gd name="T83" fmla="*/ 1404 h 1475"/>
                <a:gd name="T84" fmla="*/ 119 w 1372"/>
                <a:gd name="T85" fmla="*/ 1454 h 1475"/>
                <a:gd name="T86" fmla="*/ 70 w 1372"/>
                <a:gd name="T87" fmla="*/ 1475 h 1475"/>
                <a:gd name="T88" fmla="*/ 20 w 1372"/>
                <a:gd name="T89" fmla="*/ 1454 h 1475"/>
                <a:gd name="T90" fmla="*/ 0 w 1372"/>
                <a:gd name="T91" fmla="*/ 1404 h 1475"/>
                <a:gd name="T92" fmla="*/ 8 w 1372"/>
                <a:gd name="T93" fmla="*/ 1175 h 1475"/>
                <a:gd name="T94" fmla="*/ 49 w 1372"/>
                <a:gd name="T95" fmla="*/ 1102 h 1475"/>
                <a:gd name="T96" fmla="*/ 150 w 1372"/>
                <a:gd name="T97" fmla="*/ 1020 h 1475"/>
                <a:gd name="T98" fmla="*/ 266 w 1372"/>
                <a:gd name="T99" fmla="*/ 941 h 1475"/>
                <a:gd name="T100" fmla="*/ 363 w 1372"/>
                <a:gd name="T101" fmla="*/ 884 h 1475"/>
                <a:gd name="T102" fmla="*/ 413 w 1372"/>
                <a:gd name="T103" fmla="*/ 681 h 1475"/>
                <a:gd name="T104" fmla="*/ 369 w 1372"/>
                <a:gd name="T105" fmla="*/ 610 h 1475"/>
                <a:gd name="T106" fmla="*/ 361 w 1372"/>
                <a:gd name="T107" fmla="*/ 299 h 1475"/>
                <a:gd name="T108" fmla="*/ 388 w 1372"/>
                <a:gd name="T109" fmla="*/ 174 h 1475"/>
                <a:gd name="T110" fmla="*/ 464 w 1372"/>
                <a:gd name="T111" fmla="*/ 74 h 1475"/>
                <a:gd name="T112" fmla="*/ 573 w 1372"/>
                <a:gd name="T113" fmla="*/ 13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2" h="1475">
                  <a:moveTo>
                    <a:pt x="659" y="0"/>
                  </a:moveTo>
                  <a:lnTo>
                    <a:pt x="714" y="0"/>
                  </a:lnTo>
                  <a:lnTo>
                    <a:pt x="757" y="3"/>
                  </a:lnTo>
                  <a:lnTo>
                    <a:pt x="800" y="13"/>
                  </a:lnTo>
                  <a:lnTo>
                    <a:pt x="840" y="29"/>
                  </a:lnTo>
                  <a:lnTo>
                    <a:pt x="877" y="49"/>
                  </a:lnTo>
                  <a:lnTo>
                    <a:pt x="909" y="74"/>
                  </a:lnTo>
                  <a:lnTo>
                    <a:pt x="939" y="104"/>
                  </a:lnTo>
                  <a:lnTo>
                    <a:pt x="964" y="137"/>
                  </a:lnTo>
                  <a:lnTo>
                    <a:pt x="984" y="174"/>
                  </a:lnTo>
                  <a:lnTo>
                    <a:pt x="999" y="214"/>
                  </a:lnTo>
                  <a:lnTo>
                    <a:pt x="1008" y="255"/>
                  </a:lnTo>
                  <a:lnTo>
                    <a:pt x="1012" y="299"/>
                  </a:lnTo>
                  <a:lnTo>
                    <a:pt x="1012" y="553"/>
                  </a:lnTo>
                  <a:lnTo>
                    <a:pt x="1010" y="582"/>
                  </a:lnTo>
                  <a:lnTo>
                    <a:pt x="1003" y="609"/>
                  </a:lnTo>
                  <a:lnTo>
                    <a:pt x="993" y="635"/>
                  </a:lnTo>
                  <a:lnTo>
                    <a:pt x="979" y="659"/>
                  </a:lnTo>
                  <a:lnTo>
                    <a:pt x="961" y="681"/>
                  </a:lnTo>
                  <a:lnTo>
                    <a:pt x="961" y="858"/>
                  </a:lnTo>
                  <a:lnTo>
                    <a:pt x="983" y="869"/>
                  </a:lnTo>
                  <a:lnTo>
                    <a:pt x="1010" y="884"/>
                  </a:lnTo>
                  <a:lnTo>
                    <a:pt x="1039" y="901"/>
                  </a:lnTo>
                  <a:lnTo>
                    <a:pt x="1072" y="920"/>
                  </a:lnTo>
                  <a:lnTo>
                    <a:pt x="1107" y="941"/>
                  </a:lnTo>
                  <a:lnTo>
                    <a:pt x="1145" y="966"/>
                  </a:lnTo>
                  <a:lnTo>
                    <a:pt x="1182" y="992"/>
                  </a:lnTo>
                  <a:lnTo>
                    <a:pt x="1223" y="1020"/>
                  </a:lnTo>
                  <a:lnTo>
                    <a:pt x="1263" y="1050"/>
                  </a:lnTo>
                  <a:lnTo>
                    <a:pt x="1303" y="1082"/>
                  </a:lnTo>
                  <a:lnTo>
                    <a:pt x="1324" y="1101"/>
                  </a:lnTo>
                  <a:lnTo>
                    <a:pt x="1341" y="1123"/>
                  </a:lnTo>
                  <a:lnTo>
                    <a:pt x="1354" y="1147"/>
                  </a:lnTo>
                  <a:lnTo>
                    <a:pt x="1365" y="1174"/>
                  </a:lnTo>
                  <a:lnTo>
                    <a:pt x="1370" y="1202"/>
                  </a:lnTo>
                  <a:lnTo>
                    <a:pt x="1372" y="1231"/>
                  </a:lnTo>
                  <a:lnTo>
                    <a:pt x="1372" y="1404"/>
                  </a:lnTo>
                  <a:lnTo>
                    <a:pt x="1370" y="1424"/>
                  </a:lnTo>
                  <a:lnTo>
                    <a:pt x="1363" y="1440"/>
                  </a:lnTo>
                  <a:lnTo>
                    <a:pt x="1352" y="1454"/>
                  </a:lnTo>
                  <a:lnTo>
                    <a:pt x="1339" y="1466"/>
                  </a:lnTo>
                  <a:lnTo>
                    <a:pt x="1322" y="1472"/>
                  </a:lnTo>
                  <a:lnTo>
                    <a:pt x="1303" y="1475"/>
                  </a:lnTo>
                  <a:lnTo>
                    <a:pt x="1284" y="1472"/>
                  </a:lnTo>
                  <a:lnTo>
                    <a:pt x="1267" y="1466"/>
                  </a:lnTo>
                  <a:lnTo>
                    <a:pt x="1253" y="1454"/>
                  </a:lnTo>
                  <a:lnTo>
                    <a:pt x="1242" y="1440"/>
                  </a:lnTo>
                  <a:lnTo>
                    <a:pt x="1235" y="1424"/>
                  </a:lnTo>
                  <a:lnTo>
                    <a:pt x="1232" y="1404"/>
                  </a:lnTo>
                  <a:lnTo>
                    <a:pt x="1232" y="1231"/>
                  </a:lnTo>
                  <a:lnTo>
                    <a:pt x="1230" y="1215"/>
                  </a:lnTo>
                  <a:lnTo>
                    <a:pt x="1224" y="1201"/>
                  </a:lnTo>
                  <a:lnTo>
                    <a:pt x="1213" y="1190"/>
                  </a:lnTo>
                  <a:lnTo>
                    <a:pt x="1175" y="1160"/>
                  </a:lnTo>
                  <a:lnTo>
                    <a:pt x="1137" y="1132"/>
                  </a:lnTo>
                  <a:lnTo>
                    <a:pt x="1099" y="1105"/>
                  </a:lnTo>
                  <a:lnTo>
                    <a:pt x="1063" y="1081"/>
                  </a:lnTo>
                  <a:lnTo>
                    <a:pt x="1027" y="1059"/>
                  </a:lnTo>
                  <a:lnTo>
                    <a:pt x="995" y="1038"/>
                  </a:lnTo>
                  <a:lnTo>
                    <a:pt x="964" y="1020"/>
                  </a:lnTo>
                  <a:lnTo>
                    <a:pt x="937" y="1005"/>
                  </a:lnTo>
                  <a:lnTo>
                    <a:pt x="913" y="991"/>
                  </a:lnTo>
                  <a:lnTo>
                    <a:pt x="892" y="980"/>
                  </a:lnTo>
                  <a:lnTo>
                    <a:pt x="877" y="973"/>
                  </a:lnTo>
                  <a:lnTo>
                    <a:pt x="866" y="968"/>
                  </a:lnTo>
                  <a:lnTo>
                    <a:pt x="851" y="957"/>
                  </a:lnTo>
                  <a:lnTo>
                    <a:pt x="839" y="944"/>
                  </a:lnTo>
                  <a:lnTo>
                    <a:pt x="829" y="930"/>
                  </a:lnTo>
                  <a:lnTo>
                    <a:pt x="823" y="913"/>
                  </a:lnTo>
                  <a:lnTo>
                    <a:pt x="821" y="894"/>
                  </a:lnTo>
                  <a:lnTo>
                    <a:pt x="821" y="649"/>
                  </a:lnTo>
                  <a:lnTo>
                    <a:pt x="823" y="631"/>
                  </a:lnTo>
                  <a:lnTo>
                    <a:pt x="829" y="616"/>
                  </a:lnTo>
                  <a:lnTo>
                    <a:pt x="839" y="602"/>
                  </a:lnTo>
                  <a:lnTo>
                    <a:pt x="852" y="591"/>
                  </a:lnTo>
                  <a:lnTo>
                    <a:pt x="863" y="581"/>
                  </a:lnTo>
                  <a:lnTo>
                    <a:pt x="869" y="568"/>
                  </a:lnTo>
                  <a:lnTo>
                    <a:pt x="871" y="554"/>
                  </a:lnTo>
                  <a:lnTo>
                    <a:pt x="871" y="299"/>
                  </a:lnTo>
                  <a:lnTo>
                    <a:pt x="868" y="268"/>
                  </a:lnTo>
                  <a:lnTo>
                    <a:pt x="860" y="238"/>
                  </a:lnTo>
                  <a:lnTo>
                    <a:pt x="845" y="211"/>
                  </a:lnTo>
                  <a:lnTo>
                    <a:pt x="826" y="187"/>
                  </a:lnTo>
                  <a:lnTo>
                    <a:pt x="802" y="168"/>
                  </a:lnTo>
                  <a:lnTo>
                    <a:pt x="775" y="153"/>
                  </a:lnTo>
                  <a:lnTo>
                    <a:pt x="746" y="144"/>
                  </a:lnTo>
                  <a:lnTo>
                    <a:pt x="714" y="141"/>
                  </a:lnTo>
                  <a:lnTo>
                    <a:pt x="659" y="141"/>
                  </a:lnTo>
                  <a:lnTo>
                    <a:pt x="628" y="144"/>
                  </a:lnTo>
                  <a:lnTo>
                    <a:pt x="598" y="153"/>
                  </a:lnTo>
                  <a:lnTo>
                    <a:pt x="571" y="168"/>
                  </a:lnTo>
                  <a:lnTo>
                    <a:pt x="548" y="187"/>
                  </a:lnTo>
                  <a:lnTo>
                    <a:pt x="529" y="211"/>
                  </a:lnTo>
                  <a:lnTo>
                    <a:pt x="514" y="238"/>
                  </a:lnTo>
                  <a:lnTo>
                    <a:pt x="504" y="268"/>
                  </a:lnTo>
                  <a:lnTo>
                    <a:pt x="501" y="299"/>
                  </a:lnTo>
                  <a:lnTo>
                    <a:pt x="501" y="554"/>
                  </a:lnTo>
                  <a:lnTo>
                    <a:pt x="503" y="568"/>
                  </a:lnTo>
                  <a:lnTo>
                    <a:pt x="511" y="581"/>
                  </a:lnTo>
                  <a:lnTo>
                    <a:pt x="521" y="591"/>
                  </a:lnTo>
                  <a:lnTo>
                    <a:pt x="534" y="602"/>
                  </a:lnTo>
                  <a:lnTo>
                    <a:pt x="544" y="616"/>
                  </a:lnTo>
                  <a:lnTo>
                    <a:pt x="550" y="631"/>
                  </a:lnTo>
                  <a:lnTo>
                    <a:pt x="553" y="649"/>
                  </a:lnTo>
                  <a:lnTo>
                    <a:pt x="553" y="894"/>
                  </a:lnTo>
                  <a:lnTo>
                    <a:pt x="550" y="912"/>
                  </a:lnTo>
                  <a:lnTo>
                    <a:pt x="544" y="930"/>
                  </a:lnTo>
                  <a:lnTo>
                    <a:pt x="535" y="944"/>
                  </a:lnTo>
                  <a:lnTo>
                    <a:pt x="521" y="957"/>
                  </a:lnTo>
                  <a:lnTo>
                    <a:pt x="507" y="968"/>
                  </a:lnTo>
                  <a:lnTo>
                    <a:pt x="496" y="973"/>
                  </a:lnTo>
                  <a:lnTo>
                    <a:pt x="480" y="980"/>
                  </a:lnTo>
                  <a:lnTo>
                    <a:pt x="460" y="991"/>
                  </a:lnTo>
                  <a:lnTo>
                    <a:pt x="436" y="1005"/>
                  </a:lnTo>
                  <a:lnTo>
                    <a:pt x="408" y="1020"/>
                  </a:lnTo>
                  <a:lnTo>
                    <a:pt x="378" y="1038"/>
                  </a:lnTo>
                  <a:lnTo>
                    <a:pt x="344" y="1059"/>
                  </a:lnTo>
                  <a:lnTo>
                    <a:pt x="309" y="1081"/>
                  </a:lnTo>
                  <a:lnTo>
                    <a:pt x="273" y="1105"/>
                  </a:lnTo>
                  <a:lnTo>
                    <a:pt x="235" y="1132"/>
                  </a:lnTo>
                  <a:lnTo>
                    <a:pt x="198" y="1160"/>
                  </a:lnTo>
                  <a:lnTo>
                    <a:pt x="160" y="1190"/>
                  </a:lnTo>
                  <a:lnTo>
                    <a:pt x="149" y="1201"/>
                  </a:lnTo>
                  <a:lnTo>
                    <a:pt x="143" y="1215"/>
                  </a:lnTo>
                  <a:lnTo>
                    <a:pt x="141" y="1231"/>
                  </a:lnTo>
                  <a:lnTo>
                    <a:pt x="141" y="1404"/>
                  </a:lnTo>
                  <a:lnTo>
                    <a:pt x="137" y="1424"/>
                  </a:lnTo>
                  <a:lnTo>
                    <a:pt x="131" y="1440"/>
                  </a:lnTo>
                  <a:lnTo>
                    <a:pt x="119" y="1454"/>
                  </a:lnTo>
                  <a:lnTo>
                    <a:pt x="106" y="1466"/>
                  </a:lnTo>
                  <a:lnTo>
                    <a:pt x="89" y="1472"/>
                  </a:lnTo>
                  <a:lnTo>
                    <a:pt x="70" y="1475"/>
                  </a:lnTo>
                  <a:lnTo>
                    <a:pt x="51" y="1472"/>
                  </a:lnTo>
                  <a:lnTo>
                    <a:pt x="34" y="1466"/>
                  </a:lnTo>
                  <a:lnTo>
                    <a:pt x="20" y="1454"/>
                  </a:lnTo>
                  <a:lnTo>
                    <a:pt x="10" y="1440"/>
                  </a:lnTo>
                  <a:lnTo>
                    <a:pt x="2" y="1424"/>
                  </a:lnTo>
                  <a:lnTo>
                    <a:pt x="0" y="1404"/>
                  </a:lnTo>
                  <a:lnTo>
                    <a:pt x="0" y="1231"/>
                  </a:lnTo>
                  <a:lnTo>
                    <a:pt x="2" y="1202"/>
                  </a:lnTo>
                  <a:lnTo>
                    <a:pt x="8" y="1175"/>
                  </a:lnTo>
                  <a:lnTo>
                    <a:pt x="18" y="1149"/>
                  </a:lnTo>
                  <a:lnTo>
                    <a:pt x="32" y="1124"/>
                  </a:lnTo>
                  <a:lnTo>
                    <a:pt x="49" y="1102"/>
                  </a:lnTo>
                  <a:lnTo>
                    <a:pt x="70" y="1082"/>
                  </a:lnTo>
                  <a:lnTo>
                    <a:pt x="110" y="1050"/>
                  </a:lnTo>
                  <a:lnTo>
                    <a:pt x="150" y="1020"/>
                  </a:lnTo>
                  <a:lnTo>
                    <a:pt x="190" y="992"/>
                  </a:lnTo>
                  <a:lnTo>
                    <a:pt x="228" y="966"/>
                  </a:lnTo>
                  <a:lnTo>
                    <a:pt x="266" y="941"/>
                  </a:lnTo>
                  <a:lnTo>
                    <a:pt x="301" y="920"/>
                  </a:lnTo>
                  <a:lnTo>
                    <a:pt x="334" y="901"/>
                  </a:lnTo>
                  <a:lnTo>
                    <a:pt x="363" y="884"/>
                  </a:lnTo>
                  <a:lnTo>
                    <a:pt x="389" y="869"/>
                  </a:lnTo>
                  <a:lnTo>
                    <a:pt x="413" y="858"/>
                  </a:lnTo>
                  <a:lnTo>
                    <a:pt x="413" y="681"/>
                  </a:lnTo>
                  <a:lnTo>
                    <a:pt x="395" y="660"/>
                  </a:lnTo>
                  <a:lnTo>
                    <a:pt x="380" y="636"/>
                  </a:lnTo>
                  <a:lnTo>
                    <a:pt x="369" y="610"/>
                  </a:lnTo>
                  <a:lnTo>
                    <a:pt x="363" y="583"/>
                  </a:lnTo>
                  <a:lnTo>
                    <a:pt x="361" y="554"/>
                  </a:lnTo>
                  <a:lnTo>
                    <a:pt x="361" y="299"/>
                  </a:lnTo>
                  <a:lnTo>
                    <a:pt x="364" y="255"/>
                  </a:lnTo>
                  <a:lnTo>
                    <a:pt x="374" y="214"/>
                  </a:lnTo>
                  <a:lnTo>
                    <a:pt x="388" y="174"/>
                  </a:lnTo>
                  <a:lnTo>
                    <a:pt x="409" y="137"/>
                  </a:lnTo>
                  <a:lnTo>
                    <a:pt x="435" y="104"/>
                  </a:lnTo>
                  <a:lnTo>
                    <a:pt x="464" y="74"/>
                  </a:lnTo>
                  <a:lnTo>
                    <a:pt x="497" y="49"/>
                  </a:lnTo>
                  <a:lnTo>
                    <a:pt x="534" y="29"/>
                  </a:lnTo>
                  <a:lnTo>
                    <a:pt x="573" y="13"/>
                  </a:lnTo>
                  <a:lnTo>
                    <a:pt x="615" y="3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10"/>
            <p:cNvSpPr>
              <a:spLocks/>
            </p:cNvSpPr>
            <p:nvPr/>
          </p:nvSpPr>
          <p:spPr bwMode="auto">
            <a:xfrm>
              <a:off x="7562850" y="4521200"/>
              <a:ext cx="217488" cy="233362"/>
            </a:xfrm>
            <a:custGeom>
              <a:avLst/>
              <a:gdLst>
                <a:gd name="T0" fmla="*/ 757 w 1372"/>
                <a:gd name="T1" fmla="*/ 5 h 1477"/>
                <a:gd name="T2" fmla="*/ 875 w 1372"/>
                <a:gd name="T3" fmla="*/ 49 h 1477"/>
                <a:gd name="T4" fmla="*/ 962 w 1372"/>
                <a:gd name="T5" fmla="*/ 137 h 1477"/>
                <a:gd name="T6" fmla="*/ 1008 w 1372"/>
                <a:gd name="T7" fmla="*/ 256 h 1477"/>
                <a:gd name="T8" fmla="*/ 1009 w 1372"/>
                <a:gd name="T9" fmla="*/ 583 h 1477"/>
                <a:gd name="T10" fmla="*/ 978 w 1372"/>
                <a:gd name="T11" fmla="*/ 660 h 1477"/>
                <a:gd name="T12" fmla="*/ 982 w 1372"/>
                <a:gd name="T13" fmla="*/ 871 h 1477"/>
                <a:gd name="T14" fmla="*/ 1071 w 1372"/>
                <a:gd name="T15" fmla="*/ 921 h 1477"/>
                <a:gd name="T16" fmla="*/ 1182 w 1372"/>
                <a:gd name="T17" fmla="*/ 992 h 1477"/>
                <a:gd name="T18" fmla="*/ 1301 w 1372"/>
                <a:gd name="T19" fmla="*/ 1083 h 1477"/>
                <a:gd name="T20" fmla="*/ 1354 w 1372"/>
                <a:gd name="T21" fmla="*/ 1149 h 1477"/>
                <a:gd name="T22" fmla="*/ 1372 w 1372"/>
                <a:gd name="T23" fmla="*/ 1232 h 1477"/>
                <a:gd name="T24" fmla="*/ 1362 w 1372"/>
                <a:gd name="T25" fmla="*/ 1442 h 1477"/>
                <a:gd name="T26" fmla="*/ 1320 w 1372"/>
                <a:gd name="T27" fmla="*/ 1473 h 1477"/>
                <a:gd name="T28" fmla="*/ 1266 w 1372"/>
                <a:gd name="T29" fmla="*/ 1467 h 1477"/>
                <a:gd name="T30" fmla="*/ 1233 w 1372"/>
                <a:gd name="T31" fmla="*/ 1425 h 1477"/>
                <a:gd name="T32" fmla="*/ 1229 w 1372"/>
                <a:gd name="T33" fmla="*/ 1216 h 1477"/>
                <a:gd name="T34" fmla="*/ 1174 w 1372"/>
                <a:gd name="T35" fmla="*/ 1161 h 1477"/>
                <a:gd name="T36" fmla="*/ 1062 w 1372"/>
                <a:gd name="T37" fmla="*/ 1082 h 1477"/>
                <a:gd name="T38" fmla="*/ 962 w 1372"/>
                <a:gd name="T39" fmla="*/ 1021 h 1477"/>
                <a:gd name="T40" fmla="*/ 891 w 1372"/>
                <a:gd name="T41" fmla="*/ 982 h 1477"/>
                <a:gd name="T42" fmla="*/ 850 w 1372"/>
                <a:gd name="T43" fmla="*/ 958 h 1477"/>
                <a:gd name="T44" fmla="*/ 822 w 1372"/>
                <a:gd name="T45" fmla="*/ 914 h 1477"/>
                <a:gd name="T46" fmla="*/ 822 w 1372"/>
                <a:gd name="T47" fmla="*/ 633 h 1477"/>
                <a:gd name="T48" fmla="*/ 851 w 1372"/>
                <a:gd name="T49" fmla="*/ 591 h 1477"/>
                <a:gd name="T50" fmla="*/ 871 w 1372"/>
                <a:gd name="T51" fmla="*/ 554 h 1477"/>
                <a:gd name="T52" fmla="*/ 858 w 1372"/>
                <a:gd name="T53" fmla="*/ 239 h 1477"/>
                <a:gd name="T54" fmla="*/ 801 w 1372"/>
                <a:gd name="T55" fmla="*/ 169 h 1477"/>
                <a:gd name="T56" fmla="*/ 713 w 1372"/>
                <a:gd name="T57" fmla="*/ 142 h 1477"/>
                <a:gd name="T58" fmla="*/ 597 w 1372"/>
                <a:gd name="T59" fmla="*/ 155 h 1477"/>
                <a:gd name="T60" fmla="*/ 527 w 1372"/>
                <a:gd name="T61" fmla="*/ 212 h 1477"/>
                <a:gd name="T62" fmla="*/ 501 w 1372"/>
                <a:gd name="T63" fmla="*/ 301 h 1477"/>
                <a:gd name="T64" fmla="*/ 510 w 1372"/>
                <a:gd name="T65" fmla="*/ 582 h 1477"/>
                <a:gd name="T66" fmla="*/ 543 w 1372"/>
                <a:gd name="T67" fmla="*/ 617 h 1477"/>
                <a:gd name="T68" fmla="*/ 551 w 1372"/>
                <a:gd name="T69" fmla="*/ 895 h 1477"/>
                <a:gd name="T70" fmla="*/ 534 w 1372"/>
                <a:gd name="T71" fmla="*/ 946 h 1477"/>
                <a:gd name="T72" fmla="*/ 495 w 1372"/>
                <a:gd name="T73" fmla="*/ 973 h 1477"/>
                <a:gd name="T74" fmla="*/ 435 w 1372"/>
                <a:gd name="T75" fmla="*/ 1005 h 1477"/>
                <a:gd name="T76" fmla="*/ 344 w 1372"/>
                <a:gd name="T77" fmla="*/ 1059 h 1477"/>
                <a:gd name="T78" fmla="*/ 235 w 1372"/>
                <a:gd name="T79" fmla="*/ 1133 h 1477"/>
                <a:gd name="T80" fmla="*/ 148 w 1372"/>
                <a:gd name="T81" fmla="*/ 1203 h 1477"/>
                <a:gd name="T82" fmla="*/ 140 w 1372"/>
                <a:gd name="T83" fmla="*/ 1406 h 1477"/>
                <a:gd name="T84" fmla="*/ 119 w 1372"/>
                <a:gd name="T85" fmla="*/ 1455 h 1477"/>
                <a:gd name="T86" fmla="*/ 69 w 1372"/>
                <a:gd name="T87" fmla="*/ 1477 h 1477"/>
                <a:gd name="T88" fmla="*/ 20 w 1372"/>
                <a:gd name="T89" fmla="*/ 1455 h 1477"/>
                <a:gd name="T90" fmla="*/ 0 w 1372"/>
                <a:gd name="T91" fmla="*/ 1406 h 1477"/>
                <a:gd name="T92" fmla="*/ 8 w 1372"/>
                <a:gd name="T93" fmla="*/ 1175 h 1477"/>
                <a:gd name="T94" fmla="*/ 49 w 1372"/>
                <a:gd name="T95" fmla="*/ 1102 h 1477"/>
                <a:gd name="T96" fmla="*/ 149 w 1372"/>
                <a:gd name="T97" fmla="*/ 1021 h 1477"/>
                <a:gd name="T98" fmla="*/ 265 w 1372"/>
                <a:gd name="T99" fmla="*/ 943 h 1477"/>
                <a:gd name="T100" fmla="*/ 362 w 1372"/>
                <a:gd name="T101" fmla="*/ 885 h 1477"/>
                <a:gd name="T102" fmla="*/ 411 w 1372"/>
                <a:gd name="T103" fmla="*/ 682 h 1477"/>
                <a:gd name="T104" fmla="*/ 369 w 1372"/>
                <a:gd name="T105" fmla="*/ 610 h 1477"/>
                <a:gd name="T106" fmla="*/ 360 w 1372"/>
                <a:gd name="T107" fmla="*/ 300 h 1477"/>
                <a:gd name="T108" fmla="*/ 388 w 1372"/>
                <a:gd name="T109" fmla="*/ 174 h 1477"/>
                <a:gd name="T110" fmla="*/ 463 w 1372"/>
                <a:gd name="T111" fmla="*/ 74 h 1477"/>
                <a:gd name="T112" fmla="*/ 572 w 1372"/>
                <a:gd name="T113" fmla="*/ 13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2" h="1477">
                  <a:moveTo>
                    <a:pt x="659" y="0"/>
                  </a:moveTo>
                  <a:lnTo>
                    <a:pt x="713" y="0"/>
                  </a:lnTo>
                  <a:lnTo>
                    <a:pt x="757" y="5"/>
                  </a:lnTo>
                  <a:lnTo>
                    <a:pt x="799" y="13"/>
                  </a:lnTo>
                  <a:lnTo>
                    <a:pt x="838" y="29"/>
                  </a:lnTo>
                  <a:lnTo>
                    <a:pt x="875" y="49"/>
                  </a:lnTo>
                  <a:lnTo>
                    <a:pt x="909" y="74"/>
                  </a:lnTo>
                  <a:lnTo>
                    <a:pt x="938" y="104"/>
                  </a:lnTo>
                  <a:lnTo>
                    <a:pt x="962" y="137"/>
                  </a:lnTo>
                  <a:lnTo>
                    <a:pt x="984" y="174"/>
                  </a:lnTo>
                  <a:lnTo>
                    <a:pt x="998" y="214"/>
                  </a:lnTo>
                  <a:lnTo>
                    <a:pt x="1008" y="256"/>
                  </a:lnTo>
                  <a:lnTo>
                    <a:pt x="1011" y="300"/>
                  </a:lnTo>
                  <a:lnTo>
                    <a:pt x="1011" y="554"/>
                  </a:lnTo>
                  <a:lnTo>
                    <a:pt x="1009" y="583"/>
                  </a:lnTo>
                  <a:lnTo>
                    <a:pt x="1003" y="610"/>
                  </a:lnTo>
                  <a:lnTo>
                    <a:pt x="992" y="636"/>
                  </a:lnTo>
                  <a:lnTo>
                    <a:pt x="978" y="660"/>
                  </a:lnTo>
                  <a:lnTo>
                    <a:pt x="960" y="682"/>
                  </a:lnTo>
                  <a:lnTo>
                    <a:pt x="960" y="859"/>
                  </a:lnTo>
                  <a:lnTo>
                    <a:pt x="982" y="871"/>
                  </a:lnTo>
                  <a:lnTo>
                    <a:pt x="1008" y="885"/>
                  </a:lnTo>
                  <a:lnTo>
                    <a:pt x="1038" y="902"/>
                  </a:lnTo>
                  <a:lnTo>
                    <a:pt x="1071" y="921"/>
                  </a:lnTo>
                  <a:lnTo>
                    <a:pt x="1106" y="943"/>
                  </a:lnTo>
                  <a:lnTo>
                    <a:pt x="1143" y="967"/>
                  </a:lnTo>
                  <a:lnTo>
                    <a:pt x="1182" y="992"/>
                  </a:lnTo>
                  <a:lnTo>
                    <a:pt x="1221" y="1021"/>
                  </a:lnTo>
                  <a:lnTo>
                    <a:pt x="1261" y="1050"/>
                  </a:lnTo>
                  <a:lnTo>
                    <a:pt x="1301" y="1083"/>
                  </a:lnTo>
                  <a:lnTo>
                    <a:pt x="1322" y="1102"/>
                  </a:lnTo>
                  <a:lnTo>
                    <a:pt x="1339" y="1124"/>
                  </a:lnTo>
                  <a:lnTo>
                    <a:pt x="1354" y="1149"/>
                  </a:lnTo>
                  <a:lnTo>
                    <a:pt x="1363" y="1175"/>
                  </a:lnTo>
                  <a:lnTo>
                    <a:pt x="1370" y="1203"/>
                  </a:lnTo>
                  <a:lnTo>
                    <a:pt x="1372" y="1232"/>
                  </a:lnTo>
                  <a:lnTo>
                    <a:pt x="1372" y="1406"/>
                  </a:lnTo>
                  <a:lnTo>
                    <a:pt x="1370" y="1425"/>
                  </a:lnTo>
                  <a:lnTo>
                    <a:pt x="1362" y="1442"/>
                  </a:lnTo>
                  <a:lnTo>
                    <a:pt x="1352" y="1455"/>
                  </a:lnTo>
                  <a:lnTo>
                    <a:pt x="1337" y="1467"/>
                  </a:lnTo>
                  <a:lnTo>
                    <a:pt x="1320" y="1473"/>
                  </a:lnTo>
                  <a:lnTo>
                    <a:pt x="1301" y="1477"/>
                  </a:lnTo>
                  <a:lnTo>
                    <a:pt x="1283" y="1473"/>
                  </a:lnTo>
                  <a:lnTo>
                    <a:pt x="1266" y="1467"/>
                  </a:lnTo>
                  <a:lnTo>
                    <a:pt x="1252" y="1455"/>
                  </a:lnTo>
                  <a:lnTo>
                    <a:pt x="1241" y="1442"/>
                  </a:lnTo>
                  <a:lnTo>
                    <a:pt x="1233" y="1425"/>
                  </a:lnTo>
                  <a:lnTo>
                    <a:pt x="1231" y="1406"/>
                  </a:lnTo>
                  <a:lnTo>
                    <a:pt x="1231" y="1232"/>
                  </a:lnTo>
                  <a:lnTo>
                    <a:pt x="1229" y="1216"/>
                  </a:lnTo>
                  <a:lnTo>
                    <a:pt x="1223" y="1203"/>
                  </a:lnTo>
                  <a:lnTo>
                    <a:pt x="1212" y="1191"/>
                  </a:lnTo>
                  <a:lnTo>
                    <a:pt x="1174" y="1161"/>
                  </a:lnTo>
                  <a:lnTo>
                    <a:pt x="1136" y="1133"/>
                  </a:lnTo>
                  <a:lnTo>
                    <a:pt x="1098" y="1106"/>
                  </a:lnTo>
                  <a:lnTo>
                    <a:pt x="1062" y="1082"/>
                  </a:lnTo>
                  <a:lnTo>
                    <a:pt x="1027" y="1059"/>
                  </a:lnTo>
                  <a:lnTo>
                    <a:pt x="993" y="1039"/>
                  </a:lnTo>
                  <a:lnTo>
                    <a:pt x="962" y="1021"/>
                  </a:lnTo>
                  <a:lnTo>
                    <a:pt x="935" y="1006"/>
                  </a:lnTo>
                  <a:lnTo>
                    <a:pt x="911" y="992"/>
                  </a:lnTo>
                  <a:lnTo>
                    <a:pt x="891" y="982"/>
                  </a:lnTo>
                  <a:lnTo>
                    <a:pt x="876" y="973"/>
                  </a:lnTo>
                  <a:lnTo>
                    <a:pt x="865" y="968"/>
                  </a:lnTo>
                  <a:lnTo>
                    <a:pt x="850" y="958"/>
                  </a:lnTo>
                  <a:lnTo>
                    <a:pt x="837" y="946"/>
                  </a:lnTo>
                  <a:lnTo>
                    <a:pt x="827" y="931"/>
                  </a:lnTo>
                  <a:lnTo>
                    <a:pt x="822" y="914"/>
                  </a:lnTo>
                  <a:lnTo>
                    <a:pt x="820" y="895"/>
                  </a:lnTo>
                  <a:lnTo>
                    <a:pt x="820" y="650"/>
                  </a:lnTo>
                  <a:lnTo>
                    <a:pt x="822" y="633"/>
                  </a:lnTo>
                  <a:lnTo>
                    <a:pt x="827" y="617"/>
                  </a:lnTo>
                  <a:lnTo>
                    <a:pt x="838" y="603"/>
                  </a:lnTo>
                  <a:lnTo>
                    <a:pt x="851" y="591"/>
                  </a:lnTo>
                  <a:lnTo>
                    <a:pt x="861" y="582"/>
                  </a:lnTo>
                  <a:lnTo>
                    <a:pt x="869" y="569"/>
                  </a:lnTo>
                  <a:lnTo>
                    <a:pt x="871" y="554"/>
                  </a:lnTo>
                  <a:lnTo>
                    <a:pt x="871" y="301"/>
                  </a:lnTo>
                  <a:lnTo>
                    <a:pt x="868" y="269"/>
                  </a:lnTo>
                  <a:lnTo>
                    <a:pt x="858" y="239"/>
                  </a:lnTo>
                  <a:lnTo>
                    <a:pt x="843" y="212"/>
                  </a:lnTo>
                  <a:lnTo>
                    <a:pt x="824" y="189"/>
                  </a:lnTo>
                  <a:lnTo>
                    <a:pt x="801" y="169"/>
                  </a:lnTo>
                  <a:lnTo>
                    <a:pt x="774" y="155"/>
                  </a:lnTo>
                  <a:lnTo>
                    <a:pt x="744" y="145"/>
                  </a:lnTo>
                  <a:lnTo>
                    <a:pt x="713" y="142"/>
                  </a:lnTo>
                  <a:lnTo>
                    <a:pt x="659" y="142"/>
                  </a:lnTo>
                  <a:lnTo>
                    <a:pt x="626" y="145"/>
                  </a:lnTo>
                  <a:lnTo>
                    <a:pt x="597" y="155"/>
                  </a:lnTo>
                  <a:lnTo>
                    <a:pt x="570" y="169"/>
                  </a:lnTo>
                  <a:lnTo>
                    <a:pt x="547" y="189"/>
                  </a:lnTo>
                  <a:lnTo>
                    <a:pt x="527" y="212"/>
                  </a:lnTo>
                  <a:lnTo>
                    <a:pt x="512" y="239"/>
                  </a:lnTo>
                  <a:lnTo>
                    <a:pt x="504" y="269"/>
                  </a:lnTo>
                  <a:lnTo>
                    <a:pt x="501" y="301"/>
                  </a:lnTo>
                  <a:lnTo>
                    <a:pt x="501" y="554"/>
                  </a:lnTo>
                  <a:lnTo>
                    <a:pt x="503" y="569"/>
                  </a:lnTo>
                  <a:lnTo>
                    <a:pt x="510" y="582"/>
                  </a:lnTo>
                  <a:lnTo>
                    <a:pt x="520" y="591"/>
                  </a:lnTo>
                  <a:lnTo>
                    <a:pt x="533" y="603"/>
                  </a:lnTo>
                  <a:lnTo>
                    <a:pt x="543" y="617"/>
                  </a:lnTo>
                  <a:lnTo>
                    <a:pt x="549" y="633"/>
                  </a:lnTo>
                  <a:lnTo>
                    <a:pt x="551" y="650"/>
                  </a:lnTo>
                  <a:lnTo>
                    <a:pt x="551" y="895"/>
                  </a:lnTo>
                  <a:lnTo>
                    <a:pt x="549" y="913"/>
                  </a:lnTo>
                  <a:lnTo>
                    <a:pt x="543" y="930"/>
                  </a:lnTo>
                  <a:lnTo>
                    <a:pt x="534" y="946"/>
                  </a:lnTo>
                  <a:lnTo>
                    <a:pt x="522" y="958"/>
                  </a:lnTo>
                  <a:lnTo>
                    <a:pt x="506" y="968"/>
                  </a:lnTo>
                  <a:lnTo>
                    <a:pt x="495" y="973"/>
                  </a:lnTo>
                  <a:lnTo>
                    <a:pt x="479" y="982"/>
                  </a:lnTo>
                  <a:lnTo>
                    <a:pt x="459" y="992"/>
                  </a:lnTo>
                  <a:lnTo>
                    <a:pt x="435" y="1005"/>
                  </a:lnTo>
                  <a:lnTo>
                    <a:pt x="408" y="1021"/>
                  </a:lnTo>
                  <a:lnTo>
                    <a:pt x="377" y="1039"/>
                  </a:lnTo>
                  <a:lnTo>
                    <a:pt x="344" y="1059"/>
                  </a:lnTo>
                  <a:lnTo>
                    <a:pt x="309" y="1081"/>
                  </a:lnTo>
                  <a:lnTo>
                    <a:pt x="273" y="1105"/>
                  </a:lnTo>
                  <a:lnTo>
                    <a:pt x="235" y="1133"/>
                  </a:lnTo>
                  <a:lnTo>
                    <a:pt x="197" y="1161"/>
                  </a:lnTo>
                  <a:lnTo>
                    <a:pt x="159" y="1191"/>
                  </a:lnTo>
                  <a:lnTo>
                    <a:pt x="148" y="1203"/>
                  </a:lnTo>
                  <a:lnTo>
                    <a:pt x="142" y="1216"/>
                  </a:lnTo>
                  <a:lnTo>
                    <a:pt x="140" y="1232"/>
                  </a:lnTo>
                  <a:lnTo>
                    <a:pt x="140" y="1406"/>
                  </a:lnTo>
                  <a:lnTo>
                    <a:pt x="137" y="1425"/>
                  </a:lnTo>
                  <a:lnTo>
                    <a:pt x="130" y="1442"/>
                  </a:lnTo>
                  <a:lnTo>
                    <a:pt x="119" y="1455"/>
                  </a:lnTo>
                  <a:lnTo>
                    <a:pt x="105" y="1467"/>
                  </a:lnTo>
                  <a:lnTo>
                    <a:pt x="88" y="1473"/>
                  </a:lnTo>
                  <a:lnTo>
                    <a:pt x="69" y="1477"/>
                  </a:lnTo>
                  <a:lnTo>
                    <a:pt x="51" y="1473"/>
                  </a:lnTo>
                  <a:lnTo>
                    <a:pt x="34" y="1467"/>
                  </a:lnTo>
                  <a:lnTo>
                    <a:pt x="20" y="1455"/>
                  </a:lnTo>
                  <a:lnTo>
                    <a:pt x="9" y="1442"/>
                  </a:lnTo>
                  <a:lnTo>
                    <a:pt x="2" y="1425"/>
                  </a:lnTo>
                  <a:lnTo>
                    <a:pt x="0" y="1406"/>
                  </a:lnTo>
                  <a:lnTo>
                    <a:pt x="0" y="1232"/>
                  </a:lnTo>
                  <a:lnTo>
                    <a:pt x="2" y="1203"/>
                  </a:lnTo>
                  <a:lnTo>
                    <a:pt x="8" y="1175"/>
                  </a:lnTo>
                  <a:lnTo>
                    <a:pt x="18" y="1149"/>
                  </a:lnTo>
                  <a:lnTo>
                    <a:pt x="31" y="1124"/>
                  </a:lnTo>
                  <a:lnTo>
                    <a:pt x="49" y="1102"/>
                  </a:lnTo>
                  <a:lnTo>
                    <a:pt x="69" y="1083"/>
                  </a:lnTo>
                  <a:lnTo>
                    <a:pt x="109" y="1050"/>
                  </a:lnTo>
                  <a:lnTo>
                    <a:pt x="149" y="1021"/>
                  </a:lnTo>
                  <a:lnTo>
                    <a:pt x="189" y="992"/>
                  </a:lnTo>
                  <a:lnTo>
                    <a:pt x="228" y="967"/>
                  </a:lnTo>
                  <a:lnTo>
                    <a:pt x="265" y="943"/>
                  </a:lnTo>
                  <a:lnTo>
                    <a:pt x="300" y="921"/>
                  </a:lnTo>
                  <a:lnTo>
                    <a:pt x="333" y="902"/>
                  </a:lnTo>
                  <a:lnTo>
                    <a:pt x="362" y="885"/>
                  </a:lnTo>
                  <a:lnTo>
                    <a:pt x="389" y="871"/>
                  </a:lnTo>
                  <a:lnTo>
                    <a:pt x="411" y="859"/>
                  </a:lnTo>
                  <a:lnTo>
                    <a:pt x="411" y="682"/>
                  </a:lnTo>
                  <a:lnTo>
                    <a:pt x="393" y="660"/>
                  </a:lnTo>
                  <a:lnTo>
                    <a:pt x="379" y="636"/>
                  </a:lnTo>
                  <a:lnTo>
                    <a:pt x="369" y="610"/>
                  </a:lnTo>
                  <a:lnTo>
                    <a:pt x="362" y="583"/>
                  </a:lnTo>
                  <a:lnTo>
                    <a:pt x="360" y="554"/>
                  </a:lnTo>
                  <a:lnTo>
                    <a:pt x="360" y="300"/>
                  </a:lnTo>
                  <a:lnTo>
                    <a:pt x="363" y="256"/>
                  </a:lnTo>
                  <a:lnTo>
                    <a:pt x="373" y="214"/>
                  </a:lnTo>
                  <a:lnTo>
                    <a:pt x="388" y="174"/>
                  </a:lnTo>
                  <a:lnTo>
                    <a:pt x="408" y="137"/>
                  </a:lnTo>
                  <a:lnTo>
                    <a:pt x="433" y="104"/>
                  </a:lnTo>
                  <a:lnTo>
                    <a:pt x="463" y="74"/>
                  </a:lnTo>
                  <a:lnTo>
                    <a:pt x="496" y="49"/>
                  </a:lnTo>
                  <a:lnTo>
                    <a:pt x="532" y="29"/>
                  </a:lnTo>
                  <a:lnTo>
                    <a:pt x="572" y="13"/>
                  </a:lnTo>
                  <a:lnTo>
                    <a:pt x="614" y="5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311"/>
            <p:cNvSpPr>
              <a:spLocks/>
            </p:cNvSpPr>
            <p:nvPr/>
          </p:nvSpPr>
          <p:spPr bwMode="auto">
            <a:xfrm>
              <a:off x="7229475" y="4521200"/>
              <a:ext cx="217488" cy="233362"/>
            </a:xfrm>
            <a:custGeom>
              <a:avLst/>
              <a:gdLst>
                <a:gd name="T0" fmla="*/ 757 w 1372"/>
                <a:gd name="T1" fmla="*/ 5 h 1477"/>
                <a:gd name="T2" fmla="*/ 875 w 1372"/>
                <a:gd name="T3" fmla="*/ 49 h 1477"/>
                <a:gd name="T4" fmla="*/ 964 w 1372"/>
                <a:gd name="T5" fmla="*/ 137 h 1477"/>
                <a:gd name="T6" fmla="*/ 1008 w 1372"/>
                <a:gd name="T7" fmla="*/ 256 h 1477"/>
                <a:gd name="T8" fmla="*/ 1009 w 1372"/>
                <a:gd name="T9" fmla="*/ 583 h 1477"/>
                <a:gd name="T10" fmla="*/ 979 w 1372"/>
                <a:gd name="T11" fmla="*/ 660 h 1477"/>
                <a:gd name="T12" fmla="*/ 983 w 1372"/>
                <a:gd name="T13" fmla="*/ 871 h 1477"/>
                <a:gd name="T14" fmla="*/ 1071 w 1372"/>
                <a:gd name="T15" fmla="*/ 921 h 1477"/>
                <a:gd name="T16" fmla="*/ 1182 w 1372"/>
                <a:gd name="T17" fmla="*/ 992 h 1477"/>
                <a:gd name="T18" fmla="*/ 1302 w 1372"/>
                <a:gd name="T19" fmla="*/ 1083 h 1477"/>
                <a:gd name="T20" fmla="*/ 1354 w 1372"/>
                <a:gd name="T21" fmla="*/ 1149 h 1477"/>
                <a:gd name="T22" fmla="*/ 1372 w 1372"/>
                <a:gd name="T23" fmla="*/ 1232 h 1477"/>
                <a:gd name="T24" fmla="*/ 1362 w 1372"/>
                <a:gd name="T25" fmla="*/ 1442 h 1477"/>
                <a:gd name="T26" fmla="*/ 1320 w 1372"/>
                <a:gd name="T27" fmla="*/ 1473 h 1477"/>
                <a:gd name="T28" fmla="*/ 1267 w 1372"/>
                <a:gd name="T29" fmla="*/ 1467 h 1477"/>
                <a:gd name="T30" fmla="*/ 1235 w 1372"/>
                <a:gd name="T31" fmla="*/ 1425 h 1477"/>
                <a:gd name="T32" fmla="*/ 1230 w 1372"/>
                <a:gd name="T33" fmla="*/ 1216 h 1477"/>
                <a:gd name="T34" fmla="*/ 1175 w 1372"/>
                <a:gd name="T35" fmla="*/ 1161 h 1477"/>
                <a:gd name="T36" fmla="*/ 1062 w 1372"/>
                <a:gd name="T37" fmla="*/ 1081 h 1477"/>
                <a:gd name="T38" fmla="*/ 964 w 1372"/>
                <a:gd name="T39" fmla="*/ 1021 h 1477"/>
                <a:gd name="T40" fmla="*/ 892 w 1372"/>
                <a:gd name="T41" fmla="*/ 982 h 1477"/>
                <a:gd name="T42" fmla="*/ 850 w 1372"/>
                <a:gd name="T43" fmla="*/ 958 h 1477"/>
                <a:gd name="T44" fmla="*/ 823 w 1372"/>
                <a:gd name="T45" fmla="*/ 914 h 1477"/>
                <a:gd name="T46" fmla="*/ 823 w 1372"/>
                <a:gd name="T47" fmla="*/ 633 h 1477"/>
                <a:gd name="T48" fmla="*/ 851 w 1372"/>
                <a:gd name="T49" fmla="*/ 591 h 1477"/>
                <a:gd name="T50" fmla="*/ 871 w 1372"/>
                <a:gd name="T51" fmla="*/ 554 h 1477"/>
                <a:gd name="T52" fmla="*/ 858 w 1372"/>
                <a:gd name="T53" fmla="*/ 239 h 1477"/>
                <a:gd name="T54" fmla="*/ 801 w 1372"/>
                <a:gd name="T55" fmla="*/ 169 h 1477"/>
                <a:gd name="T56" fmla="*/ 713 w 1372"/>
                <a:gd name="T57" fmla="*/ 142 h 1477"/>
                <a:gd name="T58" fmla="*/ 597 w 1372"/>
                <a:gd name="T59" fmla="*/ 155 h 1477"/>
                <a:gd name="T60" fmla="*/ 528 w 1372"/>
                <a:gd name="T61" fmla="*/ 212 h 1477"/>
                <a:gd name="T62" fmla="*/ 501 w 1372"/>
                <a:gd name="T63" fmla="*/ 301 h 1477"/>
                <a:gd name="T64" fmla="*/ 510 w 1372"/>
                <a:gd name="T65" fmla="*/ 582 h 1477"/>
                <a:gd name="T66" fmla="*/ 543 w 1372"/>
                <a:gd name="T67" fmla="*/ 617 h 1477"/>
                <a:gd name="T68" fmla="*/ 552 w 1372"/>
                <a:gd name="T69" fmla="*/ 895 h 1477"/>
                <a:gd name="T70" fmla="*/ 535 w 1372"/>
                <a:gd name="T71" fmla="*/ 946 h 1477"/>
                <a:gd name="T72" fmla="*/ 496 w 1372"/>
                <a:gd name="T73" fmla="*/ 973 h 1477"/>
                <a:gd name="T74" fmla="*/ 436 w 1372"/>
                <a:gd name="T75" fmla="*/ 1005 h 1477"/>
                <a:gd name="T76" fmla="*/ 345 w 1372"/>
                <a:gd name="T77" fmla="*/ 1059 h 1477"/>
                <a:gd name="T78" fmla="*/ 235 w 1372"/>
                <a:gd name="T79" fmla="*/ 1133 h 1477"/>
                <a:gd name="T80" fmla="*/ 149 w 1372"/>
                <a:gd name="T81" fmla="*/ 1203 h 1477"/>
                <a:gd name="T82" fmla="*/ 140 w 1372"/>
                <a:gd name="T83" fmla="*/ 1406 h 1477"/>
                <a:gd name="T84" fmla="*/ 120 w 1372"/>
                <a:gd name="T85" fmla="*/ 1455 h 1477"/>
                <a:gd name="T86" fmla="*/ 71 w 1372"/>
                <a:gd name="T87" fmla="*/ 1477 h 1477"/>
                <a:gd name="T88" fmla="*/ 20 w 1372"/>
                <a:gd name="T89" fmla="*/ 1455 h 1477"/>
                <a:gd name="T90" fmla="*/ 0 w 1372"/>
                <a:gd name="T91" fmla="*/ 1406 h 1477"/>
                <a:gd name="T92" fmla="*/ 8 w 1372"/>
                <a:gd name="T93" fmla="*/ 1175 h 1477"/>
                <a:gd name="T94" fmla="*/ 50 w 1372"/>
                <a:gd name="T95" fmla="*/ 1102 h 1477"/>
                <a:gd name="T96" fmla="*/ 151 w 1372"/>
                <a:gd name="T97" fmla="*/ 1021 h 1477"/>
                <a:gd name="T98" fmla="*/ 266 w 1372"/>
                <a:gd name="T99" fmla="*/ 943 h 1477"/>
                <a:gd name="T100" fmla="*/ 363 w 1372"/>
                <a:gd name="T101" fmla="*/ 885 h 1477"/>
                <a:gd name="T102" fmla="*/ 411 w 1372"/>
                <a:gd name="T103" fmla="*/ 682 h 1477"/>
                <a:gd name="T104" fmla="*/ 369 w 1372"/>
                <a:gd name="T105" fmla="*/ 610 h 1477"/>
                <a:gd name="T106" fmla="*/ 361 w 1372"/>
                <a:gd name="T107" fmla="*/ 300 h 1477"/>
                <a:gd name="T108" fmla="*/ 388 w 1372"/>
                <a:gd name="T109" fmla="*/ 174 h 1477"/>
                <a:gd name="T110" fmla="*/ 463 w 1372"/>
                <a:gd name="T111" fmla="*/ 74 h 1477"/>
                <a:gd name="T112" fmla="*/ 573 w 1372"/>
                <a:gd name="T113" fmla="*/ 13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2" h="1477">
                  <a:moveTo>
                    <a:pt x="659" y="0"/>
                  </a:moveTo>
                  <a:lnTo>
                    <a:pt x="713" y="0"/>
                  </a:lnTo>
                  <a:lnTo>
                    <a:pt x="757" y="5"/>
                  </a:lnTo>
                  <a:lnTo>
                    <a:pt x="799" y="13"/>
                  </a:lnTo>
                  <a:lnTo>
                    <a:pt x="839" y="29"/>
                  </a:lnTo>
                  <a:lnTo>
                    <a:pt x="875" y="49"/>
                  </a:lnTo>
                  <a:lnTo>
                    <a:pt x="909" y="74"/>
                  </a:lnTo>
                  <a:lnTo>
                    <a:pt x="939" y="104"/>
                  </a:lnTo>
                  <a:lnTo>
                    <a:pt x="964" y="137"/>
                  </a:lnTo>
                  <a:lnTo>
                    <a:pt x="984" y="174"/>
                  </a:lnTo>
                  <a:lnTo>
                    <a:pt x="999" y="214"/>
                  </a:lnTo>
                  <a:lnTo>
                    <a:pt x="1008" y="256"/>
                  </a:lnTo>
                  <a:lnTo>
                    <a:pt x="1011" y="300"/>
                  </a:lnTo>
                  <a:lnTo>
                    <a:pt x="1011" y="554"/>
                  </a:lnTo>
                  <a:lnTo>
                    <a:pt x="1009" y="583"/>
                  </a:lnTo>
                  <a:lnTo>
                    <a:pt x="1003" y="610"/>
                  </a:lnTo>
                  <a:lnTo>
                    <a:pt x="992" y="636"/>
                  </a:lnTo>
                  <a:lnTo>
                    <a:pt x="979" y="660"/>
                  </a:lnTo>
                  <a:lnTo>
                    <a:pt x="961" y="682"/>
                  </a:lnTo>
                  <a:lnTo>
                    <a:pt x="961" y="859"/>
                  </a:lnTo>
                  <a:lnTo>
                    <a:pt x="983" y="871"/>
                  </a:lnTo>
                  <a:lnTo>
                    <a:pt x="1009" y="885"/>
                  </a:lnTo>
                  <a:lnTo>
                    <a:pt x="1039" y="902"/>
                  </a:lnTo>
                  <a:lnTo>
                    <a:pt x="1071" y="921"/>
                  </a:lnTo>
                  <a:lnTo>
                    <a:pt x="1106" y="943"/>
                  </a:lnTo>
                  <a:lnTo>
                    <a:pt x="1143" y="967"/>
                  </a:lnTo>
                  <a:lnTo>
                    <a:pt x="1182" y="992"/>
                  </a:lnTo>
                  <a:lnTo>
                    <a:pt x="1222" y="1021"/>
                  </a:lnTo>
                  <a:lnTo>
                    <a:pt x="1262" y="1050"/>
                  </a:lnTo>
                  <a:lnTo>
                    <a:pt x="1302" y="1083"/>
                  </a:lnTo>
                  <a:lnTo>
                    <a:pt x="1322" y="1102"/>
                  </a:lnTo>
                  <a:lnTo>
                    <a:pt x="1340" y="1124"/>
                  </a:lnTo>
                  <a:lnTo>
                    <a:pt x="1354" y="1149"/>
                  </a:lnTo>
                  <a:lnTo>
                    <a:pt x="1364" y="1175"/>
                  </a:lnTo>
                  <a:lnTo>
                    <a:pt x="1370" y="1203"/>
                  </a:lnTo>
                  <a:lnTo>
                    <a:pt x="1372" y="1232"/>
                  </a:lnTo>
                  <a:lnTo>
                    <a:pt x="1372" y="1406"/>
                  </a:lnTo>
                  <a:lnTo>
                    <a:pt x="1370" y="1425"/>
                  </a:lnTo>
                  <a:lnTo>
                    <a:pt x="1362" y="1442"/>
                  </a:lnTo>
                  <a:lnTo>
                    <a:pt x="1352" y="1455"/>
                  </a:lnTo>
                  <a:lnTo>
                    <a:pt x="1337" y="1467"/>
                  </a:lnTo>
                  <a:lnTo>
                    <a:pt x="1320" y="1473"/>
                  </a:lnTo>
                  <a:lnTo>
                    <a:pt x="1302" y="1477"/>
                  </a:lnTo>
                  <a:lnTo>
                    <a:pt x="1283" y="1473"/>
                  </a:lnTo>
                  <a:lnTo>
                    <a:pt x="1267" y="1467"/>
                  </a:lnTo>
                  <a:lnTo>
                    <a:pt x="1253" y="1455"/>
                  </a:lnTo>
                  <a:lnTo>
                    <a:pt x="1241" y="1442"/>
                  </a:lnTo>
                  <a:lnTo>
                    <a:pt x="1235" y="1425"/>
                  </a:lnTo>
                  <a:lnTo>
                    <a:pt x="1232" y="1406"/>
                  </a:lnTo>
                  <a:lnTo>
                    <a:pt x="1232" y="1232"/>
                  </a:lnTo>
                  <a:lnTo>
                    <a:pt x="1230" y="1216"/>
                  </a:lnTo>
                  <a:lnTo>
                    <a:pt x="1223" y="1203"/>
                  </a:lnTo>
                  <a:lnTo>
                    <a:pt x="1213" y="1191"/>
                  </a:lnTo>
                  <a:lnTo>
                    <a:pt x="1175" y="1161"/>
                  </a:lnTo>
                  <a:lnTo>
                    <a:pt x="1137" y="1133"/>
                  </a:lnTo>
                  <a:lnTo>
                    <a:pt x="1099" y="1106"/>
                  </a:lnTo>
                  <a:lnTo>
                    <a:pt x="1062" y="1081"/>
                  </a:lnTo>
                  <a:lnTo>
                    <a:pt x="1027" y="1059"/>
                  </a:lnTo>
                  <a:lnTo>
                    <a:pt x="994" y="1039"/>
                  </a:lnTo>
                  <a:lnTo>
                    <a:pt x="964" y="1021"/>
                  </a:lnTo>
                  <a:lnTo>
                    <a:pt x="935" y="1005"/>
                  </a:lnTo>
                  <a:lnTo>
                    <a:pt x="912" y="992"/>
                  </a:lnTo>
                  <a:lnTo>
                    <a:pt x="892" y="982"/>
                  </a:lnTo>
                  <a:lnTo>
                    <a:pt x="876" y="973"/>
                  </a:lnTo>
                  <a:lnTo>
                    <a:pt x="866" y="968"/>
                  </a:lnTo>
                  <a:lnTo>
                    <a:pt x="850" y="958"/>
                  </a:lnTo>
                  <a:lnTo>
                    <a:pt x="837" y="946"/>
                  </a:lnTo>
                  <a:lnTo>
                    <a:pt x="828" y="931"/>
                  </a:lnTo>
                  <a:lnTo>
                    <a:pt x="823" y="914"/>
                  </a:lnTo>
                  <a:lnTo>
                    <a:pt x="820" y="895"/>
                  </a:lnTo>
                  <a:lnTo>
                    <a:pt x="820" y="650"/>
                  </a:lnTo>
                  <a:lnTo>
                    <a:pt x="823" y="633"/>
                  </a:lnTo>
                  <a:lnTo>
                    <a:pt x="829" y="617"/>
                  </a:lnTo>
                  <a:lnTo>
                    <a:pt x="838" y="603"/>
                  </a:lnTo>
                  <a:lnTo>
                    <a:pt x="851" y="591"/>
                  </a:lnTo>
                  <a:lnTo>
                    <a:pt x="863" y="582"/>
                  </a:lnTo>
                  <a:lnTo>
                    <a:pt x="869" y="569"/>
                  </a:lnTo>
                  <a:lnTo>
                    <a:pt x="871" y="554"/>
                  </a:lnTo>
                  <a:lnTo>
                    <a:pt x="871" y="301"/>
                  </a:lnTo>
                  <a:lnTo>
                    <a:pt x="868" y="269"/>
                  </a:lnTo>
                  <a:lnTo>
                    <a:pt x="858" y="239"/>
                  </a:lnTo>
                  <a:lnTo>
                    <a:pt x="845" y="212"/>
                  </a:lnTo>
                  <a:lnTo>
                    <a:pt x="825" y="189"/>
                  </a:lnTo>
                  <a:lnTo>
                    <a:pt x="801" y="169"/>
                  </a:lnTo>
                  <a:lnTo>
                    <a:pt x="775" y="155"/>
                  </a:lnTo>
                  <a:lnTo>
                    <a:pt x="746" y="145"/>
                  </a:lnTo>
                  <a:lnTo>
                    <a:pt x="713" y="142"/>
                  </a:lnTo>
                  <a:lnTo>
                    <a:pt x="659" y="142"/>
                  </a:lnTo>
                  <a:lnTo>
                    <a:pt x="627" y="145"/>
                  </a:lnTo>
                  <a:lnTo>
                    <a:pt x="597" y="155"/>
                  </a:lnTo>
                  <a:lnTo>
                    <a:pt x="571" y="169"/>
                  </a:lnTo>
                  <a:lnTo>
                    <a:pt x="547" y="189"/>
                  </a:lnTo>
                  <a:lnTo>
                    <a:pt x="528" y="212"/>
                  </a:lnTo>
                  <a:lnTo>
                    <a:pt x="514" y="239"/>
                  </a:lnTo>
                  <a:lnTo>
                    <a:pt x="504" y="269"/>
                  </a:lnTo>
                  <a:lnTo>
                    <a:pt x="501" y="301"/>
                  </a:lnTo>
                  <a:lnTo>
                    <a:pt x="501" y="554"/>
                  </a:lnTo>
                  <a:lnTo>
                    <a:pt x="503" y="569"/>
                  </a:lnTo>
                  <a:lnTo>
                    <a:pt x="510" y="582"/>
                  </a:lnTo>
                  <a:lnTo>
                    <a:pt x="521" y="591"/>
                  </a:lnTo>
                  <a:lnTo>
                    <a:pt x="534" y="603"/>
                  </a:lnTo>
                  <a:lnTo>
                    <a:pt x="543" y="617"/>
                  </a:lnTo>
                  <a:lnTo>
                    <a:pt x="549" y="633"/>
                  </a:lnTo>
                  <a:lnTo>
                    <a:pt x="552" y="650"/>
                  </a:lnTo>
                  <a:lnTo>
                    <a:pt x="552" y="895"/>
                  </a:lnTo>
                  <a:lnTo>
                    <a:pt x="549" y="913"/>
                  </a:lnTo>
                  <a:lnTo>
                    <a:pt x="544" y="930"/>
                  </a:lnTo>
                  <a:lnTo>
                    <a:pt x="535" y="946"/>
                  </a:lnTo>
                  <a:lnTo>
                    <a:pt x="522" y="958"/>
                  </a:lnTo>
                  <a:lnTo>
                    <a:pt x="506" y="968"/>
                  </a:lnTo>
                  <a:lnTo>
                    <a:pt x="496" y="973"/>
                  </a:lnTo>
                  <a:lnTo>
                    <a:pt x="480" y="982"/>
                  </a:lnTo>
                  <a:lnTo>
                    <a:pt x="460" y="992"/>
                  </a:lnTo>
                  <a:lnTo>
                    <a:pt x="436" y="1005"/>
                  </a:lnTo>
                  <a:lnTo>
                    <a:pt x="408" y="1021"/>
                  </a:lnTo>
                  <a:lnTo>
                    <a:pt x="378" y="1039"/>
                  </a:lnTo>
                  <a:lnTo>
                    <a:pt x="345" y="1059"/>
                  </a:lnTo>
                  <a:lnTo>
                    <a:pt x="310" y="1081"/>
                  </a:lnTo>
                  <a:lnTo>
                    <a:pt x="273" y="1105"/>
                  </a:lnTo>
                  <a:lnTo>
                    <a:pt x="235" y="1133"/>
                  </a:lnTo>
                  <a:lnTo>
                    <a:pt x="197" y="1161"/>
                  </a:lnTo>
                  <a:lnTo>
                    <a:pt x="159" y="1191"/>
                  </a:lnTo>
                  <a:lnTo>
                    <a:pt x="149" y="1203"/>
                  </a:lnTo>
                  <a:lnTo>
                    <a:pt x="142" y="1216"/>
                  </a:lnTo>
                  <a:lnTo>
                    <a:pt x="140" y="1232"/>
                  </a:lnTo>
                  <a:lnTo>
                    <a:pt x="140" y="1406"/>
                  </a:lnTo>
                  <a:lnTo>
                    <a:pt x="138" y="1425"/>
                  </a:lnTo>
                  <a:lnTo>
                    <a:pt x="131" y="1442"/>
                  </a:lnTo>
                  <a:lnTo>
                    <a:pt x="120" y="1455"/>
                  </a:lnTo>
                  <a:lnTo>
                    <a:pt x="105" y="1467"/>
                  </a:lnTo>
                  <a:lnTo>
                    <a:pt x="89" y="1473"/>
                  </a:lnTo>
                  <a:lnTo>
                    <a:pt x="71" y="1477"/>
                  </a:lnTo>
                  <a:lnTo>
                    <a:pt x="52" y="1473"/>
                  </a:lnTo>
                  <a:lnTo>
                    <a:pt x="35" y="1467"/>
                  </a:lnTo>
                  <a:lnTo>
                    <a:pt x="20" y="1455"/>
                  </a:lnTo>
                  <a:lnTo>
                    <a:pt x="9" y="1442"/>
                  </a:lnTo>
                  <a:lnTo>
                    <a:pt x="2" y="1425"/>
                  </a:lnTo>
                  <a:lnTo>
                    <a:pt x="0" y="1406"/>
                  </a:lnTo>
                  <a:lnTo>
                    <a:pt x="0" y="1232"/>
                  </a:lnTo>
                  <a:lnTo>
                    <a:pt x="2" y="1203"/>
                  </a:lnTo>
                  <a:lnTo>
                    <a:pt x="8" y="1175"/>
                  </a:lnTo>
                  <a:lnTo>
                    <a:pt x="18" y="1149"/>
                  </a:lnTo>
                  <a:lnTo>
                    <a:pt x="32" y="1124"/>
                  </a:lnTo>
                  <a:lnTo>
                    <a:pt x="50" y="1102"/>
                  </a:lnTo>
                  <a:lnTo>
                    <a:pt x="71" y="1083"/>
                  </a:lnTo>
                  <a:lnTo>
                    <a:pt x="111" y="1050"/>
                  </a:lnTo>
                  <a:lnTo>
                    <a:pt x="151" y="1021"/>
                  </a:lnTo>
                  <a:lnTo>
                    <a:pt x="190" y="992"/>
                  </a:lnTo>
                  <a:lnTo>
                    <a:pt x="229" y="967"/>
                  </a:lnTo>
                  <a:lnTo>
                    <a:pt x="266" y="943"/>
                  </a:lnTo>
                  <a:lnTo>
                    <a:pt x="301" y="921"/>
                  </a:lnTo>
                  <a:lnTo>
                    <a:pt x="333" y="902"/>
                  </a:lnTo>
                  <a:lnTo>
                    <a:pt x="363" y="885"/>
                  </a:lnTo>
                  <a:lnTo>
                    <a:pt x="389" y="871"/>
                  </a:lnTo>
                  <a:lnTo>
                    <a:pt x="411" y="859"/>
                  </a:lnTo>
                  <a:lnTo>
                    <a:pt x="411" y="682"/>
                  </a:lnTo>
                  <a:lnTo>
                    <a:pt x="393" y="660"/>
                  </a:lnTo>
                  <a:lnTo>
                    <a:pt x="380" y="636"/>
                  </a:lnTo>
                  <a:lnTo>
                    <a:pt x="369" y="610"/>
                  </a:lnTo>
                  <a:lnTo>
                    <a:pt x="363" y="583"/>
                  </a:lnTo>
                  <a:lnTo>
                    <a:pt x="361" y="554"/>
                  </a:lnTo>
                  <a:lnTo>
                    <a:pt x="361" y="300"/>
                  </a:lnTo>
                  <a:lnTo>
                    <a:pt x="364" y="256"/>
                  </a:lnTo>
                  <a:lnTo>
                    <a:pt x="373" y="214"/>
                  </a:lnTo>
                  <a:lnTo>
                    <a:pt x="388" y="174"/>
                  </a:lnTo>
                  <a:lnTo>
                    <a:pt x="409" y="137"/>
                  </a:lnTo>
                  <a:lnTo>
                    <a:pt x="433" y="104"/>
                  </a:lnTo>
                  <a:lnTo>
                    <a:pt x="463" y="74"/>
                  </a:lnTo>
                  <a:lnTo>
                    <a:pt x="497" y="49"/>
                  </a:lnTo>
                  <a:lnTo>
                    <a:pt x="534" y="29"/>
                  </a:lnTo>
                  <a:lnTo>
                    <a:pt x="573" y="13"/>
                  </a:lnTo>
                  <a:lnTo>
                    <a:pt x="615" y="5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12"/>
            <p:cNvSpPr>
              <a:spLocks/>
            </p:cNvSpPr>
            <p:nvPr/>
          </p:nvSpPr>
          <p:spPr bwMode="auto">
            <a:xfrm>
              <a:off x="7426325" y="4486275"/>
              <a:ext cx="158750" cy="141287"/>
            </a:xfrm>
            <a:custGeom>
              <a:avLst/>
              <a:gdLst>
                <a:gd name="T0" fmla="*/ 499 w 997"/>
                <a:gd name="T1" fmla="*/ 0 h 885"/>
                <a:gd name="T2" fmla="*/ 518 w 997"/>
                <a:gd name="T3" fmla="*/ 2 h 885"/>
                <a:gd name="T4" fmla="*/ 535 w 997"/>
                <a:gd name="T5" fmla="*/ 9 h 885"/>
                <a:gd name="T6" fmla="*/ 549 w 997"/>
                <a:gd name="T7" fmla="*/ 20 h 885"/>
                <a:gd name="T8" fmla="*/ 559 w 997"/>
                <a:gd name="T9" fmla="*/ 35 h 885"/>
                <a:gd name="T10" fmla="*/ 567 w 997"/>
                <a:gd name="T11" fmla="*/ 52 h 885"/>
                <a:gd name="T12" fmla="*/ 569 w 997"/>
                <a:gd name="T13" fmla="*/ 70 h 885"/>
                <a:gd name="T14" fmla="*/ 569 w 997"/>
                <a:gd name="T15" fmla="*/ 525 h 885"/>
                <a:gd name="T16" fmla="*/ 962 w 997"/>
                <a:gd name="T17" fmla="*/ 753 h 885"/>
                <a:gd name="T18" fmla="*/ 977 w 997"/>
                <a:gd name="T19" fmla="*/ 764 h 885"/>
                <a:gd name="T20" fmla="*/ 988 w 997"/>
                <a:gd name="T21" fmla="*/ 779 h 885"/>
                <a:gd name="T22" fmla="*/ 995 w 997"/>
                <a:gd name="T23" fmla="*/ 795 h 885"/>
                <a:gd name="T24" fmla="*/ 997 w 997"/>
                <a:gd name="T25" fmla="*/ 813 h 885"/>
                <a:gd name="T26" fmla="*/ 995 w 997"/>
                <a:gd name="T27" fmla="*/ 831 h 885"/>
                <a:gd name="T28" fmla="*/ 987 w 997"/>
                <a:gd name="T29" fmla="*/ 849 h 885"/>
                <a:gd name="T30" fmla="*/ 976 w 997"/>
                <a:gd name="T31" fmla="*/ 864 h 885"/>
                <a:gd name="T32" fmla="*/ 962 w 997"/>
                <a:gd name="T33" fmla="*/ 875 h 885"/>
                <a:gd name="T34" fmla="*/ 945 w 997"/>
                <a:gd name="T35" fmla="*/ 882 h 885"/>
                <a:gd name="T36" fmla="*/ 927 w 997"/>
                <a:gd name="T37" fmla="*/ 884 h 885"/>
                <a:gd name="T38" fmla="*/ 909 w 997"/>
                <a:gd name="T39" fmla="*/ 882 h 885"/>
                <a:gd name="T40" fmla="*/ 892 w 997"/>
                <a:gd name="T41" fmla="*/ 875 h 885"/>
                <a:gd name="T42" fmla="*/ 499 w 997"/>
                <a:gd name="T43" fmla="*/ 648 h 885"/>
                <a:gd name="T44" fmla="*/ 106 w 997"/>
                <a:gd name="T45" fmla="*/ 875 h 885"/>
                <a:gd name="T46" fmla="*/ 89 w 997"/>
                <a:gd name="T47" fmla="*/ 883 h 885"/>
                <a:gd name="T48" fmla="*/ 71 w 997"/>
                <a:gd name="T49" fmla="*/ 885 h 885"/>
                <a:gd name="T50" fmla="*/ 53 w 997"/>
                <a:gd name="T51" fmla="*/ 883 h 885"/>
                <a:gd name="T52" fmla="*/ 36 w 997"/>
                <a:gd name="T53" fmla="*/ 875 h 885"/>
                <a:gd name="T54" fmla="*/ 21 w 997"/>
                <a:gd name="T55" fmla="*/ 865 h 885"/>
                <a:gd name="T56" fmla="*/ 10 w 997"/>
                <a:gd name="T57" fmla="*/ 849 h 885"/>
                <a:gd name="T58" fmla="*/ 2 w 997"/>
                <a:gd name="T59" fmla="*/ 832 h 885"/>
                <a:gd name="T60" fmla="*/ 0 w 997"/>
                <a:gd name="T61" fmla="*/ 814 h 885"/>
                <a:gd name="T62" fmla="*/ 3 w 997"/>
                <a:gd name="T63" fmla="*/ 796 h 885"/>
                <a:gd name="T64" fmla="*/ 10 w 997"/>
                <a:gd name="T65" fmla="*/ 779 h 885"/>
                <a:gd name="T66" fmla="*/ 20 w 997"/>
                <a:gd name="T67" fmla="*/ 764 h 885"/>
                <a:gd name="T68" fmla="*/ 36 w 997"/>
                <a:gd name="T69" fmla="*/ 754 h 885"/>
                <a:gd name="T70" fmla="*/ 428 w 997"/>
                <a:gd name="T71" fmla="*/ 525 h 885"/>
                <a:gd name="T72" fmla="*/ 428 w 997"/>
                <a:gd name="T73" fmla="*/ 70 h 885"/>
                <a:gd name="T74" fmla="*/ 432 w 997"/>
                <a:gd name="T75" fmla="*/ 52 h 885"/>
                <a:gd name="T76" fmla="*/ 438 w 997"/>
                <a:gd name="T77" fmla="*/ 35 h 885"/>
                <a:gd name="T78" fmla="*/ 450 w 997"/>
                <a:gd name="T79" fmla="*/ 20 h 885"/>
                <a:gd name="T80" fmla="*/ 463 w 997"/>
                <a:gd name="T81" fmla="*/ 9 h 885"/>
                <a:gd name="T82" fmla="*/ 480 w 997"/>
                <a:gd name="T83" fmla="*/ 2 h 885"/>
                <a:gd name="T84" fmla="*/ 499 w 997"/>
                <a:gd name="T85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7" h="885">
                  <a:moveTo>
                    <a:pt x="499" y="0"/>
                  </a:moveTo>
                  <a:lnTo>
                    <a:pt x="518" y="2"/>
                  </a:lnTo>
                  <a:lnTo>
                    <a:pt x="535" y="9"/>
                  </a:lnTo>
                  <a:lnTo>
                    <a:pt x="549" y="20"/>
                  </a:lnTo>
                  <a:lnTo>
                    <a:pt x="559" y="35"/>
                  </a:lnTo>
                  <a:lnTo>
                    <a:pt x="567" y="52"/>
                  </a:lnTo>
                  <a:lnTo>
                    <a:pt x="569" y="70"/>
                  </a:lnTo>
                  <a:lnTo>
                    <a:pt x="569" y="525"/>
                  </a:lnTo>
                  <a:lnTo>
                    <a:pt x="962" y="753"/>
                  </a:lnTo>
                  <a:lnTo>
                    <a:pt x="977" y="764"/>
                  </a:lnTo>
                  <a:lnTo>
                    <a:pt x="988" y="779"/>
                  </a:lnTo>
                  <a:lnTo>
                    <a:pt x="995" y="795"/>
                  </a:lnTo>
                  <a:lnTo>
                    <a:pt x="997" y="813"/>
                  </a:lnTo>
                  <a:lnTo>
                    <a:pt x="995" y="831"/>
                  </a:lnTo>
                  <a:lnTo>
                    <a:pt x="987" y="849"/>
                  </a:lnTo>
                  <a:lnTo>
                    <a:pt x="976" y="864"/>
                  </a:lnTo>
                  <a:lnTo>
                    <a:pt x="962" y="875"/>
                  </a:lnTo>
                  <a:lnTo>
                    <a:pt x="945" y="882"/>
                  </a:lnTo>
                  <a:lnTo>
                    <a:pt x="927" y="884"/>
                  </a:lnTo>
                  <a:lnTo>
                    <a:pt x="909" y="882"/>
                  </a:lnTo>
                  <a:lnTo>
                    <a:pt x="892" y="875"/>
                  </a:lnTo>
                  <a:lnTo>
                    <a:pt x="499" y="648"/>
                  </a:lnTo>
                  <a:lnTo>
                    <a:pt x="106" y="875"/>
                  </a:lnTo>
                  <a:lnTo>
                    <a:pt x="89" y="883"/>
                  </a:lnTo>
                  <a:lnTo>
                    <a:pt x="71" y="885"/>
                  </a:lnTo>
                  <a:lnTo>
                    <a:pt x="53" y="883"/>
                  </a:lnTo>
                  <a:lnTo>
                    <a:pt x="36" y="875"/>
                  </a:lnTo>
                  <a:lnTo>
                    <a:pt x="21" y="865"/>
                  </a:lnTo>
                  <a:lnTo>
                    <a:pt x="10" y="849"/>
                  </a:lnTo>
                  <a:lnTo>
                    <a:pt x="2" y="832"/>
                  </a:lnTo>
                  <a:lnTo>
                    <a:pt x="0" y="814"/>
                  </a:lnTo>
                  <a:lnTo>
                    <a:pt x="3" y="796"/>
                  </a:lnTo>
                  <a:lnTo>
                    <a:pt x="10" y="779"/>
                  </a:lnTo>
                  <a:lnTo>
                    <a:pt x="20" y="764"/>
                  </a:lnTo>
                  <a:lnTo>
                    <a:pt x="36" y="754"/>
                  </a:lnTo>
                  <a:lnTo>
                    <a:pt x="428" y="525"/>
                  </a:lnTo>
                  <a:lnTo>
                    <a:pt x="428" y="70"/>
                  </a:lnTo>
                  <a:lnTo>
                    <a:pt x="432" y="52"/>
                  </a:lnTo>
                  <a:lnTo>
                    <a:pt x="438" y="35"/>
                  </a:lnTo>
                  <a:lnTo>
                    <a:pt x="450" y="20"/>
                  </a:lnTo>
                  <a:lnTo>
                    <a:pt x="463" y="9"/>
                  </a:lnTo>
                  <a:lnTo>
                    <a:pt x="480" y="2"/>
                  </a:lnTo>
                  <a:lnTo>
                    <a:pt x="4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7" name="Group 926"/>
          <p:cNvGrpSpPr/>
          <p:nvPr/>
        </p:nvGrpSpPr>
        <p:grpSpPr>
          <a:xfrm>
            <a:off x="6282896" y="4253560"/>
            <a:ext cx="552450" cy="514349"/>
            <a:chOff x="6275388" y="4252913"/>
            <a:chExt cx="552450" cy="51434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2" name="Freeform 317"/>
            <p:cNvSpPr>
              <a:spLocks noEditPoints="1"/>
            </p:cNvSpPr>
            <p:nvPr/>
          </p:nvSpPr>
          <p:spPr bwMode="auto">
            <a:xfrm>
              <a:off x="6429376" y="4252913"/>
              <a:ext cx="242888" cy="239712"/>
            </a:xfrm>
            <a:custGeom>
              <a:avLst/>
              <a:gdLst>
                <a:gd name="T0" fmla="*/ 174 w 1535"/>
                <a:gd name="T1" fmla="*/ 142 h 1507"/>
                <a:gd name="T2" fmla="*/ 150 w 1535"/>
                <a:gd name="T3" fmla="*/ 160 h 1507"/>
                <a:gd name="T4" fmla="*/ 140 w 1535"/>
                <a:gd name="T5" fmla="*/ 190 h 1507"/>
                <a:gd name="T6" fmla="*/ 144 w 1535"/>
                <a:gd name="T7" fmla="*/ 1034 h 1507"/>
                <a:gd name="T8" fmla="*/ 160 w 1535"/>
                <a:gd name="T9" fmla="*/ 1059 h 1507"/>
                <a:gd name="T10" fmla="*/ 190 w 1535"/>
                <a:gd name="T11" fmla="*/ 1069 h 1507"/>
                <a:gd name="T12" fmla="*/ 1361 w 1535"/>
                <a:gd name="T13" fmla="*/ 1065 h 1507"/>
                <a:gd name="T14" fmla="*/ 1385 w 1535"/>
                <a:gd name="T15" fmla="*/ 1048 h 1507"/>
                <a:gd name="T16" fmla="*/ 1394 w 1535"/>
                <a:gd name="T17" fmla="*/ 1018 h 1507"/>
                <a:gd name="T18" fmla="*/ 1391 w 1535"/>
                <a:gd name="T19" fmla="*/ 174 h 1507"/>
                <a:gd name="T20" fmla="*/ 1373 w 1535"/>
                <a:gd name="T21" fmla="*/ 150 h 1507"/>
                <a:gd name="T22" fmla="*/ 1345 w 1535"/>
                <a:gd name="T23" fmla="*/ 140 h 1507"/>
                <a:gd name="T24" fmla="*/ 190 w 1535"/>
                <a:gd name="T25" fmla="*/ 0 h 1507"/>
                <a:gd name="T26" fmla="*/ 1380 w 1535"/>
                <a:gd name="T27" fmla="*/ 2 h 1507"/>
                <a:gd name="T28" fmla="*/ 1441 w 1535"/>
                <a:gd name="T29" fmla="*/ 25 h 1507"/>
                <a:gd name="T30" fmla="*/ 1490 w 1535"/>
                <a:gd name="T31" fmla="*/ 68 h 1507"/>
                <a:gd name="T32" fmla="*/ 1523 w 1535"/>
                <a:gd name="T33" fmla="*/ 123 h 1507"/>
                <a:gd name="T34" fmla="*/ 1535 w 1535"/>
                <a:gd name="T35" fmla="*/ 190 h 1507"/>
                <a:gd name="T36" fmla="*/ 1531 w 1535"/>
                <a:gd name="T37" fmla="*/ 1053 h 1507"/>
                <a:gd name="T38" fmla="*/ 1509 w 1535"/>
                <a:gd name="T39" fmla="*/ 1114 h 1507"/>
                <a:gd name="T40" fmla="*/ 1467 w 1535"/>
                <a:gd name="T41" fmla="*/ 1164 h 1507"/>
                <a:gd name="T42" fmla="*/ 1411 w 1535"/>
                <a:gd name="T43" fmla="*/ 1196 h 1507"/>
                <a:gd name="T44" fmla="*/ 1345 w 1535"/>
                <a:gd name="T45" fmla="*/ 1209 h 1507"/>
                <a:gd name="T46" fmla="*/ 837 w 1535"/>
                <a:gd name="T47" fmla="*/ 1367 h 1507"/>
                <a:gd name="T48" fmla="*/ 1019 w 1535"/>
                <a:gd name="T49" fmla="*/ 1369 h 1507"/>
                <a:gd name="T50" fmla="*/ 1049 w 1535"/>
                <a:gd name="T51" fmla="*/ 1387 h 1507"/>
                <a:gd name="T52" fmla="*/ 1067 w 1535"/>
                <a:gd name="T53" fmla="*/ 1419 h 1507"/>
                <a:gd name="T54" fmla="*/ 1067 w 1535"/>
                <a:gd name="T55" fmla="*/ 1456 h 1507"/>
                <a:gd name="T56" fmla="*/ 1049 w 1535"/>
                <a:gd name="T57" fmla="*/ 1487 h 1507"/>
                <a:gd name="T58" fmla="*/ 1019 w 1535"/>
                <a:gd name="T59" fmla="*/ 1505 h 1507"/>
                <a:gd name="T60" fmla="*/ 535 w 1535"/>
                <a:gd name="T61" fmla="*/ 1507 h 1507"/>
                <a:gd name="T62" fmla="*/ 500 w 1535"/>
                <a:gd name="T63" fmla="*/ 1498 h 1507"/>
                <a:gd name="T64" fmla="*/ 475 w 1535"/>
                <a:gd name="T65" fmla="*/ 1473 h 1507"/>
                <a:gd name="T66" fmla="*/ 465 w 1535"/>
                <a:gd name="T67" fmla="*/ 1437 h 1507"/>
                <a:gd name="T68" fmla="*/ 475 w 1535"/>
                <a:gd name="T69" fmla="*/ 1402 h 1507"/>
                <a:gd name="T70" fmla="*/ 500 w 1535"/>
                <a:gd name="T71" fmla="*/ 1377 h 1507"/>
                <a:gd name="T72" fmla="*/ 535 w 1535"/>
                <a:gd name="T73" fmla="*/ 1367 h 1507"/>
                <a:gd name="T74" fmla="*/ 697 w 1535"/>
                <a:gd name="T75" fmla="*/ 1209 h 1507"/>
                <a:gd name="T76" fmla="*/ 156 w 1535"/>
                <a:gd name="T77" fmla="*/ 1206 h 1507"/>
                <a:gd name="T78" fmla="*/ 94 w 1535"/>
                <a:gd name="T79" fmla="*/ 1183 h 1507"/>
                <a:gd name="T80" fmla="*/ 46 w 1535"/>
                <a:gd name="T81" fmla="*/ 1140 h 1507"/>
                <a:gd name="T82" fmla="*/ 13 w 1535"/>
                <a:gd name="T83" fmla="*/ 1084 h 1507"/>
                <a:gd name="T84" fmla="*/ 0 w 1535"/>
                <a:gd name="T85" fmla="*/ 1018 h 1507"/>
                <a:gd name="T86" fmla="*/ 3 w 1535"/>
                <a:gd name="T87" fmla="*/ 155 h 1507"/>
                <a:gd name="T88" fmla="*/ 27 w 1535"/>
                <a:gd name="T89" fmla="*/ 94 h 1507"/>
                <a:gd name="T90" fmla="*/ 68 w 1535"/>
                <a:gd name="T91" fmla="*/ 44 h 1507"/>
                <a:gd name="T92" fmla="*/ 125 w 1535"/>
                <a:gd name="T93" fmla="*/ 12 h 1507"/>
                <a:gd name="T94" fmla="*/ 190 w 1535"/>
                <a:gd name="T95" fmla="*/ 0 h 1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35" h="1507">
                  <a:moveTo>
                    <a:pt x="190" y="140"/>
                  </a:moveTo>
                  <a:lnTo>
                    <a:pt x="174" y="142"/>
                  </a:lnTo>
                  <a:lnTo>
                    <a:pt x="160" y="150"/>
                  </a:lnTo>
                  <a:lnTo>
                    <a:pt x="150" y="160"/>
                  </a:lnTo>
                  <a:lnTo>
                    <a:pt x="144" y="174"/>
                  </a:lnTo>
                  <a:lnTo>
                    <a:pt x="140" y="190"/>
                  </a:lnTo>
                  <a:lnTo>
                    <a:pt x="140" y="1018"/>
                  </a:lnTo>
                  <a:lnTo>
                    <a:pt x="144" y="1034"/>
                  </a:lnTo>
                  <a:lnTo>
                    <a:pt x="150" y="1048"/>
                  </a:lnTo>
                  <a:lnTo>
                    <a:pt x="160" y="1059"/>
                  </a:lnTo>
                  <a:lnTo>
                    <a:pt x="174" y="1065"/>
                  </a:lnTo>
                  <a:lnTo>
                    <a:pt x="190" y="1069"/>
                  </a:lnTo>
                  <a:lnTo>
                    <a:pt x="1345" y="1069"/>
                  </a:lnTo>
                  <a:lnTo>
                    <a:pt x="1361" y="1065"/>
                  </a:lnTo>
                  <a:lnTo>
                    <a:pt x="1373" y="1059"/>
                  </a:lnTo>
                  <a:lnTo>
                    <a:pt x="1385" y="1048"/>
                  </a:lnTo>
                  <a:lnTo>
                    <a:pt x="1391" y="1034"/>
                  </a:lnTo>
                  <a:lnTo>
                    <a:pt x="1394" y="1018"/>
                  </a:lnTo>
                  <a:lnTo>
                    <a:pt x="1394" y="190"/>
                  </a:lnTo>
                  <a:lnTo>
                    <a:pt x="1391" y="174"/>
                  </a:lnTo>
                  <a:lnTo>
                    <a:pt x="1385" y="160"/>
                  </a:lnTo>
                  <a:lnTo>
                    <a:pt x="1373" y="150"/>
                  </a:lnTo>
                  <a:lnTo>
                    <a:pt x="1361" y="142"/>
                  </a:lnTo>
                  <a:lnTo>
                    <a:pt x="1345" y="140"/>
                  </a:lnTo>
                  <a:lnTo>
                    <a:pt x="190" y="140"/>
                  </a:lnTo>
                  <a:close/>
                  <a:moveTo>
                    <a:pt x="190" y="0"/>
                  </a:moveTo>
                  <a:lnTo>
                    <a:pt x="1345" y="0"/>
                  </a:lnTo>
                  <a:lnTo>
                    <a:pt x="1380" y="2"/>
                  </a:lnTo>
                  <a:lnTo>
                    <a:pt x="1411" y="12"/>
                  </a:lnTo>
                  <a:lnTo>
                    <a:pt x="1441" y="25"/>
                  </a:lnTo>
                  <a:lnTo>
                    <a:pt x="1467" y="44"/>
                  </a:lnTo>
                  <a:lnTo>
                    <a:pt x="1490" y="68"/>
                  </a:lnTo>
                  <a:lnTo>
                    <a:pt x="1509" y="94"/>
                  </a:lnTo>
                  <a:lnTo>
                    <a:pt x="1523" y="123"/>
                  </a:lnTo>
                  <a:lnTo>
                    <a:pt x="1531" y="155"/>
                  </a:lnTo>
                  <a:lnTo>
                    <a:pt x="1535" y="190"/>
                  </a:lnTo>
                  <a:lnTo>
                    <a:pt x="1535" y="1018"/>
                  </a:lnTo>
                  <a:lnTo>
                    <a:pt x="1531" y="1053"/>
                  </a:lnTo>
                  <a:lnTo>
                    <a:pt x="1523" y="1084"/>
                  </a:lnTo>
                  <a:lnTo>
                    <a:pt x="1509" y="1114"/>
                  </a:lnTo>
                  <a:lnTo>
                    <a:pt x="1490" y="1140"/>
                  </a:lnTo>
                  <a:lnTo>
                    <a:pt x="1467" y="1164"/>
                  </a:lnTo>
                  <a:lnTo>
                    <a:pt x="1441" y="1183"/>
                  </a:lnTo>
                  <a:lnTo>
                    <a:pt x="1411" y="1196"/>
                  </a:lnTo>
                  <a:lnTo>
                    <a:pt x="1380" y="1206"/>
                  </a:lnTo>
                  <a:lnTo>
                    <a:pt x="1345" y="1209"/>
                  </a:lnTo>
                  <a:lnTo>
                    <a:pt x="837" y="1209"/>
                  </a:lnTo>
                  <a:lnTo>
                    <a:pt x="837" y="1367"/>
                  </a:lnTo>
                  <a:lnTo>
                    <a:pt x="1000" y="1367"/>
                  </a:lnTo>
                  <a:lnTo>
                    <a:pt x="1019" y="1369"/>
                  </a:lnTo>
                  <a:lnTo>
                    <a:pt x="1036" y="1377"/>
                  </a:lnTo>
                  <a:lnTo>
                    <a:pt x="1049" y="1387"/>
                  </a:lnTo>
                  <a:lnTo>
                    <a:pt x="1061" y="1402"/>
                  </a:lnTo>
                  <a:lnTo>
                    <a:pt x="1067" y="1419"/>
                  </a:lnTo>
                  <a:lnTo>
                    <a:pt x="1071" y="1437"/>
                  </a:lnTo>
                  <a:lnTo>
                    <a:pt x="1067" y="1456"/>
                  </a:lnTo>
                  <a:lnTo>
                    <a:pt x="1061" y="1473"/>
                  </a:lnTo>
                  <a:lnTo>
                    <a:pt x="1049" y="1487"/>
                  </a:lnTo>
                  <a:lnTo>
                    <a:pt x="1036" y="1498"/>
                  </a:lnTo>
                  <a:lnTo>
                    <a:pt x="1019" y="1505"/>
                  </a:lnTo>
                  <a:lnTo>
                    <a:pt x="1000" y="1507"/>
                  </a:lnTo>
                  <a:lnTo>
                    <a:pt x="535" y="1507"/>
                  </a:lnTo>
                  <a:lnTo>
                    <a:pt x="517" y="1505"/>
                  </a:lnTo>
                  <a:lnTo>
                    <a:pt x="500" y="1498"/>
                  </a:lnTo>
                  <a:lnTo>
                    <a:pt x="485" y="1487"/>
                  </a:lnTo>
                  <a:lnTo>
                    <a:pt x="475" y="1473"/>
                  </a:lnTo>
                  <a:lnTo>
                    <a:pt x="467" y="1456"/>
                  </a:lnTo>
                  <a:lnTo>
                    <a:pt x="465" y="1437"/>
                  </a:lnTo>
                  <a:lnTo>
                    <a:pt x="467" y="1419"/>
                  </a:lnTo>
                  <a:lnTo>
                    <a:pt x="475" y="1402"/>
                  </a:lnTo>
                  <a:lnTo>
                    <a:pt x="485" y="1387"/>
                  </a:lnTo>
                  <a:lnTo>
                    <a:pt x="500" y="1377"/>
                  </a:lnTo>
                  <a:lnTo>
                    <a:pt x="517" y="1369"/>
                  </a:lnTo>
                  <a:lnTo>
                    <a:pt x="535" y="1367"/>
                  </a:lnTo>
                  <a:lnTo>
                    <a:pt x="697" y="1367"/>
                  </a:lnTo>
                  <a:lnTo>
                    <a:pt x="697" y="1209"/>
                  </a:lnTo>
                  <a:lnTo>
                    <a:pt x="190" y="1209"/>
                  </a:lnTo>
                  <a:lnTo>
                    <a:pt x="156" y="1206"/>
                  </a:lnTo>
                  <a:lnTo>
                    <a:pt x="125" y="1196"/>
                  </a:lnTo>
                  <a:lnTo>
                    <a:pt x="94" y="1183"/>
                  </a:lnTo>
                  <a:lnTo>
                    <a:pt x="68" y="1164"/>
                  </a:lnTo>
                  <a:lnTo>
                    <a:pt x="46" y="1140"/>
                  </a:lnTo>
                  <a:lnTo>
                    <a:pt x="27" y="1114"/>
                  </a:lnTo>
                  <a:lnTo>
                    <a:pt x="13" y="1084"/>
                  </a:lnTo>
                  <a:lnTo>
                    <a:pt x="3" y="1053"/>
                  </a:lnTo>
                  <a:lnTo>
                    <a:pt x="0" y="1018"/>
                  </a:lnTo>
                  <a:lnTo>
                    <a:pt x="0" y="190"/>
                  </a:lnTo>
                  <a:lnTo>
                    <a:pt x="3" y="155"/>
                  </a:lnTo>
                  <a:lnTo>
                    <a:pt x="13" y="123"/>
                  </a:lnTo>
                  <a:lnTo>
                    <a:pt x="27" y="94"/>
                  </a:lnTo>
                  <a:lnTo>
                    <a:pt x="46" y="68"/>
                  </a:lnTo>
                  <a:lnTo>
                    <a:pt x="68" y="44"/>
                  </a:lnTo>
                  <a:lnTo>
                    <a:pt x="94" y="25"/>
                  </a:lnTo>
                  <a:lnTo>
                    <a:pt x="125" y="12"/>
                  </a:lnTo>
                  <a:lnTo>
                    <a:pt x="156" y="2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18"/>
            <p:cNvSpPr>
              <a:spLocks noEditPoints="1"/>
            </p:cNvSpPr>
            <p:nvPr/>
          </p:nvSpPr>
          <p:spPr bwMode="auto">
            <a:xfrm>
              <a:off x="6275388" y="4527550"/>
              <a:ext cx="242888" cy="239712"/>
            </a:xfrm>
            <a:custGeom>
              <a:avLst/>
              <a:gdLst>
                <a:gd name="T0" fmla="*/ 174 w 1534"/>
                <a:gd name="T1" fmla="*/ 144 h 1508"/>
                <a:gd name="T2" fmla="*/ 150 w 1534"/>
                <a:gd name="T3" fmla="*/ 162 h 1508"/>
                <a:gd name="T4" fmla="*/ 140 w 1534"/>
                <a:gd name="T5" fmla="*/ 191 h 1508"/>
                <a:gd name="T6" fmla="*/ 142 w 1534"/>
                <a:gd name="T7" fmla="*/ 1036 h 1508"/>
                <a:gd name="T8" fmla="*/ 160 w 1534"/>
                <a:gd name="T9" fmla="*/ 1060 h 1508"/>
                <a:gd name="T10" fmla="*/ 190 w 1534"/>
                <a:gd name="T11" fmla="*/ 1070 h 1508"/>
                <a:gd name="T12" fmla="*/ 1360 w 1534"/>
                <a:gd name="T13" fmla="*/ 1067 h 1508"/>
                <a:gd name="T14" fmla="*/ 1385 w 1534"/>
                <a:gd name="T15" fmla="*/ 1049 h 1508"/>
                <a:gd name="T16" fmla="*/ 1394 w 1534"/>
                <a:gd name="T17" fmla="*/ 1020 h 1508"/>
                <a:gd name="T18" fmla="*/ 1393 w 1534"/>
                <a:gd name="T19" fmla="*/ 191 h 1508"/>
                <a:gd name="T20" fmla="*/ 1384 w 1534"/>
                <a:gd name="T21" fmla="*/ 162 h 1508"/>
                <a:gd name="T22" fmla="*/ 1359 w 1534"/>
                <a:gd name="T23" fmla="*/ 144 h 1508"/>
                <a:gd name="T24" fmla="*/ 190 w 1534"/>
                <a:gd name="T25" fmla="*/ 141 h 1508"/>
                <a:gd name="T26" fmla="*/ 1345 w 1534"/>
                <a:gd name="T27" fmla="*/ 0 h 1508"/>
                <a:gd name="T28" fmla="*/ 1411 w 1534"/>
                <a:gd name="T29" fmla="*/ 12 h 1508"/>
                <a:gd name="T30" fmla="*/ 1467 w 1534"/>
                <a:gd name="T31" fmla="*/ 45 h 1508"/>
                <a:gd name="T32" fmla="*/ 1508 w 1534"/>
                <a:gd name="T33" fmla="*/ 94 h 1508"/>
                <a:gd name="T34" fmla="*/ 1531 w 1534"/>
                <a:gd name="T35" fmla="*/ 156 h 1508"/>
                <a:gd name="T36" fmla="*/ 1534 w 1534"/>
                <a:gd name="T37" fmla="*/ 1019 h 1508"/>
                <a:gd name="T38" fmla="*/ 1523 w 1534"/>
                <a:gd name="T39" fmla="*/ 1086 h 1508"/>
                <a:gd name="T40" fmla="*/ 1490 w 1534"/>
                <a:gd name="T41" fmla="*/ 1141 h 1508"/>
                <a:gd name="T42" fmla="*/ 1441 w 1534"/>
                <a:gd name="T43" fmla="*/ 1183 h 1508"/>
                <a:gd name="T44" fmla="*/ 1378 w 1534"/>
                <a:gd name="T45" fmla="*/ 1206 h 1508"/>
                <a:gd name="T46" fmla="*/ 837 w 1534"/>
                <a:gd name="T47" fmla="*/ 1209 h 1508"/>
                <a:gd name="T48" fmla="*/ 1000 w 1534"/>
                <a:gd name="T49" fmla="*/ 1367 h 1508"/>
                <a:gd name="T50" fmla="*/ 1036 w 1534"/>
                <a:gd name="T51" fmla="*/ 1377 h 1508"/>
                <a:gd name="T52" fmla="*/ 1060 w 1534"/>
                <a:gd name="T53" fmla="*/ 1402 h 1508"/>
                <a:gd name="T54" fmla="*/ 1069 w 1534"/>
                <a:gd name="T55" fmla="*/ 1438 h 1508"/>
                <a:gd name="T56" fmla="*/ 1060 w 1534"/>
                <a:gd name="T57" fmla="*/ 1474 h 1508"/>
                <a:gd name="T58" fmla="*/ 1036 w 1534"/>
                <a:gd name="T59" fmla="*/ 1498 h 1508"/>
                <a:gd name="T60" fmla="*/ 1000 w 1534"/>
                <a:gd name="T61" fmla="*/ 1508 h 1508"/>
                <a:gd name="T62" fmla="*/ 516 w 1534"/>
                <a:gd name="T63" fmla="*/ 1505 h 1508"/>
                <a:gd name="T64" fmla="*/ 485 w 1534"/>
                <a:gd name="T65" fmla="*/ 1487 h 1508"/>
                <a:gd name="T66" fmla="*/ 467 w 1534"/>
                <a:gd name="T67" fmla="*/ 1457 h 1508"/>
                <a:gd name="T68" fmla="*/ 467 w 1534"/>
                <a:gd name="T69" fmla="*/ 1419 h 1508"/>
                <a:gd name="T70" fmla="*/ 485 w 1534"/>
                <a:gd name="T71" fmla="*/ 1388 h 1508"/>
                <a:gd name="T72" fmla="*/ 516 w 1534"/>
                <a:gd name="T73" fmla="*/ 1370 h 1508"/>
                <a:gd name="T74" fmla="*/ 697 w 1534"/>
                <a:gd name="T75" fmla="*/ 1367 h 1508"/>
                <a:gd name="T76" fmla="*/ 190 w 1534"/>
                <a:gd name="T77" fmla="*/ 1209 h 1508"/>
                <a:gd name="T78" fmla="*/ 123 w 1534"/>
                <a:gd name="T79" fmla="*/ 1197 h 1508"/>
                <a:gd name="T80" fmla="*/ 67 w 1534"/>
                <a:gd name="T81" fmla="*/ 1165 h 1508"/>
                <a:gd name="T82" fmla="*/ 26 w 1534"/>
                <a:gd name="T83" fmla="*/ 1115 h 1508"/>
                <a:gd name="T84" fmla="*/ 3 w 1534"/>
                <a:gd name="T85" fmla="*/ 1053 h 1508"/>
                <a:gd name="T86" fmla="*/ 0 w 1534"/>
                <a:gd name="T87" fmla="*/ 190 h 1508"/>
                <a:gd name="T88" fmla="*/ 12 w 1534"/>
                <a:gd name="T89" fmla="*/ 124 h 1508"/>
                <a:gd name="T90" fmla="*/ 44 w 1534"/>
                <a:gd name="T91" fmla="*/ 68 h 1508"/>
                <a:gd name="T92" fmla="*/ 94 w 1534"/>
                <a:gd name="T93" fmla="*/ 26 h 1508"/>
                <a:gd name="T94" fmla="*/ 156 w 1534"/>
                <a:gd name="T95" fmla="*/ 3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34" h="1508">
                  <a:moveTo>
                    <a:pt x="190" y="141"/>
                  </a:moveTo>
                  <a:lnTo>
                    <a:pt x="174" y="144"/>
                  </a:lnTo>
                  <a:lnTo>
                    <a:pt x="160" y="151"/>
                  </a:lnTo>
                  <a:lnTo>
                    <a:pt x="150" y="162"/>
                  </a:lnTo>
                  <a:lnTo>
                    <a:pt x="142" y="175"/>
                  </a:lnTo>
                  <a:lnTo>
                    <a:pt x="140" y="191"/>
                  </a:lnTo>
                  <a:lnTo>
                    <a:pt x="140" y="1020"/>
                  </a:lnTo>
                  <a:lnTo>
                    <a:pt x="142" y="1036"/>
                  </a:lnTo>
                  <a:lnTo>
                    <a:pt x="150" y="1049"/>
                  </a:lnTo>
                  <a:lnTo>
                    <a:pt x="160" y="1060"/>
                  </a:lnTo>
                  <a:lnTo>
                    <a:pt x="174" y="1067"/>
                  </a:lnTo>
                  <a:lnTo>
                    <a:pt x="190" y="1070"/>
                  </a:lnTo>
                  <a:lnTo>
                    <a:pt x="1345" y="1070"/>
                  </a:lnTo>
                  <a:lnTo>
                    <a:pt x="1360" y="1067"/>
                  </a:lnTo>
                  <a:lnTo>
                    <a:pt x="1374" y="1060"/>
                  </a:lnTo>
                  <a:lnTo>
                    <a:pt x="1385" y="1049"/>
                  </a:lnTo>
                  <a:lnTo>
                    <a:pt x="1392" y="1036"/>
                  </a:lnTo>
                  <a:lnTo>
                    <a:pt x="1394" y="1020"/>
                  </a:lnTo>
                  <a:lnTo>
                    <a:pt x="1393" y="1020"/>
                  </a:lnTo>
                  <a:lnTo>
                    <a:pt x="1393" y="191"/>
                  </a:lnTo>
                  <a:lnTo>
                    <a:pt x="1391" y="175"/>
                  </a:lnTo>
                  <a:lnTo>
                    <a:pt x="1384" y="162"/>
                  </a:lnTo>
                  <a:lnTo>
                    <a:pt x="1373" y="151"/>
                  </a:lnTo>
                  <a:lnTo>
                    <a:pt x="1359" y="144"/>
                  </a:lnTo>
                  <a:lnTo>
                    <a:pt x="1343" y="141"/>
                  </a:lnTo>
                  <a:lnTo>
                    <a:pt x="190" y="141"/>
                  </a:lnTo>
                  <a:close/>
                  <a:moveTo>
                    <a:pt x="190" y="0"/>
                  </a:moveTo>
                  <a:lnTo>
                    <a:pt x="1345" y="0"/>
                  </a:lnTo>
                  <a:lnTo>
                    <a:pt x="1378" y="3"/>
                  </a:lnTo>
                  <a:lnTo>
                    <a:pt x="1411" y="12"/>
                  </a:lnTo>
                  <a:lnTo>
                    <a:pt x="1441" y="26"/>
                  </a:lnTo>
                  <a:lnTo>
                    <a:pt x="1467" y="45"/>
                  </a:lnTo>
                  <a:lnTo>
                    <a:pt x="1489" y="68"/>
                  </a:lnTo>
                  <a:lnTo>
                    <a:pt x="1508" y="94"/>
                  </a:lnTo>
                  <a:lnTo>
                    <a:pt x="1523" y="124"/>
                  </a:lnTo>
                  <a:lnTo>
                    <a:pt x="1531" y="156"/>
                  </a:lnTo>
                  <a:lnTo>
                    <a:pt x="1534" y="190"/>
                  </a:lnTo>
                  <a:lnTo>
                    <a:pt x="1534" y="1019"/>
                  </a:lnTo>
                  <a:lnTo>
                    <a:pt x="1531" y="1053"/>
                  </a:lnTo>
                  <a:lnTo>
                    <a:pt x="1523" y="1086"/>
                  </a:lnTo>
                  <a:lnTo>
                    <a:pt x="1508" y="1115"/>
                  </a:lnTo>
                  <a:lnTo>
                    <a:pt x="1490" y="1141"/>
                  </a:lnTo>
                  <a:lnTo>
                    <a:pt x="1467" y="1165"/>
                  </a:lnTo>
                  <a:lnTo>
                    <a:pt x="1441" y="1183"/>
                  </a:lnTo>
                  <a:lnTo>
                    <a:pt x="1411" y="1197"/>
                  </a:lnTo>
                  <a:lnTo>
                    <a:pt x="1378" y="1206"/>
                  </a:lnTo>
                  <a:lnTo>
                    <a:pt x="1345" y="1209"/>
                  </a:lnTo>
                  <a:lnTo>
                    <a:pt x="837" y="1209"/>
                  </a:lnTo>
                  <a:lnTo>
                    <a:pt x="837" y="1367"/>
                  </a:lnTo>
                  <a:lnTo>
                    <a:pt x="1000" y="1367"/>
                  </a:lnTo>
                  <a:lnTo>
                    <a:pt x="1019" y="1370"/>
                  </a:lnTo>
                  <a:lnTo>
                    <a:pt x="1036" y="1377"/>
                  </a:lnTo>
                  <a:lnTo>
                    <a:pt x="1049" y="1388"/>
                  </a:lnTo>
                  <a:lnTo>
                    <a:pt x="1060" y="1402"/>
                  </a:lnTo>
                  <a:lnTo>
                    <a:pt x="1067" y="1419"/>
                  </a:lnTo>
                  <a:lnTo>
                    <a:pt x="1069" y="1438"/>
                  </a:lnTo>
                  <a:lnTo>
                    <a:pt x="1067" y="1457"/>
                  </a:lnTo>
                  <a:lnTo>
                    <a:pt x="1060" y="1474"/>
                  </a:lnTo>
                  <a:lnTo>
                    <a:pt x="1049" y="1487"/>
                  </a:lnTo>
                  <a:lnTo>
                    <a:pt x="1036" y="1498"/>
                  </a:lnTo>
                  <a:lnTo>
                    <a:pt x="1019" y="1505"/>
                  </a:lnTo>
                  <a:lnTo>
                    <a:pt x="1000" y="1508"/>
                  </a:lnTo>
                  <a:lnTo>
                    <a:pt x="535" y="1508"/>
                  </a:lnTo>
                  <a:lnTo>
                    <a:pt x="516" y="1505"/>
                  </a:lnTo>
                  <a:lnTo>
                    <a:pt x="500" y="1498"/>
                  </a:lnTo>
                  <a:lnTo>
                    <a:pt x="485" y="1487"/>
                  </a:lnTo>
                  <a:lnTo>
                    <a:pt x="475" y="1474"/>
                  </a:lnTo>
                  <a:lnTo>
                    <a:pt x="467" y="1457"/>
                  </a:lnTo>
                  <a:lnTo>
                    <a:pt x="465" y="1438"/>
                  </a:lnTo>
                  <a:lnTo>
                    <a:pt x="467" y="1419"/>
                  </a:lnTo>
                  <a:lnTo>
                    <a:pt x="475" y="1402"/>
                  </a:lnTo>
                  <a:lnTo>
                    <a:pt x="485" y="1388"/>
                  </a:lnTo>
                  <a:lnTo>
                    <a:pt x="500" y="1377"/>
                  </a:lnTo>
                  <a:lnTo>
                    <a:pt x="516" y="1370"/>
                  </a:lnTo>
                  <a:lnTo>
                    <a:pt x="535" y="1367"/>
                  </a:lnTo>
                  <a:lnTo>
                    <a:pt x="697" y="1367"/>
                  </a:lnTo>
                  <a:lnTo>
                    <a:pt x="697" y="1209"/>
                  </a:lnTo>
                  <a:lnTo>
                    <a:pt x="190" y="1209"/>
                  </a:lnTo>
                  <a:lnTo>
                    <a:pt x="156" y="1206"/>
                  </a:lnTo>
                  <a:lnTo>
                    <a:pt x="123" y="1197"/>
                  </a:lnTo>
                  <a:lnTo>
                    <a:pt x="94" y="1183"/>
                  </a:lnTo>
                  <a:lnTo>
                    <a:pt x="67" y="1165"/>
                  </a:lnTo>
                  <a:lnTo>
                    <a:pt x="44" y="1141"/>
                  </a:lnTo>
                  <a:lnTo>
                    <a:pt x="26" y="1115"/>
                  </a:lnTo>
                  <a:lnTo>
                    <a:pt x="12" y="1086"/>
                  </a:lnTo>
                  <a:lnTo>
                    <a:pt x="3" y="1053"/>
                  </a:lnTo>
                  <a:lnTo>
                    <a:pt x="0" y="1019"/>
                  </a:lnTo>
                  <a:lnTo>
                    <a:pt x="0" y="190"/>
                  </a:lnTo>
                  <a:lnTo>
                    <a:pt x="3" y="156"/>
                  </a:lnTo>
                  <a:lnTo>
                    <a:pt x="12" y="124"/>
                  </a:lnTo>
                  <a:lnTo>
                    <a:pt x="26" y="94"/>
                  </a:lnTo>
                  <a:lnTo>
                    <a:pt x="44" y="68"/>
                  </a:lnTo>
                  <a:lnTo>
                    <a:pt x="67" y="44"/>
                  </a:lnTo>
                  <a:lnTo>
                    <a:pt x="94" y="26"/>
                  </a:lnTo>
                  <a:lnTo>
                    <a:pt x="123" y="12"/>
                  </a:lnTo>
                  <a:lnTo>
                    <a:pt x="156" y="3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19"/>
            <p:cNvSpPr>
              <a:spLocks noEditPoints="1"/>
            </p:cNvSpPr>
            <p:nvPr/>
          </p:nvSpPr>
          <p:spPr bwMode="auto">
            <a:xfrm>
              <a:off x="6583363" y="4527550"/>
              <a:ext cx="244475" cy="239712"/>
            </a:xfrm>
            <a:custGeom>
              <a:avLst/>
              <a:gdLst>
                <a:gd name="T0" fmla="*/ 174 w 1535"/>
                <a:gd name="T1" fmla="*/ 144 h 1508"/>
                <a:gd name="T2" fmla="*/ 150 w 1535"/>
                <a:gd name="T3" fmla="*/ 162 h 1508"/>
                <a:gd name="T4" fmla="*/ 141 w 1535"/>
                <a:gd name="T5" fmla="*/ 191 h 1508"/>
                <a:gd name="T6" fmla="*/ 143 w 1535"/>
                <a:gd name="T7" fmla="*/ 1036 h 1508"/>
                <a:gd name="T8" fmla="*/ 161 w 1535"/>
                <a:gd name="T9" fmla="*/ 1060 h 1508"/>
                <a:gd name="T10" fmla="*/ 190 w 1535"/>
                <a:gd name="T11" fmla="*/ 1070 h 1508"/>
                <a:gd name="T12" fmla="*/ 1361 w 1535"/>
                <a:gd name="T13" fmla="*/ 1067 h 1508"/>
                <a:gd name="T14" fmla="*/ 1385 w 1535"/>
                <a:gd name="T15" fmla="*/ 1049 h 1508"/>
                <a:gd name="T16" fmla="*/ 1395 w 1535"/>
                <a:gd name="T17" fmla="*/ 1020 h 1508"/>
                <a:gd name="T18" fmla="*/ 1393 w 1535"/>
                <a:gd name="T19" fmla="*/ 191 h 1508"/>
                <a:gd name="T20" fmla="*/ 1384 w 1535"/>
                <a:gd name="T21" fmla="*/ 162 h 1508"/>
                <a:gd name="T22" fmla="*/ 1360 w 1535"/>
                <a:gd name="T23" fmla="*/ 144 h 1508"/>
                <a:gd name="T24" fmla="*/ 190 w 1535"/>
                <a:gd name="T25" fmla="*/ 141 h 1508"/>
                <a:gd name="T26" fmla="*/ 1345 w 1535"/>
                <a:gd name="T27" fmla="*/ 0 h 1508"/>
                <a:gd name="T28" fmla="*/ 1410 w 1535"/>
                <a:gd name="T29" fmla="*/ 12 h 1508"/>
                <a:gd name="T30" fmla="*/ 1466 w 1535"/>
                <a:gd name="T31" fmla="*/ 45 h 1508"/>
                <a:gd name="T32" fmla="*/ 1508 w 1535"/>
                <a:gd name="T33" fmla="*/ 94 h 1508"/>
                <a:gd name="T34" fmla="*/ 1532 w 1535"/>
                <a:gd name="T35" fmla="*/ 156 h 1508"/>
                <a:gd name="T36" fmla="*/ 1535 w 1535"/>
                <a:gd name="T37" fmla="*/ 1019 h 1508"/>
                <a:gd name="T38" fmla="*/ 1522 w 1535"/>
                <a:gd name="T39" fmla="*/ 1086 h 1508"/>
                <a:gd name="T40" fmla="*/ 1489 w 1535"/>
                <a:gd name="T41" fmla="*/ 1141 h 1508"/>
                <a:gd name="T42" fmla="*/ 1440 w 1535"/>
                <a:gd name="T43" fmla="*/ 1183 h 1508"/>
                <a:gd name="T44" fmla="*/ 1379 w 1535"/>
                <a:gd name="T45" fmla="*/ 1206 h 1508"/>
                <a:gd name="T46" fmla="*/ 838 w 1535"/>
                <a:gd name="T47" fmla="*/ 1209 h 1508"/>
                <a:gd name="T48" fmla="*/ 999 w 1535"/>
                <a:gd name="T49" fmla="*/ 1367 h 1508"/>
                <a:gd name="T50" fmla="*/ 1035 w 1535"/>
                <a:gd name="T51" fmla="*/ 1377 h 1508"/>
                <a:gd name="T52" fmla="*/ 1060 w 1535"/>
                <a:gd name="T53" fmla="*/ 1402 h 1508"/>
                <a:gd name="T54" fmla="*/ 1070 w 1535"/>
                <a:gd name="T55" fmla="*/ 1438 h 1508"/>
                <a:gd name="T56" fmla="*/ 1060 w 1535"/>
                <a:gd name="T57" fmla="*/ 1474 h 1508"/>
                <a:gd name="T58" fmla="*/ 1035 w 1535"/>
                <a:gd name="T59" fmla="*/ 1498 h 1508"/>
                <a:gd name="T60" fmla="*/ 999 w 1535"/>
                <a:gd name="T61" fmla="*/ 1508 h 1508"/>
                <a:gd name="T62" fmla="*/ 516 w 1535"/>
                <a:gd name="T63" fmla="*/ 1505 h 1508"/>
                <a:gd name="T64" fmla="*/ 486 w 1535"/>
                <a:gd name="T65" fmla="*/ 1487 h 1508"/>
                <a:gd name="T66" fmla="*/ 468 w 1535"/>
                <a:gd name="T67" fmla="*/ 1457 h 1508"/>
                <a:gd name="T68" fmla="*/ 468 w 1535"/>
                <a:gd name="T69" fmla="*/ 1419 h 1508"/>
                <a:gd name="T70" fmla="*/ 486 w 1535"/>
                <a:gd name="T71" fmla="*/ 1388 h 1508"/>
                <a:gd name="T72" fmla="*/ 516 w 1535"/>
                <a:gd name="T73" fmla="*/ 1370 h 1508"/>
                <a:gd name="T74" fmla="*/ 697 w 1535"/>
                <a:gd name="T75" fmla="*/ 1367 h 1508"/>
                <a:gd name="T76" fmla="*/ 190 w 1535"/>
                <a:gd name="T77" fmla="*/ 1209 h 1508"/>
                <a:gd name="T78" fmla="*/ 124 w 1535"/>
                <a:gd name="T79" fmla="*/ 1197 h 1508"/>
                <a:gd name="T80" fmla="*/ 68 w 1535"/>
                <a:gd name="T81" fmla="*/ 1165 h 1508"/>
                <a:gd name="T82" fmla="*/ 26 w 1535"/>
                <a:gd name="T83" fmla="*/ 1115 h 1508"/>
                <a:gd name="T84" fmla="*/ 4 w 1535"/>
                <a:gd name="T85" fmla="*/ 1053 h 1508"/>
                <a:gd name="T86" fmla="*/ 0 w 1535"/>
                <a:gd name="T87" fmla="*/ 190 h 1508"/>
                <a:gd name="T88" fmla="*/ 12 w 1535"/>
                <a:gd name="T89" fmla="*/ 124 h 1508"/>
                <a:gd name="T90" fmla="*/ 45 w 1535"/>
                <a:gd name="T91" fmla="*/ 68 h 1508"/>
                <a:gd name="T92" fmla="*/ 94 w 1535"/>
                <a:gd name="T93" fmla="*/ 26 h 1508"/>
                <a:gd name="T94" fmla="*/ 155 w 1535"/>
                <a:gd name="T95" fmla="*/ 3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35" h="1508">
                  <a:moveTo>
                    <a:pt x="190" y="141"/>
                  </a:moveTo>
                  <a:lnTo>
                    <a:pt x="174" y="144"/>
                  </a:lnTo>
                  <a:lnTo>
                    <a:pt x="161" y="151"/>
                  </a:lnTo>
                  <a:lnTo>
                    <a:pt x="150" y="162"/>
                  </a:lnTo>
                  <a:lnTo>
                    <a:pt x="143" y="175"/>
                  </a:lnTo>
                  <a:lnTo>
                    <a:pt x="141" y="191"/>
                  </a:lnTo>
                  <a:lnTo>
                    <a:pt x="141" y="1020"/>
                  </a:lnTo>
                  <a:lnTo>
                    <a:pt x="143" y="1036"/>
                  </a:lnTo>
                  <a:lnTo>
                    <a:pt x="150" y="1049"/>
                  </a:lnTo>
                  <a:lnTo>
                    <a:pt x="161" y="1060"/>
                  </a:lnTo>
                  <a:lnTo>
                    <a:pt x="174" y="1067"/>
                  </a:lnTo>
                  <a:lnTo>
                    <a:pt x="190" y="1070"/>
                  </a:lnTo>
                  <a:lnTo>
                    <a:pt x="1345" y="1070"/>
                  </a:lnTo>
                  <a:lnTo>
                    <a:pt x="1361" y="1067"/>
                  </a:lnTo>
                  <a:lnTo>
                    <a:pt x="1373" y="1060"/>
                  </a:lnTo>
                  <a:lnTo>
                    <a:pt x="1385" y="1049"/>
                  </a:lnTo>
                  <a:lnTo>
                    <a:pt x="1391" y="1036"/>
                  </a:lnTo>
                  <a:lnTo>
                    <a:pt x="1395" y="1020"/>
                  </a:lnTo>
                  <a:lnTo>
                    <a:pt x="1393" y="1020"/>
                  </a:lnTo>
                  <a:lnTo>
                    <a:pt x="1393" y="191"/>
                  </a:lnTo>
                  <a:lnTo>
                    <a:pt x="1391" y="175"/>
                  </a:lnTo>
                  <a:lnTo>
                    <a:pt x="1384" y="162"/>
                  </a:lnTo>
                  <a:lnTo>
                    <a:pt x="1373" y="151"/>
                  </a:lnTo>
                  <a:lnTo>
                    <a:pt x="1360" y="144"/>
                  </a:lnTo>
                  <a:lnTo>
                    <a:pt x="1344" y="141"/>
                  </a:lnTo>
                  <a:lnTo>
                    <a:pt x="190" y="141"/>
                  </a:lnTo>
                  <a:close/>
                  <a:moveTo>
                    <a:pt x="190" y="0"/>
                  </a:moveTo>
                  <a:lnTo>
                    <a:pt x="1345" y="0"/>
                  </a:lnTo>
                  <a:lnTo>
                    <a:pt x="1379" y="3"/>
                  </a:lnTo>
                  <a:lnTo>
                    <a:pt x="1410" y="12"/>
                  </a:lnTo>
                  <a:lnTo>
                    <a:pt x="1440" y="26"/>
                  </a:lnTo>
                  <a:lnTo>
                    <a:pt x="1466" y="45"/>
                  </a:lnTo>
                  <a:lnTo>
                    <a:pt x="1489" y="68"/>
                  </a:lnTo>
                  <a:lnTo>
                    <a:pt x="1508" y="94"/>
                  </a:lnTo>
                  <a:lnTo>
                    <a:pt x="1522" y="124"/>
                  </a:lnTo>
                  <a:lnTo>
                    <a:pt x="1532" y="156"/>
                  </a:lnTo>
                  <a:lnTo>
                    <a:pt x="1535" y="190"/>
                  </a:lnTo>
                  <a:lnTo>
                    <a:pt x="1535" y="1019"/>
                  </a:lnTo>
                  <a:lnTo>
                    <a:pt x="1532" y="1053"/>
                  </a:lnTo>
                  <a:lnTo>
                    <a:pt x="1522" y="1086"/>
                  </a:lnTo>
                  <a:lnTo>
                    <a:pt x="1508" y="1115"/>
                  </a:lnTo>
                  <a:lnTo>
                    <a:pt x="1489" y="1141"/>
                  </a:lnTo>
                  <a:lnTo>
                    <a:pt x="1467" y="1165"/>
                  </a:lnTo>
                  <a:lnTo>
                    <a:pt x="1440" y="1183"/>
                  </a:lnTo>
                  <a:lnTo>
                    <a:pt x="1410" y="1197"/>
                  </a:lnTo>
                  <a:lnTo>
                    <a:pt x="1379" y="1206"/>
                  </a:lnTo>
                  <a:lnTo>
                    <a:pt x="1345" y="1209"/>
                  </a:lnTo>
                  <a:lnTo>
                    <a:pt x="838" y="1209"/>
                  </a:lnTo>
                  <a:lnTo>
                    <a:pt x="838" y="1367"/>
                  </a:lnTo>
                  <a:lnTo>
                    <a:pt x="999" y="1367"/>
                  </a:lnTo>
                  <a:lnTo>
                    <a:pt x="1018" y="1370"/>
                  </a:lnTo>
                  <a:lnTo>
                    <a:pt x="1035" y="1377"/>
                  </a:lnTo>
                  <a:lnTo>
                    <a:pt x="1050" y="1388"/>
                  </a:lnTo>
                  <a:lnTo>
                    <a:pt x="1060" y="1402"/>
                  </a:lnTo>
                  <a:lnTo>
                    <a:pt x="1068" y="1419"/>
                  </a:lnTo>
                  <a:lnTo>
                    <a:pt x="1070" y="1438"/>
                  </a:lnTo>
                  <a:lnTo>
                    <a:pt x="1068" y="1457"/>
                  </a:lnTo>
                  <a:lnTo>
                    <a:pt x="1060" y="1474"/>
                  </a:lnTo>
                  <a:lnTo>
                    <a:pt x="1050" y="1487"/>
                  </a:lnTo>
                  <a:lnTo>
                    <a:pt x="1035" y="1498"/>
                  </a:lnTo>
                  <a:lnTo>
                    <a:pt x="1018" y="1505"/>
                  </a:lnTo>
                  <a:lnTo>
                    <a:pt x="999" y="1508"/>
                  </a:lnTo>
                  <a:lnTo>
                    <a:pt x="535" y="1508"/>
                  </a:lnTo>
                  <a:lnTo>
                    <a:pt x="516" y="1505"/>
                  </a:lnTo>
                  <a:lnTo>
                    <a:pt x="499" y="1498"/>
                  </a:lnTo>
                  <a:lnTo>
                    <a:pt x="486" y="1487"/>
                  </a:lnTo>
                  <a:lnTo>
                    <a:pt x="474" y="1474"/>
                  </a:lnTo>
                  <a:lnTo>
                    <a:pt x="468" y="1457"/>
                  </a:lnTo>
                  <a:lnTo>
                    <a:pt x="464" y="1438"/>
                  </a:lnTo>
                  <a:lnTo>
                    <a:pt x="468" y="1419"/>
                  </a:lnTo>
                  <a:lnTo>
                    <a:pt x="474" y="1402"/>
                  </a:lnTo>
                  <a:lnTo>
                    <a:pt x="486" y="1388"/>
                  </a:lnTo>
                  <a:lnTo>
                    <a:pt x="499" y="1377"/>
                  </a:lnTo>
                  <a:lnTo>
                    <a:pt x="516" y="1370"/>
                  </a:lnTo>
                  <a:lnTo>
                    <a:pt x="535" y="1367"/>
                  </a:lnTo>
                  <a:lnTo>
                    <a:pt x="697" y="1367"/>
                  </a:lnTo>
                  <a:lnTo>
                    <a:pt x="697" y="1209"/>
                  </a:lnTo>
                  <a:lnTo>
                    <a:pt x="190" y="1209"/>
                  </a:lnTo>
                  <a:lnTo>
                    <a:pt x="155" y="1206"/>
                  </a:lnTo>
                  <a:lnTo>
                    <a:pt x="124" y="1197"/>
                  </a:lnTo>
                  <a:lnTo>
                    <a:pt x="94" y="1183"/>
                  </a:lnTo>
                  <a:lnTo>
                    <a:pt x="68" y="1165"/>
                  </a:lnTo>
                  <a:lnTo>
                    <a:pt x="45" y="1141"/>
                  </a:lnTo>
                  <a:lnTo>
                    <a:pt x="26" y="1115"/>
                  </a:lnTo>
                  <a:lnTo>
                    <a:pt x="12" y="1086"/>
                  </a:lnTo>
                  <a:lnTo>
                    <a:pt x="4" y="1053"/>
                  </a:lnTo>
                  <a:lnTo>
                    <a:pt x="0" y="1019"/>
                  </a:lnTo>
                  <a:lnTo>
                    <a:pt x="0" y="190"/>
                  </a:lnTo>
                  <a:lnTo>
                    <a:pt x="4" y="156"/>
                  </a:lnTo>
                  <a:lnTo>
                    <a:pt x="12" y="124"/>
                  </a:lnTo>
                  <a:lnTo>
                    <a:pt x="26" y="94"/>
                  </a:lnTo>
                  <a:lnTo>
                    <a:pt x="45" y="68"/>
                  </a:lnTo>
                  <a:lnTo>
                    <a:pt x="68" y="44"/>
                  </a:lnTo>
                  <a:lnTo>
                    <a:pt x="94" y="26"/>
                  </a:lnTo>
                  <a:lnTo>
                    <a:pt x="124" y="12"/>
                  </a:lnTo>
                  <a:lnTo>
                    <a:pt x="155" y="3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320"/>
            <p:cNvSpPr>
              <a:spLocks/>
            </p:cNvSpPr>
            <p:nvPr/>
          </p:nvSpPr>
          <p:spPr bwMode="auto">
            <a:xfrm>
              <a:off x="6307138" y="4319588"/>
              <a:ext cx="92075" cy="173037"/>
            </a:xfrm>
            <a:custGeom>
              <a:avLst/>
              <a:gdLst>
                <a:gd name="T0" fmla="*/ 71 w 589"/>
                <a:gd name="T1" fmla="*/ 0 h 1084"/>
                <a:gd name="T2" fmla="*/ 519 w 589"/>
                <a:gd name="T3" fmla="*/ 0 h 1084"/>
                <a:gd name="T4" fmla="*/ 538 w 589"/>
                <a:gd name="T5" fmla="*/ 2 h 1084"/>
                <a:gd name="T6" fmla="*/ 554 w 589"/>
                <a:gd name="T7" fmla="*/ 10 h 1084"/>
                <a:gd name="T8" fmla="*/ 569 w 589"/>
                <a:gd name="T9" fmla="*/ 20 h 1084"/>
                <a:gd name="T10" fmla="*/ 579 w 589"/>
                <a:gd name="T11" fmla="*/ 34 h 1084"/>
                <a:gd name="T12" fmla="*/ 586 w 589"/>
                <a:gd name="T13" fmla="*/ 51 h 1084"/>
                <a:gd name="T14" fmla="*/ 589 w 589"/>
                <a:gd name="T15" fmla="*/ 70 h 1084"/>
                <a:gd name="T16" fmla="*/ 586 w 589"/>
                <a:gd name="T17" fmla="*/ 89 h 1084"/>
                <a:gd name="T18" fmla="*/ 579 w 589"/>
                <a:gd name="T19" fmla="*/ 106 h 1084"/>
                <a:gd name="T20" fmla="*/ 569 w 589"/>
                <a:gd name="T21" fmla="*/ 119 h 1084"/>
                <a:gd name="T22" fmla="*/ 554 w 589"/>
                <a:gd name="T23" fmla="*/ 131 h 1084"/>
                <a:gd name="T24" fmla="*/ 538 w 589"/>
                <a:gd name="T25" fmla="*/ 137 h 1084"/>
                <a:gd name="T26" fmla="*/ 519 w 589"/>
                <a:gd name="T27" fmla="*/ 140 h 1084"/>
                <a:gd name="T28" fmla="*/ 140 w 589"/>
                <a:gd name="T29" fmla="*/ 140 h 1084"/>
                <a:gd name="T30" fmla="*/ 140 w 589"/>
                <a:gd name="T31" fmla="*/ 1014 h 1084"/>
                <a:gd name="T32" fmla="*/ 138 w 589"/>
                <a:gd name="T33" fmla="*/ 1033 h 1084"/>
                <a:gd name="T34" fmla="*/ 131 w 589"/>
                <a:gd name="T35" fmla="*/ 1050 h 1084"/>
                <a:gd name="T36" fmla="*/ 120 w 589"/>
                <a:gd name="T37" fmla="*/ 1064 h 1084"/>
                <a:gd name="T38" fmla="*/ 106 w 589"/>
                <a:gd name="T39" fmla="*/ 1075 h 1084"/>
                <a:gd name="T40" fmla="*/ 89 w 589"/>
                <a:gd name="T41" fmla="*/ 1082 h 1084"/>
                <a:gd name="T42" fmla="*/ 71 w 589"/>
                <a:gd name="T43" fmla="*/ 1084 h 1084"/>
                <a:gd name="T44" fmla="*/ 52 w 589"/>
                <a:gd name="T45" fmla="*/ 1082 h 1084"/>
                <a:gd name="T46" fmla="*/ 35 w 589"/>
                <a:gd name="T47" fmla="*/ 1075 h 1084"/>
                <a:gd name="T48" fmla="*/ 20 w 589"/>
                <a:gd name="T49" fmla="*/ 1064 h 1084"/>
                <a:gd name="T50" fmla="*/ 10 w 589"/>
                <a:gd name="T51" fmla="*/ 1050 h 1084"/>
                <a:gd name="T52" fmla="*/ 2 w 589"/>
                <a:gd name="T53" fmla="*/ 1033 h 1084"/>
                <a:gd name="T54" fmla="*/ 0 w 589"/>
                <a:gd name="T55" fmla="*/ 1014 h 1084"/>
                <a:gd name="T56" fmla="*/ 0 w 589"/>
                <a:gd name="T57" fmla="*/ 70 h 1084"/>
                <a:gd name="T58" fmla="*/ 2 w 589"/>
                <a:gd name="T59" fmla="*/ 52 h 1084"/>
                <a:gd name="T60" fmla="*/ 10 w 589"/>
                <a:gd name="T61" fmla="*/ 35 h 1084"/>
                <a:gd name="T62" fmla="*/ 21 w 589"/>
                <a:gd name="T63" fmla="*/ 20 h 1084"/>
                <a:gd name="T64" fmla="*/ 35 w 589"/>
                <a:gd name="T65" fmla="*/ 10 h 1084"/>
                <a:gd name="T66" fmla="*/ 52 w 589"/>
                <a:gd name="T67" fmla="*/ 2 h 1084"/>
                <a:gd name="T68" fmla="*/ 71 w 589"/>
                <a:gd name="T69" fmla="*/ 0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9" h="1084">
                  <a:moveTo>
                    <a:pt x="71" y="0"/>
                  </a:moveTo>
                  <a:lnTo>
                    <a:pt x="519" y="0"/>
                  </a:lnTo>
                  <a:lnTo>
                    <a:pt x="538" y="2"/>
                  </a:lnTo>
                  <a:lnTo>
                    <a:pt x="554" y="10"/>
                  </a:lnTo>
                  <a:lnTo>
                    <a:pt x="569" y="20"/>
                  </a:lnTo>
                  <a:lnTo>
                    <a:pt x="579" y="34"/>
                  </a:lnTo>
                  <a:lnTo>
                    <a:pt x="586" y="51"/>
                  </a:lnTo>
                  <a:lnTo>
                    <a:pt x="589" y="70"/>
                  </a:lnTo>
                  <a:lnTo>
                    <a:pt x="586" y="89"/>
                  </a:lnTo>
                  <a:lnTo>
                    <a:pt x="579" y="106"/>
                  </a:lnTo>
                  <a:lnTo>
                    <a:pt x="569" y="119"/>
                  </a:lnTo>
                  <a:lnTo>
                    <a:pt x="554" y="131"/>
                  </a:lnTo>
                  <a:lnTo>
                    <a:pt x="538" y="137"/>
                  </a:lnTo>
                  <a:lnTo>
                    <a:pt x="519" y="140"/>
                  </a:lnTo>
                  <a:lnTo>
                    <a:pt x="140" y="140"/>
                  </a:lnTo>
                  <a:lnTo>
                    <a:pt x="140" y="1014"/>
                  </a:lnTo>
                  <a:lnTo>
                    <a:pt x="138" y="1033"/>
                  </a:lnTo>
                  <a:lnTo>
                    <a:pt x="131" y="1050"/>
                  </a:lnTo>
                  <a:lnTo>
                    <a:pt x="120" y="1064"/>
                  </a:lnTo>
                  <a:lnTo>
                    <a:pt x="106" y="1075"/>
                  </a:lnTo>
                  <a:lnTo>
                    <a:pt x="89" y="1082"/>
                  </a:lnTo>
                  <a:lnTo>
                    <a:pt x="71" y="1084"/>
                  </a:lnTo>
                  <a:lnTo>
                    <a:pt x="52" y="1082"/>
                  </a:lnTo>
                  <a:lnTo>
                    <a:pt x="35" y="1075"/>
                  </a:lnTo>
                  <a:lnTo>
                    <a:pt x="20" y="1064"/>
                  </a:lnTo>
                  <a:lnTo>
                    <a:pt x="10" y="1050"/>
                  </a:lnTo>
                  <a:lnTo>
                    <a:pt x="2" y="1033"/>
                  </a:lnTo>
                  <a:lnTo>
                    <a:pt x="0" y="1014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321"/>
            <p:cNvSpPr>
              <a:spLocks/>
            </p:cNvSpPr>
            <p:nvPr/>
          </p:nvSpPr>
          <p:spPr bwMode="auto">
            <a:xfrm>
              <a:off x="6702426" y="4319588"/>
              <a:ext cx="93663" cy="173037"/>
            </a:xfrm>
            <a:custGeom>
              <a:avLst/>
              <a:gdLst>
                <a:gd name="T0" fmla="*/ 71 w 590"/>
                <a:gd name="T1" fmla="*/ 0 h 1085"/>
                <a:gd name="T2" fmla="*/ 519 w 590"/>
                <a:gd name="T3" fmla="*/ 0 h 1085"/>
                <a:gd name="T4" fmla="*/ 538 w 590"/>
                <a:gd name="T5" fmla="*/ 2 h 1085"/>
                <a:gd name="T6" fmla="*/ 555 w 590"/>
                <a:gd name="T7" fmla="*/ 10 h 1085"/>
                <a:gd name="T8" fmla="*/ 569 w 590"/>
                <a:gd name="T9" fmla="*/ 20 h 1085"/>
                <a:gd name="T10" fmla="*/ 580 w 590"/>
                <a:gd name="T11" fmla="*/ 34 h 1085"/>
                <a:gd name="T12" fmla="*/ 586 w 590"/>
                <a:gd name="T13" fmla="*/ 51 h 1085"/>
                <a:gd name="T14" fmla="*/ 590 w 590"/>
                <a:gd name="T15" fmla="*/ 70 h 1085"/>
                <a:gd name="T16" fmla="*/ 590 w 590"/>
                <a:gd name="T17" fmla="*/ 1015 h 1085"/>
                <a:gd name="T18" fmla="*/ 586 w 590"/>
                <a:gd name="T19" fmla="*/ 1034 h 1085"/>
                <a:gd name="T20" fmla="*/ 580 w 590"/>
                <a:gd name="T21" fmla="*/ 1051 h 1085"/>
                <a:gd name="T22" fmla="*/ 569 w 590"/>
                <a:gd name="T23" fmla="*/ 1064 h 1085"/>
                <a:gd name="T24" fmla="*/ 555 w 590"/>
                <a:gd name="T25" fmla="*/ 1076 h 1085"/>
                <a:gd name="T26" fmla="*/ 538 w 590"/>
                <a:gd name="T27" fmla="*/ 1082 h 1085"/>
                <a:gd name="T28" fmla="*/ 519 w 590"/>
                <a:gd name="T29" fmla="*/ 1085 h 1085"/>
                <a:gd name="T30" fmla="*/ 500 w 590"/>
                <a:gd name="T31" fmla="*/ 1082 h 1085"/>
                <a:gd name="T32" fmla="*/ 483 w 590"/>
                <a:gd name="T33" fmla="*/ 1075 h 1085"/>
                <a:gd name="T34" fmla="*/ 469 w 590"/>
                <a:gd name="T35" fmla="*/ 1064 h 1085"/>
                <a:gd name="T36" fmla="*/ 459 w 590"/>
                <a:gd name="T37" fmla="*/ 1050 h 1085"/>
                <a:gd name="T38" fmla="*/ 451 w 590"/>
                <a:gd name="T39" fmla="*/ 1033 h 1085"/>
                <a:gd name="T40" fmla="*/ 449 w 590"/>
                <a:gd name="T41" fmla="*/ 1014 h 1085"/>
                <a:gd name="T42" fmla="*/ 449 w 590"/>
                <a:gd name="T43" fmla="*/ 140 h 1085"/>
                <a:gd name="T44" fmla="*/ 71 w 590"/>
                <a:gd name="T45" fmla="*/ 140 h 1085"/>
                <a:gd name="T46" fmla="*/ 52 w 590"/>
                <a:gd name="T47" fmla="*/ 137 h 1085"/>
                <a:gd name="T48" fmla="*/ 35 w 590"/>
                <a:gd name="T49" fmla="*/ 131 h 1085"/>
                <a:gd name="T50" fmla="*/ 21 w 590"/>
                <a:gd name="T51" fmla="*/ 119 h 1085"/>
                <a:gd name="T52" fmla="*/ 10 w 590"/>
                <a:gd name="T53" fmla="*/ 106 h 1085"/>
                <a:gd name="T54" fmla="*/ 3 w 590"/>
                <a:gd name="T55" fmla="*/ 89 h 1085"/>
                <a:gd name="T56" fmla="*/ 0 w 590"/>
                <a:gd name="T57" fmla="*/ 70 h 1085"/>
                <a:gd name="T58" fmla="*/ 3 w 590"/>
                <a:gd name="T59" fmla="*/ 51 h 1085"/>
                <a:gd name="T60" fmla="*/ 10 w 590"/>
                <a:gd name="T61" fmla="*/ 34 h 1085"/>
                <a:gd name="T62" fmla="*/ 21 w 590"/>
                <a:gd name="T63" fmla="*/ 20 h 1085"/>
                <a:gd name="T64" fmla="*/ 35 w 590"/>
                <a:gd name="T65" fmla="*/ 10 h 1085"/>
                <a:gd name="T66" fmla="*/ 52 w 590"/>
                <a:gd name="T67" fmla="*/ 2 h 1085"/>
                <a:gd name="T68" fmla="*/ 71 w 590"/>
                <a:gd name="T69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0" h="1085">
                  <a:moveTo>
                    <a:pt x="71" y="0"/>
                  </a:moveTo>
                  <a:lnTo>
                    <a:pt x="519" y="0"/>
                  </a:lnTo>
                  <a:lnTo>
                    <a:pt x="538" y="2"/>
                  </a:lnTo>
                  <a:lnTo>
                    <a:pt x="555" y="10"/>
                  </a:lnTo>
                  <a:lnTo>
                    <a:pt x="569" y="20"/>
                  </a:lnTo>
                  <a:lnTo>
                    <a:pt x="580" y="34"/>
                  </a:lnTo>
                  <a:lnTo>
                    <a:pt x="586" y="51"/>
                  </a:lnTo>
                  <a:lnTo>
                    <a:pt x="590" y="70"/>
                  </a:lnTo>
                  <a:lnTo>
                    <a:pt x="590" y="1015"/>
                  </a:lnTo>
                  <a:lnTo>
                    <a:pt x="586" y="1034"/>
                  </a:lnTo>
                  <a:lnTo>
                    <a:pt x="580" y="1051"/>
                  </a:lnTo>
                  <a:lnTo>
                    <a:pt x="569" y="1064"/>
                  </a:lnTo>
                  <a:lnTo>
                    <a:pt x="555" y="1076"/>
                  </a:lnTo>
                  <a:lnTo>
                    <a:pt x="538" y="1082"/>
                  </a:lnTo>
                  <a:lnTo>
                    <a:pt x="519" y="1085"/>
                  </a:lnTo>
                  <a:lnTo>
                    <a:pt x="500" y="1082"/>
                  </a:lnTo>
                  <a:lnTo>
                    <a:pt x="483" y="1075"/>
                  </a:lnTo>
                  <a:lnTo>
                    <a:pt x="469" y="1064"/>
                  </a:lnTo>
                  <a:lnTo>
                    <a:pt x="459" y="1050"/>
                  </a:lnTo>
                  <a:lnTo>
                    <a:pt x="451" y="1033"/>
                  </a:lnTo>
                  <a:lnTo>
                    <a:pt x="449" y="1014"/>
                  </a:lnTo>
                  <a:lnTo>
                    <a:pt x="449" y="140"/>
                  </a:lnTo>
                  <a:lnTo>
                    <a:pt x="71" y="140"/>
                  </a:lnTo>
                  <a:lnTo>
                    <a:pt x="52" y="137"/>
                  </a:lnTo>
                  <a:lnTo>
                    <a:pt x="35" y="131"/>
                  </a:lnTo>
                  <a:lnTo>
                    <a:pt x="21" y="119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2" name="Group 961"/>
          <p:cNvGrpSpPr/>
          <p:nvPr/>
        </p:nvGrpSpPr>
        <p:grpSpPr>
          <a:xfrm>
            <a:off x="5368833" y="4234509"/>
            <a:ext cx="509588" cy="552450"/>
            <a:chOff x="5364163" y="4233863"/>
            <a:chExt cx="509588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1" name="Freeform 326"/>
            <p:cNvSpPr>
              <a:spLocks noEditPoints="1"/>
            </p:cNvSpPr>
            <p:nvPr/>
          </p:nvSpPr>
          <p:spPr bwMode="auto">
            <a:xfrm>
              <a:off x="5364163" y="4233863"/>
              <a:ext cx="509588" cy="552450"/>
            </a:xfrm>
            <a:custGeom>
              <a:avLst/>
              <a:gdLst>
                <a:gd name="T0" fmla="*/ 2072 w 3215"/>
                <a:gd name="T1" fmla="*/ 1003 h 3481"/>
                <a:gd name="T2" fmla="*/ 2072 w 3215"/>
                <a:gd name="T3" fmla="*/ 3340 h 3481"/>
                <a:gd name="T4" fmla="*/ 3075 w 3215"/>
                <a:gd name="T5" fmla="*/ 3340 h 3481"/>
                <a:gd name="T6" fmla="*/ 3075 w 3215"/>
                <a:gd name="T7" fmla="*/ 1003 h 3481"/>
                <a:gd name="T8" fmla="*/ 2072 w 3215"/>
                <a:gd name="T9" fmla="*/ 1003 h 3481"/>
                <a:gd name="T10" fmla="*/ 140 w 3215"/>
                <a:gd name="T11" fmla="*/ 141 h 3481"/>
                <a:gd name="T12" fmla="*/ 140 w 3215"/>
                <a:gd name="T13" fmla="*/ 3340 h 3481"/>
                <a:gd name="T14" fmla="*/ 1931 w 3215"/>
                <a:gd name="T15" fmla="*/ 3340 h 3481"/>
                <a:gd name="T16" fmla="*/ 1931 w 3215"/>
                <a:gd name="T17" fmla="*/ 141 h 3481"/>
                <a:gd name="T18" fmla="*/ 140 w 3215"/>
                <a:gd name="T19" fmla="*/ 141 h 3481"/>
                <a:gd name="T20" fmla="*/ 70 w 3215"/>
                <a:gd name="T21" fmla="*/ 0 h 3481"/>
                <a:gd name="T22" fmla="*/ 2001 w 3215"/>
                <a:gd name="T23" fmla="*/ 0 h 3481"/>
                <a:gd name="T24" fmla="*/ 2020 w 3215"/>
                <a:gd name="T25" fmla="*/ 3 h 3481"/>
                <a:gd name="T26" fmla="*/ 2037 w 3215"/>
                <a:gd name="T27" fmla="*/ 10 h 3481"/>
                <a:gd name="T28" fmla="*/ 2051 w 3215"/>
                <a:gd name="T29" fmla="*/ 21 h 3481"/>
                <a:gd name="T30" fmla="*/ 2062 w 3215"/>
                <a:gd name="T31" fmla="*/ 35 h 3481"/>
                <a:gd name="T32" fmla="*/ 2069 w 3215"/>
                <a:gd name="T33" fmla="*/ 52 h 3481"/>
                <a:gd name="T34" fmla="*/ 2072 w 3215"/>
                <a:gd name="T35" fmla="*/ 71 h 3481"/>
                <a:gd name="T36" fmla="*/ 2072 w 3215"/>
                <a:gd name="T37" fmla="*/ 862 h 3481"/>
                <a:gd name="T38" fmla="*/ 3144 w 3215"/>
                <a:gd name="T39" fmla="*/ 862 h 3481"/>
                <a:gd name="T40" fmla="*/ 3163 w 3215"/>
                <a:gd name="T41" fmla="*/ 865 h 3481"/>
                <a:gd name="T42" fmla="*/ 3180 w 3215"/>
                <a:gd name="T43" fmla="*/ 872 h 3481"/>
                <a:gd name="T44" fmla="*/ 3194 w 3215"/>
                <a:gd name="T45" fmla="*/ 883 h 3481"/>
                <a:gd name="T46" fmla="*/ 3205 w 3215"/>
                <a:gd name="T47" fmla="*/ 897 h 3481"/>
                <a:gd name="T48" fmla="*/ 3213 w 3215"/>
                <a:gd name="T49" fmla="*/ 914 h 3481"/>
                <a:gd name="T50" fmla="*/ 3215 w 3215"/>
                <a:gd name="T51" fmla="*/ 933 h 3481"/>
                <a:gd name="T52" fmla="*/ 3215 w 3215"/>
                <a:gd name="T53" fmla="*/ 3410 h 3481"/>
                <a:gd name="T54" fmla="*/ 3213 w 3215"/>
                <a:gd name="T55" fmla="*/ 3429 h 3481"/>
                <a:gd name="T56" fmla="*/ 3205 w 3215"/>
                <a:gd name="T57" fmla="*/ 3446 h 3481"/>
                <a:gd name="T58" fmla="*/ 3194 w 3215"/>
                <a:gd name="T59" fmla="*/ 3459 h 3481"/>
                <a:gd name="T60" fmla="*/ 3180 w 3215"/>
                <a:gd name="T61" fmla="*/ 3471 h 3481"/>
                <a:gd name="T62" fmla="*/ 3163 w 3215"/>
                <a:gd name="T63" fmla="*/ 3477 h 3481"/>
                <a:gd name="T64" fmla="*/ 3144 w 3215"/>
                <a:gd name="T65" fmla="*/ 3481 h 3481"/>
                <a:gd name="T66" fmla="*/ 70 w 3215"/>
                <a:gd name="T67" fmla="*/ 3481 h 3481"/>
                <a:gd name="T68" fmla="*/ 52 w 3215"/>
                <a:gd name="T69" fmla="*/ 3477 h 3481"/>
                <a:gd name="T70" fmla="*/ 35 w 3215"/>
                <a:gd name="T71" fmla="*/ 3471 h 3481"/>
                <a:gd name="T72" fmla="*/ 20 w 3215"/>
                <a:gd name="T73" fmla="*/ 3459 h 3481"/>
                <a:gd name="T74" fmla="*/ 9 w 3215"/>
                <a:gd name="T75" fmla="*/ 3446 h 3481"/>
                <a:gd name="T76" fmla="*/ 2 w 3215"/>
                <a:gd name="T77" fmla="*/ 3429 h 3481"/>
                <a:gd name="T78" fmla="*/ 0 w 3215"/>
                <a:gd name="T79" fmla="*/ 3410 h 3481"/>
                <a:gd name="T80" fmla="*/ 0 w 3215"/>
                <a:gd name="T81" fmla="*/ 71 h 3481"/>
                <a:gd name="T82" fmla="*/ 2 w 3215"/>
                <a:gd name="T83" fmla="*/ 52 h 3481"/>
                <a:gd name="T84" fmla="*/ 9 w 3215"/>
                <a:gd name="T85" fmla="*/ 35 h 3481"/>
                <a:gd name="T86" fmla="*/ 20 w 3215"/>
                <a:gd name="T87" fmla="*/ 21 h 3481"/>
                <a:gd name="T88" fmla="*/ 35 w 3215"/>
                <a:gd name="T89" fmla="*/ 10 h 3481"/>
                <a:gd name="T90" fmla="*/ 52 w 3215"/>
                <a:gd name="T91" fmla="*/ 3 h 3481"/>
                <a:gd name="T92" fmla="*/ 70 w 3215"/>
                <a:gd name="T93" fmla="*/ 0 h 3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15" h="3481">
                  <a:moveTo>
                    <a:pt x="2072" y="1003"/>
                  </a:moveTo>
                  <a:lnTo>
                    <a:pt x="2072" y="3340"/>
                  </a:lnTo>
                  <a:lnTo>
                    <a:pt x="3075" y="3340"/>
                  </a:lnTo>
                  <a:lnTo>
                    <a:pt x="3075" y="1003"/>
                  </a:lnTo>
                  <a:lnTo>
                    <a:pt x="2072" y="1003"/>
                  </a:lnTo>
                  <a:close/>
                  <a:moveTo>
                    <a:pt x="140" y="141"/>
                  </a:moveTo>
                  <a:lnTo>
                    <a:pt x="140" y="3340"/>
                  </a:lnTo>
                  <a:lnTo>
                    <a:pt x="1931" y="3340"/>
                  </a:lnTo>
                  <a:lnTo>
                    <a:pt x="1931" y="141"/>
                  </a:lnTo>
                  <a:lnTo>
                    <a:pt x="140" y="141"/>
                  </a:lnTo>
                  <a:close/>
                  <a:moveTo>
                    <a:pt x="70" y="0"/>
                  </a:moveTo>
                  <a:lnTo>
                    <a:pt x="2001" y="0"/>
                  </a:lnTo>
                  <a:lnTo>
                    <a:pt x="2020" y="3"/>
                  </a:lnTo>
                  <a:lnTo>
                    <a:pt x="2037" y="10"/>
                  </a:lnTo>
                  <a:lnTo>
                    <a:pt x="2051" y="21"/>
                  </a:lnTo>
                  <a:lnTo>
                    <a:pt x="2062" y="35"/>
                  </a:lnTo>
                  <a:lnTo>
                    <a:pt x="2069" y="52"/>
                  </a:lnTo>
                  <a:lnTo>
                    <a:pt x="2072" y="71"/>
                  </a:lnTo>
                  <a:lnTo>
                    <a:pt x="2072" y="862"/>
                  </a:lnTo>
                  <a:lnTo>
                    <a:pt x="3144" y="862"/>
                  </a:lnTo>
                  <a:lnTo>
                    <a:pt x="3163" y="865"/>
                  </a:lnTo>
                  <a:lnTo>
                    <a:pt x="3180" y="872"/>
                  </a:lnTo>
                  <a:lnTo>
                    <a:pt x="3194" y="883"/>
                  </a:lnTo>
                  <a:lnTo>
                    <a:pt x="3205" y="897"/>
                  </a:lnTo>
                  <a:lnTo>
                    <a:pt x="3213" y="914"/>
                  </a:lnTo>
                  <a:lnTo>
                    <a:pt x="3215" y="933"/>
                  </a:lnTo>
                  <a:lnTo>
                    <a:pt x="3215" y="3410"/>
                  </a:lnTo>
                  <a:lnTo>
                    <a:pt x="3213" y="3429"/>
                  </a:lnTo>
                  <a:lnTo>
                    <a:pt x="3205" y="3446"/>
                  </a:lnTo>
                  <a:lnTo>
                    <a:pt x="3194" y="3459"/>
                  </a:lnTo>
                  <a:lnTo>
                    <a:pt x="3180" y="3471"/>
                  </a:lnTo>
                  <a:lnTo>
                    <a:pt x="3163" y="3477"/>
                  </a:lnTo>
                  <a:lnTo>
                    <a:pt x="3144" y="3481"/>
                  </a:lnTo>
                  <a:lnTo>
                    <a:pt x="70" y="3481"/>
                  </a:lnTo>
                  <a:lnTo>
                    <a:pt x="52" y="3477"/>
                  </a:lnTo>
                  <a:lnTo>
                    <a:pt x="35" y="3471"/>
                  </a:lnTo>
                  <a:lnTo>
                    <a:pt x="20" y="3459"/>
                  </a:lnTo>
                  <a:lnTo>
                    <a:pt x="9" y="3446"/>
                  </a:lnTo>
                  <a:lnTo>
                    <a:pt x="2" y="3429"/>
                  </a:lnTo>
                  <a:lnTo>
                    <a:pt x="0" y="341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27"/>
            <p:cNvSpPr>
              <a:spLocks/>
            </p:cNvSpPr>
            <p:nvPr/>
          </p:nvSpPr>
          <p:spPr bwMode="auto">
            <a:xfrm>
              <a:off x="5724526" y="4427538"/>
              <a:ext cx="95250" cy="22225"/>
            </a:xfrm>
            <a:custGeom>
              <a:avLst/>
              <a:gdLst>
                <a:gd name="T0" fmla="*/ 69 w 596"/>
                <a:gd name="T1" fmla="*/ 0 h 141"/>
                <a:gd name="T2" fmla="*/ 527 w 596"/>
                <a:gd name="T3" fmla="*/ 0 h 141"/>
                <a:gd name="T4" fmla="*/ 545 w 596"/>
                <a:gd name="T5" fmla="*/ 4 h 141"/>
                <a:gd name="T6" fmla="*/ 561 w 596"/>
                <a:gd name="T7" fmla="*/ 10 h 141"/>
                <a:gd name="T8" fmla="*/ 576 w 596"/>
                <a:gd name="T9" fmla="*/ 22 h 141"/>
                <a:gd name="T10" fmla="*/ 587 w 596"/>
                <a:gd name="T11" fmla="*/ 35 h 141"/>
                <a:gd name="T12" fmla="*/ 594 w 596"/>
                <a:gd name="T13" fmla="*/ 52 h 141"/>
                <a:gd name="T14" fmla="*/ 596 w 596"/>
                <a:gd name="T15" fmla="*/ 71 h 141"/>
                <a:gd name="T16" fmla="*/ 594 w 596"/>
                <a:gd name="T17" fmla="*/ 90 h 141"/>
                <a:gd name="T18" fmla="*/ 587 w 596"/>
                <a:gd name="T19" fmla="*/ 107 h 141"/>
                <a:gd name="T20" fmla="*/ 576 w 596"/>
                <a:gd name="T21" fmla="*/ 121 h 141"/>
                <a:gd name="T22" fmla="*/ 561 w 596"/>
                <a:gd name="T23" fmla="*/ 132 h 141"/>
                <a:gd name="T24" fmla="*/ 545 w 596"/>
                <a:gd name="T25" fmla="*/ 139 h 141"/>
                <a:gd name="T26" fmla="*/ 527 w 596"/>
                <a:gd name="T27" fmla="*/ 141 h 141"/>
                <a:gd name="T28" fmla="*/ 69 w 596"/>
                <a:gd name="T29" fmla="*/ 141 h 141"/>
                <a:gd name="T30" fmla="*/ 51 w 596"/>
                <a:gd name="T31" fmla="*/ 139 h 141"/>
                <a:gd name="T32" fmla="*/ 35 w 596"/>
                <a:gd name="T33" fmla="*/ 132 h 141"/>
                <a:gd name="T34" fmla="*/ 20 w 596"/>
                <a:gd name="T35" fmla="*/ 121 h 141"/>
                <a:gd name="T36" fmla="*/ 9 w 596"/>
                <a:gd name="T37" fmla="*/ 106 h 141"/>
                <a:gd name="T38" fmla="*/ 2 w 596"/>
                <a:gd name="T39" fmla="*/ 89 h 141"/>
                <a:gd name="T40" fmla="*/ 0 w 596"/>
                <a:gd name="T41" fmla="*/ 71 h 141"/>
                <a:gd name="T42" fmla="*/ 2 w 596"/>
                <a:gd name="T43" fmla="*/ 52 h 141"/>
                <a:gd name="T44" fmla="*/ 9 w 596"/>
                <a:gd name="T45" fmla="*/ 35 h 141"/>
                <a:gd name="T46" fmla="*/ 20 w 596"/>
                <a:gd name="T47" fmla="*/ 22 h 141"/>
                <a:gd name="T48" fmla="*/ 35 w 596"/>
                <a:gd name="T49" fmla="*/ 10 h 141"/>
                <a:gd name="T50" fmla="*/ 51 w 596"/>
                <a:gd name="T51" fmla="*/ 4 h 141"/>
                <a:gd name="T52" fmla="*/ 69 w 59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6" h="141">
                  <a:moveTo>
                    <a:pt x="69" y="0"/>
                  </a:moveTo>
                  <a:lnTo>
                    <a:pt x="527" y="0"/>
                  </a:lnTo>
                  <a:lnTo>
                    <a:pt x="545" y="4"/>
                  </a:lnTo>
                  <a:lnTo>
                    <a:pt x="561" y="10"/>
                  </a:lnTo>
                  <a:lnTo>
                    <a:pt x="576" y="22"/>
                  </a:lnTo>
                  <a:lnTo>
                    <a:pt x="587" y="35"/>
                  </a:lnTo>
                  <a:lnTo>
                    <a:pt x="594" y="52"/>
                  </a:lnTo>
                  <a:lnTo>
                    <a:pt x="596" y="71"/>
                  </a:lnTo>
                  <a:lnTo>
                    <a:pt x="594" y="90"/>
                  </a:lnTo>
                  <a:lnTo>
                    <a:pt x="587" y="107"/>
                  </a:lnTo>
                  <a:lnTo>
                    <a:pt x="576" y="121"/>
                  </a:lnTo>
                  <a:lnTo>
                    <a:pt x="561" y="132"/>
                  </a:lnTo>
                  <a:lnTo>
                    <a:pt x="545" y="139"/>
                  </a:lnTo>
                  <a:lnTo>
                    <a:pt x="527" y="141"/>
                  </a:lnTo>
                  <a:lnTo>
                    <a:pt x="69" y="141"/>
                  </a:lnTo>
                  <a:lnTo>
                    <a:pt x="51" y="139"/>
                  </a:lnTo>
                  <a:lnTo>
                    <a:pt x="35" y="132"/>
                  </a:lnTo>
                  <a:lnTo>
                    <a:pt x="20" y="121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5" y="10"/>
                  </a:lnTo>
                  <a:lnTo>
                    <a:pt x="51" y="4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328"/>
            <p:cNvSpPr>
              <a:spLocks/>
            </p:cNvSpPr>
            <p:nvPr/>
          </p:nvSpPr>
          <p:spPr bwMode="auto">
            <a:xfrm>
              <a:off x="5724526" y="4483100"/>
              <a:ext cx="95250" cy="22225"/>
            </a:xfrm>
            <a:custGeom>
              <a:avLst/>
              <a:gdLst>
                <a:gd name="T0" fmla="*/ 69 w 596"/>
                <a:gd name="T1" fmla="*/ 0 h 140"/>
                <a:gd name="T2" fmla="*/ 527 w 596"/>
                <a:gd name="T3" fmla="*/ 0 h 140"/>
                <a:gd name="T4" fmla="*/ 545 w 596"/>
                <a:gd name="T5" fmla="*/ 3 h 140"/>
                <a:gd name="T6" fmla="*/ 561 w 596"/>
                <a:gd name="T7" fmla="*/ 9 h 140"/>
                <a:gd name="T8" fmla="*/ 576 w 596"/>
                <a:gd name="T9" fmla="*/ 21 h 140"/>
                <a:gd name="T10" fmla="*/ 587 w 596"/>
                <a:gd name="T11" fmla="*/ 35 h 140"/>
                <a:gd name="T12" fmla="*/ 594 w 596"/>
                <a:gd name="T13" fmla="*/ 51 h 140"/>
                <a:gd name="T14" fmla="*/ 596 w 596"/>
                <a:gd name="T15" fmla="*/ 70 h 140"/>
                <a:gd name="T16" fmla="*/ 594 w 596"/>
                <a:gd name="T17" fmla="*/ 90 h 140"/>
                <a:gd name="T18" fmla="*/ 587 w 596"/>
                <a:gd name="T19" fmla="*/ 105 h 140"/>
                <a:gd name="T20" fmla="*/ 576 w 596"/>
                <a:gd name="T21" fmla="*/ 120 h 140"/>
                <a:gd name="T22" fmla="*/ 561 w 596"/>
                <a:gd name="T23" fmla="*/ 131 h 140"/>
                <a:gd name="T24" fmla="*/ 545 w 596"/>
                <a:gd name="T25" fmla="*/ 138 h 140"/>
                <a:gd name="T26" fmla="*/ 527 w 596"/>
                <a:gd name="T27" fmla="*/ 140 h 140"/>
                <a:gd name="T28" fmla="*/ 69 w 596"/>
                <a:gd name="T29" fmla="*/ 140 h 140"/>
                <a:gd name="T30" fmla="*/ 51 w 596"/>
                <a:gd name="T31" fmla="*/ 138 h 140"/>
                <a:gd name="T32" fmla="*/ 35 w 596"/>
                <a:gd name="T33" fmla="*/ 131 h 140"/>
                <a:gd name="T34" fmla="*/ 20 w 596"/>
                <a:gd name="T35" fmla="*/ 120 h 140"/>
                <a:gd name="T36" fmla="*/ 9 w 596"/>
                <a:gd name="T37" fmla="*/ 105 h 140"/>
                <a:gd name="T38" fmla="*/ 2 w 596"/>
                <a:gd name="T39" fmla="*/ 90 h 140"/>
                <a:gd name="T40" fmla="*/ 0 w 596"/>
                <a:gd name="T41" fmla="*/ 70 h 140"/>
                <a:gd name="T42" fmla="*/ 2 w 596"/>
                <a:gd name="T43" fmla="*/ 51 h 140"/>
                <a:gd name="T44" fmla="*/ 9 w 596"/>
                <a:gd name="T45" fmla="*/ 35 h 140"/>
                <a:gd name="T46" fmla="*/ 20 w 596"/>
                <a:gd name="T47" fmla="*/ 21 h 140"/>
                <a:gd name="T48" fmla="*/ 35 w 596"/>
                <a:gd name="T49" fmla="*/ 9 h 140"/>
                <a:gd name="T50" fmla="*/ 51 w 596"/>
                <a:gd name="T51" fmla="*/ 3 h 140"/>
                <a:gd name="T52" fmla="*/ 69 w 59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6" h="140">
                  <a:moveTo>
                    <a:pt x="69" y="0"/>
                  </a:moveTo>
                  <a:lnTo>
                    <a:pt x="527" y="0"/>
                  </a:lnTo>
                  <a:lnTo>
                    <a:pt x="545" y="3"/>
                  </a:lnTo>
                  <a:lnTo>
                    <a:pt x="561" y="9"/>
                  </a:lnTo>
                  <a:lnTo>
                    <a:pt x="576" y="21"/>
                  </a:lnTo>
                  <a:lnTo>
                    <a:pt x="587" y="35"/>
                  </a:lnTo>
                  <a:lnTo>
                    <a:pt x="594" y="51"/>
                  </a:lnTo>
                  <a:lnTo>
                    <a:pt x="596" y="70"/>
                  </a:lnTo>
                  <a:lnTo>
                    <a:pt x="594" y="90"/>
                  </a:lnTo>
                  <a:lnTo>
                    <a:pt x="587" y="105"/>
                  </a:lnTo>
                  <a:lnTo>
                    <a:pt x="576" y="120"/>
                  </a:lnTo>
                  <a:lnTo>
                    <a:pt x="561" y="131"/>
                  </a:lnTo>
                  <a:lnTo>
                    <a:pt x="545" y="138"/>
                  </a:lnTo>
                  <a:lnTo>
                    <a:pt x="527" y="140"/>
                  </a:lnTo>
                  <a:lnTo>
                    <a:pt x="69" y="140"/>
                  </a:lnTo>
                  <a:lnTo>
                    <a:pt x="51" y="138"/>
                  </a:lnTo>
                  <a:lnTo>
                    <a:pt x="35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90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329"/>
            <p:cNvSpPr>
              <a:spLocks/>
            </p:cNvSpPr>
            <p:nvPr/>
          </p:nvSpPr>
          <p:spPr bwMode="auto">
            <a:xfrm>
              <a:off x="5724526" y="4538663"/>
              <a:ext cx="95250" cy="23812"/>
            </a:xfrm>
            <a:custGeom>
              <a:avLst/>
              <a:gdLst>
                <a:gd name="T0" fmla="*/ 69 w 596"/>
                <a:gd name="T1" fmla="*/ 0 h 140"/>
                <a:gd name="T2" fmla="*/ 527 w 596"/>
                <a:gd name="T3" fmla="*/ 0 h 140"/>
                <a:gd name="T4" fmla="*/ 545 w 596"/>
                <a:gd name="T5" fmla="*/ 3 h 140"/>
                <a:gd name="T6" fmla="*/ 561 w 596"/>
                <a:gd name="T7" fmla="*/ 9 h 140"/>
                <a:gd name="T8" fmla="*/ 576 w 596"/>
                <a:gd name="T9" fmla="*/ 21 h 140"/>
                <a:gd name="T10" fmla="*/ 587 w 596"/>
                <a:gd name="T11" fmla="*/ 35 h 140"/>
                <a:gd name="T12" fmla="*/ 594 w 596"/>
                <a:gd name="T13" fmla="*/ 52 h 140"/>
                <a:gd name="T14" fmla="*/ 596 w 596"/>
                <a:gd name="T15" fmla="*/ 71 h 140"/>
                <a:gd name="T16" fmla="*/ 594 w 596"/>
                <a:gd name="T17" fmla="*/ 90 h 140"/>
                <a:gd name="T18" fmla="*/ 587 w 596"/>
                <a:gd name="T19" fmla="*/ 107 h 140"/>
                <a:gd name="T20" fmla="*/ 576 w 596"/>
                <a:gd name="T21" fmla="*/ 120 h 140"/>
                <a:gd name="T22" fmla="*/ 561 w 596"/>
                <a:gd name="T23" fmla="*/ 131 h 140"/>
                <a:gd name="T24" fmla="*/ 545 w 596"/>
                <a:gd name="T25" fmla="*/ 138 h 140"/>
                <a:gd name="T26" fmla="*/ 527 w 596"/>
                <a:gd name="T27" fmla="*/ 140 h 140"/>
                <a:gd name="T28" fmla="*/ 69 w 596"/>
                <a:gd name="T29" fmla="*/ 140 h 140"/>
                <a:gd name="T30" fmla="*/ 51 w 596"/>
                <a:gd name="T31" fmla="*/ 138 h 140"/>
                <a:gd name="T32" fmla="*/ 35 w 596"/>
                <a:gd name="T33" fmla="*/ 131 h 140"/>
                <a:gd name="T34" fmla="*/ 20 w 596"/>
                <a:gd name="T35" fmla="*/ 120 h 140"/>
                <a:gd name="T36" fmla="*/ 9 w 596"/>
                <a:gd name="T37" fmla="*/ 107 h 140"/>
                <a:gd name="T38" fmla="*/ 2 w 596"/>
                <a:gd name="T39" fmla="*/ 90 h 140"/>
                <a:gd name="T40" fmla="*/ 0 w 596"/>
                <a:gd name="T41" fmla="*/ 71 h 140"/>
                <a:gd name="T42" fmla="*/ 2 w 596"/>
                <a:gd name="T43" fmla="*/ 52 h 140"/>
                <a:gd name="T44" fmla="*/ 9 w 596"/>
                <a:gd name="T45" fmla="*/ 35 h 140"/>
                <a:gd name="T46" fmla="*/ 20 w 596"/>
                <a:gd name="T47" fmla="*/ 21 h 140"/>
                <a:gd name="T48" fmla="*/ 35 w 596"/>
                <a:gd name="T49" fmla="*/ 9 h 140"/>
                <a:gd name="T50" fmla="*/ 51 w 596"/>
                <a:gd name="T51" fmla="*/ 3 h 140"/>
                <a:gd name="T52" fmla="*/ 69 w 59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6" h="140">
                  <a:moveTo>
                    <a:pt x="69" y="0"/>
                  </a:moveTo>
                  <a:lnTo>
                    <a:pt x="527" y="0"/>
                  </a:lnTo>
                  <a:lnTo>
                    <a:pt x="545" y="3"/>
                  </a:lnTo>
                  <a:lnTo>
                    <a:pt x="561" y="9"/>
                  </a:lnTo>
                  <a:lnTo>
                    <a:pt x="576" y="21"/>
                  </a:lnTo>
                  <a:lnTo>
                    <a:pt x="587" y="35"/>
                  </a:lnTo>
                  <a:lnTo>
                    <a:pt x="594" y="52"/>
                  </a:lnTo>
                  <a:lnTo>
                    <a:pt x="596" y="71"/>
                  </a:lnTo>
                  <a:lnTo>
                    <a:pt x="594" y="90"/>
                  </a:lnTo>
                  <a:lnTo>
                    <a:pt x="587" y="107"/>
                  </a:lnTo>
                  <a:lnTo>
                    <a:pt x="576" y="120"/>
                  </a:lnTo>
                  <a:lnTo>
                    <a:pt x="561" y="131"/>
                  </a:lnTo>
                  <a:lnTo>
                    <a:pt x="545" y="138"/>
                  </a:lnTo>
                  <a:lnTo>
                    <a:pt x="527" y="140"/>
                  </a:lnTo>
                  <a:lnTo>
                    <a:pt x="69" y="140"/>
                  </a:lnTo>
                  <a:lnTo>
                    <a:pt x="51" y="138"/>
                  </a:lnTo>
                  <a:lnTo>
                    <a:pt x="35" y="131"/>
                  </a:lnTo>
                  <a:lnTo>
                    <a:pt x="20" y="120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330"/>
            <p:cNvSpPr>
              <a:spLocks/>
            </p:cNvSpPr>
            <p:nvPr/>
          </p:nvSpPr>
          <p:spPr bwMode="auto">
            <a:xfrm>
              <a:off x="5724526" y="4595813"/>
              <a:ext cx="95250" cy="22225"/>
            </a:xfrm>
            <a:custGeom>
              <a:avLst/>
              <a:gdLst>
                <a:gd name="T0" fmla="*/ 69 w 596"/>
                <a:gd name="T1" fmla="*/ 0 h 141"/>
                <a:gd name="T2" fmla="*/ 527 w 596"/>
                <a:gd name="T3" fmla="*/ 0 h 141"/>
                <a:gd name="T4" fmla="*/ 545 w 596"/>
                <a:gd name="T5" fmla="*/ 3 h 141"/>
                <a:gd name="T6" fmla="*/ 561 w 596"/>
                <a:gd name="T7" fmla="*/ 10 h 141"/>
                <a:gd name="T8" fmla="*/ 576 w 596"/>
                <a:gd name="T9" fmla="*/ 21 h 141"/>
                <a:gd name="T10" fmla="*/ 587 w 596"/>
                <a:gd name="T11" fmla="*/ 35 h 141"/>
                <a:gd name="T12" fmla="*/ 594 w 596"/>
                <a:gd name="T13" fmla="*/ 52 h 141"/>
                <a:gd name="T14" fmla="*/ 596 w 596"/>
                <a:gd name="T15" fmla="*/ 71 h 141"/>
                <a:gd name="T16" fmla="*/ 594 w 596"/>
                <a:gd name="T17" fmla="*/ 90 h 141"/>
                <a:gd name="T18" fmla="*/ 587 w 596"/>
                <a:gd name="T19" fmla="*/ 106 h 141"/>
                <a:gd name="T20" fmla="*/ 576 w 596"/>
                <a:gd name="T21" fmla="*/ 121 h 141"/>
                <a:gd name="T22" fmla="*/ 561 w 596"/>
                <a:gd name="T23" fmla="*/ 131 h 141"/>
                <a:gd name="T24" fmla="*/ 545 w 596"/>
                <a:gd name="T25" fmla="*/ 139 h 141"/>
                <a:gd name="T26" fmla="*/ 527 w 596"/>
                <a:gd name="T27" fmla="*/ 141 h 141"/>
                <a:gd name="T28" fmla="*/ 69 w 596"/>
                <a:gd name="T29" fmla="*/ 141 h 141"/>
                <a:gd name="T30" fmla="*/ 51 w 596"/>
                <a:gd name="T31" fmla="*/ 139 h 141"/>
                <a:gd name="T32" fmla="*/ 35 w 596"/>
                <a:gd name="T33" fmla="*/ 131 h 141"/>
                <a:gd name="T34" fmla="*/ 20 w 596"/>
                <a:gd name="T35" fmla="*/ 121 h 141"/>
                <a:gd name="T36" fmla="*/ 9 w 596"/>
                <a:gd name="T37" fmla="*/ 106 h 141"/>
                <a:gd name="T38" fmla="*/ 2 w 596"/>
                <a:gd name="T39" fmla="*/ 90 h 141"/>
                <a:gd name="T40" fmla="*/ 0 w 596"/>
                <a:gd name="T41" fmla="*/ 71 h 141"/>
                <a:gd name="T42" fmla="*/ 2 w 596"/>
                <a:gd name="T43" fmla="*/ 52 h 141"/>
                <a:gd name="T44" fmla="*/ 9 w 596"/>
                <a:gd name="T45" fmla="*/ 35 h 141"/>
                <a:gd name="T46" fmla="*/ 20 w 596"/>
                <a:gd name="T47" fmla="*/ 21 h 141"/>
                <a:gd name="T48" fmla="*/ 35 w 596"/>
                <a:gd name="T49" fmla="*/ 10 h 141"/>
                <a:gd name="T50" fmla="*/ 51 w 596"/>
                <a:gd name="T51" fmla="*/ 3 h 141"/>
                <a:gd name="T52" fmla="*/ 69 w 59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6" h="141">
                  <a:moveTo>
                    <a:pt x="69" y="0"/>
                  </a:moveTo>
                  <a:lnTo>
                    <a:pt x="527" y="0"/>
                  </a:lnTo>
                  <a:lnTo>
                    <a:pt x="545" y="3"/>
                  </a:lnTo>
                  <a:lnTo>
                    <a:pt x="561" y="10"/>
                  </a:lnTo>
                  <a:lnTo>
                    <a:pt x="576" y="21"/>
                  </a:lnTo>
                  <a:lnTo>
                    <a:pt x="587" y="35"/>
                  </a:lnTo>
                  <a:lnTo>
                    <a:pt x="594" y="52"/>
                  </a:lnTo>
                  <a:lnTo>
                    <a:pt x="596" y="71"/>
                  </a:lnTo>
                  <a:lnTo>
                    <a:pt x="594" y="90"/>
                  </a:lnTo>
                  <a:lnTo>
                    <a:pt x="587" y="106"/>
                  </a:lnTo>
                  <a:lnTo>
                    <a:pt x="576" y="121"/>
                  </a:lnTo>
                  <a:lnTo>
                    <a:pt x="561" y="131"/>
                  </a:lnTo>
                  <a:lnTo>
                    <a:pt x="545" y="139"/>
                  </a:lnTo>
                  <a:lnTo>
                    <a:pt x="527" y="141"/>
                  </a:lnTo>
                  <a:lnTo>
                    <a:pt x="69" y="141"/>
                  </a:lnTo>
                  <a:lnTo>
                    <a:pt x="51" y="139"/>
                  </a:lnTo>
                  <a:lnTo>
                    <a:pt x="35" y="131"/>
                  </a:lnTo>
                  <a:lnTo>
                    <a:pt x="20" y="121"/>
                  </a:lnTo>
                  <a:lnTo>
                    <a:pt x="9" y="106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31"/>
            <p:cNvSpPr>
              <a:spLocks/>
            </p:cNvSpPr>
            <p:nvPr/>
          </p:nvSpPr>
          <p:spPr bwMode="auto">
            <a:xfrm>
              <a:off x="5724526" y="4651375"/>
              <a:ext cx="95250" cy="22225"/>
            </a:xfrm>
            <a:custGeom>
              <a:avLst/>
              <a:gdLst>
                <a:gd name="T0" fmla="*/ 69 w 596"/>
                <a:gd name="T1" fmla="*/ 0 h 142"/>
                <a:gd name="T2" fmla="*/ 527 w 596"/>
                <a:gd name="T3" fmla="*/ 0 h 142"/>
                <a:gd name="T4" fmla="*/ 545 w 596"/>
                <a:gd name="T5" fmla="*/ 3 h 142"/>
                <a:gd name="T6" fmla="*/ 561 w 596"/>
                <a:gd name="T7" fmla="*/ 11 h 142"/>
                <a:gd name="T8" fmla="*/ 576 w 596"/>
                <a:gd name="T9" fmla="*/ 21 h 142"/>
                <a:gd name="T10" fmla="*/ 587 w 596"/>
                <a:gd name="T11" fmla="*/ 35 h 142"/>
                <a:gd name="T12" fmla="*/ 594 w 596"/>
                <a:gd name="T13" fmla="*/ 52 h 142"/>
                <a:gd name="T14" fmla="*/ 596 w 596"/>
                <a:gd name="T15" fmla="*/ 71 h 142"/>
                <a:gd name="T16" fmla="*/ 594 w 596"/>
                <a:gd name="T17" fmla="*/ 90 h 142"/>
                <a:gd name="T18" fmla="*/ 587 w 596"/>
                <a:gd name="T19" fmla="*/ 107 h 142"/>
                <a:gd name="T20" fmla="*/ 576 w 596"/>
                <a:gd name="T21" fmla="*/ 121 h 142"/>
                <a:gd name="T22" fmla="*/ 561 w 596"/>
                <a:gd name="T23" fmla="*/ 131 h 142"/>
                <a:gd name="T24" fmla="*/ 545 w 596"/>
                <a:gd name="T25" fmla="*/ 139 h 142"/>
                <a:gd name="T26" fmla="*/ 527 w 596"/>
                <a:gd name="T27" fmla="*/ 142 h 142"/>
                <a:gd name="T28" fmla="*/ 69 w 596"/>
                <a:gd name="T29" fmla="*/ 142 h 142"/>
                <a:gd name="T30" fmla="*/ 51 w 596"/>
                <a:gd name="T31" fmla="*/ 139 h 142"/>
                <a:gd name="T32" fmla="*/ 35 w 596"/>
                <a:gd name="T33" fmla="*/ 131 h 142"/>
                <a:gd name="T34" fmla="*/ 20 w 596"/>
                <a:gd name="T35" fmla="*/ 121 h 142"/>
                <a:gd name="T36" fmla="*/ 9 w 596"/>
                <a:gd name="T37" fmla="*/ 106 h 142"/>
                <a:gd name="T38" fmla="*/ 2 w 596"/>
                <a:gd name="T39" fmla="*/ 90 h 142"/>
                <a:gd name="T40" fmla="*/ 0 w 596"/>
                <a:gd name="T41" fmla="*/ 71 h 142"/>
                <a:gd name="T42" fmla="*/ 2 w 596"/>
                <a:gd name="T43" fmla="*/ 52 h 142"/>
                <a:gd name="T44" fmla="*/ 9 w 596"/>
                <a:gd name="T45" fmla="*/ 35 h 142"/>
                <a:gd name="T46" fmla="*/ 20 w 596"/>
                <a:gd name="T47" fmla="*/ 21 h 142"/>
                <a:gd name="T48" fmla="*/ 35 w 596"/>
                <a:gd name="T49" fmla="*/ 11 h 142"/>
                <a:gd name="T50" fmla="*/ 51 w 596"/>
                <a:gd name="T51" fmla="*/ 3 h 142"/>
                <a:gd name="T52" fmla="*/ 69 w 596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6" h="142">
                  <a:moveTo>
                    <a:pt x="69" y="0"/>
                  </a:moveTo>
                  <a:lnTo>
                    <a:pt x="527" y="0"/>
                  </a:lnTo>
                  <a:lnTo>
                    <a:pt x="545" y="3"/>
                  </a:lnTo>
                  <a:lnTo>
                    <a:pt x="561" y="11"/>
                  </a:lnTo>
                  <a:lnTo>
                    <a:pt x="576" y="21"/>
                  </a:lnTo>
                  <a:lnTo>
                    <a:pt x="587" y="35"/>
                  </a:lnTo>
                  <a:lnTo>
                    <a:pt x="594" y="52"/>
                  </a:lnTo>
                  <a:lnTo>
                    <a:pt x="596" y="71"/>
                  </a:lnTo>
                  <a:lnTo>
                    <a:pt x="594" y="90"/>
                  </a:lnTo>
                  <a:lnTo>
                    <a:pt x="587" y="107"/>
                  </a:lnTo>
                  <a:lnTo>
                    <a:pt x="576" y="121"/>
                  </a:lnTo>
                  <a:lnTo>
                    <a:pt x="561" y="131"/>
                  </a:lnTo>
                  <a:lnTo>
                    <a:pt x="545" y="139"/>
                  </a:lnTo>
                  <a:lnTo>
                    <a:pt x="527" y="142"/>
                  </a:lnTo>
                  <a:lnTo>
                    <a:pt x="69" y="142"/>
                  </a:lnTo>
                  <a:lnTo>
                    <a:pt x="51" y="139"/>
                  </a:lnTo>
                  <a:lnTo>
                    <a:pt x="35" y="131"/>
                  </a:lnTo>
                  <a:lnTo>
                    <a:pt x="20" y="121"/>
                  </a:lnTo>
                  <a:lnTo>
                    <a:pt x="9" y="106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1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32"/>
            <p:cNvSpPr>
              <a:spLocks/>
            </p:cNvSpPr>
            <p:nvPr/>
          </p:nvSpPr>
          <p:spPr bwMode="auto">
            <a:xfrm>
              <a:off x="5724526" y="4706938"/>
              <a:ext cx="95250" cy="22225"/>
            </a:xfrm>
            <a:custGeom>
              <a:avLst/>
              <a:gdLst>
                <a:gd name="T0" fmla="*/ 69 w 596"/>
                <a:gd name="T1" fmla="*/ 0 h 141"/>
                <a:gd name="T2" fmla="*/ 527 w 596"/>
                <a:gd name="T3" fmla="*/ 0 h 141"/>
                <a:gd name="T4" fmla="*/ 545 w 596"/>
                <a:gd name="T5" fmla="*/ 4 h 141"/>
                <a:gd name="T6" fmla="*/ 561 w 596"/>
                <a:gd name="T7" fmla="*/ 10 h 141"/>
                <a:gd name="T8" fmla="*/ 576 w 596"/>
                <a:gd name="T9" fmla="*/ 22 h 141"/>
                <a:gd name="T10" fmla="*/ 587 w 596"/>
                <a:gd name="T11" fmla="*/ 35 h 141"/>
                <a:gd name="T12" fmla="*/ 594 w 596"/>
                <a:gd name="T13" fmla="*/ 52 h 141"/>
                <a:gd name="T14" fmla="*/ 596 w 596"/>
                <a:gd name="T15" fmla="*/ 71 h 141"/>
                <a:gd name="T16" fmla="*/ 594 w 596"/>
                <a:gd name="T17" fmla="*/ 90 h 141"/>
                <a:gd name="T18" fmla="*/ 587 w 596"/>
                <a:gd name="T19" fmla="*/ 107 h 141"/>
                <a:gd name="T20" fmla="*/ 576 w 596"/>
                <a:gd name="T21" fmla="*/ 121 h 141"/>
                <a:gd name="T22" fmla="*/ 561 w 596"/>
                <a:gd name="T23" fmla="*/ 132 h 141"/>
                <a:gd name="T24" fmla="*/ 545 w 596"/>
                <a:gd name="T25" fmla="*/ 139 h 141"/>
                <a:gd name="T26" fmla="*/ 527 w 596"/>
                <a:gd name="T27" fmla="*/ 141 h 141"/>
                <a:gd name="T28" fmla="*/ 69 w 596"/>
                <a:gd name="T29" fmla="*/ 141 h 141"/>
                <a:gd name="T30" fmla="*/ 51 w 596"/>
                <a:gd name="T31" fmla="*/ 139 h 141"/>
                <a:gd name="T32" fmla="*/ 35 w 596"/>
                <a:gd name="T33" fmla="*/ 132 h 141"/>
                <a:gd name="T34" fmla="*/ 20 w 596"/>
                <a:gd name="T35" fmla="*/ 121 h 141"/>
                <a:gd name="T36" fmla="*/ 9 w 596"/>
                <a:gd name="T37" fmla="*/ 107 h 141"/>
                <a:gd name="T38" fmla="*/ 2 w 596"/>
                <a:gd name="T39" fmla="*/ 90 h 141"/>
                <a:gd name="T40" fmla="*/ 0 w 596"/>
                <a:gd name="T41" fmla="*/ 71 h 141"/>
                <a:gd name="T42" fmla="*/ 2 w 596"/>
                <a:gd name="T43" fmla="*/ 52 h 141"/>
                <a:gd name="T44" fmla="*/ 9 w 596"/>
                <a:gd name="T45" fmla="*/ 35 h 141"/>
                <a:gd name="T46" fmla="*/ 20 w 596"/>
                <a:gd name="T47" fmla="*/ 22 h 141"/>
                <a:gd name="T48" fmla="*/ 35 w 596"/>
                <a:gd name="T49" fmla="*/ 10 h 141"/>
                <a:gd name="T50" fmla="*/ 51 w 596"/>
                <a:gd name="T51" fmla="*/ 4 h 141"/>
                <a:gd name="T52" fmla="*/ 69 w 59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6" h="141">
                  <a:moveTo>
                    <a:pt x="69" y="0"/>
                  </a:moveTo>
                  <a:lnTo>
                    <a:pt x="527" y="0"/>
                  </a:lnTo>
                  <a:lnTo>
                    <a:pt x="545" y="4"/>
                  </a:lnTo>
                  <a:lnTo>
                    <a:pt x="561" y="10"/>
                  </a:lnTo>
                  <a:lnTo>
                    <a:pt x="576" y="22"/>
                  </a:lnTo>
                  <a:lnTo>
                    <a:pt x="587" y="35"/>
                  </a:lnTo>
                  <a:lnTo>
                    <a:pt x="594" y="52"/>
                  </a:lnTo>
                  <a:lnTo>
                    <a:pt x="596" y="71"/>
                  </a:lnTo>
                  <a:lnTo>
                    <a:pt x="594" y="90"/>
                  </a:lnTo>
                  <a:lnTo>
                    <a:pt x="587" y="107"/>
                  </a:lnTo>
                  <a:lnTo>
                    <a:pt x="576" y="121"/>
                  </a:lnTo>
                  <a:lnTo>
                    <a:pt x="561" y="132"/>
                  </a:lnTo>
                  <a:lnTo>
                    <a:pt x="545" y="139"/>
                  </a:lnTo>
                  <a:lnTo>
                    <a:pt x="527" y="141"/>
                  </a:lnTo>
                  <a:lnTo>
                    <a:pt x="69" y="141"/>
                  </a:lnTo>
                  <a:lnTo>
                    <a:pt x="51" y="139"/>
                  </a:lnTo>
                  <a:lnTo>
                    <a:pt x="35" y="132"/>
                  </a:lnTo>
                  <a:lnTo>
                    <a:pt x="20" y="121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5" y="10"/>
                  </a:lnTo>
                  <a:lnTo>
                    <a:pt x="51" y="4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33"/>
            <p:cNvSpPr>
              <a:spLocks/>
            </p:cNvSpPr>
            <p:nvPr/>
          </p:nvSpPr>
          <p:spPr bwMode="auto">
            <a:xfrm>
              <a:off x="5427663" y="4295775"/>
              <a:ext cx="22225" cy="47625"/>
            </a:xfrm>
            <a:custGeom>
              <a:avLst/>
              <a:gdLst>
                <a:gd name="T0" fmla="*/ 70 w 140"/>
                <a:gd name="T1" fmla="*/ 0 h 297"/>
                <a:gd name="T2" fmla="*/ 89 w 140"/>
                <a:gd name="T3" fmla="*/ 3 h 297"/>
                <a:gd name="T4" fmla="*/ 105 w 140"/>
                <a:gd name="T5" fmla="*/ 10 h 297"/>
                <a:gd name="T6" fmla="*/ 119 w 140"/>
                <a:gd name="T7" fmla="*/ 21 h 297"/>
                <a:gd name="T8" fmla="*/ 131 w 140"/>
                <a:gd name="T9" fmla="*/ 35 h 297"/>
                <a:gd name="T10" fmla="*/ 137 w 140"/>
                <a:gd name="T11" fmla="*/ 52 h 297"/>
                <a:gd name="T12" fmla="*/ 140 w 140"/>
                <a:gd name="T13" fmla="*/ 70 h 297"/>
                <a:gd name="T14" fmla="*/ 140 w 140"/>
                <a:gd name="T15" fmla="*/ 226 h 297"/>
                <a:gd name="T16" fmla="*/ 137 w 140"/>
                <a:gd name="T17" fmla="*/ 245 h 297"/>
                <a:gd name="T18" fmla="*/ 131 w 140"/>
                <a:gd name="T19" fmla="*/ 262 h 297"/>
                <a:gd name="T20" fmla="*/ 119 w 140"/>
                <a:gd name="T21" fmla="*/ 277 h 297"/>
                <a:gd name="T22" fmla="*/ 105 w 140"/>
                <a:gd name="T23" fmla="*/ 287 h 297"/>
                <a:gd name="T24" fmla="*/ 89 w 140"/>
                <a:gd name="T25" fmla="*/ 294 h 297"/>
                <a:gd name="T26" fmla="*/ 70 w 140"/>
                <a:gd name="T27" fmla="*/ 297 h 297"/>
                <a:gd name="T28" fmla="*/ 51 w 140"/>
                <a:gd name="T29" fmla="*/ 294 h 297"/>
                <a:gd name="T30" fmla="*/ 34 w 140"/>
                <a:gd name="T31" fmla="*/ 287 h 297"/>
                <a:gd name="T32" fmla="*/ 20 w 140"/>
                <a:gd name="T33" fmla="*/ 277 h 297"/>
                <a:gd name="T34" fmla="*/ 10 w 140"/>
                <a:gd name="T35" fmla="*/ 262 h 297"/>
                <a:gd name="T36" fmla="*/ 2 w 140"/>
                <a:gd name="T37" fmla="*/ 245 h 297"/>
                <a:gd name="T38" fmla="*/ 0 w 140"/>
                <a:gd name="T39" fmla="*/ 226 h 297"/>
                <a:gd name="T40" fmla="*/ 0 w 140"/>
                <a:gd name="T41" fmla="*/ 70 h 297"/>
                <a:gd name="T42" fmla="*/ 2 w 140"/>
                <a:gd name="T43" fmla="*/ 52 h 297"/>
                <a:gd name="T44" fmla="*/ 10 w 140"/>
                <a:gd name="T45" fmla="*/ 35 h 297"/>
                <a:gd name="T46" fmla="*/ 20 w 140"/>
                <a:gd name="T47" fmla="*/ 21 h 297"/>
                <a:gd name="T48" fmla="*/ 34 w 140"/>
                <a:gd name="T49" fmla="*/ 10 h 297"/>
                <a:gd name="T50" fmla="*/ 51 w 140"/>
                <a:gd name="T51" fmla="*/ 3 h 297"/>
                <a:gd name="T52" fmla="*/ 70 w 140"/>
                <a:gd name="T5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7">
                  <a:moveTo>
                    <a:pt x="70" y="0"/>
                  </a:moveTo>
                  <a:lnTo>
                    <a:pt x="89" y="3"/>
                  </a:lnTo>
                  <a:lnTo>
                    <a:pt x="105" y="10"/>
                  </a:lnTo>
                  <a:lnTo>
                    <a:pt x="119" y="21"/>
                  </a:lnTo>
                  <a:lnTo>
                    <a:pt x="131" y="35"/>
                  </a:lnTo>
                  <a:lnTo>
                    <a:pt x="137" y="52"/>
                  </a:lnTo>
                  <a:lnTo>
                    <a:pt x="140" y="70"/>
                  </a:lnTo>
                  <a:lnTo>
                    <a:pt x="140" y="226"/>
                  </a:lnTo>
                  <a:lnTo>
                    <a:pt x="137" y="245"/>
                  </a:lnTo>
                  <a:lnTo>
                    <a:pt x="131" y="262"/>
                  </a:lnTo>
                  <a:lnTo>
                    <a:pt x="119" y="277"/>
                  </a:lnTo>
                  <a:lnTo>
                    <a:pt x="105" y="287"/>
                  </a:lnTo>
                  <a:lnTo>
                    <a:pt x="89" y="294"/>
                  </a:lnTo>
                  <a:lnTo>
                    <a:pt x="70" y="297"/>
                  </a:lnTo>
                  <a:lnTo>
                    <a:pt x="51" y="294"/>
                  </a:lnTo>
                  <a:lnTo>
                    <a:pt x="34" y="287"/>
                  </a:lnTo>
                  <a:lnTo>
                    <a:pt x="20" y="277"/>
                  </a:lnTo>
                  <a:lnTo>
                    <a:pt x="10" y="262"/>
                  </a:lnTo>
                  <a:lnTo>
                    <a:pt x="2" y="245"/>
                  </a:lnTo>
                  <a:lnTo>
                    <a:pt x="0" y="226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34"/>
            <p:cNvSpPr>
              <a:spLocks/>
            </p:cNvSpPr>
            <p:nvPr/>
          </p:nvSpPr>
          <p:spPr bwMode="auto">
            <a:xfrm>
              <a:off x="5487988" y="4295775"/>
              <a:ext cx="22225" cy="47625"/>
            </a:xfrm>
            <a:custGeom>
              <a:avLst/>
              <a:gdLst>
                <a:gd name="T0" fmla="*/ 71 w 141"/>
                <a:gd name="T1" fmla="*/ 0 h 297"/>
                <a:gd name="T2" fmla="*/ 89 w 141"/>
                <a:gd name="T3" fmla="*/ 3 h 297"/>
                <a:gd name="T4" fmla="*/ 106 w 141"/>
                <a:gd name="T5" fmla="*/ 10 h 297"/>
                <a:gd name="T6" fmla="*/ 121 w 141"/>
                <a:gd name="T7" fmla="*/ 21 h 297"/>
                <a:gd name="T8" fmla="*/ 131 w 141"/>
                <a:gd name="T9" fmla="*/ 35 h 297"/>
                <a:gd name="T10" fmla="*/ 139 w 141"/>
                <a:gd name="T11" fmla="*/ 52 h 297"/>
                <a:gd name="T12" fmla="*/ 141 w 141"/>
                <a:gd name="T13" fmla="*/ 70 h 297"/>
                <a:gd name="T14" fmla="*/ 141 w 141"/>
                <a:gd name="T15" fmla="*/ 226 h 297"/>
                <a:gd name="T16" fmla="*/ 139 w 141"/>
                <a:gd name="T17" fmla="*/ 245 h 297"/>
                <a:gd name="T18" fmla="*/ 131 w 141"/>
                <a:gd name="T19" fmla="*/ 262 h 297"/>
                <a:gd name="T20" fmla="*/ 121 w 141"/>
                <a:gd name="T21" fmla="*/ 277 h 297"/>
                <a:gd name="T22" fmla="*/ 106 w 141"/>
                <a:gd name="T23" fmla="*/ 287 h 297"/>
                <a:gd name="T24" fmla="*/ 89 w 141"/>
                <a:gd name="T25" fmla="*/ 294 h 297"/>
                <a:gd name="T26" fmla="*/ 71 w 141"/>
                <a:gd name="T27" fmla="*/ 297 h 297"/>
                <a:gd name="T28" fmla="*/ 52 w 141"/>
                <a:gd name="T29" fmla="*/ 294 h 297"/>
                <a:gd name="T30" fmla="*/ 35 w 141"/>
                <a:gd name="T31" fmla="*/ 287 h 297"/>
                <a:gd name="T32" fmla="*/ 21 w 141"/>
                <a:gd name="T33" fmla="*/ 277 h 297"/>
                <a:gd name="T34" fmla="*/ 10 w 141"/>
                <a:gd name="T35" fmla="*/ 262 h 297"/>
                <a:gd name="T36" fmla="*/ 3 w 141"/>
                <a:gd name="T37" fmla="*/ 245 h 297"/>
                <a:gd name="T38" fmla="*/ 0 w 141"/>
                <a:gd name="T39" fmla="*/ 226 h 297"/>
                <a:gd name="T40" fmla="*/ 0 w 141"/>
                <a:gd name="T41" fmla="*/ 70 h 297"/>
                <a:gd name="T42" fmla="*/ 3 w 141"/>
                <a:gd name="T43" fmla="*/ 52 h 297"/>
                <a:gd name="T44" fmla="*/ 10 w 141"/>
                <a:gd name="T45" fmla="*/ 35 h 297"/>
                <a:gd name="T46" fmla="*/ 21 w 141"/>
                <a:gd name="T47" fmla="*/ 21 h 297"/>
                <a:gd name="T48" fmla="*/ 35 w 141"/>
                <a:gd name="T49" fmla="*/ 10 h 297"/>
                <a:gd name="T50" fmla="*/ 52 w 141"/>
                <a:gd name="T51" fmla="*/ 3 h 297"/>
                <a:gd name="T52" fmla="*/ 71 w 141"/>
                <a:gd name="T5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297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1" y="21"/>
                  </a:lnTo>
                  <a:lnTo>
                    <a:pt x="131" y="35"/>
                  </a:lnTo>
                  <a:lnTo>
                    <a:pt x="139" y="52"/>
                  </a:lnTo>
                  <a:lnTo>
                    <a:pt x="141" y="70"/>
                  </a:lnTo>
                  <a:lnTo>
                    <a:pt x="141" y="226"/>
                  </a:lnTo>
                  <a:lnTo>
                    <a:pt x="139" y="245"/>
                  </a:lnTo>
                  <a:lnTo>
                    <a:pt x="131" y="262"/>
                  </a:lnTo>
                  <a:lnTo>
                    <a:pt x="121" y="277"/>
                  </a:lnTo>
                  <a:lnTo>
                    <a:pt x="106" y="287"/>
                  </a:lnTo>
                  <a:lnTo>
                    <a:pt x="89" y="294"/>
                  </a:lnTo>
                  <a:lnTo>
                    <a:pt x="71" y="297"/>
                  </a:lnTo>
                  <a:lnTo>
                    <a:pt x="52" y="294"/>
                  </a:lnTo>
                  <a:lnTo>
                    <a:pt x="35" y="287"/>
                  </a:lnTo>
                  <a:lnTo>
                    <a:pt x="21" y="277"/>
                  </a:lnTo>
                  <a:lnTo>
                    <a:pt x="10" y="262"/>
                  </a:lnTo>
                  <a:lnTo>
                    <a:pt x="3" y="245"/>
                  </a:lnTo>
                  <a:lnTo>
                    <a:pt x="0" y="226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335"/>
            <p:cNvSpPr>
              <a:spLocks/>
            </p:cNvSpPr>
            <p:nvPr/>
          </p:nvSpPr>
          <p:spPr bwMode="auto">
            <a:xfrm>
              <a:off x="5548313" y="4295775"/>
              <a:ext cx="22225" cy="47625"/>
            </a:xfrm>
            <a:custGeom>
              <a:avLst/>
              <a:gdLst>
                <a:gd name="T0" fmla="*/ 69 w 140"/>
                <a:gd name="T1" fmla="*/ 0 h 297"/>
                <a:gd name="T2" fmla="*/ 88 w 140"/>
                <a:gd name="T3" fmla="*/ 3 h 297"/>
                <a:gd name="T4" fmla="*/ 105 w 140"/>
                <a:gd name="T5" fmla="*/ 10 h 297"/>
                <a:gd name="T6" fmla="*/ 119 w 140"/>
                <a:gd name="T7" fmla="*/ 21 h 297"/>
                <a:gd name="T8" fmla="*/ 131 w 140"/>
                <a:gd name="T9" fmla="*/ 35 h 297"/>
                <a:gd name="T10" fmla="*/ 137 w 140"/>
                <a:gd name="T11" fmla="*/ 52 h 297"/>
                <a:gd name="T12" fmla="*/ 140 w 140"/>
                <a:gd name="T13" fmla="*/ 70 h 297"/>
                <a:gd name="T14" fmla="*/ 140 w 140"/>
                <a:gd name="T15" fmla="*/ 226 h 297"/>
                <a:gd name="T16" fmla="*/ 137 w 140"/>
                <a:gd name="T17" fmla="*/ 245 h 297"/>
                <a:gd name="T18" fmla="*/ 131 w 140"/>
                <a:gd name="T19" fmla="*/ 262 h 297"/>
                <a:gd name="T20" fmla="*/ 119 w 140"/>
                <a:gd name="T21" fmla="*/ 277 h 297"/>
                <a:gd name="T22" fmla="*/ 105 w 140"/>
                <a:gd name="T23" fmla="*/ 287 h 297"/>
                <a:gd name="T24" fmla="*/ 88 w 140"/>
                <a:gd name="T25" fmla="*/ 294 h 297"/>
                <a:gd name="T26" fmla="*/ 69 w 140"/>
                <a:gd name="T27" fmla="*/ 297 h 297"/>
                <a:gd name="T28" fmla="*/ 52 w 140"/>
                <a:gd name="T29" fmla="*/ 294 h 297"/>
                <a:gd name="T30" fmla="*/ 35 w 140"/>
                <a:gd name="T31" fmla="*/ 287 h 297"/>
                <a:gd name="T32" fmla="*/ 20 w 140"/>
                <a:gd name="T33" fmla="*/ 277 h 297"/>
                <a:gd name="T34" fmla="*/ 9 w 140"/>
                <a:gd name="T35" fmla="*/ 262 h 297"/>
                <a:gd name="T36" fmla="*/ 2 w 140"/>
                <a:gd name="T37" fmla="*/ 245 h 297"/>
                <a:gd name="T38" fmla="*/ 0 w 140"/>
                <a:gd name="T39" fmla="*/ 226 h 297"/>
                <a:gd name="T40" fmla="*/ 0 w 140"/>
                <a:gd name="T41" fmla="*/ 70 h 297"/>
                <a:gd name="T42" fmla="*/ 2 w 140"/>
                <a:gd name="T43" fmla="*/ 52 h 297"/>
                <a:gd name="T44" fmla="*/ 9 w 140"/>
                <a:gd name="T45" fmla="*/ 35 h 297"/>
                <a:gd name="T46" fmla="*/ 20 w 140"/>
                <a:gd name="T47" fmla="*/ 21 h 297"/>
                <a:gd name="T48" fmla="*/ 35 w 140"/>
                <a:gd name="T49" fmla="*/ 10 h 297"/>
                <a:gd name="T50" fmla="*/ 50 w 140"/>
                <a:gd name="T51" fmla="*/ 3 h 297"/>
                <a:gd name="T52" fmla="*/ 69 w 140"/>
                <a:gd name="T5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7">
                  <a:moveTo>
                    <a:pt x="69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1"/>
                  </a:lnTo>
                  <a:lnTo>
                    <a:pt x="131" y="35"/>
                  </a:lnTo>
                  <a:lnTo>
                    <a:pt x="137" y="52"/>
                  </a:lnTo>
                  <a:lnTo>
                    <a:pt x="140" y="70"/>
                  </a:lnTo>
                  <a:lnTo>
                    <a:pt x="140" y="226"/>
                  </a:lnTo>
                  <a:lnTo>
                    <a:pt x="137" y="245"/>
                  </a:lnTo>
                  <a:lnTo>
                    <a:pt x="131" y="262"/>
                  </a:lnTo>
                  <a:lnTo>
                    <a:pt x="119" y="277"/>
                  </a:lnTo>
                  <a:lnTo>
                    <a:pt x="105" y="287"/>
                  </a:lnTo>
                  <a:lnTo>
                    <a:pt x="88" y="294"/>
                  </a:lnTo>
                  <a:lnTo>
                    <a:pt x="69" y="297"/>
                  </a:lnTo>
                  <a:lnTo>
                    <a:pt x="52" y="294"/>
                  </a:lnTo>
                  <a:lnTo>
                    <a:pt x="35" y="287"/>
                  </a:lnTo>
                  <a:lnTo>
                    <a:pt x="20" y="277"/>
                  </a:lnTo>
                  <a:lnTo>
                    <a:pt x="9" y="262"/>
                  </a:lnTo>
                  <a:lnTo>
                    <a:pt x="2" y="245"/>
                  </a:lnTo>
                  <a:lnTo>
                    <a:pt x="0" y="226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36"/>
            <p:cNvSpPr>
              <a:spLocks/>
            </p:cNvSpPr>
            <p:nvPr/>
          </p:nvSpPr>
          <p:spPr bwMode="auto">
            <a:xfrm>
              <a:off x="5608638" y="4295775"/>
              <a:ext cx="22225" cy="47625"/>
            </a:xfrm>
            <a:custGeom>
              <a:avLst/>
              <a:gdLst>
                <a:gd name="T0" fmla="*/ 71 w 140"/>
                <a:gd name="T1" fmla="*/ 0 h 297"/>
                <a:gd name="T2" fmla="*/ 89 w 140"/>
                <a:gd name="T3" fmla="*/ 3 h 297"/>
                <a:gd name="T4" fmla="*/ 106 w 140"/>
                <a:gd name="T5" fmla="*/ 10 h 297"/>
                <a:gd name="T6" fmla="*/ 120 w 140"/>
                <a:gd name="T7" fmla="*/ 21 h 297"/>
                <a:gd name="T8" fmla="*/ 131 w 140"/>
                <a:gd name="T9" fmla="*/ 35 h 297"/>
                <a:gd name="T10" fmla="*/ 138 w 140"/>
                <a:gd name="T11" fmla="*/ 52 h 297"/>
                <a:gd name="T12" fmla="*/ 140 w 140"/>
                <a:gd name="T13" fmla="*/ 70 h 297"/>
                <a:gd name="T14" fmla="*/ 140 w 140"/>
                <a:gd name="T15" fmla="*/ 226 h 297"/>
                <a:gd name="T16" fmla="*/ 138 w 140"/>
                <a:gd name="T17" fmla="*/ 245 h 297"/>
                <a:gd name="T18" fmla="*/ 131 w 140"/>
                <a:gd name="T19" fmla="*/ 262 h 297"/>
                <a:gd name="T20" fmla="*/ 120 w 140"/>
                <a:gd name="T21" fmla="*/ 277 h 297"/>
                <a:gd name="T22" fmla="*/ 106 w 140"/>
                <a:gd name="T23" fmla="*/ 287 h 297"/>
                <a:gd name="T24" fmla="*/ 89 w 140"/>
                <a:gd name="T25" fmla="*/ 294 h 297"/>
                <a:gd name="T26" fmla="*/ 71 w 140"/>
                <a:gd name="T27" fmla="*/ 297 h 297"/>
                <a:gd name="T28" fmla="*/ 52 w 140"/>
                <a:gd name="T29" fmla="*/ 294 h 297"/>
                <a:gd name="T30" fmla="*/ 35 w 140"/>
                <a:gd name="T31" fmla="*/ 287 h 297"/>
                <a:gd name="T32" fmla="*/ 21 w 140"/>
                <a:gd name="T33" fmla="*/ 277 h 297"/>
                <a:gd name="T34" fmla="*/ 10 w 140"/>
                <a:gd name="T35" fmla="*/ 262 h 297"/>
                <a:gd name="T36" fmla="*/ 2 w 140"/>
                <a:gd name="T37" fmla="*/ 245 h 297"/>
                <a:gd name="T38" fmla="*/ 0 w 140"/>
                <a:gd name="T39" fmla="*/ 226 h 297"/>
                <a:gd name="T40" fmla="*/ 0 w 140"/>
                <a:gd name="T41" fmla="*/ 70 h 297"/>
                <a:gd name="T42" fmla="*/ 2 w 140"/>
                <a:gd name="T43" fmla="*/ 52 h 297"/>
                <a:gd name="T44" fmla="*/ 10 w 140"/>
                <a:gd name="T45" fmla="*/ 35 h 297"/>
                <a:gd name="T46" fmla="*/ 21 w 140"/>
                <a:gd name="T47" fmla="*/ 21 h 297"/>
                <a:gd name="T48" fmla="*/ 35 w 140"/>
                <a:gd name="T49" fmla="*/ 10 h 297"/>
                <a:gd name="T50" fmla="*/ 52 w 140"/>
                <a:gd name="T51" fmla="*/ 3 h 297"/>
                <a:gd name="T52" fmla="*/ 71 w 140"/>
                <a:gd name="T5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7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0" y="21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226"/>
                  </a:lnTo>
                  <a:lnTo>
                    <a:pt x="138" y="245"/>
                  </a:lnTo>
                  <a:lnTo>
                    <a:pt x="131" y="262"/>
                  </a:lnTo>
                  <a:lnTo>
                    <a:pt x="120" y="277"/>
                  </a:lnTo>
                  <a:lnTo>
                    <a:pt x="106" y="287"/>
                  </a:lnTo>
                  <a:lnTo>
                    <a:pt x="89" y="294"/>
                  </a:lnTo>
                  <a:lnTo>
                    <a:pt x="71" y="297"/>
                  </a:lnTo>
                  <a:lnTo>
                    <a:pt x="52" y="294"/>
                  </a:lnTo>
                  <a:lnTo>
                    <a:pt x="35" y="287"/>
                  </a:lnTo>
                  <a:lnTo>
                    <a:pt x="21" y="277"/>
                  </a:lnTo>
                  <a:lnTo>
                    <a:pt x="10" y="262"/>
                  </a:lnTo>
                  <a:lnTo>
                    <a:pt x="2" y="245"/>
                  </a:lnTo>
                  <a:lnTo>
                    <a:pt x="0" y="226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37"/>
            <p:cNvSpPr>
              <a:spLocks/>
            </p:cNvSpPr>
            <p:nvPr/>
          </p:nvSpPr>
          <p:spPr bwMode="auto">
            <a:xfrm>
              <a:off x="5427663" y="4373563"/>
              <a:ext cx="22225" cy="46037"/>
            </a:xfrm>
            <a:custGeom>
              <a:avLst/>
              <a:gdLst>
                <a:gd name="T0" fmla="*/ 70 w 140"/>
                <a:gd name="T1" fmla="*/ 0 h 296"/>
                <a:gd name="T2" fmla="*/ 89 w 140"/>
                <a:gd name="T3" fmla="*/ 2 h 296"/>
                <a:gd name="T4" fmla="*/ 105 w 140"/>
                <a:gd name="T5" fmla="*/ 9 h 296"/>
                <a:gd name="T6" fmla="*/ 119 w 140"/>
                <a:gd name="T7" fmla="*/ 20 h 296"/>
                <a:gd name="T8" fmla="*/ 131 w 140"/>
                <a:gd name="T9" fmla="*/ 34 h 296"/>
                <a:gd name="T10" fmla="*/ 137 w 140"/>
                <a:gd name="T11" fmla="*/ 50 h 296"/>
                <a:gd name="T12" fmla="*/ 140 w 140"/>
                <a:gd name="T13" fmla="*/ 69 h 296"/>
                <a:gd name="T14" fmla="*/ 140 w 140"/>
                <a:gd name="T15" fmla="*/ 226 h 296"/>
                <a:gd name="T16" fmla="*/ 137 w 140"/>
                <a:gd name="T17" fmla="*/ 245 h 296"/>
                <a:gd name="T18" fmla="*/ 131 w 140"/>
                <a:gd name="T19" fmla="*/ 262 h 296"/>
                <a:gd name="T20" fmla="*/ 119 w 140"/>
                <a:gd name="T21" fmla="*/ 276 h 296"/>
                <a:gd name="T22" fmla="*/ 105 w 140"/>
                <a:gd name="T23" fmla="*/ 286 h 296"/>
                <a:gd name="T24" fmla="*/ 89 w 140"/>
                <a:gd name="T25" fmla="*/ 294 h 296"/>
                <a:gd name="T26" fmla="*/ 70 w 140"/>
                <a:gd name="T27" fmla="*/ 296 h 296"/>
                <a:gd name="T28" fmla="*/ 51 w 140"/>
                <a:gd name="T29" fmla="*/ 294 h 296"/>
                <a:gd name="T30" fmla="*/ 34 w 140"/>
                <a:gd name="T31" fmla="*/ 286 h 296"/>
                <a:gd name="T32" fmla="*/ 20 w 140"/>
                <a:gd name="T33" fmla="*/ 276 h 296"/>
                <a:gd name="T34" fmla="*/ 10 w 140"/>
                <a:gd name="T35" fmla="*/ 261 h 296"/>
                <a:gd name="T36" fmla="*/ 2 w 140"/>
                <a:gd name="T37" fmla="*/ 244 h 296"/>
                <a:gd name="T38" fmla="*/ 0 w 140"/>
                <a:gd name="T39" fmla="*/ 226 h 296"/>
                <a:gd name="T40" fmla="*/ 0 w 140"/>
                <a:gd name="T41" fmla="*/ 69 h 296"/>
                <a:gd name="T42" fmla="*/ 2 w 140"/>
                <a:gd name="T43" fmla="*/ 50 h 296"/>
                <a:gd name="T44" fmla="*/ 10 w 140"/>
                <a:gd name="T45" fmla="*/ 34 h 296"/>
                <a:gd name="T46" fmla="*/ 20 w 140"/>
                <a:gd name="T47" fmla="*/ 20 h 296"/>
                <a:gd name="T48" fmla="*/ 34 w 140"/>
                <a:gd name="T49" fmla="*/ 9 h 296"/>
                <a:gd name="T50" fmla="*/ 51 w 140"/>
                <a:gd name="T51" fmla="*/ 2 h 296"/>
                <a:gd name="T52" fmla="*/ 70 w 140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6">
                  <a:moveTo>
                    <a:pt x="70" y="0"/>
                  </a:moveTo>
                  <a:lnTo>
                    <a:pt x="89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1" y="34"/>
                  </a:lnTo>
                  <a:lnTo>
                    <a:pt x="137" y="50"/>
                  </a:lnTo>
                  <a:lnTo>
                    <a:pt x="140" y="69"/>
                  </a:lnTo>
                  <a:lnTo>
                    <a:pt x="140" y="226"/>
                  </a:lnTo>
                  <a:lnTo>
                    <a:pt x="137" y="245"/>
                  </a:lnTo>
                  <a:lnTo>
                    <a:pt x="131" y="262"/>
                  </a:lnTo>
                  <a:lnTo>
                    <a:pt x="119" y="276"/>
                  </a:lnTo>
                  <a:lnTo>
                    <a:pt x="105" y="286"/>
                  </a:lnTo>
                  <a:lnTo>
                    <a:pt x="89" y="294"/>
                  </a:lnTo>
                  <a:lnTo>
                    <a:pt x="70" y="296"/>
                  </a:lnTo>
                  <a:lnTo>
                    <a:pt x="51" y="294"/>
                  </a:lnTo>
                  <a:lnTo>
                    <a:pt x="34" y="286"/>
                  </a:lnTo>
                  <a:lnTo>
                    <a:pt x="20" y="276"/>
                  </a:lnTo>
                  <a:lnTo>
                    <a:pt x="10" y="261"/>
                  </a:lnTo>
                  <a:lnTo>
                    <a:pt x="2" y="244"/>
                  </a:lnTo>
                  <a:lnTo>
                    <a:pt x="0" y="226"/>
                  </a:lnTo>
                  <a:lnTo>
                    <a:pt x="0" y="69"/>
                  </a:lnTo>
                  <a:lnTo>
                    <a:pt x="2" y="50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38"/>
            <p:cNvSpPr>
              <a:spLocks/>
            </p:cNvSpPr>
            <p:nvPr/>
          </p:nvSpPr>
          <p:spPr bwMode="auto">
            <a:xfrm>
              <a:off x="5487988" y="4373563"/>
              <a:ext cx="22225" cy="46037"/>
            </a:xfrm>
            <a:custGeom>
              <a:avLst/>
              <a:gdLst>
                <a:gd name="T0" fmla="*/ 71 w 141"/>
                <a:gd name="T1" fmla="*/ 0 h 296"/>
                <a:gd name="T2" fmla="*/ 89 w 141"/>
                <a:gd name="T3" fmla="*/ 2 h 296"/>
                <a:gd name="T4" fmla="*/ 106 w 141"/>
                <a:gd name="T5" fmla="*/ 9 h 296"/>
                <a:gd name="T6" fmla="*/ 121 w 141"/>
                <a:gd name="T7" fmla="*/ 20 h 296"/>
                <a:gd name="T8" fmla="*/ 131 w 141"/>
                <a:gd name="T9" fmla="*/ 34 h 296"/>
                <a:gd name="T10" fmla="*/ 139 w 141"/>
                <a:gd name="T11" fmla="*/ 50 h 296"/>
                <a:gd name="T12" fmla="*/ 141 w 141"/>
                <a:gd name="T13" fmla="*/ 69 h 296"/>
                <a:gd name="T14" fmla="*/ 141 w 141"/>
                <a:gd name="T15" fmla="*/ 226 h 296"/>
                <a:gd name="T16" fmla="*/ 139 w 141"/>
                <a:gd name="T17" fmla="*/ 245 h 296"/>
                <a:gd name="T18" fmla="*/ 131 w 141"/>
                <a:gd name="T19" fmla="*/ 262 h 296"/>
                <a:gd name="T20" fmla="*/ 121 w 141"/>
                <a:gd name="T21" fmla="*/ 276 h 296"/>
                <a:gd name="T22" fmla="*/ 106 w 141"/>
                <a:gd name="T23" fmla="*/ 286 h 296"/>
                <a:gd name="T24" fmla="*/ 89 w 141"/>
                <a:gd name="T25" fmla="*/ 294 h 296"/>
                <a:gd name="T26" fmla="*/ 71 w 141"/>
                <a:gd name="T27" fmla="*/ 296 h 296"/>
                <a:gd name="T28" fmla="*/ 52 w 141"/>
                <a:gd name="T29" fmla="*/ 294 h 296"/>
                <a:gd name="T30" fmla="*/ 35 w 141"/>
                <a:gd name="T31" fmla="*/ 286 h 296"/>
                <a:gd name="T32" fmla="*/ 21 w 141"/>
                <a:gd name="T33" fmla="*/ 276 h 296"/>
                <a:gd name="T34" fmla="*/ 10 w 141"/>
                <a:gd name="T35" fmla="*/ 261 h 296"/>
                <a:gd name="T36" fmla="*/ 3 w 141"/>
                <a:gd name="T37" fmla="*/ 244 h 296"/>
                <a:gd name="T38" fmla="*/ 0 w 141"/>
                <a:gd name="T39" fmla="*/ 226 h 296"/>
                <a:gd name="T40" fmla="*/ 0 w 141"/>
                <a:gd name="T41" fmla="*/ 69 h 296"/>
                <a:gd name="T42" fmla="*/ 3 w 141"/>
                <a:gd name="T43" fmla="*/ 50 h 296"/>
                <a:gd name="T44" fmla="*/ 10 w 141"/>
                <a:gd name="T45" fmla="*/ 34 h 296"/>
                <a:gd name="T46" fmla="*/ 21 w 141"/>
                <a:gd name="T47" fmla="*/ 20 h 296"/>
                <a:gd name="T48" fmla="*/ 35 w 141"/>
                <a:gd name="T49" fmla="*/ 9 h 296"/>
                <a:gd name="T50" fmla="*/ 52 w 141"/>
                <a:gd name="T51" fmla="*/ 2 h 296"/>
                <a:gd name="T52" fmla="*/ 71 w 141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296">
                  <a:moveTo>
                    <a:pt x="71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1" y="20"/>
                  </a:lnTo>
                  <a:lnTo>
                    <a:pt x="131" y="34"/>
                  </a:lnTo>
                  <a:lnTo>
                    <a:pt x="139" y="50"/>
                  </a:lnTo>
                  <a:lnTo>
                    <a:pt x="141" y="69"/>
                  </a:lnTo>
                  <a:lnTo>
                    <a:pt x="141" y="226"/>
                  </a:lnTo>
                  <a:lnTo>
                    <a:pt x="139" y="245"/>
                  </a:lnTo>
                  <a:lnTo>
                    <a:pt x="131" y="262"/>
                  </a:lnTo>
                  <a:lnTo>
                    <a:pt x="121" y="276"/>
                  </a:lnTo>
                  <a:lnTo>
                    <a:pt x="106" y="286"/>
                  </a:lnTo>
                  <a:lnTo>
                    <a:pt x="89" y="294"/>
                  </a:lnTo>
                  <a:lnTo>
                    <a:pt x="71" y="296"/>
                  </a:lnTo>
                  <a:lnTo>
                    <a:pt x="52" y="294"/>
                  </a:lnTo>
                  <a:lnTo>
                    <a:pt x="35" y="286"/>
                  </a:lnTo>
                  <a:lnTo>
                    <a:pt x="21" y="276"/>
                  </a:lnTo>
                  <a:lnTo>
                    <a:pt x="10" y="261"/>
                  </a:lnTo>
                  <a:lnTo>
                    <a:pt x="3" y="244"/>
                  </a:lnTo>
                  <a:lnTo>
                    <a:pt x="0" y="226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339"/>
            <p:cNvSpPr>
              <a:spLocks/>
            </p:cNvSpPr>
            <p:nvPr/>
          </p:nvSpPr>
          <p:spPr bwMode="auto">
            <a:xfrm>
              <a:off x="5548313" y="4373563"/>
              <a:ext cx="22225" cy="46037"/>
            </a:xfrm>
            <a:custGeom>
              <a:avLst/>
              <a:gdLst>
                <a:gd name="T0" fmla="*/ 69 w 140"/>
                <a:gd name="T1" fmla="*/ 0 h 296"/>
                <a:gd name="T2" fmla="*/ 88 w 140"/>
                <a:gd name="T3" fmla="*/ 2 h 296"/>
                <a:gd name="T4" fmla="*/ 105 w 140"/>
                <a:gd name="T5" fmla="*/ 9 h 296"/>
                <a:gd name="T6" fmla="*/ 119 w 140"/>
                <a:gd name="T7" fmla="*/ 20 h 296"/>
                <a:gd name="T8" fmla="*/ 131 w 140"/>
                <a:gd name="T9" fmla="*/ 34 h 296"/>
                <a:gd name="T10" fmla="*/ 137 w 140"/>
                <a:gd name="T11" fmla="*/ 50 h 296"/>
                <a:gd name="T12" fmla="*/ 140 w 140"/>
                <a:gd name="T13" fmla="*/ 69 h 296"/>
                <a:gd name="T14" fmla="*/ 140 w 140"/>
                <a:gd name="T15" fmla="*/ 226 h 296"/>
                <a:gd name="T16" fmla="*/ 137 w 140"/>
                <a:gd name="T17" fmla="*/ 245 h 296"/>
                <a:gd name="T18" fmla="*/ 131 w 140"/>
                <a:gd name="T19" fmla="*/ 262 h 296"/>
                <a:gd name="T20" fmla="*/ 119 w 140"/>
                <a:gd name="T21" fmla="*/ 276 h 296"/>
                <a:gd name="T22" fmla="*/ 105 w 140"/>
                <a:gd name="T23" fmla="*/ 286 h 296"/>
                <a:gd name="T24" fmla="*/ 88 w 140"/>
                <a:gd name="T25" fmla="*/ 294 h 296"/>
                <a:gd name="T26" fmla="*/ 69 w 140"/>
                <a:gd name="T27" fmla="*/ 296 h 296"/>
                <a:gd name="T28" fmla="*/ 52 w 140"/>
                <a:gd name="T29" fmla="*/ 294 h 296"/>
                <a:gd name="T30" fmla="*/ 35 w 140"/>
                <a:gd name="T31" fmla="*/ 286 h 296"/>
                <a:gd name="T32" fmla="*/ 20 w 140"/>
                <a:gd name="T33" fmla="*/ 276 h 296"/>
                <a:gd name="T34" fmla="*/ 9 w 140"/>
                <a:gd name="T35" fmla="*/ 261 h 296"/>
                <a:gd name="T36" fmla="*/ 2 w 140"/>
                <a:gd name="T37" fmla="*/ 244 h 296"/>
                <a:gd name="T38" fmla="*/ 0 w 140"/>
                <a:gd name="T39" fmla="*/ 226 h 296"/>
                <a:gd name="T40" fmla="*/ 0 w 140"/>
                <a:gd name="T41" fmla="*/ 69 h 296"/>
                <a:gd name="T42" fmla="*/ 2 w 140"/>
                <a:gd name="T43" fmla="*/ 50 h 296"/>
                <a:gd name="T44" fmla="*/ 9 w 140"/>
                <a:gd name="T45" fmla="*/ 34 h 296"/>
                <a:gd name="T46" fmla="*/ 20 w 140"/>
                <a:gd name="T47" fmla="*/ 20 h 296"/>
                <a:gd name="T48" fmla="*/ 35 w 140"/>
                <a:gd name="T49" fmla="*/ 9 h 296"/>
                <a:gd name="T50" fmla="*/ 50 w 140"/>
                <a:gd name="T51" fmla="*/ 2 h 296"/>
                <a:gd name="T52" fmla="*/ 69 w 140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6">
                  <a:moveTo>
                    <a:pt x="69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1" y="34"/>
                  </a:lnTo>
                  <a:lnTo>
                    <a:pt x="137" y="50"/>
                  </a:lnTo>
                  <a:lnTo>
                    <a:pt x="140" y="69"/>
                  </a:lnTo>
                  <a:lnTo>
                    <a:pt x="140" y="226"/>
                  </a:lnTo>
                  <a:lnTo>
                    <a:pt x="137" y="245"/>
                  </a:lnTo>
                  <a:lnTo>
                    <a:pt x="131" y="262"/>
                  </a:lnTo>
                  <a:lnTo>
                    <a:pt x="119" y="276"/>
                  </a:lnTo>
                  <a:lnTo>
                    <a:pt x="105" y="286"/>
                  </a:lnTo>
                  <a:lnTo>
                    <a:pt x="88" y="294"/>
                  </a:lnTo>
                  <a:lnTo>
                    <a:pt x="69" y="296"/>
                  </a:lnTo>
                  <a:lnTo>
                    <a:pt x="52" y="294"/>
                  </a:lnTo>
                  <a:lnTo>
                    <a:pt x="35" y="286"/>
                  </a:lnTo>
                  <a:lnTo>
                    <a:pt x="20" y="276"/>
                  </a:lnTo>
                  <a:lnTo>
                    <a:pt x="9" y="261"/>
                  </a:lnTo>
                  <a:lnTo>
                    <a:pt x="2" y="244"/>
                  </a:lnTo>
                  <a:lnTo>
                    <a:pt x="0" y="226"/>
                  </a:lnTo>
                  <a:lnTo>
                    <a:pt x="0" y="69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40"/>
            <p:cNvSpPr>
              <a:spLocks/>
            </p:cNvSpPr>
            <p:nvPr/>
          </p:nvSpPr>
          <p:spPr bwMode="auto">
            <a:xfrm>
              <a:off x="5608638" y="4373563"/>
              <a:ext cx="22225" cy="46037"/>
            </a:xfrm>
            <a:custGeom>
              <a:avLst/>
              <a:gdLst>
                <a:gd name="T0" fmla="*/ 71 w 140"/>
                <a:gd name="T1" fmla="*/ 0 h 296"/>
                <a:gd name="T2" fmla="*/ 89 w 140"/>
                <a:gd name="T3" fmla="*/ 2 h 296"/>
                <a:gd name="T4" fmla="*/ 106 w 140"/>
                <a:gd name="T5" fmla="*/ 9 h 296"/>
                <a:gd name="T6" fmla="*/ 120 w 140"/>
                <a:gd name="T7" fmla="*/ 20 h 296"/>
                <a:gd name="T8" fmla="*/ 131 w 140"/>
                <a:gd name="T9" fmla="*/ 34 h 296"/>
                <a:gd name="T10" fmla="*/ 138 w 140"/>
                <a:gd name="T11" fmla="*/ 50 h 296"/>
                <a:gd name="T12" fmla="*/ 140 w 140"/>
                <a:gd name="T13" fmla="*/ 69 h 296"/>
                <a:gd name="T14" fmla="*/ 140 w 140"/>
                <a:gd name="T15" fmla="*/ 226 h 296"/>
                <a:gd name="T16" fmla="*/ 138 w 140"/>
                <a:gd name="T17" fmla="*/ 245 h 296"/>
                <a:gd name="T18" fmla="*/ 131 w 140"/>
                <a:gd name="T19" fmla="*/ 262 h 296"/>
                <a:gd name="T20" fmla="*/ 120 w 140"/>
                <a:gd name="T21" fmla="*/ 276 h 296"/>
                <a:gd name="T22" fmla="*/ 106 w 140"/>
                <a:gd name="T23" fmla="*/ 286 h 296"/>
                <a:gd name="T24" fmla="*/ 89 w 140"/>
                <a:gd name="T25" fmla="*/ 294 h 296"/>
                <a:gd name="T26" fmla="*/ 71 w 140"/>
                <a:gd name="T27" fmla="*/ 296 h 296"/>
                <a:gd name="T28" fmla="*/ 52 w 140"/>
                <a:gd name="T29" fmla="*/ 294 h 296"/>
                <a:gd name="T30" fmla="*/ 35 w 140"/>
                <a:gd name="T31" fmla="*/ 286 h 296"/>
                <a:gd name="T32" fmla="*/ 21 w 140"/>
                <a:gd name="T33" fmla="*/ 276 h 296"/>
                <a:gd name="T34" fmla="*/ 10 w 140"/>
                <a:gd name="T35" fmla="*/ 261 h 296"/>
                <a:gd name="T36" fmla="*/ 2 w 140"/>
                <a:gd name="T37" fmla="*/ 244 h 296"/>
                <a:gd name="T38" fmla="*/ 0 w 140"/>
                <a:gd name="T39" fmla="*/ 226 h 296"/>
                <a:gd name="T40" fmla="*/ 0 w 140"/>
                <a:gd name="T41" fmla="*/ 69 h 296"/>
                <a:gd name="T42" fmla="*/ 2 w 140"/>
                <a:gd name="T43" fmla="*/ 50 h 296"/>
                <a:gd name="T44" fmla="*/ 10 w 140"/>
                <a:gd name="T45" fmla="*/ 34 h 296"/>
                <a:gd name="T46" fmla="*/ 21 w 140"/>
                <a:gd name="T47" fmla="*/ 20 h 296"/>
                <a:gd name="T48" fmla="*/ 35 w 140"/>
                <a:gd name="T49" fmla="*/ 9 h 296"/>
                <a:gd name="T50" fmla="*/ 52 w 140"/>
                <a:gd name="T51" fmla="*/ 2 h 296"/>
                <a:gd name="T52" fmla="*/ 71 w 140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6">
                  <a:moveTo>
                    <a:pt x="71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1" y="34"/>
                  </a:lnTo>
                  <a:lnTo>
                    <a:pt x="138" y="50"/>
                  </a:lnTo>
                  <a:lnTo>
                    <a:pt x="140" y="69"/>
                  </a:lnTo>
                  <a:lnTo>
                    <a:pt x="140" y="226"/>
                  </a:lnTo>
                  <a:lnTo>
                    <a:pt x="138" y="245"/>
                  </a:lnTo>
                  <a:lnTo>
                    <a:pt x="131" y="262"/>
                  </a:lnTo>
                  <a:lnTo>
                    <a:pt x="120" y="276"/>
                  </a:lnTo>
                  <a:lnTo>
                    <a:pt x="106" y="286"/>
                  </a:lnTo>
                  <a:lnTo>
                    <a:pt x="89" y="294"/>
                  </a:lnTo>
                  <a:lnTo>
                    <a:pt x="71" y="296"/>
                  </a:lnTo>
                  <a:lnTo>
                    <a:pt x="52" y="294"/>
                  </a:lnTo>
                  <a:lnTo>
                    <a:pt x="35" y="286"/>
                  </a:lnTo>
                  <a:lnTo>
                    <a:pt x="21" y="276"/>
                  </a:lnTo>
                  <a:lnTo>
                    <a:pt x="10" y="261"/>
                  </a:lnTo>
                  <a:lnTo>
                    <a:pt x="2" y="244"/>
                  </a:lnTo>
                  <a:lnTo>
                    <a:pt x="0" y="226"/>
                  </a:lnTo>
                  <a:lnTo>
                    <a:pt x="0" y="69"/>
                  </a:lnTo>
                  <a:lnTo>
                    <a:pt x="2" y="50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341"/>
            <p:cNvSpPr>
              <a:spLocks/>
            </p:cNvSpPr>
            <p:nvPr/>
          </p:nvSpPr>
          <p:spPr bwMode="auto">
            <a:xfrm>
              <a:off x="5427663" y="4449763"/>
              <a:ext cx="22225" cy="46037"/>
            </a:xfrm>
            <a:custGeom>
              <a:avLst/>
              <a:gdLst>
                <a:gd name="T0" fmla="*/ 70 w 140"/>
                <a:gd name="T1" fmla="*/ 0 h 296"/>
                <a:gd name="T2" fmla="*/ 89 w 140"/>
                <a:gd name="T3" fmla="*/ 2 h 296"/>
                <a:gd name="T4" fmla="*/ 105 w 140"/>
                <a:gd name="T5" fmla="*/ 9 h 296"/>
                <a:gd name="T6" fmla="*/ 119 w 140"/>
                <a:gd name="T7" fmla="*/ 20 h 296"/>
                <a:gd name="T8" fmla="*/ 131 w 140"/>
                <a:gd name="T9" fmla="*/ 35 h 296"/>
                <a:gd name="T10" fmla="*/ 137 w 140"/>
                <a:gd name="T11" fmla="*/ 52 h 296"/>
                <a:gd name="T12" fmla="*/ 140 w 140"/>
                <a:gd name="T13" fmla="*/ 71 h 296"/>
                <a:gd name="T14" fmla="*/ 140 w 140"/>
                <a:gd name="T15" fmla="*/ 226 h 296"/>
                <a:gd name="T16" fmla="*/ 137 w 140"/>
                <a:gd name="T17" fmla="*/ 244 h 296"/>
                <a:gd name="T18" fmla="*/ 131 w 140"/>
                <a:gd name="T19" fmla="*/ 261 h 296"/>
                <a:gd name="T20" fmla="*/ 119 w 140"/>
                <a:gd name="T21" fmla="*/ 276 h 296"/>
                <a:gd name="T22" fmla="*/ 105 w 140"/>
                <a:gd name="T23" fmla="*/ 286 h 296"/>
                <a:gd name="T24" fmla="*/ 89 w 140"/>
                <a:gd name="T25" fmla="*/ 294 h 296"/>
                <a:gd name="T26" fmla="*/ 70 w 140"/>
                <a:gd name="T27" fmla="*/ 296 h 296"/>
                <a:gd name="T28" fmla="*/ 51 w 140"/>
                <a:gd name="T29" fmla="*/ 294 h 296"/>
                <a:gd name="T30" fmla="*/ 34 w 140"/>
                <a:gd name="T31" fmla="*/ 286 h 296"/>
                <a:gd name="T32" fmla="*/ 20 w 140"/>
                <a:gd name="T33" fmla="*/ 276 h 296"/>
                <a:gd name="T34" fmla="*/ 10 w 140"/>
                <a:gd name="T35" fmla="*/ 261 h 296"/>
                <a:gd name="T36" fmla="*/ 2 w 140"/>
                <a:gd name="T37" fmla="*/ 244 h 296"/>
                <a:gd name="T38" fmla="*/ 0 w 140"/>
                <a:gd name="T39" fmla="*/ 226 h 296"/>
                <a:gd name="T40" fmla="*/ 0 w 140"/>
                <a:gd name="T41" fmla="*/ 71 h 296"/>
                <a:gd name="T42" fmla="*/ 2 w 140"/>
                <a:gd name="T43" fmla="*/ 52 h 296"/>
                <a:gd name="T44" fmla="*/ 10 w 140"/>
                <a:gd name="T45" fmla="*/ 35 h 296"/>
                <a:gd name="T46" fmla="*/ 20 w 140"/>
                <a:gd name="T47" fmla="*/ 20 h 296"/>
                <a:gd name="T48" fmla="*/ 34 w 140"/>
                <a:gd name="T49" fmla="*/ 9 h 296"/>
                <a:gd name="T50" fmla="*/ 51 w 140"/>
                <a:gd name="T51" fmla="*/ 2 h 296"/>
                <a:gd name="T52" fmla="*/ 70 w 140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6">
                  <a:moveTo>
                    <a:pt x="70" y="0"/>
                  </a:moveTo>
                  <a:lnTo>
                    <a:pt x="89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1" y="35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0" y="226"/>
                  </a:lnTo>
                  <a:lnTo>
                    <a:pt x="137" y="244"/>
                  </a:lnTo>
                  <a:lnTo>
                    <a:pt x="131" y="261"/>
                  </a:lnTo>
                  <a:lnTo>
                    <a:pt x="119" y="276"/>
                  </a:lnTo>
                  <a:lnTo>
                    <a:pt x="105" y="286"/>
                  </a:lnTo>
                  <a:lnTo>
                    <a:pt x="89" y="294"/>
                  </a:lnTo>
                  <a:lnTo>
                    <a:pt x="70" y="296"/>
                  </a:lnTo>
                  <a:lnTo>
                    <a:pt x="51" y="294"/>
                  </a:lnTo>
                  <a:lnTo>
                    <a:pt x="34" y="286"/>
                  </a:lnTo>
                  <a:lnTo>
                    <a:pt x="20" y="276"/>
                  </a:lnTo>
                  <a:lnTo>
                    <a:pt x="10" y="261"/>
                  </a:lnTo>
                  <a:lnTo>
                    <a:pt x="2" y="244"/>
                  </a:lnTo>
                  <a:lnTo>
                    <a:pt x="0" y="226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42"/>
            <p:cNvSpPr>
              <a:spLocks/>
            </p:cNvSpPr>
            <p:nvPr/>
          </p:nvSpPr>
          <p:spPr bwMode="auto">
            <a:xfrm>
              <a:off x="5487988" y="4449763"/>
              <a:ext cx="22225" cy="46037"/>
            </a:xfrm>
            <a:custGeom>
              <a:avLst/>
              <a:gdLst>
                <a:gd name="T0" fmla="*/ 71 w 141"/>
                <a:gd name="T1" fmla="*/ 0 h 296"/>
                <a:gd name="T2" fmla="*/ 89 w 141"/>
                <a:gd name="T3" fmla="*/ 2 h 296"/>
                <a:gd name="T4" fmla="*/ 106 w 141"/>
                <a:gd name="T5" fmla="*/ 9 h 296"/>
                <a:gd name="T6" fmla="*/ 121 w 141"/>
                <a:gd name="T7" fmla="*/ 20 h 296"/>
                <a:gd name="T8" fmla="*/ 131 w 141"/>
                <a:gd name="T9" fmla="*/ 35 h 296"/>
                <a:gd name="T10" fmla="*/ 139 w 141"/>
                <a:gd name="T11" fmla="*/ 52 h 296"/>
                <a:gd name="T12" fmla="*/ 141 w 141"/>
                <a:gd name="T13" fmla="*/ 71 h 296"/>
                <a:gd name="T14" fmla="*/ 141 w 141"/>
                <a:gd name="T15" fmla="*/ 226 h 296"/>
                <a:gd name="T16" fmla="*/ 139 w 141"/>
                <a:gd name="T17" fmla="*/ 244 h 296"/>
                <a:gd name="T18" fmla="*/ 131 w 141"/>
                <a:gd name="T19" fmla="*/ 261 h 296"/>
                <a:gd name="T20" fmla="*/ 121 w 141"/>
                <a:gd name="T21" fmla="*/ 276 h 296"/>
                <a:gd name="T22" fmla="*/ 106 w 141"/>
                <a:gd name="T23" fmla="*/ 286 h 296"/>
                <a:gd name="T24" fmla="*/ 89 w 141"/>
                <a:gd name="T25" fmla="*/ 294 h 296"/>
                <a:gd name="T26" fmla="*/ 71 w 141"/>
                <a:gd name="T27" fmla="*/ 296 h 296"/>
                <a:gd name="T28" fmla="*/ 52 w 141"/>
                <a:gd name="T29" fmla="*/ 294 h 296"/>
                <a:gd name="T30" fmla="*/ 35 w 141"/>
                <a:gd name="T31" fmla="*/ 286 h 296"/>
                <a:gd name="T32" fmla="*/ 21 w 141"/>
                <a:gd name="T33" fmla="*/ 276 h 296"/>
                <a:gd name="T34" fmla="*/ 10 w 141"/>
                <a:gd name="T35" fmla="*/ 261 h 296"/>
                <a:gd name="T36" fmla="*/ 3 w 141"/>
                <a:gd name="T37" fmla="*/ 244 h 296"/>
                <a:gd name="T38" fmla="*/ 0 w 141"/>
                <a:gd name="T39" fmla="*/ 226 h 296"/>
                <a:gd name="T40" fmla="*/ 0 w 141"/>
                <a:gd name="T41" fmla="*/ 71 h 296"/>
                <a:gd name="T42" fmla="*/ 3 w 141"/>
                <a:gd name="T43" fmla="*/ 52 h 296"/>
                <a:gd name="T44" fmla="*/ 10 w 141"/>
                <a:gd name="T45" fmla="*/ 35 h 296"/>
                <a:gd name="T46" fmla="*/ 21 w 141"/>
                <a:gd name="T47" fmla="*/ 20 h 296"/>
                <a:gd name="T48" fmla="*/ 35 w 141"/>
                <a:gd name="T49" fmla="*/ 9 h 296"/>
                <a:gd name="T50" fmla="*/ 52 w 141"/>
                <a:gd name="T51" fmla="*/ 2 h 296"/>
                <a:gd name="T52" fmla="*/ 71 w 141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296">
                  <a:moveTo>
                    <a:pt x="71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1" y="20"/>
                  </a:lnTo>
                  <a:lnTo>
                    <a:pt x="131" y="35"/>
                  </a:lnTo>
                  <a:lnTo>
                    <a:pt x="139" y="52"/>
                  </a:lnTo>
                  <a:lnTo>
                    <a:pt x="141" y="71"/>
                  </a:lnTo>
                  <a:lnTo>
                    <a:pt x="141" y="226"/>
                  </a:lnTo>
                  <a:lnTo>
                    <a:pt x="139" y="244"/>
                  </a:lnTo>
                  <a:lnTo>
                    <a:pt x="131" y="261"/>
                  </a:lnTo>
                  <a:lnTo>
                    <a:pt x="121" y="276"/>
                  </a:lnTo>
                  <a:lnTo>
                    <a:pt x="106" y="286"/>
                  </a:lnTo>
                  <a:lnTo>
                    <a:pt x="89" y="294"/>
                  </a:lnTo>
                  <a:lnTo>
                    <a:pt x="71" y="296"/>
                  </a:lnTo>
                  <a:lnTo>
                    <a:pt x="52" y="294"/>
                  </a:lnTo>
                  <a:lnTo>
                    <a:pt x="35" y="286"/>
                  </a:lnTo>
                  <a:lnTo>
                    <a:pt x="21" y="276"/>
                  </a:lnTo>
                  <a:lnTo>
                    <a:pt x="10" y="261"/>
                  </a:lnTo>
                  <a:lnTo>
                    <a:pt x="3" y="244"/>
                  </a:lnTo>
                  <a:lnTo>
                    <a:pt x="0" y="226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343"/>
            <p:cNvSpPr>
              <a:spLocks/>
            </p:cNvSpPr>
            <p:nvPr/>
          </p:nvSpPr>
          <p:spPr bwMode="auto">
            <a:xfrm>
              <a:off x="5548313" y="4449763"/>
              <a:ext cx="22225" cy="46037"/>
            </a:xfrm>
            <a:custGeom>
              <a:avLst/>
              <a:gdLst>
                <a:gd name="T0" fmla="*/ 69 w 140"/>
                <a:gd name="T1" fmla="*/ 0 h 296"/>
                <a:gd name="T2" fmla="*/ 88 w 140"/>
                <a:gd name="T3" fmla="*/ 2 h 296"/>
                <a:gd name="T4" fmla="*/ 105 w 140"/>
                <a:gd name="T5" fmla="*/ 9 h 296"/>
                <a:gd name="T6" fmla="*/ 119 w 140"/>
                <a:gd name="T7" fmla="*/ 20 h 296"/>
                <a:gd name="T8" fmla="*/ 131 w 140"/>
                <a:gd name="T9" fmla="*/ 35 h 296"/>
                <a:gd name="T10" fmla="*/ 137 w 140"/>
                <a:gd name="T11" fmla="*/ 52 h 296"/>
                <a:gd name="T12" fmla="*/ 140 w 140"/>
                <a:gd name="T13" fmla="*/ 71 h 296"/>
                <a:gd name="T14" fmla="*/ 140 w 140"/>
                <a:gd name="T15" fmla="*/ 226 h 296"/>
                <a:gd name="T16" fmla="*/ 137 w 140"/>
                <a:gd name="T17" fmla="*/ 244 h 296"/>
                <a:gd name="T18" fmla="*/ 131 w 140"/>
                <a:gd name="T19" fmla="*/ 261 h 296"/>
                <a:gd name="T20" fmla="*/ 119 w 140"/>
                <a:gd name="T21" fmla="*/ 276 h 296"/>
                <a:gd name="T22" fmla="*/ 105 w 140"/>
                <a:gd name="T23" fmla="*/ 286 h 296"/>
                <a:gd name="T24" fmla="*/ 88 w 140"/>
                <a:gd name="T25" fmla="*/ 294 h 296"/>
                <a:gd name="T26" fmla="*/ 69 w 140"/>
                <a:gd name="T27" fmla="*/ 296 h 296"/>
                <a:gd name="T28" fmla="*/ 52 w 140"/>
                <a:gd name="T29" fmla="*/ 294 h 296"/>
                <a:gd name="T30" fmla="*/ 35 w 140"/>
                <a:gd name="T31" fmla="*/ 286 h 296"/>
                <a:gd name="T32" fmla="*/ 20 w 140"/>
                <a:gd name="T33" fmla="*/ 276 h 296"/>
                <a:gd name="T34" fmla="*/ 9 w 140"/>
                <a:gd name="T35" fmla="*/ 261 h 296"/>
                <a:gd name="T36" fmla="*/ 2 w 140"/>
                <a:gd name="T37" fmla="*/ 244 h 296"/>
                <a:gd name="T38" fmla="*/ 0 w 140"/>
                <a:gd name="T39" fmla="*/ 226 h 296"/>
                <a:gd name="T40" fmla="*/ 0 w 140"/>
                <a:gd name="T41" fmla="*/ 71 h 296"/>
                <a:gd name="T42" fmla="*/ 2 w 140"/>
                <a:gd name="T43" fmla="*/ 52 h 296"/>
                <a:gd name="T44" fmla="*/ 9 w 140"/>
                <a:gd name="T45" fmla="*/ 35 h 296"/>
                <a:gd name="T46" fmla="*/ 20 w 140"/>
                <a:gd name="T47" fmla="*/ 20 h 296"/>
                <a:gd name="T48" fmla="*/ 35 w 140"/>
                <a:gd name="T49" fmla="*/ 9 h 296"/>
                <a:gd name="T50" fmla="*/ 50 w 140"/>
                <a:gd name="T51" fmla="*/ 2 h 296"/>
                <a:gd name="T52" fmla="*/ 69 w 140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6">
                  <a:moveTo>
                    <a:pt x="69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1" y="35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0" y="226"/>
                  </a:lnTo>
                  <a:lnTo>
                    <a:pt x="137" y="244"/>
                  </a:lnTo>
                  <a:lnTo>
                    <a:pt x="131" y="261"/>
                  </a:lnTo>
                  <a:lnTo>
                    <a:pt x="119" y="276"/>
                  </a:lnTo>
                  <a:lnTo>
                    <a:pt x="105" y="286"/>
                  </a:lnTo>
                  <a:lnTo>
                    <a:pt x="88" y="294"/>
                  </a:lnTo>
                  <a:lnTo>
                    <a:pt x="69" y="296"/>
                  </a:lnTo>
                  <a:lnTo>
                    <a:pt x="52" y="294"/>
                  </a:lnTo>
                  <a:lnTo>
                    <a:pt x="35" y="286"/>
                  </a:lnTo>
                  <a:lnTo>
                    <a:pt x="20" y="276"/>
                  </a:lnTo>
                  <a:lnTo>
                    <a:pt x="9" y="261"/>
                  </a:lnTo>
                  <a:lnTo>
                    <a:pt x="2" y="244"/>
                  </a:lnTo>
                  <a:lnTo>
                    <a:pt x="0" y="226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344"/>
            <p:cNvSpPr>
              <a:spLocks/>
            </p:cNvSpPr>
            <p:nvPr/>
          </p:nvSpPr>
          <p:spPr bwMode="auto">
            <a:xfrm>
              <a:off x="5608638" y="4449763"/>
              <a:ext cx="22225" cy="46037"/>
            </a:xfrm>
            <a:custGeom>
              <a:avLst/>
              <a:gdLst>
                <a:gd name="T0" fmla="*/ 71 w 140"/>
                <a:gd name="T1" fmla="*/ 0 h 296"/>
                <a:gd name="T2" fmla="*/ 89 w 140"/>
                <a:gd name="T3" fmla="*/ 2 h 296"/>
                <a:gd name="T4" fmla="*/ 106 w 140"/>
                <a:gd name="T5" fmla="*/ 9 h 296"/>
                <a:gd name="T6" fmla="*/ 120 w 140"/>
                <a:gd name="T7" fmla="*/ 20 h 296"/>
                <a:gd name="T8" fmla="*/ 131 w 140"/>
                <a:gd name="T9" fmla="*/ 35 h 296"/>
                <a:gd name="T10" fmla="*/ 138 w 140"/>
                <a:gd name="T11" fmla="*/ 52 h 296"/>
                <a:gd name="T12" fmla="*/ 140 w 140"/>
                <a:gd name="T13" fmla="*/ 71 h 296"/>
                <a:gd name="T14" fmla="*/ 140 w 140"/>
                <a:gd name="T15" fmla="*/ 226 h 296"/>
                <a:gd name="T16" fmla="*/ 138 w 140"/>
                <a:gd name="T17" fmla="*/ 244 h 296"/>
                <a:gd name="T18" fmla="*/ 131 w 140"/>
                <a:gd name="T19" fmla="*/ 261 h 296"/>
                <a:gd name="T20" fmla="*/ 120 w 140"/>
                <a:gd name="T21" fmla="*/ 276 h 296"/>
                <a:gd name="T22" fmla="*/ 106 w 140"/>
                <a:gd name="T23" fmla="*/ 286 h 296"/>
                <a:gd name="T24" fmla="*/ 89 w 140"/>
                <a:gd name="T25" fmla="*/ 294 h 296"/>
                <a:gd name="T26" fmla="*/ 71 w 140"/>
                <a:gd name="T27" fmla="*/ 296 h 296"/>
                <a:gd name="T28" fmla="*/ 52 w 140"/>
                <a:gd name="T29" fmla="*/ 294 h 296"/>
                <a:gd name="T30" fmla="*/ 35 w 140"/>
                <a:gd name="T31" fmla="*/ 286 h 296"/>
                <a:gd name="T32" fmla="*/ 21 w 140"/>
                <a:gd name="T33" fmla="*/ 276 h 296"/>
                <a:gd name="T34" fmla="*/ 10 w 140"/>
                <a:gd name="T35" fmla="*/ 261 h 296"/>
                <a:gd name="T36" fmla="*/ 2 w 140"/>
                <a:gd name="T37" fmla="*/ 244 h 296"/>
                <a:gd name="T38" fmla="*/ 0 w 140"/>
                <a:gd name="T39" fmla="*/ 226 h 296"/>
                <a:gd name="T40" fmla="*/ 0 w 140"/>
                <a:gd name="T41" fmla="*/ 71 h 296"/>
                <a:gd name="T42" fmla="*/ 2 w 140"/>
                <a:gd name="T43" fmla="*/ 52 h 296"/>
                <a:gd name="T44" fmla="*/ 10 w 140"/>
                <a:gd name="T45" fmla="*/ 35 h 296"/>
                <a:gd name="T46" fmla="*/ 21 w 140"/>
                <a:gd name="T47" fmla="*/ 20 h 296"/>
                <a:gd name="T48" fmla="*/ 35 w 140"/>
                <a:gd name="T49" fmla="*/ 9 h 296"/>
                <a:gd name="T50" fmla="*/ 52 w 140"/>
                <a:gd name="T51" fmla="*/ 2 h 296"/>
                <a:gd name="T52" fmla="*/ 71 w 140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6">
                  <a:moveTo>
                    <a:pt x="71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0" y="71"/>
                  </a:lnTo>
                  <a:lnTo>
                    <a:pt x="140" y="226"/>
                  </a:lnTo>
                  <a:lnTo>
                    <a:pt x="138" y="244"/>
                  </a:lnTo>
                  <a:lnTo>
                    <a:pt x="131" y="261"/>
                  </a:lnTo>
                  <a:lnTo>
                    <a:pt x="120" y="276"/>
                  </a:lnTo>
                  <a:lnTo>
                    <a:pt x="106" y="286"/>
                  </a:lnTo>
                  <a:lnTo>
                    <a:pt x="89" y="294"/>
                  </a:lnTo>
                  <a:lnTo>
                    <a:pt x="71" y="296"/>
                  </a:lnTo>
                  <a:lnTo>
                    <a:pt x="52" y="294"/>
                  </a:lnTo>
                  <a:lnTo>
                    <a:pt x="35" y="286"/>
                  </a:lnTo>
                  <a:lnTo>
                    <a:pt x="21" y="276"/>
                  </a:lnTo>
                  <a:lnTo>
                    <a:pt x="10" y="261"/>
                  </a:lnTo>
                  <a:lnTo>
                    <a:pt x="2" y="244"/>
                  </a:lnTo>
                  <a:lnTo>
                    <a:pt x="0" y="226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345"/>
            <p:cNvSpPr>
              <a:spLocks/>
            </p:cNvSpPr>
            <p:nvPr/>
          </p:nvSpPr>
          <p:spPr bwMode="auto">
            <a:xfrm>
              <a:off x="5427663" y="4525963"/>
              <a:ext cx="22225" cy="47625"/>
            </a:xfrm>
            <a:custGeom>
              <a:avLst/>
              <a:gdLst>
                <a:gd name="T0" fmla="*/ 70 w 140"/>
                <a:gd name="T1" fmla="*/ 0 h 297"/>
                <a:gd name="T2" fmla="*/ 89 w 140"/>
                <a:gd name="T3" fmla="*/ 3 h 297"/>
                <a:gd name="T4" fmla="*/ 105 w 140"/>
                <a:gd name="T5" fmla="*/ 11 h 297"/>
                <a:gd name="T6" fmla="*/ 119 w 140"/>
                <a:gd name="T7" fmla="*/ 21 h 297"/>
                <a:gd name="T8" fmla="*/ 131 w 140"/>
                <a:gd name="T9" fmla="*/ 35 h 297"/>
                <a:gd name="T10" fmla="*/ 137 w 140"/>
                <a:gd name="T11" fmla="*/ 52 h 297"/>
                <a:gd name="T12" fmla="*/ 140 w 140"/>
                <a:gd name="T13" fmla="*/ 71 h 297"/>
                <a:gd name="T14" fmla="*/ 140 w 140"/>
                <a:gd name="T15" fmla="*/ 226 h 297"/>
                <a:gd name="T16" fmla="*/ 137 w 140"/>
                <a:gd name="T17" fmla="*/ 245 h 297"/>
                <a:gd name="T18" fmla="*/ 131 w 140"/>
                <a:gd name="T19" fmla="*/ 262 h 297"/>
                <a:gd name="T20" fmla="*/ 119 w 140"/>
                <a:gd name="T21" fmla="*/ 276 h 297"/>
                <a:gd name="T22" fmla="*/ 105 w 140"/>
                <a:gd name="T23" fmla="*/ 288 h 297"/>
                <a:gd name="T24" fmla="*/ 89 w 140"/>
                <a:gd name="T25" fmla="*/ 294 h 297"/>
                <a:gd name="T26" fmla="*/ 70 w 140"/>
                <a:gd name="T27" fmla="*/ 297 h 297"/>
                <a:gd name="T28" fmla="*/ 51 w 140"/>
                <a:gd name="T29" fmla="*/ 294 h 297"/>
                <a:gd name="T30" fmla="*/ 34 w 140"/>
                <a:gd name="T31" fmla="*/ 287 h 297"/>
                <a:gd name="T32" fmla="*/ 20 w 140"/>
                <a:gd name="T33" fmla="*/ 276 h 297"/>
                <a:gd name="T34" fmla="*/ 10 w 140"/>
                <a:gd name="T35" fmla="*/ 261 h 297"/>
                <a:gd name="T36" fmla="*/ 2 w 140"/>
                <a:gd name="T37" fmla="*/ 245 h 297"/>
                <a:gd name="T38" fmla="*/ 0 w 140"/>
                <a:gd name="T39" fmla="*/ 226 h 297"/>
                <a:gd name="T40" fmla="*/ 0 w 140"/>
                <a:gd name="T41" fmla="*/ 71 h 297"/>
                <a:gd name="T42" fmla="*/ 2 w 140"/>
                <a:gd name="T43" fmla="*/ 52 h 297"/>
                <a:gd name="T44" fmla="*/ 10 w 140"/>
                <a:gd name="T45" fmla="*/ 35 h 297"/>
                <a:gd name="T46" fmla="*/ 20 w 140"/>
                <a:gd name="T47" fmla="*/ 21 h 297"/>
                <a:gd name="T48" fmla="*/ 34 w 140"/>
                <a:gd name="T49" fmla="*/ 11 h 297"/>
                <a:gd name="T50" fmla="*/ 51 w 140"/>
                <a:gd name="T51" fmla="*/ 3 h 297"/>
                <a:gd name="T52" fmla="*/ 70 w 140"/>
                <a:gd name="T5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7">
                  <a:moveTo>
                    <a:pt x="70" y="0"/>
                  </a:moveTo>
                  <a:lnTo>
                    <a:pt x="89" y="3"/>
                  </a:lnTo>
                  <a:lnTo>
                    <a:pt x="105" y="11"/>
                  </a:lnTo>
                  <a:lnTo>
                    <a:pt x="119" y="21"/>
                  </a:lnTo>
                  <a:lnTo>
                    <a:pt x="131" y="35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0" y="226"/>
                  </a:lnTo>
                  <a:lnTo>
                    <a:pt x="137" y="245"/>
                  </a:lnTo>
                  <a:lnTo>
                    <a:pt x="131" y="262"/>
                  </a:lnTo>
                  <a:lnTo>
                    <a:pt x="119" y="276"/>
                  </a:lnTo>
                  <a:lnTo>
                    <a:pt x="105" y="288"/>
                  </a:lnTo>
                  <a:lnTo>
                    <a:pt x="89" y="294"/>
                  </a:lnTo>
                  <a:lnTo>
                    <a:pt x="70" y="297"/>
                  </a:lnTo>
                  <a:lnTo>
                    <a:pt x="51" y="294"/>
                  </a:lnTo>
                  <a:lnTo>
                    <a:pt x="34" y="287"/>
                  </a:lnTo>
                  <a:lnTo>
                    <a:pt x="20" y="276"/>
                  </a:lnTo>
                  <a:lnTo>
                    <a:pt x="10" y="261"/>
                  </a:lnTo>
                  <a:lnTo>
                    <a:pt x="2" y="245"/>
                  </a:lnTo>
                  <a:lnTo>
                    <a:pt x="0" y="226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11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346"/>
            <p:cNvSpPr>
              <a:spLocks/>
            </p:cNvSpPr>
            <p:nvPr/>
          </p:nvSpPr>
          <p:spPr bwMode="auto">
            <a:xfrm>
              <a:off x="5487988" y="4525963"/>
              <a:ext cx="22225" cy="47625"/>
            </a:xfrm>
            <a:custGeom>
              <a:avLst/>
              <a:gdLst>
                <a:gd name="T0" fmla="*/ 71 w 141"/>
                <a:gd name="T1" fmla="*/ 0 h 297"/>
                <a:gd name="T2" fmla="*/ 89 w 141"/>
                <a:gd name="T3" fmla="*/ 3 h 297"/>
                <a:gd name="T4" fmla="*/ 106 w 141"/>
                <a:gd name="T5" fmla="*/ 11 h 297"/>
                <a:gd name="T6" fmla="*/ 121 w 141"/>
                <a:gd name="T7" fmla="*/ 21 h 297"/>
                <a:gd name="T8" fmla="*/ 131 w 141"/>
                <a:gd name="T9" fmla="*/ 35 h 297"/>
                <a:gd name="T10" fmla="*/ 139 w 141"/>
                <a:gd name="T11" fmla="*/ 52 h 297"/>
                <a:gd name="T12" fmla="*/ 141 w 141"/>
                <a:gd name="T13" fmla="*/ 71 h 297"/>
                <a:gd name="T14" fmla="*/ 141 w 141"/>
                <a:gd name="T15" fmla="*/ 226 h 297"/>
                <a:gd name="T16" fmla="*/ 139 w 141"/>
                <a:gd name="T17" fmla="*/ 245 h 297"/>
                <a:gd name="T18" fmla="*/ 131 w 141"/>
                <a:gd name="T19" fmla="*/ 262 h 297"/>
                <a:gd name="T20" fmla="*/ 121 w 141"/>
                <a:gd name="T21" fmla="*/ 276 h 297"/>
                <a:gd name="T22" fmla="*/ 106 w 141"/>
                <a:gd name="T23" fmla="*/ 288 h 297"/>
                <a:gd name="T24" fmla="*/ 89 w 141"/>
                <a:gd name="T25" fmla="*/ 294 h 297"/>
                <a:gd name="T26" fmla="*/ 71 w 141"/>
                <a:gd name="T27" fmla="*/ 297 h 297"/>
                <a:gd name="T28" fmla="*/ 52 w 141"/>
                <a:gd name="T29" fmla="*/ 294 h 297"/>
                <a:gd name="T30" fmla="*/ 35 w 141"/>
                <a:gd name="T31" fmla="*/ 287 h 297"/>
                <a:gd name="T32" fmla="*/ 21 w 141"/>
                <a:gd name="T33" fmla="*/ 276 h 297"/>
                <a:gd name="T34" fmla="*/ 10 w 141"/>
                <a:gd name="T35" fmla="*/ 261 h 297"/>
                <a:gd name="T36" fmla="*/ 3 w 141"/>
                <a:gd name="T37" fmla="*/ 245 h 297"/>
                <a:gd name="T38" fmla="*/ 0 w 141"/>
                <a:gd name="T39" fmla="*/ 226 h 297"/>
                <a:gd name="T40" fmla="*/ 0 w 141"/>
                <a:gd name="T41" fmla="*/ 71 h 297"/>
                <a:gd name="T42" fmla="*/ 3 w 141"/>
                <a:gd name="T43" fmla="*/ 52 h 297"/>
                <a:gd name="T44" fmla="*/ 10 w 141"/>
                <a:gd name="T45" fmla="*/ 35 h 297"/>
                <a:gd name="T46" fmla="*/ 21 w 141"/>
                <a:gd name="T47" fmla="*/ 21 h 297"/>
                <a:gd name="T48" fmla="*/ 35 w 141"/>
                <a:gd name="T49" fmla="*/ 11 h 297"/>
                <a:gd name="T50" fmla="*/ 52 w 141"/>
                <a:gd name="T51" fmla="*/ 3 h 297"/>
                <a:gd name="T52" fmla="*/ 71 w 141"/>
                <a:gd name="T5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297">
                  <a:moveTo>
                    <a:pt x="71" y="0"/>
                  </a:moveTo>
                  <a:lnTo>
                    <a:pt x="89" y="3"/>
                  </a:lnTo>
                  <a:lnTo>
                    <a:pt x="106" y="11"/>
                  </a:lnTo>
                  <a:lnTo>
                    <a:pt x="121" y="21"/>
                  </a:lnTo>
                  <a:lnTo>
                    <a:pt x="131" y="35"/>
                  </a:lnTo>
                  <a:lnTo>
                    <a:pt x="139" y="52"/>
                  </a:lnTo>
                  <a:lnTo>
                    <a:pt x="141" y="71"/>
                  </a:lnTo>
                  <a:lnTo>
                    <a:pt x="141" y="226"/>
                  </a:lnTo>
                  <a:lnTo>
                    <a:pt x="139" y="245"/>
                  </a:lnTo>
                  <a:lnTo>
                    <a:pt x="131" y="262"/>
                  </a:lnTo>
                  <a:lnTo>
                    <a:pt x="121" y="276"/>
                  </a:lnTo>
                  <a:lnTo>
                    <a:pt x="106" y="288"/>
                  </a:lnTo>
                  <a:lnTo>
                    <a:pt x="89" y="294"/>
                  </a:lnTo>
                  <a:lnTo>
                    <a:pt x="71" y="297"/>
                  </a:lnTo>
                  <a:lnTo>
                    <a:pt x="52" y="294"/>
                  </a:lnTo>
                  <a:lnTo>
                    <a:pt x="35" y="287"/>
                  </a:lnTo>
                  <a:lnTo>
                    <a:pt x="21" y="276"/>
                  </a:lnTo>
                  <a:lnTo>
                    <a:pt x="10" y="261"/>
                  </a:lnTo>
                  <a:lnTo>
                    <a:pt x="3" y="245"/>
                  </a:lnTo>
                  <a:lnTo>
                    <a:pt x="0" y="226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1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47"/>
            <p:cNvSpPr>
              <a:spLocks/>
            </p:cNvSpPr>
            <p:nvPr/>
          </p:nvSpPr>
          <p:spPr bwMode="auto">
            <a:xfrm>
              <a:off x="5548313" y="4525963"/>
              <a:ext cx="22225" cy="47625"/>
            </a:xfrm>
            <a:custGeom>
              <a:avLst/>
              <a:gdLst>
                <a:gd name="T0" fmla="*/ 69 w 140"/>
                <a:gd name="T1" fmla="*/ 0 h 297"/>
                <a:gd name="T2" fmla="*/ 88 w 140"/>
                <a:gd name="T3" fmla="*/ 3 h 297"/>
                <a:gd name="T4" fmla="*/ 105 w 140"/>
                <a:gd name="T5" fmla="*/ 11 h 297"/>
                <a:gd name="T6" fmla="*/ 119 w 140"/>
                <a:gd name="T7" fmla="*/ 21 h 297"/>
                <a:gd name="T8" fmla="*/ 131 w 140"/>
                <a:gd name="T9" fmla="*/ 35 h 297"/>
                <a:gd name="T10" fmla="*/ 137 w 140"/>
                <a:gd name="T11" fmla="*/ 52 h 297"/>
                <a:gd name="T12" fmla="*/ 140 w 140"/>
                <a:gd name="T13" fmla="*/ 71 h 297"/>
                <a:gd name="T14" fmla="*/ 140 w 140"/>
                <a:gd name="T15" fmla="*/ 226 h 297"/>
                <a:gd name="T16" fmla="*/ 137 w 140"/>
                <a:gd name="T17" fmla="*/ 245 h 297"/>
                <a:gd name="T18" fmla="*/ 131 w 140"/>
                <a:gd name="T19" fmla="*/ 262 h 297"/>
                <a:gd name="T20" fmla="*/ 119 w 140"/>
                <a:gd name="T21" fmla="*/ 276 h 297"/>
                <a:gd name="T22" fmla="*/ 105 w 140"/>
                <a:gd name="T23" fmla="*/ 288 h 297"/>
                <a:gd name="T24" fmla="*/ 88 w 140"/>
                <a:gd name="T25" fmla="*/ 294 h 297"/>
                <a:gd name="T26" fmla="*/ 69 w 140"/>
                <a:gd name="T27" fmla="*/ 297 h 297"/>
                <a:gd name="T28" fmla="*/ 52 w 140"/>
                <a:gd name="T29" fmla="*/ 294 h 297"/>
                <a:gd name="T30" fmla="*/ 35 w 140"/>
                <a:gd name="T31" fmla="*/ 287 h 297"/>
                <a:gd name="T32" fmla="*/ 20 w 140"/>
                <a:gd name="T33" fmla="*/ 276 h 297"/>
                <a:gd name="T34" fmla="*/ 9 w 140"/>
                <a:gd name="T35" fmla="*/ 261 h 297"/>
                <a:gd name="T36" fmla="*/ 2 w 140"/>
                <a:gd name="T37" fmla="*/ 245 h 297"/>
                <a:gd name="T38" fmla="*/ 0 w 140"/>
                <a:gd name="T39" fmla="*/ 226 h 297"/>
                <a:gd name="T40" fmla="*/ 0 w 140"/>
                <a:gd name="T41" fmla="*/ 71 h 297"/>
                <a:gd name="T42" fmla="*/ 2 w 140"/>
                <a:gd name="T43" fmla="*/ 52 h 297"/>
                <a:gd name="T44" fmla="*/ 9 w 140"/>
                <a:gd name="T45" fmla="*/ 35 h 297"/>
                <a:gd name="T46" fmla="*/ 20 w 140"/>
                <a:gd name="T47" fmla="*/ 21 h 297"/>
                <a:gd name="T48" fmla="*/ 35 w 140"/>
                <a:gd name="T49" fmla="*/ 11 h 297"/>
                <a:gd name="T50" fmla="*/ 50 w 140"/>
                <a:gd name="T51" fmla="*/ 3 h 297"/>
                <a:gd name="T52" fmla="*/ 69 w 140"/>
                <a:gd name="T5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7">
                  <a:moveTo>
                    <a:pt x="69" y="0"/>
                  </a:moveTo>
                  <a:lnTo>
                    <a:pt x="88" y="3"/>
                  </a:lnTo>
                  <a:lnTo>
                    <a:pt x="105" y="11"/>
                  </a:lnTo>
                  <a:lnTo>
                    <a:pt x="119" y="21"/>
                  </a:lnTo>
                  <a:lnTo>
                    <a:pt x="131" y="35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0" y="226"/>
                  </a:lnTo>
                  <a:lnTo>
                    <a:pt x="137" y="245"/>
                  </a:lnTo>
                  <a:lnTo>
                    <a:pt x="131" y="262"/>
                  </a:lnTo>
                  <a:lnTo>
                    <a:pt x="119" y="276"/>
                  </a:lnTo>
                  <a:lnTo>
                    <a:pt x="105" y="288"/>
                  </a:lnTo>
                  <a:lnTo>
                    <a:pt x="88" y="294"/>
                  </a:lnTo>
                  <a:lnTo>
                    <a:pt x="69" y="297"/>
                  </a:lnTo>
                  <a:lnTo>
                    <a:pt x="52" y="294"/>
                  </a:lnTo>
                  <a:lnTo>
                    <a:pt x="35" y="287"/>
                  </a:lnTo>
                  <a:lnTo>
                    <a:pt x="20" y="276"/>
                  </a:lnTo>
                  <a:lnTo>
                    <a:pt x="9" y="261"/>
                  </a:lnTo>
                  <a:lnTo>
                    <a:pt x="2" y="245"/>
                  </a:lnTo>
                  <a:lnTo>
                    <a:pt x="0" y="226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1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48"/>
            <p:cNvSpPr>
              <a:spLocks/>
            </p:cNvSpPr>
            <p:nvPr/>
          </p:nvSpPr>
          <p:spPr bwMode="auto">
            <a:xfrm>
              <a:off x="5608638" y="4525963"/>
              <a:ext cx="22225" cy="47625"/>
            </a:xfrm>
            <a:custGeom>
              <a:avLst/>
              <a:gdLst>
                <a:gd name="T0" fmla="*/ 71 w 140"/>
                <a:gd name="T1" fmla="*/ 0 h 297"/>
                <a:gd name="T2" fmla="*/ 89 w 140"/>
                <a:gd name="T3" fmla="*/ 3 h 297"/>
                <a:gd name="T4" fmla="*/ 106 w 140"/>
                <a:gd name="T5" fmla="*/ 11 h 297"/>
                <a:gd name="T6" fmla="*/ 120 w 140"/>
                <a:gd name="T7" fmla="*/ 21 h 297"/>
                <a:gd name="T8" fmla="*/ 131 w 140"/>
                <a:gd name="T9" fmla="*/ 35 h 297"/>
                <a:gd name="T10" fmla="*/ 138 w 140"/>
                <a:gd name="T11" fmla="*/ 52 h 297"/>
                <a:gd name="T12" fmla="*/ 140 w 140"/>
                <a:gd name="T13" fmla="*/ 71 h 297"/>
                <a:gd name="T14" fmla="*/ 140 w 140"/>
                <a:gd name="T15" fmla="*/ 226 h 297"/>
                <a:gd name="T16" fmla="*/ 138 w 140"/>
                <a:gd name="T17" fmla="*/ 245 h 297"/>
                <a:gd name="T18" fmla="*/ 131 w 140"/>
                <a:gd name="T19" fmla="*/ 262 h 297"/>
                <a:gd name="T20" fmla="*/ 120 w 140"/>
                <a:gd name="T21" fmla="*/ 276 h 297"/>
                <a:gd name="T22" fmla="*/ 106 w 140"/>
                <a:gd name="T23" fmla="*/ 288 h 297"/>
                <a:gd name="T24" fmla="*/ 89 w 140"/>
                <a:gd name="T25" fmla="*/ 294 h 297"/>
                <a:gd name="T26" fmla="*/ 71 w 140"/>
                <a:gd name="T27" fmla="*/ 297 h 297"/>
                <a:gd name="T28" fmla="*/ 52 w 140"/>
                <a:gd name="T29" fmla="*/ 294 h 297"/>
                <a:gd name="T30" fmla="*/ 35 w 140"/>
                <a:gd name="T31" fmla="*/ 287 h 297"/>
                <a:gd name="T32" fmla="*/ 21 w 140"/>
                <a:gd name="T33" fmla="*/ 276 h 297"/>
                <a:gd name="T34" fmla="*/ 10 w 140"/>
                <a:gd name="T35" fmla="*/ 261 h 297"/>
                <a:gd name="T36" fmla="*/ 2 w 140"/>
                <a:gd name="T37" fmla="*/ 245 h 297"/>
                <a:gd name="T38" fmla="*/ 0 w 140"/>
                <a:gd name="T39" fmla="*/ 226 h 297"/>
                <a:gd name="T40" fmla="*/ 0 w 140"/>
                <a:gd name="T41" fmla="*/ 71 h 297"/>
                <a:gd name="T42" fmla="*/ 2 w 140"/>
                <a:gd name="T43" fmla="*/ 52 h 297"/>
                <a:gd name="T44" fmla="*/ 10 w 140"/>
                <a:gd name="T45" fmla="*/ 35 h 297"/>
                <a:gd name="T46" fmla="*/ 21 w 140"/>
                <a:gd name="T47" fmla="*/ 21 h 297"/>
                <a:gd name="T48" fmla="*/ 35 w 140"/>
                <a:gd name="T49" fmla="*/ 11 h 297"/>
                <a:gd name="T50" fmla="*/ 52 w 140"/>
                <a:gd name="T51" fmla="*/ 3 h 297"/>
                <a:gd name="T52" fmla="*/ 71 w 140"/>
                <a:gd name="T5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7">
                  <a:moveTo>
                    <a:pt x="71" y="0"/>
                  </a:moveTo>
                  <a:lnTo>
                    <a:pt x="89" y="3"/>
                  </a:lnTo>
                  <a:lnTo>
                    <a:pt x="106" y="11"/>
                  </a:lnTo>
                  <a:lnTo>
                    <a:pt x="120" y="21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0" y="71"/>
                  </a:lnTo>
                  <a:lnTo>
                    <a:pt x="140" y="226"/>
                  </a:lnTo>
                  <a:lnTo>
                    <a:pt x="138" y="245"/>
                  </a:lnTo>
                  <a:lnTo>
                    <a:pt x="131" y="262"/>
                  </a:lnTo>
                  <a:lnTo>
                    <a:pt x="120" y="276"/>
                  </a:lnTo>
                  <a:lnTo>
                    <a:pt x="106" y="288"/>
                  </a:lnTo>
                  <a:lnTo>
                    <a:pt x="89" y="294"/>
                  </a:lnTo>
                  <a:lnTo>
                    <a:pt x="71" y="297"/>
                  </a:lnTo>
                  <a:lnTo>
                    <a:pt x="52" y="294"/>
                  </a:lnTo>
                  <a:lnTo>
                    <a:pt x="35" y="287"/>
                  </a:lnTo>
                  <a:lnTo>
                    <a:pt x="21" y="276"/>
                  </a:lnTo>
                  <a:lnTo>
                    <a:pt x="10" y="261"/>
                  </a:lnTo>
                  <a:lnTo>
                    <a:pt x="2" y="245"/>
                  </a:lnTo>
                  <a:lnTo>
                    <a:pt x="0" y="226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1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49"/>
            <p:cNvSpPr>
              <a:spLocks/>
            </p:cNvSpPr>
            <p:nvPr/>
          </p:nvSpPr>
          <p:spPr bwMode="auto">
            <a:xfrm>
              <a:off x="5427663" y="4602163"/>
              <a:ext cx="22225" cy="47625"/>
            </a:xfrm>
            <a:custGeom>
              <a:avLst/>
              <a:gdLst>
                <a:gd name="T0" fmla="*/ 70 w 140"/>
                <a:gd name="T1" fmla="*/ 0 h 296"/>
                <a:gd name="T2" fmla="*/ 89 w 140"/>
                <a:gd name="T3" fmla="*/ 3 h 296"/>
                <a:gd name="T4" fmla="*/ 105 w 140"/>
                <a:gd name="T5" fmla="*/ 10 h 296"/>
                <a:gd name="T6" fmla="*/ 119 w 140"/>
                <a:gd name="T7" fmla="*/ 21 h 296"/>
                <a:gd name="T8" fmla="*/ 131 w 140"/>
                <a:gd name="T9" fmla="*/ 35 h 296"/>
                <a:gd name="T10" fmla="*/ 137 w 140"/>
                <a:gd name="T11" fmla="*/ 52 h 296"/>
                <a:gd name="T12" fmla="*/ 140 w 140"/>
                <a:gd name="T13" fmla="*/ 71 h 296"/>
                <a:gd name="T14" fmla="*/ 140 w 140"/>
                <a:gd name="T15" fmla="*/ 227 h 296"/>
                <a:gd name="T16" fmla="*/ 137 w 140"/>
                <a:gd name="T17" fmla="*/ 246 h 296"/>
                <a:gd name="T18" fmla="*/ 131 w 140"/>
                <a:gd name="T19" fmla="*/ 263 h 296"/>
                <a:gd name="T20" fmla="*/ 119 w 140"/>
                <a:gd name="T21" fmla="*/ 276 h 296"/>
                <a:gd name="T22" fmla="*/ 105 w 140"/>
                <a:gd name="T23" fmla="*/ 287 h 296"/>
                <a:gd name="T24" fmla="*/ 89 w 140"/>
                <a:gd name="T25" fmla="*/ 294 h 296"/>
                <a:gd name="T26" fmla="*/ 70 w 140"/>
                <a:gd name="T27" fmla="*/ 296 h 296"/>
                <a:gd name="T28" fmla="*/ 51 w 140"/>
                <a:gd name="T29" fmla="*/ 294 h 296"/>
                <a:gd name="T30" fmla="*/ 34 w 140"/>
                <a:gd name="T31" fmla="*/ 287 h 296"/>
                <a:gd name="T32" fmla="*/ 20 w 140"/>
                <a:gd name="T33" fmla="*/ 276 h 296"/>
                <a:gd name="T34" fmla="*/ 10 w 140"/>
                <a:gd name="T35" fmla="*/ 263 h 296"/>
                <a:gd name="T36" fmla="*/ 2 w 140"/>
                <a:gd name="T37" fmla="*/ 246 h 296"/>
                <a:gd name="T38" fmla="*/ 0 w 140"/>
                <a:gd name="T39" fmla="*/ 227 h 296"/>
                <a:gd name="T40" fmla="*/ 0 w 140"/>
                <a:gd name="T41" fmla="*/ 71 h 296"/>
                <a:gd name="T42" fmla="*/ 2 w 140"/>
                <a:gd name="T43" fmla="*/ 52 h 296"/>
                <a:gd name="T44" fmla="*/ 10 w 140"/>
                <a:gd name="T45" fmla="*/ 35 h 296"/>
                <a:gd name="T46" fmla="*/ 20 w 140"/>
                <a:gd name="T47" fmla="*/ 21 h 296"/>
                <a:gd name="T48" fmla="*/ 34 w 140"/>
                <a:gd name="T49" fmla="*/ 10 h 296"/>
                <a:gd name="T50" fmla="*/ 51 w 140"/>
                <a:gd name="T51" fmla="*/ 3 h 296"/>
                <a:gd name="T52" fmla="*/ 70 w 140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6">
                  <a:moveTo>
                    <a:pt x="70" y="0"/>
                  </a:moveTo>
                  <a:lnTo>
                    <a:pt x="89" y="3"/>
                  </a:lnTo>
                  <a:lnTo>
                    <a:pt x="105" y="10"/>
                  </a:lnTo>
                  <a:lnTo>
                    <a:pt x="119" y="21"/>
                  </a:lnTo>
                  <a:lnTo>
                    <a:pt x="131" y="35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0" y="227"/>
                  </a:lnTo>
                  <a:lnTo>
                    <a:pt x="137" y="246"/>
                  </a:lnTo>
                  <a:lnTo>
                    <a:pt x="131" y="263"/>
                  </a:lnTo>
                  <a:lnTo>
                    <a:pt x="119" y="276"/>
                  </a:lnTo>
                  <a:lnTo>
                    <a:pt x="105" y="287"/>
                  </a:lnTo>
                  <a:lnTo>
                    <a:pt x="89" y="294"/>
                  </a:lnTo>
                  <a:lnTo>
                    <a:pt x="70" y="296"/>
                  </a:lnTo>
                  <a:lnTo>
                    <a:pt x="51" y="294"/>
                  </a:lnTo>
                  <a:lnTo>
                    <a:pt x="34" y="287"/>
                  </a:lnTo>
                  <a:lnTo>
                    <a:pt x="20" y="276"/>
                  </a:lnTo>
                  <a:lnTo>
                    <a:pt x="10" y="263"/>
                  </a:lnTo>
                  <a:lnTo>
                    <a:pt x="2" y="246"/>
                  </a:lnTo>
                  <a:lnTo>
                    <a:pt x="0" y="227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350"/>
            <p:cNvSpPr>
              <a:spLocks/>
            </p:cNvSpPr>
            <p:nvPr/>
          </p:nvSpPr>
          <p:spPr bwMode="auto">
            <a:xfrm>
              <a:off x="5487988" y="4602163"/>
              <a:ext cx="22225" cy="47625"/>
            </a:xfrm>
            <a:custGeom>
              <a:avLst/>
              <a:gdLst>
                <a:gd name="T0" fmla="*/ 71 w 141"/>
                <a:gd name="T1" fmla="*/ 0 h 296"/>
                <a:gd name="T2" fmla="*/ 89 w 141"/>
                <a:gd name="T3" fmla="*/ 3 h 296"/>
                <a:gd name="T4" fmla="*/ 106 w 141"/>
                <a:gd name="T5" fmla="*/ 10 h 296"/>
                <a:gd name="T6" fmla="*/ 121 w 141"/>
                <a:gd name="T7" fmla="*/ 21 h 296"/>
                <a:gd name="T8" fmla="*/ 131 w 141"/>
                <a:gd name="T9" fmla="*/ 35 h 296"/>
                <a:gd name="T10" fmla="*/ 139 w 141"/>
                <a:gd name="T11" fmla="*/ 52 h 296"/>
                <a:gd name="T12" fmla="*/ 141 w 141"/>
                <a:gd name="T13" fmla="*/ 71 h 296"/>
                <a:gd name="T14" fmla="*/ 141 w 141"/>
                <a:gd name="T15" fmla="*/ 227 h 296"/>
                <a:gd name="T16" fmla="*/ 139 w 141"/>
                <a:gd name="T17" fmla="*/ 246 h 296"/>
                <a:gd name="T18" fmla="*/ 131 w 141"/>
                <a:gd name="T19" fmla="*/ 263 h 296"/>
                <a:gd name="T20" fmla="*/ 121 w 141"/>
                <a:gd name="T21" fmla="*/ 276 h 296"/>
                <a:gd name="T22" fmla="*/ 106 w 141"/>
                <a:gd name="T23" fmla="*/ 287 h 296"/>
                <a:gd name="T24" fmla="*/ 89 w 141"/>
                <a:gd name="T25" fmla="*/ 294 h 296"/>
                <a:gd name="T26" fmla="*/ 71 w 141"/>
                <a:gd name="T27" fmla="*/ 296 h 296"/>
                <a:gd name="T28" fmla="*/ 52 w 141"/>
                <a:gd name="T29" fmla="*/ 294 h 296"/>
                <a:gd name="T30" fmla="*/ 35 w 141"/>
                <a:gd name="T31" fmla="*/ 287 h 296"/>
                <a:gd name="T32" fmla="*/ 21 w 141"/>
                <a:gd name="T33" fmla="*/ 276 h 296"/>
                <a:gd name="T34" fmla="*/ 10 w 141"/>
                <a:gd name="T35" fmla="*/ 263 h 296"/>
                <a:gd name="T36" fmla="*/ 3 w 141"/>
                <a:gd name="T37" fmla="*/ 246 h 296"/>
                <a:gd name="T38" fmla="*/ 0 w 141"/>
                <a:gd name="T39" fmla="*/ 227 h 296"/>
                <a:gd name="T40" fmla="*/ 0 w 141"/>
                <a:gd name="T41" fmla="*/ 71 h 296"/>
                <a:gd name="T42" fmla="*/ 3 w 141"/>
                <a:gd name="T43" fmla="*/ 52 h 296"/>
                <a:gd name="T44" fmla="*/ 10 w 141"/>
                <a:gd name="T45" fmla="*/ 35 h 296"/>
                <a:gd name="T46" fmla="*/ 21 w 141"/>
                <a:gd name="T47" fmla="*/ 21 h 296"/>
                <a:gd name="T48" fmla="*/ 35 w 141"/>
                <a:gd name="T49" fmla="*/ 10 h 296"/>
                <a:gd name="T50" fmla="*/ 52 w 141"/>
                <a:gd name="T51" fmla="*/ 3 h 296"/>
                <a:gd name="T52" fmla="*/ 71 w 141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296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1" y="21"/>
                  </a:lnTo>
                  <a:lnTo>
                    <a:pt x="131" y="35"/>
                  </a:lnTo>
                  <a:lnTo>
                    <a:pt x="139" y="52"/>
                  </a:lnTo>
                  <a:lnTo>
                    <a:pt x="141" y="71"/>
                  </a:lnTo>
                  <a:lnTo>
                    <a:pt x="141" y="227"/>
                  </a:lnTo>
                  <a:lnTo>
                    <a:pt x="139" y="246"/>
                  </a:lnTo>
                  <a:lnTo>
                    <a:pt x="131" y="263"/>
                  </a:lnTo>
                  <a:lnTo>
                    <a:pt x="121" y="276"/>
                  </a:lnTo>
                  <a:lnTo>
                    <a:pt x="106" y="287"/>
                  </a:lnTo>
                  <a:lnTo>
                    <a:pt x="89" y="294"/>
                  </a:lnTo>
                  <a:lnTo>
                    <a:pt x="71" y="296"/>
                  </a:lnTo>
                  <a:lnTo>
                    <a:pt x="52" y="294"/>
                  </a:lnTo>
                  <a:lnTo>
                    <a:pt x="35" y="287"/>
                  </a:lnTo>
                  <a:lnTo>
                    <a:pt x="21" y="276"/>
                  </a:lnTo>
                  <a:lnTo>
                    <a:pt x="10" y="263"/>
                  </a:lnTo>
                  <a:lnTo>
                    <a:pt x="3" y="246"/>
                  </a:lnTo>
                  <a:lnTo>
                    <a:pt x="0" y="227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351"/>
            <p:cNvSpPr>
              <a:spLocks/>
            </p:cNvSpPr>
            <p:nvPr/>
          </p:nvSpPr>
          <p:spPr bwMode="auto">
            <a:xfrm>
              <a:off x="5548313" y="4602163"/>
              <a:ext cx="22225" cy="47625"/>
            </a:xfrm>
            <a:custGeom>
              <a:avLst/>
              <a:gdLst>
                <a:gd name="T0" fmla="*/ 69 w 140"/>
                <a:gd name="T1" fmla="*/ 0 h 296"/>
                <a:gd name="T2" fmla="*/ 88 w 140"/>
                <a:gd name="T3" fmla="*/ 3 h 296"/>
                <a:gd name="T4" fmla="*/ 105 w 140"/>
                <a:gd name="T5" fmla="*/ 10 h 296"/>
                <a:gd name="T6" fmla="*/ 119 w 140"/>
                <a:gd name="T7" fmla="*/ 21 h 296"/>
                <a:gd name="T8" fmla="*/ 131 w 140"/>
                <a:gd name="T9" fmla="*/ 35 h 296"/>
                <a:gd name="T10" fmla="*/ 137 w 140"/>
                <a:gd name="T11" fmla="*/ 52 h 296"/>
                <a:gd name="T12" fmla="*/ 140 w 140"/>
                <a:gd name="T13" fmla="*/ 71 h 296"/>
                <a:gd name="T14" fmla="*/ 140 w 140"/>
                <a:gd name="T15" fmla="*/ 227 h 296"/>
                <a:gd name="T16" fmla="*/ 137 w 140"/>
                <a:gd name="T17" fmla="*/ 246 h 296"/>
                <a:gd name="T18" fmla="*/ 131 w 140"/>
                <a:gd name="T19" fmla="*/ 263 h 296"/>
                <a:gd name="T20" fmla="*/ 119 w 140"/>
                <a:gd name="T21" fmla="*/ 276 h 296"/>
                <a:gd name="T22" fmla="*/ 105 w 140"/>
                <a:gd name="T23" fmla="*/ 287 h 296"/>
                <a:gd name="T24" fmla="*/ 88 w 140"/>
                <a:gd name="T25" fmla="*/ 294 h 296"/>
                <a:gd name="T26" fmla="*/ 69 w 140"/>
                <a:gd name="T27" fmla="*/ 296 h 296"/>
                <a:gd name="T28" fmla="*/ 52 w 140"/>
                <a:gd name="T29" fmla="*/ 294 h 296"/>
                <a:gd name="T30" fmla="*/ 35 w 140"/>
                <a:gd name="T31" fmla="*/ 287 h 296"/>
                <a:gd name="T32" fmla="*/ 20 w 140"/>
                <a:gd name="T33" fmla="*/ 276 h 296"/>
                <a:gd name="T34" fmla="*/ 9 w 140"/>
                <a:gd name="T35" fmla="*/ 263 h 296"/>
                <a:gd name="T36" fmla="*/ 2 w 140"/>
                <a:gd name="T37" fmla="*/ 246 h 296"/>
                <a:gd name="T38" fmla="*/ 0 w 140"/>
                <a:gd name="T39" fmla="*/ 227 h 296"/>
                <a:gd name="T40" fmla="*/ 0 w 140"/>
                <a:gd name="T41" fmla="*/ 71 h 296"/>
                <a:gd name="T42" fmla="*/ 2 w 140"/>
                <a:gd name="T43" fmla="*/ 52 h 296"/>
                <a:gd name="T44" fmla="*/ 9 w 140"/>
                <a:gd name="T45" fmla="*/ 35 h 296"/>
                <a:gd name="T46" fmla="*/ 20 w 140"/>
                <a:gd name="T47" fmla="*/ 21 h 296"/>
                <a:gd name="T48" fmla="*/ 35 w 140"/>
                <a:gd name="T49" fmla="*/ 10 h 296"/>
                <a:gd name="T50" fmla="*/ 50 w 140"/>
                <a:gd name="T51" fmla="*/ 3 h 296"/>
                <a:gd name="T52" fmla="*/ 69 w 140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6">
                  <a:moveTo>
                    <a:pt x="69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1"/>
                  </a:lnTo>
                  <a:lnTo>
                    <a:pt x="131" y="35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0" y="227"/>
                  </a:lnTo>
                  <a:lnTo>
                    <a:pt x="137" y="246"/>
                  </a:lnTo>
                  <a:lnTo>
                    <a:pt x="131" y="263"/>
                  </a:lnTo>
                  <a:lnTo>
                    <a:pt x="119" y="276"/>
                  </a:lnTo>
                  <a:lnTo>
                    <a:pt x="105" y="287"/>
                  </a:lnTo>
                  <a:lnTo>
                    <a:pt x="88" y="294"/>
                  </a:lnTo>
                  <a:lnTo>
                    <a:pt x="69" y="296"/>
                  </a:lnTo>
                  <a:lnTo>
                    <a:pt x="52" y="294"/>
                  </a:lnTo>
                  <a:lnTo>
                    <a:pt x="35" y="287"/>
                  </a:lnTo>
                  <a:lnTo>
                    <a:pt x="20" y="276"/>
                  </a:lnTo>
                  <a:lnTo>
                    <a:pt x="9" y="263"/>
                  </a:lnTo>
                  <a:lnTo>
                    <a:pt x="2" y="246"/>
                  </a:lnTo>
                  <a:lnTo>
                    <a:pt x="0" y="227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352"/>
            <p:cNvSpPr>
              <a:spLocks/>
            </p:cNvSpPr>
            <p:nvPr/>
          </p:nvSpPr>
          <p:spPr bwMode="auto">
            <a:xfrm>
              <a:off x="5608638" y="4602163"/>
              <a:ext cx="22225" cy="47625"/>
            </a:xfrm>
            <a:custGeom>
              <a:avLst/>
              <a:gdLst>
                <a:gd name="T0" fmla="*/ 71 w 140"/>
                <a:gd name="T1" fmla="*/ 0 h 296"/>
                <a:gd name="T2" fmla="*/ 89 w 140"/>
                <a:gd name="T3" fmla="*/ 3 h 296"/>
                <a:gd name="T4" fmla="*/ 106 w 140"/>
                <a:gd name="T5" fmla="*/ 10 h 296"/>
                <a:gd name="T6" fmla="*/ 120 w 140"/>
                <a:gd name="T7" fmla="*/ 21 h 296"/>
                <a:gd name="T8" fmla="*/ 131 w 140"/>
                <a:gd name="T9" fmla="*/ 35 h 296"/>
                <a:gd name="T10" fmla="*/ 138 w 140"/>
                <a:gd name="T11" fmla="*/ 52 h 296"/>
                <a:gd name="T12" fmla="*/ 140 w 140"/>
                <a:gd name="T13" fmla="*/ 71 h 296"/>
                <a:gd name="T14" fmla="*/ 140 w 140"/>
                <a:gd name="T15" fmla="*/ 227 h 296"/>
                <a:gd name="T16" fmla="*/ 138 w 140"/>
                <a:gd name="T17" fmla="*/ 246 h 296"/>
                <a:gd name="T18" fmla="*/ 131 w 140"/>
                <a:gd name="T19" fmla="*/ 263 h 296"/>
                <a:gd name="T20" fmla="*/ 120 w 140"/>
                <a:gd name="T21" fmla="*/ 276 h 296"/>
                <a:gd name="T22" fmla="*/ 106 w 140"/>
                <a:gd name="T23" fmla="*/ 287 h 296"/>
                <a:gd name="T24" fmla="*/ 89 w 140"/>
                <a:gd name="T25" fmla="*/ 294 h 296"/>
                <a:gd name="T26" fmla="*/ 71 w 140"/>
                <a:gd name="T27" fmla="*/ 296 h 296"/>
                <a:gd name="T28" fmla="*/ 52 w 140"/>
                <a:gd name="T29" fmla="*/ 294 h 296"/>
                <a:gd name="T30" fmla="*/ 35 w 140"/>
                <a:gd name="T31" fmla="*/ 287 h 296"/>
                <a:gd name="T32" fmla="*/ 21 w 140"/>
                <a:gd name="T33" fmla="*/ 276 h 296"/>
                <a:gd name="T34" fmla="*/ 10 w 140"/>
                <a:gd name="T35" fmla="*/ 263 h 296"/>
                <a:gd name="T36" fmla="*/ 2 w 140"/>
                <a:gd name="T37" fmla="*/ 246 h 296"/>
                <a:gd name="T38" fmla="*/ 0 w 140"/>
                <a:gd name="T39" fmla="*/ 227 h 296"/>
                <a:gd name="T40" fmla="*/ 0 w 140"/>
                <a:gd name="T41" fmla="*/ 71 h 296"/>
                <a:gd name="T42" fmla="*/ 2 w 140"/>
                <a:gd name="T43" fmla="*/ 52 h 296"/>
                <a:gd name="T44" fmla="*/ 10 w 140"/>
                <a:gd name="T45" fmla="*/ 35 h 296"/>
                <a:gd name="T46" fmla="*/ 21 w 140"/>
                <a:gd name="T47" fmla="*/ 21 h 296"/>
                <a:gd name="T48" fmla="*/ 35 w 140"/>
                <a:gd name="T49" fmla="*/ 10 h 296"/>
                <a:gd name="T50" fmla="*/ 52 w 140"/>
                <a:gd name="T51" fmla="*/ 3 h 296"/>
                <a:gd name="T52" fmla="*/ 71 w 140"/>
                <a:gd name="T5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6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0" y="21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0" y="71"/>
                  </a:lnTo>
                  <a:lnTo>
                    <a:pt x="140" y="227"/>
                  </a:lnTo>
                  <a:lnTo>
                    <a:pt x="138" y="246"/>
                  </a:lnTo>
                  <a:lnTo>
                    <a:pt x="131" y="263"/>
                  </a:lnTo>
                  <a:lnTo>
                    <a:pt x="120" y="276"/>
                  </a:lnTo>
                  <a:lnTo>
                    <a:pt x="106" y="287"/>
                  </a:lnTo>
                  <a:lnTo>
                    <a:pt x="89" y="294"/>
                  </a:lnTo>
                  <a:lnTo>
                    <a:pt x="71" y="296"/>
                  </a:lnTo>
                  <a:lnTo>
                    <a:pt x="52" y="294"/>
                  </a:lnTo>
                  <a:lnTo>
                    <a:pt x="35" y="287"/>
                  </a:lnTo>
                  <a:lnTo>
                    <a:pt x="21" y="276"/>
                  </a:lnTo>
                  <a:lnTo>
                    <a:pt x="10" y="263"/>
                  </a:lnTo>
                  <a:lnTo>
                    <a:pt x="2" y="246"/>
                  </a:lnTo>
                  <a:lnTo>
                    <a:pt x="0" y="227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353"/>
            <p:cNvSpPr>
              <a:spLocks/>
            </p:cNvSpPr>
            <p:nvPr/>
          </p:nvSpPr>
          <p:spPr bwMode="auto">
            <a:xfrm>
              <a:off x="5427663" y="4678363"/>
              <a:ext cx="22225" cy="47625"/>
            </a:xfrm>
            <a:custGeom>
              <a:avLst/>
              <a:gdLst>
                <a:gd name="T0" fmla="*/ 70 w 140"/>
                <a:gd name="T1" fmla="*/ 0 h 298"/>
                <a:gd name="T2" fmla="*/ 89 w 140"/>
                <a:gd name="T3" fmla="*/ 3 h 298"/>
                <a:gd name="T4" fmla="*/ 105 w 140"/>
                <a:gd name="T5" fmla="*/ 10 h 298"/>
                <a:gd name="T6" fmla="*/ 119 w 140"/>
                <a:gd name="T7" fmla="*/ 21 h 298"/>
                <a:gd name="T8" fmla="*/ 131 w 140"/>
                <a:gd name="T9" fmla="*/ 35 h 298"/>
                <a:gd name="T10" fmla="*/ 137 w 140"/>
                <a:gd name="T11" fmla="*/ 52 h 298"/>
                <a:gd name="T12" fmla="*/ 140 w 140"/>
                <a:gd name="T13" fmla="*/ 71 h 298"/>
                <a:gd name="T14" fmla="*/ 140 w 140"/>
                <a:gd name="T15" fmla="*/ 227 h 298"/>
                <a:gd name="T16" fmla="*/ 137 w 140"/>
                <a:gd name="T17" fmla="*/ 246 h 298"/>
                <a:gd name="T18" fmla="*/ 131 w 140"/>
                <a:gd name="T19" fmla="*/ 263 h 298"/>
                <a:gd name="T20" fmla="*/ 119 w 140"/>
                <a:gd name="T21" fmla="*/ 276 h 298"/>
                <a:gd name="T22" fmla="*/ 105 w 140"/>
                <a:gd name="T23" fmla="*/ 288 h 298"/>
                <a:gd name="T24" fmla="*/ 89 w 140"/>
                <a:gd name="T25" fmla="*/ 296 h 298"/>
                <a:gd name="T26" fmla="*/ 70 w 140"/>
                <a:gd name="T27" fmla="*/ 298 h 298"/>
                <a:gd name="T28" fmla="*/ 51 w 140"/>
                <a:gd name="T29" fmla="*/ 294 h 298"/>
                <a:gd name="T30" fmla="*/ 34 w 140"/>
                <a:gd name="T31" fmla="*/ 288 h 298"/>
                <a:gd name="T32" fmla="*/ 20 w 140"/>
                <a:gd name="T33" fmla="*/ 276 h 298"/>
                <a:gd name="T34" fmla="*/ 10 w 140"/>
                <a:gd name="T35" fmla="*/ 263 h 298"/>
                <a:gd name="T36" fmla="*/ 2 w 140"/>
                <a:gd name="T37" fmla="*/ 246 h 298"/>
                <a:gd name="T38" fmla="*/ 0 w 140"/>
                <a:gd name="T39" fmla="*/ 227 h 298"/>
                <a:gd name="T40" fmla="*/ 0 w 140"/>
                <a:gd name="T41" fmla="*/ 71 h 298"/>
                <a:gd name="T42" fmla="*/ 2 w 140"/>
                <a:gd name="T43" fmla="*/ 52 h 298"/>
                <a:gd name="T44" fmla="*/ 10 w 140"/>
                <a:gd name="T45" fmla="*/ 35 h 298"/>
                <a:gd name="T46" fmla="*/ 20 w 140"/>
                <a:gd name="T47" fmla="*/ 21 h 298"/>
                <a:gd name="T48" fmla="*/ 34 w 140"/>
                <a:gd name="T49" fmla="*/ 10 h 298"/>
                <a:gd name="T50" fmla="*/ 51 w 140"/>
                <a:gd name="T51" fmla="*/ 3 h 298"/>
                <a:gd name="T52" fmla="*/ 70 w 140"/>
                <a:gd name="T5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8">
                  <a:moveTo>
                    <a:pt x="70" y="0"/>
                  </a:moveTo>
                  <a:lnTo>
                    <a:pt x="89" y="3"/>
                  </a:lnTo>
                  <a:lnTo>
                    <a:pt x="105" y="10"/>
                  </a:lnTo>
                  <a:lnTo>
                    <a:pt x="119" y="21"/>
                  </a:lnTo>
                  <a:lnTo>
                    <a:pt x="131" y="35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0" y="227"/>
                  </a:lnTo>
                  <a:lnTo>
                    <a:pt x="137" y="246"/>
                  </a:lnTo>
                  <a:lnTo>
                    <a:pt x="131" y="263"/>
                  </a:lnTo>
                  <a:lnTo>
                    <a:pt x="119" y="276"/>
                  </a:lnTo>
                  <a:lnTo>
                    <a:pt x="105" y="288"/>
                  </a:lnTo>
                  <a:lnTo>
                    <a:pt x="89" y="296"/>
                  </a:lnTo>
                  <a:lnTo>
                    <a:pt x="70" y="298"/>
                  </a:lnTo>
                  <a:lnTo>
                    <a:pt x="51" y="294"/>
                  </a:lnTo>
                  <a:lnTo>
                    <a:pt x="34" y="288"/>
                  </a:lnTo>
                  <a:lnTo>
                    <a:pt x="20" y="276"/>
                  </a:lnTo>
                  <a:lnTo>
                    <a:pt x="10" y="263"/>
                  </a:lnTo>
                  <a:lnTo>
                    <a:pt x="2" y="246"/>
                  </a:lnTo>
                  <a:lnTo>
                    <a:pt x="0" y="227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Freeform 354"/>
            <p:cNvSpPr>
              <a:spLocks/>
            </p:cNvSpPr>
            <p:nvPr/>
          </p:nvSpPr>
          <p:spPr bwMode="auto">
            <a:xfrm>
              <a:off x="5487988" y="4678363"/>
              <a:ext cx="22225" cy="47625"/>
            </a:xfrm>
            <a:custGeom>
              <a:avLst/>
              <a:gdLst>
                <a:gd name="T0" fmla="*/ 71 w 141"/>
                <a:gd name="T1" fmla="*/ 0 h 298"/>
                <a:gd name="T2" fmla="*/ 89 w 141"/>
                <a:gd name="T3" fmla="*/ 3 h 298"/>
                <a:gd name="T4" fmla="*/ 106 w 141"/>
                <a:gd name="T5" fmla="*/ 10 h 298"/>
                <a:gd name="T6" fmla="*/ 121 w 141"/>
                <a:gd name="T7" fmla="*/ 21 h 298"/>
                <a:gd name="T8" fmla="*/ 131 w 141"/>
                <a:gd name="T9" fmla="*/ 35 h 298"/>
                <a:gd name="T10" fmla="*/ 139 w 141"/>
                <a:gd name="T11" fmla="*/ 52 h 298"/>
                <a:gd name="T12" fmla="*/ 141 w 141"/>
                <a:gd name="T13" fmla="*/ 71 h 298"/>
                <a:gd name="T14" fmla="*/ 141 w 141"/>
                <a:gd name="T15" fmla="*/ 227 h 298"/>
                <a:gd name="T16" fmla="*/ 139 w 141"/>
                <a:gd name="T17" fmla="*/ 246 h 298"/>
                <a:gd name="T18" fmla="*/ 131 w 141"/>
                <a:gd name="T19" fmla="*/ 263 h 298"/>
                <a:gd name="T20" fmla="*/ 121 w 141"/>
                <a:gd name="T21" fmla="*/ 276 h 298"/>
                <a:gd name="T22" fmla="*/ 106 w 141"/>
                <a:gd name="T23" fmla="*/ 288 h 298"/>
                <a:gd name="T24" fmla="*/ 89 w 141"/>
                <a:gd name="T25" fmla="*/ 296 h 298"/>
                <a:gd name="T26" fmla="*/ 71 w 141"/>
                <a:gd name="T27" fmla="*/ 298 h 298"/>
                <a:gd name="T28" fmla="*/ 52 w 141"/>
                <a:gd name="T29" fmla="*/ 294 h 298"/>
                <a:gd name="T30" fmla="*/ 35 w 141"/>
                <a:gd name="T31" fmla="*/ 288 h 298"/>
                <a:gd name="T32" fmla="*/ 21 w 141"/>
                <a:gd name="T33" fmla="*/ 276 h 298"/>
                <a:gd name="T34" fmla="*/ 10 w 141"/>
                <a:gd name="T35" fmla="*/ 263 h 298"/>
                <a:gd name="T36" fmla="*/ 3 w 141"/>
                <a:gd name="T37" fmla="*/ 246 h 298"/>
                <a:gd name="T38" fmla="*/ 0 w 141"/>
                <a:gd name="T39" fmla="*/ 227 h 298"/>
                <a:gd name="T40" fmla="*/ 0 w 141"/>
                <a:gd name="T41" fmla="*/ 71 h 298"/>
                <a:gd name="T42" fmla="*/ 3 w 141"/>
                <a:gd name="T43" fmla="*/ 52 h 298"/>
                <a:gd name="T44" fmla="*/ 10 w 141"/>
                <a:gd name="T45" fmla="*/ 35 h 298"/>
                <a:gd name="T46" fmla="*/ 21 w 141"/>
                <a:gd name="T47" fmla="*/ 21 h 298"/>
                <a:gd name="T48" fmla="*/ 35 w 141"/>
                <a:gd name="T49" fmla="*/ 10 h 298"/>
                <a:gd name="T50" fmla="*/ 52 w 141"/>
                <a:gd name="T51" fmla="*/ 3 h 298"/>
                <a:gd name="T52" fmla="*/ 71 w 141"/>
                <a:gd name="T5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298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1" y="21"/>
                  </a:lnTo>
                  <a:lnTo>
                    <a:pt x="131" y="35"/>
                  </a:lnTo>
                  <a:lnTo>
                    <a:pt x="139" y="52"/>
                  </a:lnTo>
                  <a:lnTo>
                    <a:pt x="141" y="71"/>
                  </a:lnTo>
                  <a:lnTo>
                    <a:pt x="141" y="227"/>
                  </a:lnTo>
                  <a:lnTo>
                    <a:pt x="139" y="246"/>
                  </a:lnTo>
                  <a:lnTo>
                    <a:pt x="131" y="263"/>
                  </a:lnTo>
                  <a:lnTo>
                    <a:pt x="121" y="276"/>
                  </a:lnTo>
                  <a:lnTo>
                    <a:pt x="106" y="288"/>
                  </a:lnTo>
                  <a:lnTo>
                    <a:pt x="89" y="296"/>
                  </a:lnTo>
                  <a:lnTo>
                    <a:pt x="71" y="298"/>
                  </a:lnTo>
                  <a:lnTo>
                    <a:pt x="52" y="294"/>
                  </a:lnTo>
                  <a:lnTo>
                    <a:pt x="35" y="288"/>
                  </a:lnTo>
                  <a:lnTo>
                    <a:pt x="21" y="276"/>
                  </a:lnTo>
                  <a:lnTo>
                    <a:pt x="10" y="263"/>
                  </a:lnTo>
                  <a:lnTo>
                    <a:pt x="3" y="246"/>
                  </a:lnTo>
                  <a:lnTo>
                    <a:pt x="0" y="227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355"/>
            <p:cNvSpPr>
              <a:spLocks/>
            </p:cNvSpPr>
            <p:nvPr/>
          </p:nvSpPr>
          <p:spPr bwMode="auto">
            <a:xfrm>
              <a:off x="5548313" y="4678363"/>
              <a:ext cx="22225" cy="47625"/>
            </a:xfrm>
            <a:custGeom>
              <a:avLst/>
              <a:gdLst>
                <a:gd name="T0" fmla="*/ 69 w 140"/>
                <a:gd name="T1" fmla="*/ 0 h 298"/>
                <a:gd name="T2" fmla="*/ 88 w 140"/>
                <a:gd name="T3" fmla="*/ 3 h 298"/>
                <a:gd name="T4" fmla="*/ 105 w 140"/>
                <a:gd name="T5" fmla="*/ 10 h 298"/>
                <a:gd name="T6" fmla="*/ 119 w 140"/>
                <a:gd name="T7" fmla="*/ 21 h 298"/>
                <a:gd name="T8" fmla="*/ 131 w 140"/>
                <a:gd name="T9" fmla="*/ 35 h 298"/>
                <a:gd name="T10" fmla="*/ 137 w 140"/>
                <a:gd name="T11" fmla="*/ 52 h 298"/>
                <a:gd name="T12" fmla="*/ 140 w 140"/>
                <a:gd name="T13" fmla="*/ 71 h 298"/>
                <a:gd name="T14" fmla="*/ 140 w 140"/>
                <a:gd name="T15" fmla="*/ 227 h 298"/>
                <a:gd name="T16" fmla="*/ 137 w 140"/>
                <a:gd name="T17" fmla="*/ 246 h 298"/>
                <a:gd name="T18" fmla="*/ 131 w 140"/>
                <a:gd name="T19" fmla="*/ 263 h 298"/>
                <a:gd name="T20" fmla="*/ 119 w 140"/>
                <a:gd name="T21" fmla="*/ 276 h 298"/>
                <a:gd name="T22" fmla="*/ 105 w 140"/>
                <a:gd name="T23" fmla="*/ 288 h 298"/>
                <a:gd name="T24" fmla="*/ 88 w 140"/>
                <a:gd name="T25" fmla="*/ 296 h 298"/>
                <a:gd name="T26" fmla="*/ 69 w 140"/>
                <a:gd name="T27" fmla="*/ 298 h 298"/>
                <a:gd name="T28" fmla="*/ 52 w 140"/>
                <a:gd name="T29" fmla="*/ 294 h 298"/>
                <a:gd name="T30" fmla="*/ 35 w 140"/>
                <a:gd name="T31" fmla="*/ 288 h 298"/>
                <a:gd name="T32" fmla="*/ 20 w 140"/>
                <a:gd name="T33" fmla="*/ 276 h 298"/>
                <a:gd name="T34" fmla="*/ 9 w 140"/>
                <a:gd name="T35" fmla="*/ 263 h 298"/>
                <a:gd name="T36" fmla="*/ 2 w 140"/>
                <a:gd name="T37" fmla="*/ 246 h 298"/>
                <a:gd name="T38" fmla="*/ 0 w 140"/>
                <a:gd name="T39" fmla="*/ 227 h 298"/>
                <a:gd name="T40" fmla="*/ 0 w 140"/>
                <a:gd name="T41" fmla="*/ 71 h 298"/>
                <a:gd name="T42" fmla="*/ 2 w 140"/>
                <a:gd name="T43" fmla="*/ 52 h 298"/>
                <a:gd name="T44" fmla="*/ 9 w 140"/>
                <a:gd name="T45" fmla="*/ 35 h 298"/>
                <a:gd name="T46" fmla="*/ 20 w 140"/>
                <a:gd name="T47" fmla="*/ 21 h 298"/>
                <a:gd name="T48" fmla="*/ 35 w 140"/>
                <a:gd name="T49" fmla="*/ 10 h 298"/>
                <a:gd name="T50" fmla="*/ 50 w 140"/>
                <a:gd name="T51" fmla="*/ 3 h 298"/>
                <a:gd name="T52" fmla="*/ 69 w 140"/>
                <a:gd name="T5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8">
                  <a:moveTo>
                    <a:pt x="69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1"/>
                  </a:lnTo>
                  <a:lnTo>
                    <a:pt x="131" y="35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0" y="227"/>
                  </a:lnTo>
                  <a:lnTo>
                    <a:pt x="137" y="246"/>
                  </a:lnTo>
                  <a:lnTo>
                    <a:pt x="131" y="263"/>
                  </a:lnTo>
                  <a:lnTo>
                    <a:pt x="119" y="276"/>
                  </a:lnTo>
                  <a:lnTo>
                    <a:pt x="105" y="288"/>
                  </a:lnTo>
                  <a:lnTo>
                    <a:pt x="88" y="296"/>
                  </a:lnTo>
                  <a:lnTo>
                    <a:pt x="69" y="298"/>
                  </a:lnTo>
                  <a:lnTo>
                    <a:pt x="52" y="294"/>
                  </a:lnTo>
                  <a:lnTo>
                    <a:pt x="35" y="288"/>
                  </a:lnTo>
                  <a:lnTo>
                    <a:pt x="20" y="276"/>
                  </a:lnTo>
                  <a:lnTo>
                    <a:pt x="9" y="263"/>
                  </a:lnTo>
                  <a:lnTo>
                    <a:pt x="2" y="246"/>
                  </a:lnTo>
                  <a:lnTo>
                    <a:pt x="0" y="227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56"/>
            <p:cNvSpPr>
              <a:spLocks/>
            </p:cNvSpPr>
            <p:nvPr/>
          </p:nvSpPr>
          <p:spPr bwMode="auto">
            <a:xfrm>
              <a:off x="5608638" y="4678363"/>
              <a:ext cx="22225" cy="47625"/>
            </a:xfrm>
            <a:custGeom>
              <a:avLst/>
              <a:gdLst>
                <a:gd name="T0" fmla="*/ 71 w 140"/>
                <a:gd name="T1" fmla="*/ 0 h 298"/>
                <a:gd name="T2" fmla="*/ 89 w 140"/>
                <a:gd name="T3" fmla="*/ 3 h 298"/>
                <a:gd name="T4" fmla="*/ 106 w 140"/>
                <a:gd name="T5" fmla="*/ 10 h 298"/>
                <a:gd name="T6" fmla="*/ 120 w 140"/>
                <a:gd name="T7" fmla="*/ 21 h 298"/>
                <a:gd name="T8" fmla="*/ 131 w 140"/>
                <a:gd name="T9" fmla="*/ 35 h 298"/>
                <a:gd name="T10" fmla="*/ 138 w 140"/>
                <a:gd name="T11" fmla="*/ 52 h 298"/>
                <a:gd name="T12" fmla="*/ 140 w 140"/>
                <a:gd name="T13" fmla="*/ 71 h 298"/>
                <a:gd name="T14" fmla="*/ 140 w 140"/>
                <a:gd name="T15" fmla="*/ 227 h 298"/>
                <a:gd name="T16" fmla="*/ 138 w 140"/>
                <a:gd name="T17" fmla="*/ 246 h 298"/>
                <a:gd name="T18" fmla="*/ 131 w 140"/>
                <a:gd name="T19" fmla="*/ 263 h 298"/>
                <a:gd name="T20" fmla="*/ 120 w 140"/>
                <a:gd name="T21" fmla="*/ 276 h 298"/>
                <a:gd name="T22" fmla="*/ 106 w 140"/>
                <a:gd name="T23" fmla="*/ 288 h 298"/>
                <a:gd name="T24" fmla="*/ 89 w 140"/>
                <a:gd name="T25" fmla="*/ 296 h 298"/>
                <a:gd name="T26" fmla="*/ 71 w 140"/>
                <a:gd name="T27" fmla="*/ 298 h 298"/>
                <a:gd name="T28" fmla="*/ 52 w 140"/>
                <a:gd name="T29" fmla="*/ 294 h 298"/>
                <a:gd name="T30" fmla="*/ 35 w 140"/>
                <a:gd name="T31" fmla="*/ 288 h 298"/>
                <a:gd name="T32" fmla="*/ 21 w 140"/>
                <a:gd name="T33" fmla="*/ 276 h 298"/>
                <a:gd name="T34" fmla="*/ 10 w 140"/>
                <a:gd name="T35" fmla="*/ 263 h 298"/>
                <a:gd name="T36" fmla="*/ 2 w 140"/>
                <a:gd name="T37" fmla="*/ 246 h 298"/>
                <a:gd name="T38" fmla="*/ 0 w 140"/>
                <a:gd name="T39" fmla="*/ 227 h 298"/>
                <a:gd name="T40" fmla="*/ 0 w 140"/>
                <a:gd name="T41" fmla="*/ 71 h 298"/>
                <a:gd name="T42" fmla="*/ 2 w 140"/>
                <a:gd name="T43" fmla="*/ 52 h 298"/>
                <a:gd name="T44" fmla="*/ 10 w 140"/>
                <a:gd name="T45" fmla="*/ 35 h 298"/>
                <a:gd name="T46" fmla="*/ 21 w 140"/>
                <a:gd name="T47" fmla="*/ 21 h 298"/>
                <a:gd name="T48" fmla="*/ 35 w 140"/>
                <a:gd name="T49" fmla="*/ 10 h 298"/>
                <a:gd name="T50" fmla="*/ 52 w 140"/>
                <a:gd name="T51" fmla="*/ 3 h 298"/>
                <a:gd name="T52" fmla="*/ 71 w 140"/>
                <a:gd name="T5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298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0" y="21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0" y="71"/>
                  </a:lnTo>
                  <a:lnTo>
                    <a:pt x="140" y="227"/>
                  </a:lnTo>
                  <a:lnTo>
                    <a:pt x="138" y="246"/>
                  </a:lnTo>
                  <a:lnTo>
                    <a:pt x="131" y="263"/>
                  </a:lnTo>
                  <a:lnTo>
                    <a:pt x="120" y="276"/>
                  </a:lnTo>
                  <a:lnTo>
                    <a:pt x="106" y="288"/>
                  </a:lnTo>
                  <a:lnTo>
                    <a:pt x="89" y="296"/>
                  </a:lnTo>
                  <a:lnTo>
                    <a:pt x="71" y="298"/>
                  </a:lnTo>
                  <a:lnTo>
                    <a:pt x="52" y="294"/>
                  </a:lnTo>
                  <a:lnTo>
                    <a:pt x="35" y="288"/>
                  </a:lnTo>
                  <a:lnTo>
                    <a:pt x="21" y="276"/>
                  </a:lnTo>
                  <a:lnTo>
                    <a:pt x="10" y="263"/>
                  </a:lnTo>
                  <a:lnTo>
                    <a:pt x="2" y="246"/>
                  </a:lnTo>
                  <a:lnTo>
                    <a:pt x="0" y="227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0" name="Group 969"/>
          <p:cNvGrpSpPr/>
          <p:nvPr/>
        </p:nvGrpSpPr>
        <p:grpSpPr>
          <a:xfrm>
            <a:off x="4422227" y="4232922"/>
            <a:ext cx="531813" cy="555625"/>
            <a:chOff x="4432300" y="4232275"/>
            <a:chExt cx="531813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6" name="Freeform 361"/>
            <p:cNvSpPr>
              <a:spLocks noEditPoints="1"/>
            </p:cNvSpPr>
            <p:nvPr/>
          </p:nvSpPr>
          <p:spPr bwMode="auto">
            <a:xfrm>
              <a:off x="4432300" y="4232275"/>
              <a:ext cx="531813" cy="555625"/>
            </a:xfrm>
            <a:custGeom>
              <a:avLst/>
              <a:gdLst>
                <a:gd name="T0" fmla="*/ 140 w 3347"/>
                <a:gd name="T1" fmla="*/ 3357 h 3498"/>
                <a:gd name="T2" fmla="*/ 3207 w 3347"/>
                <a:gd name="T3" fmla="*/ 1021 h 3498"/>
                <a:gd name="T4" fmla="*/ 1743 w 3347"/>
                <a:gd name="T5" fmla="*/ 140 h 3498"/>
                <a:gd name="T6" fmla="*/ 3131 w 3347"/>
                <a:gd name="T7" fmla="*/ 881 h 3498"/>
                <a:gd name="T8" fmla="*/ 1743 w 3347"/>
                <a:gd name="T9" fmla="*/ 140 h 3498"/>
                <a:gd name="T10" fmla="*/ 215 w 3347"/>
                <a:gd name="T11" fmla="*/ 881 h 3498"/>
                <a:gd name="T12" fmla="*/ 1603 w 3347"/>
                <a:gd name="T13" fmla="*/ 140 h 3498"/>
                <a:gd name="T14" fmla="*/ 763 w 3347"/>
                <a:gd name="T15" fmla="*/ 0 h 3498"/>
                <a:gd name="T16" fmla="*/ 2600 w 3347"/>
                <a:gd name="T17" fmla="*/ 1 h 3498"/>
                <a:gd name="T18" fmla="*/ 2627 w 3347"/>
                <a:gd name="T19" fmla="*/ 15 h 3498"/>
                <a:gd name="T20" fmla="*/ 3332 w 3347"/>
                <a:gd name="T21" fmla="*/ 909 h 3498"/>
                <a:gd name="T22" fmla="*/ 3333 w 3347"/>
                <a:gd name="T23" fmla="*/ 911 h 3498"/>
                <a:gd name="T24" fmla="*/ 3336 w 3347"/>
                <a:gd name="T25" fmla="*/ 915 h 3498"/>
                <a:gd name="T26" fmla="*/ 3339 w 3347"/>
                <a:gd name="T27" fmla="*/ 921 h 3498"/>
                <a:gd name="T28" fmla="*/ 3341 w 3347"/>
                <a:gd name="T29" fmla="*/ 927 h 3498"/>
                <a:gd name="T30" fmla="*/ 3344 w 3347"/>
                <a:gd name="T31" fmla="*/ 934 h 3498"/>
                <a:gd name="T32" fmla="*/ 3346 w 3347"/>
                <a:gd name="T33" fmla="*/ 938 h 3498"/>
                <a:gd name="T34" fmla="*/ 3347 w 3347"/>
                <a:gd name="T35" fmla="*/ 951 h 3498"/>
                <a:gd name="T36" fmla="*/ 3345 w 3347"/>
                <a:gd name="T37" fmla="*/ 3446 h 3498"/>
                <a:gd name="T38" fmla="*/ 3327 w 3347"/>
                <a:gd name="T39" fmla="*/ 3477 h 3498"/>
                <a:gd name="T40" fmla="*/ 3295 w 3347"/>
                <a:gd name="T41" fmla="*/ 3495 h 3498"/>
                <a:gd name="T42" fmla="*/ 70 w 3347"/>
                <a:gd name="T43" fmla="*/ 3498 h 3498"/>
                <a:gd name="T44" fmla="*/ 35 w 3347"/>
                <a:gd name="T45" fmla="*/ 3489 h 3498"/>
                <a:gd name="T46" fmla="*/ 9 w 3347"/>
                <a:gd name="T47" fmla="*/ 3463 h 3498"/>
                <a:gd name="T48" fmla="*/ 0 w 3347"/>
                <a:gd name="T49" fmla="*/ 3427 h 3498"/>
                <a:gd name="T50" fmla="*/ 0 w 3347"/>
                <a:gd name="T51" fmla="*/ 945 h 3498"/>
                <a:gd name="T52" fmla="*/ 2 w 3347"/>
                <a:gd name="T53" fmla="*/ 936 h 3498"/>
                <a:gd name="T54" fmla="*/ 4 w 3347"/>
                <a:gd name="T55" fmla="*/ 930 h 3498"/>
                <a:gd name="T56" fmla="*/ 6 w 3347"/>
                <a:gd name="T57" fmla="*/ 923 h 3498"/>
                <a:gd name="T58" fmla="*/ 8 w 3347"/>
                <a:gd name="T59" fmla="*/ 918 h 3498"/>
                <a:gd name="T60" fmla="*/ 12 w 3347"/>
                <a:gd name="T61" fmla="*/ 913 h 3498"/>
                <a:gd name="T62" fmla="*/ 14 w 3347"/>
                <a:gd name="T63" fmla="*/ 910 h 3498"/>
                <a:gd name="T64" fmla="*/ 708 w 3347"/>
                <a:gd name="T65" fmla="*/ 27 h 3498"/>
                <a:gd name="T66" fmla="*/ 732 w 3347"/>
                <a:gd name="T67" fmla="*/ 7 h 3498"/>
                <a:gd name="T68" fmla="*/ 763 w 3347"/>
                <a:gd name="T69" fmla="*/ 0 h 3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47" h="3498">
                  <a:moveTo>
                    <a:pt x="140" y="1021"/>
                  </a:moveTo>
                  <a:lnTo>
                    <a:pt x="140" y="3357"/>
                  </a:lnTo>
                  <a:lnTo>
                    <a:pt x="3207" y="3357"/>
                  </a:lnTo>
                  <a:lnTo>
                    <a:pt x="3207" y="1021"/>
                  </a:lnTo>
                  <a:lnTo>
                    <a:pt x="140" y="1021"/>
                  </a:lnTo>
                  <a:close/>
                  <a:moveTo>
                    <a:pt x="1743" y="140"/>
                  </a:moveTo>
                  <a:lnTo>
                    <a:pt x="1743" y="881"/>
                  </a:lnTo>
                  <a:lnTo>
                    <a:pt x="3131" y="881"/>
                  </a:lnTo>
                  <a:lnTo>
                    <a:pt x="2550" y="140"/>
                  </a:lnTo>
                  <a:lnTo>
                    <a:pt x="1743" y="140"/>
                  </a:lnTo>
                  <a:close/>
                  <a:moveTo>
                    <a:pt x="798" y="140"/>
                  </a:moveTo>
                  <a:lnTo>
                    <a:pt x="215" y="881"/>
                  </a:lnTo>
                  <a:lnTo>
                    <a:pt x="1603" y="881"/>
                  </a:lnTo>
                  <a:lnTo>
                    <a:pt x="1603" y="140"/>
                  </a:lnTo>
                  <a:lnTo>
                    <a:pt x="798" y="140"/>
                  </a:lnTo>
                  <a:close/>
                  <a:moveTo>
                    <a:pt x="763" y="0"/>
                  </a:moveTo>
                  <a:lnTo>
                    <a:pt x="2584" y="0"/>
                  </a:lnTo>
                  <a:lnTo>
                    <a:pt x="2600" y="1"/>
                  </a:lnTo>
                  <a:lnTo>
                    <a:pt x="2615" y="7"/>
                  </a:lnTo>
                  <a:lnTo>
                    <a:pt x="2627" y="15"/>
                  </a:lnTo>
                  <a:lnTo>
                    <a:pt x="2639" y="27"/>
                  </a:lnTo>
                  <a:lnTo>
                    <a:pt x="3332" y="909"/>
                  </a:lnTo>
                  <a:lnTo>
                    <a:pt x="3333" y="910"/>
                  </a:lnTo>
                  <a:lnTo>
                    <a:pt x="3333" y="911"/>
                  </a:lnTo>
                  <a:lnTo>
                    <a:pt x="3335" y="913"/>
                  </a:lnTo>
                  <a:lnTo>
                    <a:pt x="3336" y="915"/>
                  </a:lnTo>
                  <a:lnTo>
                    <a:pt x="3338" y="918"/>
                  </a:lnTo>
                  <a:lnTo>
                    <a:pt x="3339" y="921"/>
                  </a:lnTo>
                  <a:lnTo>
                    <a:pt x="3340" y="923"/>
                  </a:lnTo>
                  <a:lnTo>
                    <a:pt x="3341" y="927"/>
                  </a:lnTo>
                  <a:lnTo>
                    <a:pt x="3343" y="930"/>
                  </a:lnTo>
                  <a:lnTo>
                    <a:pt x="3344" y="934"/>
                  </a:lnTo>
                  <a:lnTo>
                    <a:pt x="3345" y="936"/>
                  </a:lnTo>
                  <a:lnTo>
                    <a:pt x="3346" y="938"/>
                  </a:lnTo>
                  <a:lnTo>
                    <a:pt x="3347" y="945"/>
                  </a:lnTo>
                  <a:lnTo>
                    <a:pt x="3347" y="951"/>
                  </a:lnTo>
                  <a:lnTo>
                    <a:pt x="3347" y="3427"/>
                  </a:lnTo>
                  <a:lnTo>
                    <a:pt x="3345" y="3446"/>
                  </a:lnTo>
                  <a:lnTo>
                    <a:pt x="3337" y="3463"/>
                  </a:lnTo>
                  <a:lnTo>
                    <a:pt x="3327" y="3477"/>
                  </a:lnTo>
                  <a:lnTo>
                    <a:pt x="3312" y="3489"/>
                  </a:lnTo>
                  <a:lnTo>
                    <a:pt x="3295" y="3495"/>
                  </a:lnTo>
                  <a:lnTo>
                    <a:pt x="3277" y="3498"/>
                  </a:lnTo>
                  <a:lnTo>
                    <a:pt x="70" y="3498"/>
                  </a:lnTo>
                  <a:lnTo>
                    <a:pt x="52" y="3495"/>
                  </a:lnTo>
                  <a:lnTo>
                    <a:pt x="35" y="3489"/>
                  </a:lnTo>
                  <a:lnTo>
                    <a:pt x="21" y="3477"/>
                  </a:lnTo>
                  <a:lnTo>
                    <a:pt x="9" y="3463"/>
                  </a:lnTo>
                  <a:lnTo>
                    <a:pt x="2" y="3446"/>
                  </a:lnTo>
                  <a:lnTo>
                    <a:pt x="0" y="3427"/>
                  </a:lnTo>
                  <a:lnTo>
                    <a:pt x="0" y="951"/>
                  </a:lnTo>
                  <a:lnTo>
                    <a:pt x="0" y="945"/>
                  </a:lnTo>
                  <a:lnTo>
                    <a:pt x="1" y="938"/>
                  </a:lnTo>
                  <a:lnTo>
                    <a:pt x="2" y="936"/>
                  </a:lnTo>
                  <a:lnTo>
                    <a:pt x="3" y="934"/>
                  </a:lnTo>
                  <a:lnTo>
                    <a:pt x="4" y="930"/>
                  </a:lnTo>
                  <a:lnTo>
                    <a:pt x="5" y="927"/>
                  </a:lnTo>
                  <a:lnTo>
                    <a:pt x="6" y="923"/>
                  </a:lnTo>
                  <a:lnTo>
                    <a:pt x="7" y="921"/>
                  </a:lnTo>
                  <a:lnTo>
                    <a:pt x="8" y="918"/>
                  </a:lnTo>
                  <a:lnTo>
                    <a:pt x="11" y="915"/>
                  </a:lnTo>
                  <a:lnTo>
                    <a:pt x="12" y="913"/>
                  </a:lnTo>
                  <a:lnTo>
                    <a:pt x="14" y="911"/>
                  </a:lnTo>
                  <a:lnTo>
                    <a:pt x="14" y="910"/>
                  </a:lnTo>
                  <a:lnTo>
                    <a:pt x="15" y="909"/>
                  </a:lnTo>
                  <a:lnTo>
                    <a:pt x="708" y="27"/>
                  </a:lnTo>
                  <a:lnTo>
                    <a:pt x="719" y="15"/>
                  </a:lnTo>
                  <a:lnTo>
                    <a:pt x="732" y="7"/>
                  </a:lnTo>
                  <a:lnTo>
                    <a:pt x="747" y="1"/>
                  </a:lnTo>
                  <a:lnTo>
                    <a:pt x="7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Freeform 362"/>
            <p:cNvSpPr>
              <a:spLocks/>
            </p:cNvSpPr>
            <p:nvPr/>
          </p:nvSpPr>
          <p:spPr bwMode="auto">
            <a:xfrm>
              <a:off x="4519613" y="4498975"/>
              <a:ext cx="355600" cy="22225"/>
            </a:xfrm>
            <a:custGeom>
              <a:avLst/>
              <a:gdLst>
                <a:gd name="T0" fmla="*/ 70 w 2238"/>
                <a:gd name="T1" fmla="*/ 0 h 140"/>
                <a:gd name="T2" fmla="*/ 2168 w 2238"/>
                <a:gd name="T3" fmla="*/ 0 h 140"/>
                <a:gd name="T4" fmla="*/ 2186 w 2238"/>
                <a:gd name="T5" fmla="*/ 2 h 140"/>
                <a:gd name="T6" fmla="*/ 2203 w 2238"/>
                <a:gd name="T7" fmla="*/ 9 h 140"/>
                <a:gd name="T8" fmla="*/ 2218 w 2238"/>
                <a:gd name="T9" fmla="*/ 20 h 140"/>
                <a:gd name="T10" fmla="*/ 2228 w 2238"/>
                <a:gd name="T11" fmla="*/ 34 h 140"/>
                <a:gd name="T12" fmla="*/ 2236 w 2238"/>
                <a:gd name="T13" fmla="*/ 51 h 140"/>
                <a:gd name="T14" fmla="*/ 2238 w 2238"/>
                <a:gd name="T15" fmla="*/ 70 h 140"/>
                <a:gd name="T16" fmla="*/ 2236 w 2238"/>
                <a:gd name="T17" fmla="*/ 88 h 140"/>
                <a:gd name="T18" fmla="*/ 2228 w 2238"/>
                <a:gd name="T19" fmla="*/ 105 h 140"/>
                <a:gd name="T20" fmla="*/ 2218 w 2238"/>
                <a:gd name="T21" fmla="*/ 120 h 140"/>
                <a:gd name="T22" fmla="*/ 2203 w 2238"/>
                <a:gd name="T23" fmla="*/ 130 h 140"/>
                <a:gd name="T24" fmla="*/ 2186 w 2238"/>
                <a:gd name="T25" fmla="*/ 138 h 140"/>
                <a:gd name="T26" fmla="*/ 2168 w 2238"/>
                <a:gd name="T27" fmla="*/ 140 h 140"/>
                <a:gd name="T28" fmla="*/ 70 w 2238"/>
                <a:gd name="T29" fmla="*/ 140 h 140"/>
                <a:gd name="T30" fmla="*/ 51 w 2238"/>
                <a:gd name="T31" fmla="*/ 138 h 140"/>
                <a:gd name="T32" fmla="*/ 34 w 2238"/>
                <a:gd name="T33" fmla="*/ 130 h 140"/>
                <a:gd name="T34" fmla="*/ 20 w 2238"/>
                <a:gd name="T35" fmla="*/ 120 h 140"/>
                <a:gd name="T36" fmla="*/ 9 w 2238"/>
                <a:gd name="T37" fmla="*/ 105 h 140"/>
                <a:gd name="T38" fmla="*/ 2 w 2238"/>
                <a:gd name="T39" fmla="*/ 88 h 140"/>
                <a:gd name="T40" fmla="*/ 0 w 2238"/>
                <a:gd name="T41" fmla="*/ 70 h 140"/>
                <a:gd name="T42" fmla="*/ 2 w 2238"/>
                <a:gd name="T43" fmla="*/ 51 h 140"/>
                <a:gd name="T44" fmla="*/ 9 w 2238"/>
                <a:gd name="T45" fmla="*/ 34 h 140"/>
                <a:gd name="T46" fmla="*/ 20 w 2238"/>
                <a:gd name="T47" fmla="*/ 20 h 140"/>
                <a:gd name="T48" fmla="*/ 34 w 2238"/>
                <a:gd name="T49" fmla="*/ 9 h 140"/>
                <a:gd name="T50" fmla="*/ 51 w 2238"/>
                <a:gd name="T51" fmla="*/ 2 h 140"/>
                <a:gd name="T52" fmla="*/ 70 w 2238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38" h="140">
                  <a:moveTo>
                    <a:pt x="70" y="0"/>
                  </a:moveTo>
                  <a:lnTo>
                    <a:pt x="2168" y="0"/>
                  </a:lnTo>
                  <a:lnTo>
                    <a:pt x="2186" y="2"/>
                  </a:lnTo>
                  <a:lnTo>
                    <a:pt x="2203" y="9"/>
                  </a:lnTo>
                  <a:lnTo>
                    <a:pt x="2218" y="20"/>
                  </a:lnTo>
                  <a:lnTo>
                    <a:pt x="2228" y="34"/>
                  </a:lnTo>
                  <a:lnTo>
                    <a:pt x="2236" y="51"/>
                  </a:lnTo>
                  <a:lnTo>
                    <a:pt x="2238" y="70"/>
                  </a:lnTo>
                  <a:lnTo>
                    <a:pt x="2236" y="88"/>
                  </a:lnTo>
                  <a:lnTo>
                    <a:pt x="2228" y="105"/>
                  </a:lnTo>
                  <a:lnTo>
                    <a:pt x="2218" y="120"/>
                  </a:lnTo>
                  <a:lnTo>
                    <a:pt x="2203" y="130"/>
                  </a:lnTo>
                  <a:lnTo>
                    <a:pt x="2186" y="138"/>
                  </a:lnTo>
                  <a:lnTo>
                    <a:pt x="2168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363"/>
            <p:cNvSpPr>
              <a:spLocks/>
            </p:cNvSpPr>
            <p:nvPr/>
          </p:nvSpPr>
          <p:spPr bwMode="auto">
            <a:xfrm>
              <a:off x="4583113" y="4575175"/>
              <a:ext cx="228600" cy="22225"/>
            </a:xfrm>
            <a:custGeom>
              <a:avLst/>
              <a:gdLst>
                <a:gd name="T0" fmla="*/ 70 w 1441"/>
                <a:gd name="T1" fmla="*/ 0 h 141"/>
                <a:gd name="T2" fmla="*/ 1371 w 1441"/>
                <a:gd name="T3" fmla="*/ 0 h 141"/>
                <a:gd name="T4" fmla="*/ 1390 w 1441"/>
                <a:gd name="T5" fmla="*/ 3 h 141"/>
                <a:gd name="T6" fmla="*/ 1407 w 1441"/>
                <a:gd name="T7" fmla="*/ 10 h 141"/>
                <a:gd name="T8" fmla="*/ 1421 w 1441"/>
                <a:gd name="T9" fmla="*/ 21 h 141"/>
                <a:gd name="T10" fmla="*/ 1431 w 1441"/>
                <a:gd name="T11" fmla="*/ 34 h 141"/>
                <a:gd name="T12" fmla="*/ 1439 w 1441"/>
                <a:gd name="T13" fmla="*/ 51 h 141"/>
                <a:gd name="T14" fmla="*/ 1441 w 1441"/>
                <a:gd name="T15" fmla="*/ 71 h 141"/>
                <a:gd name="T16" fmla="*/ 1439 w 1441"/>
                <a:gd name="T17" fmla="*/ 90 h 141"/>
                <a:gd name="T18" fmla="*/ 1431 w 1441"/>
                <a:gd name="T19" fmla="*/ 106 h 141"/>
                <a:gd name="T20" fmla="*/ 1421 w 1441"/>
                <a:gd name="T21" fmla="*/ 121 h 141"/>
                <a:gd name="T22" fmla="*/ 1407 w 1441"/>
                <a:gd name="T23" fmla="*/ 131 h 141"/>
                <a:gd name="T24" fmla="*/ 1390 w 1441"/>
                <a:gd name="T25" fmla="*/ 139 h 141"/>
                <a:gd name="T26" fmla="*/ 1371 w 1441"/>
                <a:gd name="T27" fmla="*/ 141 h 141"/>
                <a:gd name="T28" fmla="*/ 70 w 1441"/>
                <a:gd name="T29" fmla="*/ 141 h 141"/>
                <a:gd name="T30" fmla="*/ 52 w 1441"/>
                <a:gd name="T31" fmla="*/ 139 h 141"/>
                <a:gd name="T32" fmla="*/ 35 w 1441"/>
                <a:gd name="T33" fmla="*/ 131 h 141"/>
                <a:gd name="T34" fmla="*/ 21 w 1441"/>
                <a:gd name="T35" fmla="*/ 121 h 141"/>
                <a:gd name="T36" fmla="*/ 9 w 1441"/>
                <a:gd name="T37" fmla="*/ 106 h 141"/>
                <a:gd name="T38" fmla="*/ 3 w 1441"/>
                <a:gd name="T39" fmla="*/ 90 h 141"/>
                <a:gd name="T40" fmla="*/ 0 w 1441"/>
                <a:gd name="T41" fmla="*/ 71 h 141"/>
                <a:gd name="T42" fmla="*/ 3 w 1441"/>
                <a:gd name="T43" fmla="*/ 51 h 141"/>
                <a:gd name="T44" fmla="*/ 9 w 1441"/>
                <a:gd name="T45" fmla="*/ 34 h 141"/>
                <a:gd name="T46" fmla="*/ 21 w 1441"/>
                <a:gd name="T47" fmla="*/ 21 h 141"/>
                <a:gd name="T48" fmla="*/ 35 w 1441"/>
                <a:gd name="T49" fmla="*/ 10 h 141"/>
                <a:gd name="T50" fmla="*/ 52 w 1441"/>
                <a:gd name="T51" fmla="*/ 3 h 141"/>
                <a:gd name="T52" fmla="*/ 70 w 1441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1" h="141">
                  <a:moveTo>
                    <a:pt x="70" y="0"/>
                  </a:moveTo>
                  <a:lnTo>
                    <a:pt x="1371" y="0"/>
                  </a:lnTo>
                  <a:lnTo>
                    <a:pt x="1390" y="3"/>
                  </a:lnTo>
                  <a:lnTo>
                    <a:pt x="1407" y="10"/>
                  </a:lnTo>
                  <a:lnTo>
                    <a:pt x="1421" y="21"/>
                  </a:lnTo>
                  <a:lnTo>
                    <a:pt x="1431" y="34"/>
                  </a:lnTo>
                  <a:lnTo>
                    <a:pt x="1439" y="51"/>
                  </a:lnTo>
                  <a:lnTo>
                    <a:pt x="1441" y="71"/>
                  </a:lnTo>
                  <a:lnTo>
                    <a:pt x="1439" y="90"/>
                  </a:lnTo>
                  <a:lnTo>
                    <a:pt x="1431" y="106"/>
                  </a:lnTo>
                  <a:lnTo>
                    <a:pt x="1421" y="121"/>
                  </a:lnTo>
                  <a:lnTo>
                    <a:pt x="1407" y="131"/>
                  </a:lnTo>
                  <a:lnTo>
                    <a:pt x="1390" y="139"/>
                  </a:lnTo>
                  <a:lnTo>
                    <a:pt x="1371" y="141"/>
                  </a:lnTo>
                  <a:lnTo>
                    <a:pt x="70" y="141"/>
                  </a:lnTo>
                  <a:lnTo>
                    <a:pt x="52" y="139"/>
                  </a:lnTo>
                  <a:lnTo>
                    <a:pt x="35" y="131"/>
                  </a:lnTo>
                  <a:lnTo>
                    <a:pt x="21" y="121"/>
                  </a:lnTo>
                  <a:lnTo>
                    <a:pt x="9" y="106"/>
                  </a:lnTo>
                  <a:lnTo>
                    <a:pt x="3" y="90"/>
                  </a:lnTo>
                  <a:lnTo>
                    <a:pt x="0" y="71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364"/>
            <p:cNvSpPr>
              <a:spLocks/>
            </p:cNvSpPr>
            <p:nvPr/>
          </p:nvSpPr>
          <p:spPr bwMode="auto">
            <a:xfrm>
              <a:off x="4583113" y="4652963"/>
              <a:ext cx="228600" cy="22225"/>
            </a:xfrm>
            <a:custGeom>
              <a:avLst/>
              <a:gdLst>
                <a:gd name="T0" fmla="*/ 70 w 1441"/>
                <a:gd name="T1" fmla="*/ 0 h 141"/>
                <a:gd name="T2" fmla="*/ 1371 w 1441"/>
                <a:gd name="T3" fmla="*/ 0 h 141"/>
                <a:gd name="T4" fmla="*/ 1390 w 1441"/>
                <a:gd name="T5" fmla="*/ 2 h 141"/>
                <a:gd name="T6" fmla="*/ 1407 w 1441"/>
                <a:gd name="T7" fmla="*/ 10 h 141"/>
                <a:gd name="T8" fmla="*/ 1421 w 1441"/>
                <a:gd name="T9" fmla="*/ 20 h 141"/>
                <a:gd name="T10" fmla="*/ 1431 w 1441"/>
                <a:gd name="T11" fmla="*/ 35 h 141"/>
                <a:gd name="T12" fmla="*/ 1439 w 1441"/>
                <a:gd name="T13" fmla="*/ 52 h 141"/>
                <a:gd name="T14" fmla="*/ 1441 w 1441"/>
                <a:gd name="T15" fmla="*/ 70 h 141"/>
                <a:gd name="T16" fmla="*/ 1439 w 1441"/>
                <a:gd name="T17" fmla="*/ 90 h 141"/>
                <a:gd name="T18" fmla="*/ 1431 w 1441"/>
                <a:gd name="T19" fmla="*/ 107 h 141"/>
                <a:gd name="T20" fmla="*/ 1421 w 1441"/>
                <a:gd name="T21" fmla="*/ 120 h 141"/>
                <a:gd name="T22" fmla="*/ 1407 w 1441"/>
                <a:gd name="T23" fmla="*/ 131 h 141"/>
                <a:gd name="T24" fmla="*/ 1390 w 1441"/>
                <a:gd name="T25" fmla="*/ 139 h 141"/>
                <a:gd name="T26" fmla="*/ 1371 w 1441"/>
                <a:gd name="T27" fmla="*/ 141 h 141"/>
                <a:gd name="T28" fmla="*/ 70 w 1441"/>
                <a:gd name="T29" fmla="*/ 141 h 141"/>
                <a:gd name="T30" fmla="*/ 52 w 1441"/>
                <a:gd name="T31" fmla="*/ 139 h 141"/>
                <a:gd name="T32" fmla="*/ 35 w 1441"/>
                <a:gd name="T33" fmla="*/ 131 h 141"/>
                <a:gd name="T34" fmla="*/ 21 w 1441"/>
                <a:gd name="T35" fmla="*/ 120 h 141"/>
                <a:gd name="T36" fmla="*/ 9 w 1441"/>
                <a:gd name="T37" fmla="*/ 107 h 141"/>
                <a:gd name="T38" fmla="*/ 3 w 1441"/>
                <a:gd name="T39" fmla="*/ 90 h 141"/>
                <a:gd name="T40" fmla="*/ 0 w 1441"/>
                <a:gd name="T41" fmla="*/ 70 h 141"/>
                <a:gd name="T42" fmla="*/ 3 w 1441"/>
                <a:gd name="T43" fmla="*/ 51 h 141"/>
                <a:gd name="T44" fmla="*/ 9 w 1441"/>
                <a:gd name="T45" fmla="*/ 35 h 141"/>
                <a:gd name="T46" fmla="*/ 21 w 1441"/>
                <a:gd name="T47" fmla="*/ 20 h 141"/>
                <a:gd name="T48" fmla="*/ 35 w 1441"/>
                <a:gd name="T49" fmla="*/ 10 h 141"/>
                <a:gd name="T50" fmla="*/ 52 w 1441"/>
                <a:gd name="T51" fmla="*/ 2 h 141"/>
                <a:gd name="T52" fmla="*/ 70 w 1441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1" h="141">
                  <a:moveTo>
                    <a:pt x="70" y="0"/>
                  </a:moveTo>
                  <a:lnTo>
                    <a:pt x="1371" y="0"/>
                  </a:lnTo>
                  <a:lnTo>
                    <a:pt x="1390" y="2"/>
                  </a:lnTo>
                  <a:lnTo>
                    <a:pt x="1407" y="10"/>
                  </a:lnTo>
                  <a:lnTo>
                    <a:pt x="1421" y="20"/>
                  </a:lnTo>
                  <a:lnTo>
                    <a:pt x="1431" y="35"/>
                  </a:lnTo>
                  <a:lnTo>
                    <a:pt x="1439" y="52"/>
                  </a:lnTo>
                  <a:lnTo>
                    <a:pt x="1441" y="70"/>
                  </a:lnTo>
                  <a:lnTo>
                    <a:pt x="1439" y="90"/>
                  </a:lnTo>
                  <a:lnTo>
                    <a:pt x="1431" y="107"/>
                  </a:lnTo>
                  <a:lnTo>
                    <a:pt x="1421" y="120"/>
                  </a:lnTo>
                  <a:lnTo>
                    <a:pt x="1407" y="131"/>
                  </a:lnTo>
                  <a:lnTo>
                    <a:pt x="1390" y="139"/>
                  </a:lnTo>
                  <a:lnTo>
                    <a:pt x="1371" y="141"/>
                  </a:lnTo>
                  <a:lnTo>
                    <a:pt x="70" y="141"/>
                  </a:lnTo>
                  <a:lnTo>
                    <a:pt x="52" y="139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9" y="107"/>
                  </a:lnTo>
                  <a:lnTo>
                    <a:pt x="3" y="90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6" name="Group 975"/>
          <p:cNvGrpSpPr/>
          <p:nvPr/>
        </p:nvGrpSpPr>
        <p:grpSpPr>
          <a:xfrm>
            <a:off x="3477208" y="4259115"/>
            <a:ext cx="550863" cy="503238"/>
            <a:chOff x="3476625" y="4259263"/>
            <a:chExt cx="550863" cy="503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4" name="Freeform 369"/>
            <p:cNvSpPr>
              <a:spLocks/>
            </p:cNvSpPr>
            <p:nvPr/>
          </p:nvSpPr>
          <p:spPr bwMode="auto">
            <a:xfrm>
              <a:off x="3476625" y="4259263"/>
              <a:ext cx="550863" cy="503238"/>
            </a:xfrm>
            <a:custGeom>
              <a:avLst/>
              <a:gdLst>
                <a:gd name="T0" fmla="*/ 2189 w 3473"/>
                <a:gd name="T1" fmla="*/ 30 h 3176"/>
                <a:gd name="T2" fmla="*/ 2568 w 3473"/>
                <a:gd name="T3" fmla="*/ 156 h 3176"/>
                <a:gd name="T4" fmla="*/ 2898 w 3473"/>
                <a:gd name="T5" fmla="*/ 367 h 3176"/>
                <a:gd name="T6" fmla="*/ 3166 w 3473"/>
                <a:gd name="T7" fmla="*/ 651 h 3176"/>
                <a:gd name="T8" fmla="*/ 3357 w 3473"/>
                <a:gd name="T9" fmla="*/ 994 h 3176"/>
                <a:gd name="T10" fmla="*/ 3459 w 3473"/>
                <a:gd name="T11" fmla="*/ 1381 h 3176"/>
                <a:gd name="T12" fmla="*/ 3459 w 3473"/>
                <a:gd name="T13" fmla="*/ 1795 h 3176"/>
                <a:gd name="T14" fmla="*/ 3357 w 3473"/>
                <a:gd name="T15" fmla="*/ 2182 h 3176"/>
                <a:gd name="T16" fmla="*/ 3166 w 3473"/>
                <a:gd name="T17" fmla="*/ 2525 h 3176"/>
                <a:gd name="T18" fmla="*/ 2898 w 3473"/>
                <a:gd name="T19" fmla="*/ 2808 h 3176"/>
                <a:gd name="T20" fmla="*/ 2568 w 3473"/>
                <a:gd name="T21" fmla="*/ 3020 h 3176"/>
                <a:gd name="T22" fmla="*/ 2189 w 3473"/>
                <a:gd name="T23" fmla="*/ 3146 h 3176"/>
                <a:gd name="T24" fmla="*/ 1777 w 3473"/>
                <a:gd name="T25" fmla="*/ 3172 h 3176"/>
                <a:gd name="T26" fmla="*/ 1379 w 3473"/>
                <a:gd name="T27" fmla="*/ 3094 h 3176"/>
                <a:gd name="T28" fmla="*/ 1023 w 3473"/>
                <a:gd name="T29" fmla="*/ 2924 h 3176"/>
                <a:gd name="T30" fmla="*/ 723 w 3473"/>
                <a:gd name="T31" fmla="*/ 2675 h 3176"/>
                <a:gd name="T32" fmla="*/ 491 w 3473"/>
                <a:gd name="T33" fmla="*/ 2360 h 3176"/>
                <a:gd name="T34" fmla="*/ 343 w 3473"/>
                <a:gd name="T35" fmla="*/ 1994 h 3176"/>
                <a:gd name="T36" fmla="*/ 291 w 3473"/>
                <a:gd name="T37" fmla="*/ 1587 h 3176"/>
                <a:gd name="T38" fmla="*/ 88 w 3473"/>
                <a:gd name="T39" fmla="*/ 1719 h 3176"/>
                <a:gd name="T40" fmla="*/ 21 w 3473"/>
                <a:gd name="T41" fmla="*/ 1701 h 3176"/>
                <a:gd name="T42" fmla="*/ 0 w 3473"/>
                <a:gd name="T43" fmla="*/ 1652 h 3176"/>
                <a:gd name="T44" fmla="*/ 311 w 3473"/>
                <a:gd name="T45" fmla="*/ 1313 h 3176"/>
                <a:gd name="T46" fmla="*/ 379 w 3473"/>
                <a:gd name="T47" fmla="*/ 1294 h 3176"/>
                <a:gd name="T48" fmla="*/ 712 w 3473"/>
                <a:gd name="T49" fmla="*/ 1617 h 3176"/>
                <a:gd name="T50" fmla="*/ 712 w 3473"/>
                <a:gd name="T51" fmla="*/ 1686 h 3176"/>
                <a:gd name="T52" fmla="*/ 652 w 3473"/>
                <a:gd name="T53" fmla="*/ 1721 h 3176"/>
                <a:gd name="T54" fmla="*/ 431 w 3473"/>
                <a:gd name="T55" fmla="*/ 1531 h 3176"/>
                <a:gd name="T56" fmla="*/ 461 w 3473"/>
                <a:gd name="T57" fmla="*/ 1879 h 3176"/>
                <a:gd name="T58" fmla="*/ 584 w 3473"/>
                <a:gd name="T59" fmla="*/ 2236 h 3176"/>
                <a:gd name="T60" fmla="*/ 793 w 3473"/>
                <a:gd name="T61" fmla="*/ 2544 h 3176"/>
                <a:gd name="T62" fmla="*/ 1071 w 3473"/>
                <a:gd name="T63" fmla="*/ 2788 h 3176"/>
                <a:gd name="T64" fmla="*/ 1406 w 3473"/>
                <a:gd name="T65" fmla="*/ 2956 h 3176"/>
                <a:gd name="T66" fmla="*/ 1782 w 3473"/>
                <a:gd name="T67" fmla="*/ 3032 h 3176"/>
                <a:gd name="T68" fmla="*/ 2173 w 3473"/>
                <a:gd name="T69" fmla="*/ 3006 h 3176"/>
                <a:gd name="T70" fmla="*/ 2531 w 3473"/>
                <a:gd name="T71" fmla="*/ 2883 h 3176"/>
                <a:gd name="T72" fmla="*/ 2839 w 3473"/>
                <a:gd name="T73" fmla="*/ 2675 h 3176"/>
                <a:gd name="T74" fmla="*/ 3085 w 3473"/>
                <a:gd name="T75" fmla="*/ 2397 h 3176"/>
                <a:gd name="T76" fmla="*/ 3252 w 3473"/>
                <a:gd name="T77" fmla="*/ 2063 h 3176"/>
                <a:gd name="T78" fmla="*/ 3329 w 3473"/>
                <a:gd name="T79" fmla="*/ 1687 h 3176"/>
                <a:gd name="T80" fmla="*/ 3303 w 3473"/>
                <a:gd name="T81" fmla="*/ 1297 h 3176"/>
                <a:gd name="T82" fmla="*/ 3178 w 3473"/>
                <a:gd name="T83" fmla="*/ 940 h 3176"/>
                <a:gd name="T84" fmla="*/ 2971 w 3473"/>
                <a:gd name="T85" fmla="*/ 632 h 3176"/>
                <a:gd name="T86" fmla="*/ 2692 w 3473"/>
                <a:gd name="T87" fmla="*/ 388 h 3176"/>
                <a:gd name="T88" fmla="*/ 2358 w 3473"/>
                <a:gd name="T89" fmla="*/ 220 h 3176"/>
                <a:gd name="T90" fmla="*/ 1980 w 3473"/>
                <a:gd name="T91" fmla="*/ 143 h 3176"/>
                <a:gd name="T92" fmla="*/ 1613 w 3473"/>
                <a:gd name="T93" fmla="*/ 164 h 3176"/>
                <a:gd name="T94" fmla="*/ 1277 w 3473"/>
                <a:gd name="T95" fmla="*/ 271 h 3176"/>
                <a:gd name="T96" fmla="*/ 977 w 3473"/>
                <a:gd name="T97" fmla="*/ 456 h 3176"/>
                <a:gd name="T98" fmla="*/ 812 w 3473"/>
                <a:gd name="T99" fmla="*/ 596 h 3176"/>
                <a:gd name="T100" fmla="*/ 745 w 3473"/>
                <a:gd name="T101" fmla="*/ 578 h 3176"/>
                <a:gd name="T102" fmla="*/ 724 w 3473"/>
                <a:gd name="T103" fmla="*/ 512 h 3176"/>
                <a:gd name="T104" fmla="*/ 878 w 3473"/>
                <a:gd name="T105" fmla="*/ 356 h 3176"/>
                <a:gd name="T106" fmla="*/ 1181 w 3473"/>
                <a:gd name="T107" fmla="*/ 161 h 3176"/>
                <a:gd name="T108" fmla="*/ 1520 w 3473"/>
                <a:gd name="T109" fmla="*/ 41 h 3176"/>
                <a:gd name="T110" fmla="*/ 1881 w 3473"/>
                <a:gd name="T111" fmla="*/ 0 h 3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3" h="3176">
                  <a:moveTo>
                    <a:pt x="1881" y="0"/>
                  </a:moveTo>
                  <a:lnTo>
                    <a:pt x="1986" y="3"/>
                  </a:lnTo>
                  <a:lnTo>
                    <a:pt x="2089" y="13"/>
                  </a:lnTo>
                  <a:lnTo>
                    <a:pt x="2189" y="30"/>
                  </a:lnTo>
                  <a:lnTo>
                    <a:pt x="2288" y="53"/>
                  </a:lnTo>
                  <a:lnTo>
                    <a:pt x="2384" y="81"/>
                  </a:lnTo>
                  <a:lnTo>
                    <a:pt x="2477" y="116"/>
                  </a:lnTo>
                  <a:lnTo>
                    <a:pt x="2568" y="156"/>
                  </a:lnTo>
                  <a:lnTo>
                    <a:pt x="2655" y="201"/>
                  </a:lnTo>
                  <a:lnTo>
                    <a:pt x="2740" y="252"/>
                  </a:lnTo>
                  <a:lnTo>
                    <a:pt x="2821" y="307"/>
                  </a:lnTo>
                  <a:lnTo>
                    <a:pt x="2898" y="367"/>
                  </a:lnTo>
                  <a:lnTo>
                    <a:pt x="2971" y="432"/>
                  </a:lnTo>
                  <a:lnTo>
                    <a:pt x="3040" y="501"/>
                  </a:lnTo>
                  <a:lnTo>
                    <a:pt x="3105" y="574"/>
                  </a:lnTo>
                  <a:lnTo>
                    <a:pt x="3166" y="651"/>
                  </a:lnTo>
                  <a:lnTo>
                    <a:pt x="3221" y="732"/>
                  </a:lnTo>
                  <a:lnTo>
                    <a:pt x="3271" y="816"/>
                  </a:lnTo>
                  <a:lnTo>
                    <a:pt x="3317" y="903"/>
                  </a:lnTo>
                  <a:lnTo>
                    <a:pt x="3357" y="994"/>
                  </a:lnTo>
                  <a:lnTo>
                    <a:pt x="3391" y="1086"/>
                  </a:lnTo>
                  <a:lnTo>
                    <a:pt x="3420" y="1182"/>
                  </a:lnTo>
                  <a:lnTo>
                    <a:pt x="3443" y="1281"/>
                  </a:lnTo>
                  <a:lnTo>
                    <a:pt x="3459" y="1381"/>
                  </a:lnTo>
                  <a:lnTo>
                    <a:pt x="3469" y="1483"/>
                  </a:lnTo>
                  <a:lnTo>
                    <a:pt x="3473" y="1587"/>
                  </a:lnTo>
                  <a:lnTo>
                    <a:pt x="3469" y="1693"/>
                  </a:lnTo>
                  <a:lnTo>
                    <a:pt x="3459" y="1795"/>
                  </a:lnTo>
                  <a:lnTo>
                    <a:pt x="3443" y="1895"/>
                  </a:lnTo>
                  <a:lnTo>
                    <a:pt x="3420" y="1994"/>
                  </a:lnTo>
                  <a:lnTo>
                    <a:pt x="3391" y="2089"/>
                  </a:lnTo>
                  <a:lnTo>
                    <a:pt x="3357" y="2182"/>
                  </a:lnTo>
                  <a:lnTo>
                    <a:pt x="3317" y="2273"/>
                  </a:lnTo>
                  <a:lnTo>
                    <a:pt x="3271" y="2360"/>
                  </a:lnTo>
                  <a:lnTo>
                    <a:pt x="3221" y="2444"/>
                  </a:lnTo>
                  <a:lnTo>
                    <a:pt x="3166" y="2525"/>
                  </a:lnTo>
                  <a:lnTo>
                    <a:pt x="3106" y="2602"/>
                  </a:lnTo>
                  <a:lnTo>
                    <a:pt x="3040" y="2675"/>
                  </a:lnTo>
                  <a:lnTo>
                    <a:pt x="2972" y="2744"/>
                  </a:lnTo>
                  <a:lnTo>
                    <a:pt x="2898" y="2808"/>
                  </a:lnTo>
                  <a:lnTo>
                    <a:pt x="2821" y="2869"/>
                  </a:lnTo>
                  <a:lnTo>
                    <a:pt x="2740" y="2924"/>
                  </a:lnTo>
                  <a:lnTo>
                    <a:pt x="2655" y="2975"/>
                  </a:lnTo>
                  <a:lnTo>
                    <a:pt x="2568" y="3020"/>
                  </a:lnTo>
                  <a:lnTo>
                    <a:pt x="2477" y="3060"/>
                  </a:lnTo>
                  <a:lnTo>
                    <a:pt x="2384" y="3094"/>
                  </a:lnTo>
                  <a:lnTo>
                    <a:pt x="2288" y="3123"/>
                  </a:lnTo>
                  <a:lnTo>
                    <a:pt x="2189" y="3146"/>
                  </a:lnTo>
                  <a:lnTo>
                    <a:pt x="2089" y="3163"/>
                  </a:lnTo>
                  <a:lnTo>
                    <a:pt x="1986" y="3172"/>
                  </a:lnTo>
                  <a:lnTo>
                    <a:pt x="1881" y="3176"/>
                  </a:lnTo>
                  <a:lnTo>
                    <a:pt x="1777" y="3172"/>
                  </a:lnTo>
                  <a:lnTo>
                    <a:pt x="1675" y="3163"/>
                  </a:lnTo>
                  <a:lnTo>
                    <a:pt x="1573" y="3146"/>
                  </a:lnTo>
                  <a:lnTo>
                    <a:pt x="1475" y="3123"/>
                  </a:lnTo>
                  <a:lnTo>
                    <a:pt x="1379" y="3094"/>
                  </a:lnTo>
                  <a:lnTo>
                    <a:pt x="1285" y="3060"/>
                  </a:lnTo>
                  <a:lnTo>
                    <a:pt x="1195" y="3020"/>
                  </a:lnTo>
                  <a:lnTo>
                    <a:pt x="1107" y="2975"/>
                  </a:lnTo>
                  <a:lnTo>
                    <a:pt x="1023" y="2924"/>
                  </a:lnTo>
                  <a:lnTo>
                    <a:pt x="943" y="2869"/>
                  </a:lnTo>
                  <a:lnTo>
                    <a:pt x="866" y="2808"/>
                  </a:lnTo>
                  <a:lnTo>
                    <a:pt x="792" y="2744"/>
                  </a:lnTo>
                  <a:lnTo>
                    <a:pt x="723" y="2675"/>
                  </a:lnTo>
                  <a:lnTo>
                    <a:pt x="658" y="2602"/>
                  </a:lnTo>
                  <a:lnTo>
                    <a:pt x="598" y="2525"/>
                  </a:lnTo>
                  <a:lnTo>
                    <a:pt x="542" y="2444"/>
                  </a:lnTo>
                  <a:lnTo>
                    <a:pt x="491" y="2360"/>
                  </a:lnTo>
                  <a:lnTo>
                    <a:pt x="446" y="2273"/>
                  </a:lnTo>
                  <a:lnTo>
                    <a:pt x="406" y="2182"/>
                  </a:lnTo>
                  <a:lnTo>
                    <a:pt x="372" y="2089"/>
                  </a:lnTo>
                  <a:lnTo>
                    <a:pt x="343" y="1994"/>
                  </a:lnTo>
                  <a:lnTo>
                    <a:pt x="321" y="1895"/>
                  </a:lnTo>
                  <a:lnTo>
                    <a:pt x="304" y="1795"/>
                  </a:lnTo>
                  <a:lnTo>
                    <a:pt x="294" y="1693"/>
                  </a:lnTo>
                  <a:lnTo>
                    <a:pt x="291" y="1587"/>
                  </a:lnTo>
                  <a:lnTo>
                    <a:pt x="291" y="1531"/>
                  </a:lnTo>
                  <a:lnTo>
                    <a:pt x="120" y="1701"/>
                  </a:lnTo>
                  <a:lnTo>
                    <a:pt x="105" y="1713"/>
                  </a:lnTo>
                  <a:lnTo>
                    <a:pt x="88" y="1719"/>
                  </a:lnTo>
                  <a:lnTo>
                    <a:pt x="71" y="1721"/>
                  </a:lnTo>
                  <a:lnTo>
                    <a:pt x="53" y="1719"/>
                  </a:lnTo>
                  <a:lnTo>
                    <a:pt x="36" y="1713"/>
                  </a:lnTo>
                  <a:lnTo>
                    <a:pt x="21" y="1701"/>
                  </a:lnTo>
                  <a:lnTo>
                    <a:pt x="9" y="1686"/>
                  </a:lnTo>
                  <a:lnTo>
                    <a:pt x="2" y="1669"/>
                  </a:lnTo>
                  <a:lnTo>
                    <a:pt x="0" y="1652"/>
                  </a:lnTo>
                  <a:lnTo>
                    <a:pt x="0" y="1652"/>
                  </a:lnTo>
                  <a:lnTo>
                    <a:pt x="2" y="1634"/>
                  </a:lnTo>
                  <a:lnTo>
                    <a:pt x="9" y="1617"/>
                  </a:lnTo>
                  <a:lnTo>
                    <a:pt x="21" y="1602"/>
                  </a:lnTo>
                  <a:lnTo>
                    <a:pt x="311" y="1313"/>
                  </a:lnTo>
                  <a:lnTo>
                    <a:pt x="326" y="1301"/>
                  </a:lnTo>
                  <a:lnTo>
                    <a:pt x="343" y="1294"/>
                  </a:lnTo>
                  <a:lnTo>
                    <a:pt x="361" y="1292"/>
                  </a:lnTo>
                  <a:lnTo>
                    <a:pt x="379" y="1294"/>
                  </a:lnTo>
                  <a:lnTo>
                    <a:pt x="395" y="1301"/>
                  </a:lnTo>
                  <a:lnTo>
                    <a:pt x="410" y="1313"/>
                  </a:lnTo>
                  <a:lnTo>
                    <a:pt x="701" y="1602"/>
                  </a:lnTo>
                  <a:lnTo>
                    <a:pt x="712" y="1617"/>
                  </a:lnTo>
                  <a:lnTo>
                    <a:pt x="719" y="1634"/>
                  </a:lnTo>
                  <a:lnTo>
                    <a:pt x="721" y="1652"/>
                  </a:lnTo>
                  <a:lnTo>
                    <a:pt x="719" y="1669"/>
                  </a:lnTo>
                  <a:lnTo>
                    <a:pt x="712" y="1686"/>
                  </a:lnTo>
                  <a:lnTo>
                    <a:pt x="701" y="1701"/>
                  </a:lnTo>
                  <a:lnTo>
                    <a:pt x="685" y="1713"/>
                  </a:lnTo>
                  <a:lnTo>
                    <a:pt x="669" y="1719"/>
                  </a:lnTo>
                  <a:lnTo>
                    <a:pt x="652" y="1721"/>
                  </a:lnTo>
                  <a:lnTo>
                    <a:pt x="634" y="1719"/>
                  </a:lnTo>
                  <a:lnTo>
                    <a:pt x="617" y="1713"/>
                  </a:lnTo>
                  <a:lnTo>
                    <a:pt x="601" y="1701"/>
                  </a:lnTo>
                  <a:lnTo>
                    <a:pt x="431" y="1531"/>
                  </a:lnTo>
                  <a:lnTo>
                    <a:pt x="431" y="1587"/>
                  </a:lnTo>
                  <a:lnTo>
                    <a:pt x="434" y="1687"/>
                  </a:lnTo>
                  <a:lnTo>
                    <a:pt x="444" y="1784"/>
                  </a:lnTo>
                  <a:lnTo>
                    <a:pt x="461" y="1879"/>
                  </a:lnTo>
                  <a:lnTo>
                    <a:pt x="483" y="1973"/>
                  </a:lnTo>
                  <a:lnTo>
                    <a:pt x="511" y="2063"/>
                  </a:lnTo>
                  <a:lnTo>
                    <a:pt x="545" y="2150"/>
                  </a:lnTo>
                  <a:lnTo>
                    <a:pt x="584" y="2236"/>
                  </a:lnTo>
                  <a:lnTo>
                    <a:pt x="630" y="2318"/>
                  </a:lnTo>
                  <a:lnTo>
                    <a:pt x="679" y="2397"/>
                  </a:lnTo>
                  <a:lnTo>
                    <a:pt x="734" y="2472"/>
                  </a:lnTo>
                  <a:lnTo>
                    <a:pt x="793" y="2544"/>
                  </a:lnTo>
                  <a:lnTo>
                    <a:pt x="856" y="2611"/>
                  </a:lnTo>
                  <a:lnTo>
                    <a:pt x="924" y="2675"/>
                  </a:lnTo>
                  <a:lnTo>
                    <a:pt x="995" y="2733"/>
                  </a:lnTo>
                  <a:lnTo>
                    <a:pt x="1071" y="2788"/>
                  </a:lnTo>
                  <a:lnTo>
                    <a:pt x="1151" y="2838"/>
                  </a:lnTo>
                  <a:lnTo>
                    <a:pt x="1233" y="2883"/>
                  </a:lnTo>
                  <a:lnTo>
                    <a:pt x="1317" y="2922"/>
                  </a:lnTo>
                  <a:lnTo>
                    <a:pt x="1406" y="2956"/>
                  </a:lnTo>
                  <a:lnTo>
                    <a:pt x="1496" y="2984"/>
                  </a:lnTo>
                  <a:lnTo>
                    <a:pt x="1589" y="3006"/>
                  </a:lnTo>
                  <a:lnTo>
                    <a:pt x="1685" y="3023"/>
                  </a:lnTo>
                  <a:lnTo>
                    <a:pt x="1782" y="3032"/>
                  </a:lnTo>
                  <a:lnTo>
                    <a:pt x="1881" y="3036"/>
                  </a:lnTo>
                  <a:lnTo>
                    <a:pt x="1980" y="3032"/>
                  </a:lnTo>
                  <a:lnTo>
                    <a:pt x="2079" y="3023"/>
                  </a:lnTo>
                  <a:lnTo>
                    <a:pt x="2173" y="3006"/>
                  </a:lnTo>
                  <a:lnTo>
                    <a:pt x="2267" y="2984"/>
                  </a:lnTo>
                  <a:lnTo>
                    <a:pt x="2358" y="2956"/>
                  </a:lnTo>
                  <a:lnTo>
                    <a:pt x="2445" y="2922"/>
                  </a:lnTo>
                  <a:lnTo>
                    <a:pt x="2531" y="2883"/>
                  </a:lnTo>
                  <a:lnTo>
                    <a:pt x="2613" y="2838"/>
                  </a:lnTo>
                  <a:lnTo>
                    <a:pt x="2692" y="2788"/>
                  </a:lnTo>
                  <a:lnTo>
                    <a:pt x="2767" y="2733"/>
                  </a:lnTo>
                  <a:lnTo>
                    <a:pt x="2839" y="2675"/>
                  </a:lnTo>
                  <a:lnTo>
                    <a:pt x="2907" y="2611"/>
                  </a:lnTo>
                  <a:lnTo>
                    <a:pt x="2971" y="2544"/>
                  </a:lnTo>
                  <a:lnTo>
                    <a:pt x="3030" y="2472"/>
                  </a:lnTo>
                  <a:lnTo>
                    <a:pt x="3085" y="2397"/>
                  </a:lnTo>
                  <a:lnTo>
                    <a:pt x="3134" y="2318"/>
                  </a:lnTo>
                  <a:lnTo>
                    <a:pt x="3178" y="2236"/>
                  </a:lnTo>
                  <a:lnTo>
                    <a:pt x="3218" y="2150"/>
                  </a:lnTo>
                  <a:lnTo>
                    <a:pt x="3252" y="2063"/>
                  </a:lnTo>
                  <a:lnTo>
                    <a:pt x="3281" y="1973"/>
                  </a:lnTo>
                  <a:lnTo>
                    <a:pt x="3303" y="1879"/>
                  </a:lnTo>
                  <a:lnTo>
                    <a:pt x="3320" y="1784"/>
                  </a:lnTo>
                  <a:lnTo>
                    <a:pt x="3329" y="1687"/>
                  </a:lnTo>
                  <a:lnTo>
                    <a:pt x="3332" y="1587"/>
                  </a:lnTo>
                  <a:lnTo>
                    <a:pt x="3329" y="1488"/>
                  </a:lnTo>
                  <a:lnTo>
                    <a:pt x="3320" y="1392"/>
                  </a:lnTo>
                  <a:lnTo>
                    <a:pt x="3303" y="1297"/>
                  </a:lnTo>
                  <a:lnTo>
                    <a:pt x="3281" y="1203"/>
                  </a:lnTo>
                  <a:lnTo>
                    <a:pt x="3252" y="1113"/>
                  </a:lnTo>
                  <a:lnTo>
                    <a:pt x="3218" y="1025"/>
                  </a:lnTo>
                  <a:lnTo>
                    <a:pt x="3178" y="940"/>
                  </a:lnTo>
                  <a:lnTo>
                    <a:pt x="3134" y="858"/>
                  </a:lnTo>
                  <a:lnTo>
                    <a:pt x="3085" y="779"/>
                  </a:lnTo>
                  <a:lnTo>
                    <a:pt x="3030" y="703"/>
                  </a:lnTo>
                  <a:lnTo>
                    <a:pt x="2971" y="632"/>
                  </a:lnTo>
                  <a:lnTo>
                    <a:pt x="2907" y="564"/>
                  </a:lnTo>
                  <a:lnTo>
                    <a:pt x="2839" y="501"/>
                  </a:lnTo>
                  <a:lnTo>
                    <a:pt x="2767" y="442"/>
                  </a:lnTo>
                  <a:lnTo>
                    <a:pt x="2692" y="388"/>
                  </a:lnTo>
                  <a:lnTo>
                    <a:pt x="2613" y="338"/>
                  </a:lnTo>
                  <a:lnTo>
                    <a:pt x="2531" y="293"/>
                  </a:lnTo>
                  <a:lnTo>
                    <a:pt x="2445" y="254"/>
                  </a:lnTo>
                  <a:lnTo>
                    <a:pt x="2358" y="220"/>
                  </a:lnTo>
                  <a:lnTo>
                    <a:pt x="2267" y="192"/>
                  </a:lnTo>
                  <a:lnTo>
                    <a:pt x="2173" y="170"/>
                  </a:lnTo>
                  <a:lnTo>
                    <a:pt x="2079" y="153"/>
                  </a:lnTo>
                  <a:lnTo>
                    <a:pt x="1980" y="143"/>
                  </a:lnTo>
                  <a:lnTo>
                    <a:pt x="1881" y="140"/>
                  </a:lnTo>
                  <a:lnTo>
                    <a:pt x="1791" y="142"/>
                  </a:lnTo>
                  <a:lnTo>
                    <a:pt x="1702" y="151"/>
                  </a:lnTo>
                  <a:lnTo>
                    <a:pt x="1613" y="164"/>
                  </a:lnTo>
                  <a:lnTo>
                    <a:pt x="1527" y="183"/>
                  </a:lnTo>
                  <a:lnTo>
                    <a:pt x="1442" y="208"/>
                  </a:lnTo>
                  <a:lnTo>
                    <a:pt x="1358" y="236"/>
                  </a:lnTo>
                  <a:lnTo>
                    <a:pt x="1277" y="271"/>
                  </a:lnTo>
                  <a:lnTo>
                    <a:pt x="1199" y="310"/>
                  </a:lnTo>
                  <a:lnTo>
                    <a:pt x="1122" y="354"/>
                  </a:lnTo>
                  <a:lnTo>
                    <a:pt x="1048" y="402"/>
                  </a:lnTo>
                  <a:lnTo>
                    <a:pt x="977" y="456"/>
                  </a:lnTo>
                  <a:lnTo>
                    <a:pt x="908" y="514"/>
                  </a:lnTo>
                  <a:lnTo>
                    <a:pt x="844" y="577"/>
                  </a:lnTo>
                  <a:lnTo>
                    <a:pt x="829" y="589"/>
                  </a:lnTo>
                  <a:lnTo>
                    <a:pt x="812" y="596"/>
                  </a:lnTo>
                  <a:lnTo>
                    <a:pt x="794" y="598"/>
                  </a:lnTo>
                  <a:lnTo>
                    <a:pt x="776" y="596"/>
                  </a:lnTo>
                  <a:lnTo>
                    <a:pt x="759" y="590"/>
                  </a:lnTo>
                  <a:lnTo>
                    <a:pt x="745" y="578"/>
                  </a:lnTo>
                  <a:lnTo>
                    <a:pt x="733" y="563"/>
                  </a:lnTo>
                  <a:lnTo>
                    <a:pt x="726" y="546"/>
                  </a:lnTo>
                  <a:lnTo>
                    <a:pt x="722" y="529"/>
                  </a:lnTo>
                  <a:lnTo>
                    <a:pt x="724" y="512"/>
                  </a:lnTo>
                  <a:lnTo>
                    <a:pt x="732" y="494"/>
                  </a:lnTo>
                  <a:lnTo>
                    <a:pt x="742" y="479"/>
                  </a:lnTo>
                  <a:lnTo>
                    <a:pt x="809" y="415"/>
                  </a:lnTo>
                  <a:lnTo>
                    <a:pt x="878" y="356"/>
                  </a:lnTo>
                  <a:lnTo>
                    <a:pt x="950" y="300"/>
                  </a:lnTo>
                  <a:lnTo>
                    <a:pt x="1025" y="250"/>
                  </a:lnTo>
                  <a:lnTo>
                    <a:pt x="1102" y="202"/>
                  </a:lnTo>
                  <a:lnTo>
                    <a:pt x="1181" y="161"/>
                  </a:lnTo>
                  <a:lnTo>
                    <a:pt x="1263" y="123"/>
                  </a:lnTo>
                  <a:lnTo>
                    <a:pt x="1347" y="92"/>
                  </a:lnTo>
                  <a:lnTo>
                    <a:pt x="1432" y="63"/>
                  </a:lnTo>
                  <a:lnTo>
                    <a:pt x="1520" y="41"/>
                  </a:lnTo>
                  <a:lnTo>
                    <a:pt x="1608" y="23"/>
                  </a:lnTo>
                  <a:lnTo>
                    <a:pt x="1698" y="11"/>
                  </a:lnTo>
                  <a:lnTo>
                    <a:pt x="1790" y="2"/>
                  </a:lnTo>
                  <a:lnTo>
                    <a:pt x="18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370"/>
            <p:cNvSpPr>
              <a:spLocks noEditPoints="1"/>
            </p:cNvSpPr>
            <p:nvPr/>
          </p:nvSpPr>
          <p:spPr bwMode="auto">
            <a:xfrm>
              <a:off x="3665538" y="4371975"/>
              <a:ext cx="220663" cy="261938"/>
            </a:xfrm>
            <a:custGeom>
              <a:avLst/>
              <a:gdLst>
                <a:gd name="T0" fmla="*/ 141 w 1390"/>
                <a:gd name="T1" fmla="*/ 1509 h 1650"/>
                <a:gd name="T2" fmla="*/ 1251 w 1390"/>
                <a:gd name="T3" fmla="*/ 844 h 1650"/>
                <a:gd name="T4" fmla="*/ 695 w 1390"/>
                <a:gd name="T5" fmla="*/ 140 h 1650"/>
                <a:gd name="T6" fmla="*/ 609 w 1390"/>
                <a:gd name="T7" fmla="*/ 151 h 1650"/>
                <a:gd name="T8" fmla="*/ 531 w 1390"/>
                <a:gd name="T9" fmla="*/ 184 h 1650"/>
                <a:gd name="T10" fmla="*/ 465 w 1390"/>
                <a:gd name="T11" fmla="*/ 235 h 1650"/>
                <a:gd name="T12" fmla="*/ 415 w 1390"/>
                <a:gd name="T13" fmla="*/ 301 h 1650"/>
                <a:gd name="T14" fmla="*/ 381 w 1390"/>
                <a:gd name="T15" fmla="*/ 378 h 1650"/>
                <a:gd name="T16" fmla="*/ 369 w 1390"/>
                <a:gd name="T17" fmla="*/ 465 h 1650"/>
                <a:gd name="T18" fmla="*/ 371 w 1390"/>
                <a:gd name="T19" fmla="*/ 705 h 1650"/>
                <a:gd name="T20" fmla="*/ 1021 w 1390"/>
                <a:gd name="T21" fmla="*/ 465 h 1650"/>
                <a:gd name="T22" fmla="*/ 1010 w 1390"/>
                <a:gd name="T23" fmla="*/ 378 h 1650"/>
                <a:gd name="T24" fmla="*/ 977 w 1390"/>
                <a:gd name="T25" fmla="*/ 301 h 1650"/>
                <a:gd name="T26" fmla="*/ 926 w 1390"/>
                <a:gd name="T27" fmla="*/ 235 h 1650"/>
                <a:gd name="T28" fmla="*/ 860 w 1390"/>
                <a:gd name="T29" fmla="*/ 184 h 1650"/>
                <a:gd name="T30" fmla="*/ 782 w 1390"/>
                <a:gd name="T31" fmla="*/ 151 h 1650"/>
                <a:gd name="T32" fmla="*/ 695 w 1390"/>
                <a:gd name="T33" fmla="*/ 140 h 1650"/>
                <a:gd name="T34" fmla="*/ 750 w 1390"/>
                <a:gd name="T35" fmla="*/ 2 h 1650"/>
                <a:gd name="T36" fmla="*/ 852 w 1390"/>
                <a:gd name="T37" fmla="*/ 26 h 1650"/>
                <a:gd name="T38" fmla="*/ 945 w 1390"/>
                <a:gd name="T39" fmla="*/ 71 h 1650"/>
                <a:gd name="T40" fmla="*/ 1025 w 1390"/>
                <a:gd name="T41" fmla="*/ 136 h 1650"/>
                <a:gd name="T42" fmla="*/ 1089 w 1390"/>
                <a:gd name="T43" fmla="*/ 216 h 1650"/>
                <a:gd name="T44" fmla="*/ 1134 w 1390"/>
                <a:gd name="T45" fmla="*/ 307 h 1650"/>
                <a:gd name="T46" fmla="*/ 1158 w 1390"/>
                <a:gd name="T47" fmla="*/ 410 h 1650"/>
                <a:gd name="T48" fmla="*/ 1161 w 1390"/>
                <a:gd name="T49" fmla="*/ 704 h 1650"/>
                <a:gd name="T50" fmla="*/ 1340 w 1390"/>
                <a:gd name="T51" fmla="*/ 707 h 1650"/>
                <a:gd name="T52" fmla="*/ 1370 w 1390"/>
                <a:gd name="T53" fmla="*/ 725 h 1650"/>
                <a:gd name="T54" fmla="*/ 1388 w 1390"/>
                <a:gd name="T55" fmla="*/ 755 h 1650"/>
                <a:gd name="T56" fmla="*/ 1390 w 1390"/>
                <a:gd name="T57" fmla="*/ 1581 h 1650"/>
                <a:gd name="T58" fmla="*/ 1381 w 1390"/>
                <a:gd name="T59" fmla="*/ 1615 h 1650"/>
                <a:gd name="T60" fmla="*/ 1357 w 1390"/>
                <a:gd name="T61" fmla="*/ 1641 h 1650"/>
                <a:gd name="T62" fmla="*/ 1321 w 1390"/>
                <a:gd name="T63" fmla="*/ 1650 h 1650"/>
                <a:gd name="T64" fmla="*/ 51 w 1390"/>
                <a:gd name="T65" fmla="*/ 1648 h 1650"/>
                <a:gd name="T66" fmla="*/ 20 w 1390"/>
                <a:gd name="T67" fmla="*/ 1630 h 1650"/>
                <a:gd name="T68" fmla="*/ 2 w 1390"/>
                <a:gd name="T69" fmla="*/ 1599 h 1650"/>
                <a:gd name="T70" fmla="*/ 0 w 1390"/>
                <a:gd name="T71" fmla="*/ 774 h 1650"/>
                <a:gd name="T72" fmla="*/ 10 w 1390"/>
                <a:gd name="T73" fmla="*/ 740 h 1650"/>
                <a:gd name="T74" fmla="*/ 35 w 1390"/>
                <a:gd name="T75" fmla="*/ 714 h 1650"/>
                <a:gd name="T76" fmla="*/ 70 w 1390"/>
                <a:gd name="T77" fmla="*/ 705 h 1650"/>
                <a:gd name="T78" fmla="*/ 229 w 1390"/>
                <a:gd name="T79" fmla="*/ 465 h 1650"/>
                <a:gd name="T80" fmla="*/ 242 w 1390"/>
                <a:gd name="T81" fmla="*/ 358 h 1650"/>
                <a:gd name="T82" fmla="*/ 277 w 1390"/>
                <a:gd name="T83" fmla="*/ 260 h 1650"/>
                <a:gd name="T84" fmla="*/ 333 w 1390"/>
                <a:gd name="T85" fmla="*/ 173 h 1650"/>
                <a:gd name="T86" fmla="*/ 404 w 1390"/>
                <a:gd name="T87" fmla="*/ 102 h 1650"/>
                <a:gd name="T88" fmla="*/ 491 w 1390"/>
                <a:gd name="T89" fmla="*/ 46 h 1650"/>
                <a:gd name="T90" fmla="*/ 589 w 1390"/>
                <a:gd name="T91" fmla="*/ 11 h 1650"/>
                <a:gd name="T92" fmla="*/ 695 w 1390"/>
                <a:gd name="T93" fmla="*/ 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90" h="1650">
                  <a:moveTo>
                    <a:pt x="141" y="844"/>
                  </a:moveTo>
                  <a:lnTo>
                    <a:pt x="141" y="1509"/>
                  </a:lnTo>
                  <a:lnTo>
                    <a:pt x="1251" y="1509"/>
                  </a:lnTo>
                  <a:lnTo>
                    <a:pt x="1251" y="844"/>
                  </a:lnTo>
                  <a:lnTo>
                    <a:pt x="141" y="844"/>
                  </a:lnTo>
                  <a:close/>
                  <a:moveTo>
                    <a:pt x="695" y="140"/>
                  </a:moveTo>
                  <a:lnTo>
                    <a:pt x="651" y="142"/>
                  </a:lnTo>
                  <a:lnTo>
                    <a:pt x="609" y="151"/>
                  </a:lnTo>
                  <a:lnTo>
                    <a:pt x="569" y="165"/>
                  </a:lnTo>
                  <a:lnTo>
                    <a:pt x="531" y="184"/>
                  </a:lnTo>
                  <a:lnTo>
                    <a:pt x="497" y="207"/>
                  </a:lnTo>
                  <a:lnTo>
                    <a:pt x="465" y="235"/>
                  </a:lnTo>
                  <a:lnTo>
                    <a:pt x="438" y="266"/>
                  </a:lnTo>
                  <a:lnTo>
                    <a:pt x="415" y="301"/>
                  </a:lnTo>
                  <a:lnTo>
                    <a:pt x="396" y="338"/>
                  </a:lnTo>
                  <a:lnTo>
                    <a:pt x="381" y="378"/>
                  </a:lnTo>
                  <a:lnTo>
                    <a:pt x="373" y="421"/>
                  </a:lnTo>
                  <a:lnTo>
                    <a:pt x="369" y="465"/>
                  </a:lnTo>
                  <a:lnTo>
                    <a:pt x="371" y="465"/>
                  </a:lnTo>
                  <a:lnTo>
                    <a:pt x="371" y="705"/>
                  </a:lnTo>
                  <a:lnTo>
                    <a:pt x="1021" y="705"/>
                  </a:lnTo>
                  <a:lnTo>
                    <a:pt x="1021" y="465"/>
                  </a:lnTo>
                  <a:lnTo>
                    <a:pt x="1019" y="421"/>
                  </a:lnTo>
                  <a:lnTo>
                    <a:pt x="1010" y="378"/>
                  </a:lnTo>
                  <a:lnTo>
                    <a:pt x="996" y="338"/>
                  </a:lnTo>
                  <a:lnTo>
                    <a:pt x="977" y="301"/>
                  </a:lnTo>
                  <a:lnTo>
                    <a:pt x="954" y="266"/>
                  </a:lnTo>
                  <a:lnTo>
                    <a:pt x="926" y="235"/>
                  </a:lnTo>
                  <a:lnTo>
                    <a:pt x="895" y="207"/>
                  </a:lnTo>
                  <a:lnTo>
                    <a:pt x="860" y="184"/>
                  </a:lnTo>
                  <a:lnTo>
                    <a:pt x="823" y="165"/>
                  </a:lnTo>
                  <a:lnTo>
                    <a:pt x="782" y="151"/>
                  </a:lnTo>
                  <a:lnTo>
                    <a:pt x="740" y="142"/>
                  </a:lnTo>
                  <a:lnTo>
                    <a:pt x="695" y="140"/>
                  </a:lnTo>
                  <a:close/>
                  <a:moveTo>
                    <a:pt x="695" y="0"/>
                  </a:moveTo>
                  <a:lnTo>
                    <a:pt x="750" y="2"/>
                  </a:lnTo>
                  <a:lnTo>
                    <a:pt x="803" y="11"/>
                  </a:lnTo>
                  <a:lnTo>
                    <a:pt x="852" y="26"/>
                  </a:lnTo>
                  <a:lnTo>
                    <a:pt x="901" y="46"/>
                  </a:lnTo>
                  <a:lnTo>
                    <a:pt x="945" y="71"/>
                  </a:lnTo>
                  <a:lnTo>
                    <a:pt x="987" y="102"/>
                  </a:lnTo>
                  <a:lnTo>
                    <a:pt x="1025" y="136"/>
                  </a:lnTo>
                  <a:lnTo>
                    <a:pt x="1059" y="173"/>
                  </a:lnTo>
                  <a:lnTo>
                    <a:pt x="1089" y="216"/>
                  </a:lnTo>
                  <a:lnTo>
                    <a:pt x="1114" y="260"/>
                  </a:lnTo>
                  <a:lnTo>
                    <a:pt x="1134" y="307"/>
                  </a:lnTo>
                  <a:lnTo>
                    <a:pt x="1149" y="358"/>
                  </a:lnTo>
                  <a:lnTo>
                    <a:pt x="1158" y="410"/>
                  </a:lnTo>
                  <a:lnTo>
                    <a:pt x="1161" y="464"/>
                  </a:lnTo>
                  <a:lnTo>
                    <a:pt x="1161" y="704"/>
                  </a:lnTo>
                  <a:lnTo>
                    <a:pt x="1321" y="704"/>
                  </a:lnTo>
                  <a:lnTo>
                    <a:pt x="1340" y="707"/>
                  </a:lnTo>
                  <a:lnTo>
                    <a:pt x="1357" y="713"/>
                  </a:lnTo>
                  <a:lnTo>
                    <a:pt x="1370" y="725"/>
                  </a:lnTo>
                  <a:lnTo>
                    <a:pt x="1381" y="739"/>
                  </a:lnTo>
                  <a:lnTo>
                    <a:pt x="1388" y="755"/>
                  </a:lnTo>
                  <a:lnTo>
                    <a:pt x="1390" y="774"/>
                  </a:lnTo>
                  <a:lnTo>
                    <a:pt x="1390" y="1581"/>
                  </a:lnTo>
                  <a:lnTo>
                    <a:pt x="1388" y="1599"/>
                  </a:lnTo>
                  <a:lnTo>
                    <a:pt x="1381" y="1615"/>
                  </a:lnTo>
                  <a:lnTo>
                    <a:pt x="1370" y="1630"/>
                  </a:lnTo>
                  <a:lnTo>
                    <a:pt x="1357" y="1641"/>
                  </a:lnTo>
                  <a:lnTo>
                    <a:pt x="1340" y="1648"/>
                  </a:lnTo>
                  <a:lnTo>
                    <a:pt x="1321" y="1650"/>
                  </a:lnTo>
                  <a:lnTo>
                    <a:pt x="70" y="1650"/>
                  </a:lnTo>
                  <a:lnTo>
                    <a:pt x="51" y="1648"/>
                  </a:lnTo>
                  <a:lnTo>
                    <a:pt x="35" y="1641"/>
                  </a:lnTo>
                  <a:lnTo>
                    <a:pt x="20" y="1630"/>
                  </a:lnTo>
                  <a:lnTo>
                    <a:pt x="10" y="1615"/>
                  </a:lnTo>
                  <a:lnTo>
                    <a:pt x="2" y="1599"/>
                  </a:lnTo>
                  <a:lnTo>
                    <a:pt x="0" y="1581"/>
                  </a:lnTo>
                  <a:lnTo>
                    <a:pt x="0" y="774"/>
                  </a:lnTo>
                  <a:lnTo>
                    <a:pt x="2" y="757"/>
                  </a:lnTo>
                  <a:lnTo>
                    <a:pt x="10" y="740"/>
                  </a:lnTo>
                  <a:lnTo>
                    <a:pt x="20" y="725"/>
                  </a:lnTo>
                  <a:lnTo>
                    <a:pt x="35" y="714"/>
                  </a:lnTo>
                  <a:lnTo>
                    <a:pt x="51" y="707"/>
                  </a:lnTo>
                  <a:lnTo>
                    <a:pt x="70" y="705"/>
                  </a:lnTo>
                  <a:lnTo>
                    <a:pt x="229" y="705"/>
                  </a:lnTo>
                  <a:lnTo>
                    <a:pt x="229" y="465"/>
                  </a:lnTo>
                  <a:lnTo>
                    <a:pt x="232" y="410"/>
                  </a:lnTo>
                  <a:lnTo>
                    <a:pt x="242" y="358"/>
                  </a:lnTo>
                  <a:lnTo>
                    <a:pt x="257" y="308"/>
                  </a:lnTo>
                  <a:lnTo>
                    <a:pt x="277" y="260"/>
                  </a:lnTo>
                  <a:lnTo>
                    <a:pt x="302" y="216"/>
                  </a:lnTo>
                  <a:lnTo>
                    <a:pt x="333" y="173"/>
                  </a:lnTo>
                  <a:lnTo>
                    <a:pt x="366" y="136"/>
                  </a:lnTo>
                  <a:lnTo>
                    <a:pt x="404" y="102"/>
                  </a:lnTo>
                  <a:lnTo>
                    <a:pt x="446" y="71"/>
                  </a:lnTo>
                  <a:lnTo>
                    <a:pt x="491" y="46"/>
                  </a:lnTo>
                  <a:lnTo>
                    <a:pt x="538" y="26"/>
                  </a:lnTo>
                  <a:lnTo>
                    <a:pt x="589" y="11"/>
                  </a:lnTo>
                  <a:lnTo>
                    <a:pt x="642" y="2"/>
                  </a:lnTo>
                  <a:lnTo>
                    <a:pt x="6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3" name="Group 982"/>
          <p:cNvGrpSpPr/>
          <p:nvPr/>
        </p:nvGrpSpPr>
        <p:grpSpPr>
          <a:xfrm>
            <a:off x="2733008" y="4234509"/>
            <a:ext cx="168275" cy="552450"/>
            <a:chOff x="2686050" y="4233863"/>
            <a:chExt cx="168275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0" name="Freeform 375"/>
            <p:cNvSpPr>
              <a:spLocks/>
            </p:cNvSpPr>
            <p:nvPr/>
          </p:nvSpPr>
          <p:spPr bwMode="auto">
            <a:xfrm>
              <a:off x="2686050" y="4364038"/>
              <a:ext cx="168275" cy="422275"/>
            </a:xfrm>
            <a:custGeom>
              <a:avLst/>
              <a:gdLst>
                <a:gd name="T0" fmla="*/ 989 w 1060"/>
                <a:gd name="T1" fmla="*/ 0 h 2667"/>
                <a:gd name="T2" fmla="*/ 1008 w 1060"/>
                <a:gd name="T3" fmla="*/ 3 h 2667"/>
                <a:gd name="T4" fmla="*/ 1025 w 1060"/>
                <a:gd name="T5" fmla="*/ 10 h 2667"/>
                <a:gd name="T6" fmla="*/ 1039 w 1060"/>
                <a:gd name="T7" fmla="*/ 20 h 2667"/>
                <a:gd name="T8" fmla="*/ 1050 w 1060"/>
                <a:gd name="T9" fmla="*/ 34 h 2667"/>
                <a:gd name="T10" fmla="*/ 1057 w 1060"/>
                <a:gd name="T11" fmla="*/ 51 h 2667"/>
                <a:gd name="T12" fmla="*/ 1060 w 1060"/>
                <a:gd name="T13" fmla="*/ 70 h 2667"/>
                <a:gd name="T14" fmla="*/ 1060 w 1060"/>
                <a:gd name="T15" fmla="*/ 1996 h 2667"/>
                <a:gd name="T16" fmla="*/ 1058 w 1060"/>
                <a:gd name="T17" fmla="*/ 2012 h 2667"/>
                <a:gd name="T18" fmla="*/ 1054 w 1060"/>
                <a:gd name="T19" fmla="*/ 2026 h 2667"/>
                <a:gd name="T20" fmla="*/ 1045 w 1060"/>
                <a:gd name="T21" fmla="*/ 2038 h 2667"/>
                <a:gd name="T22" fmla="*/ 587 w 1060"/>
                <a:gd name="T23" fmla="*/ 2638 h 2667"/>
                <a:gd name="T24" fmla="*/ 575 w 1060"/>
                <a:gd name="T25" fmla="*/ 2651 h 2667"/>
                <a:gd name="T26" fmla="*/ 561 w 1060"/>
                <a:gd name="T27" fmla="*/ 2659 h 2667"/>
                <a:gd name="T28" fmla="*/ 546 w 1060"/>
                <a:gd name="T29" fmla="*/ 2664 h 2667"/>
                <a:gd name="T30" fmla="*/ 529 w 1060"/>
                <a:gd name="T31" fmla="*/ 2667 h 2667"/>
                <a:gd name="T32" fmla="*/ 513 w 1060"/>
                <a:gd name="T33" fmla="*/ 2664 h 2667"/>
                <a:gd name="T34" fmla="*/ 499 w 1060"/>
                <a:gd name="T35" fmla="*/ 2659 h 2667"/>
                <a:gd name="T36" fmla="*/ 485 w 1060"/>
                <a:gd name="T37" fmla="*/ 2651 h 2667"/>
                <a:gd name="T38" fmla="*/ 473 w 1060"/>
                <a:gd name="T39" fmla="*/ 2638 h 2667"/>
                <a:gd name="T40" fmla="*/ 15 w 1060"/>
                <a:gd name="T41" fmla="*/ 2038 h 2667"/>
                <a:gd name="T42" fmla="*/ 6 w 1060"/>
                <a:gd name="T43" fmla="*/ 2026 h 2667"/>
                <a:gd name="T44" fmla="*/ 2 w 1060"/>
                <a:gd name="T45" fmla="*/ 2012 h 2667"/>
                <a:gd name="T46" fmla="*/ 0 w 1060"/>
                <a:gd name="T47" fmla="*/ 1996 h 2667"/>
                <a:gd name="T48" fmla="*/ 0 w 1060"/>
                <a:gd name="T49" fmla="*/ 73 h 2667"/>
                <a:gd name="T50" fmla="*/ 3 w 1060"/>
                <a:gd name="T51" fmla="*/ 55 h 2667"/>
                <a:gd name="T52" fmla="*/ 9 w 1060"/>
                <a:gd name="T53" fmla="*/ 38 h 2667"/>
                <a:gd name="T54" fmla="*/ 21 w 1060"/>
                <a:gd name="T55" fmla="*/ 24 h 2667"/>
                <a:gd name="T56" fmla="*/ 35 w 1060"/>
                <a:gd name="T57" fmla="*/ 13 h 2667"/>
                <a:gd name="T58" fmla="*/ 52 w 1060"/>
                <a:gd name="T59" fmla="*/ 6 h 2667"/>
                <a:gd name="T60" fmla="*/ 71 w 1060"/>
                <a:gd name="T61" fmla="*/ 4 h 2667"/>
                <a:gd name="T62" fmla="*/ 90 w 1060"/>
                <a:gd name="T63" fmla="*/ 6 h 2667"/>
                <a:gd name="T64" fmla="*/ 107 w 1060"/>
                <a:gd name="T65" fmla="*/ 13 h 2667"/>
                <a:gd name="T66" fmla="*/ 121 w 1060"/>
                <a:gd name="T67" fmla="*/ 24 h 2667"/>
                <a:gd name="T68" fmla="*/ 132 w 1060"/>
                <a:gd name="T69" fmla="*/ 38 h 2667"/>
                <a:gd name="T70" fmla="*/ 139 w 1060"/>
                <a:gd name="T71" fmla="*/ 55 h 2667"/>
                <a:gd name="T72" fmla="*/ 141 w 1060"/>
                <a:gd name="T73" fmla="*/ 73 h 2667"/>
                <a:gd name="T74" fmla="*/ 141 w 1060"/>
                <a:gd name="T75" fmla="*/ 1973 h 2667"/>
                <a:gd name="T76" fmla="*/ 529 w 1060"/>
                <a:gd name="T77" fmla="*/ 2480 h 2667"/>
                <a:gd name="T78" fmla="*/ 919 w 1060"/>
                <a:gd name="T79" fmla="*/ 1973 h 2667"/>
                <a:gd name="T80" fmla="*/ 919 w 1060"/>
                <a:gd name="T81" fmla="*/ 70 h 2667"/>
                <a:gd name="T82" fmla="*/ 921 w 1060"/>
                <a:gd name="T83" fmla="*/ 51 h 2667"/>
                <a:gd name="T84" fmla="*/ 928 w 1060"/>
                <a:gd name="T85" fmla="*/ 34 h 2667"/>
                <a:gd name="T86" fmla="*/ 939 w 1060"/>
                <a:gd name="T87" fmla="*/ 20 h 2667"/>
                <a:gd name="T88" fmla="*/ 953 w 1060"/>
                <a:gd name="T89" fmla="*/ 10 h 2667"/>
                <a:gd name="T90" fmla="*/ 970 w 1060"/>
                <a:gd name="T91" fmla="*/ 3 h 2667"/>
                <a:gd name="T92" fmla="*/ 989 w 1060"/>
                <a:gd name="T93" fmla="*/ 0 h 2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0" h="2667">
                  <a:moveTo>
                    <a:pt x="989" y="0"/>
                  </a:moveTo>
                  <a:lnTo>
                    <a:pt x="1008" y="3"/>
                  </a:lnTo>
                  <a:lnTo>
                    <a:pt x="1025" y="10"/>
                  </a:lnTo>
                  <a:lnTo>
                    <a:pt x="1039" y="20"/>
                  </a:lnTo>
                  <a:lnTo>
                    <a:pt x="1050" y="34"/>
                  </a:lnTo>
                  <a:lnTo>
                    <a:pt x="1057" y="51"/>
                  </a:lnTo>
                  <a:lnTo>
                    <a:pt x="1060" y="70"/>
                  </a:lnTo>
                  <a:lnTo>
                    <a:pt x="1060" y="1996"/>
                  </a:lnTo>
                  <a:lnTo>
                    <a:pt x="1058" y="2012"/>
                  </a:lnTo>
                  <a:lnTo>
                    <a:pt x="1054" y="2026"/>
                  </a:lnTo>
                  <a:lnTo>
                    <a:pt x="1045" y="2038"/>
                  </a:lnTo>
                  <a:lnTo>
                    <a:pt x="587" y="2638"/>
                  </a:lnTo>
                  <a:lnTo>
                    <a:pt x="575" y="2651"/>
                  </a:lnTo>
                  <a:lnTo>
                    <a:pt x="561" y="2659"/>
                  </a:lnTo>
                  <a:lnTo>
                    <a:pt x="546" y="2664"/>
                  </a:lnTo>
                  <a:lnTo>
                    <a:pt x="529" y="2667"/>
                  </a:lnTo>
                  <a:lnTo>
                    <a:pt x="513" y="2664"/>
                  </a:lnTo>
                  <a:lnTo>
                    <a:pt x="499" y="2659"/>
                  </a:lnTo>
                  <a:lnTo>
                    <a:pt x="485" y="2651"/>
                  </a:lnTo>
                  <a:lnTo>
                    <a:pt x="473" y="2638"/>
                  </a:lnTo>
                  <a:lnTo>
                    <a:pt x="15" y="2038"/>
                  </a:lnTo>
                  <a:lnTo>
                    <a:pt x="6" y="2026"/>
                  </a:lnTo>
                  <a:lnTo>
                    <a:pt x="2" y="2012"/>
                  </a:lnTo>
                  <a:lnTo>
                    <a:pt x="0" y="1996"/>
                  </a:lnTo>
                  <a:lnTo>
                    <a:pt x="0" y="73"/>
                  </a:lnTo>
                  <a:lnTo>
                    <a:pt x="3" y="55"/>
                  </a:lnTo>
                  <a:lnTo>
                    <a:pt x="9" y="38"/>
                  </a:lnTo>
                  <a:lnTo>
                    <a:pt x="21" y="24"/>
                  </a:lnTo>
                  <a:lnTo>
                    <a:pt x="35" y="13"/>
                  </a:lnTo>
                  <a:lnTo>
                    <a:pt x="52" y="6"/>
                  </a:lnTo>
                  <a:lnTo>
                    <a:pt x="71" y="4"/>
                  </a:lnTo>
                  <a:lnTo>
                    <a:pt x="90" y="6"/>
                  </a:lnTo>
                  <a:lnTo>
                    <a:pt x="107" y="13"/>
                  </a:lnTo>
                  <a:lnTo>
                    <a:pt x="121" y="24"/>
                  </a:lnTo>
                  <a:lnTo>
                    <a:pt x="132" y="38"/>
                  </a:lnTo>
                  <a:lnTo>
                    <a:pt x="139" y="55"/>
                  </a:lnTo>
                  <a:lnTo>
                    <a:pt x="141" y="73"/>
                  </a:lnTo>
                  <a:lnTo>
                    <a:pt x="141" y="1973"/>
                  </a:lnTo>
                  <a:lnTo>
                    <a:pt x="529" y="2480"/>
                  </a:lnTo>
                  <a:lnTo>
                    <a:pt x="919" y="1973"/>
                  </a:lnTo>
                  <a:lnTo>
                    <a:pt x="919" y="70"/>
                  </a:lnTo>
                  <a:lnTo>
                    <a:pt x="921" y="51"/>
                  </a:lnTo>
                  <a:lnTo>
                    <a:pt x="928" y="34"/>
                  </a:lnTo>
                  <a:lnTo>
                    <a:pt x="939" y="20"/>
                  </a:lnTo>
                  <a:lnTo>
                    <a:pt x="953" y="10"/>
                  </a:lnTo>
                  <a:lnTo>
                    <a:pt x="970" y="3"/>
                  </a:lnTo>
                  <a:lnTo>
                    <a:pt x="9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376"/>
            <p:cNvSpPr>
              <a:spLocks/>
            </p:cNvSpPr>
            <p:nvPr/>
          </p:nvSpPr>
          <p:spPr bwMode="auto">
            <a:xfrm>
              <a:off x="2759075" y="4364038"/>
              <a:ext cx="22225" cy="303212"/>
            </a:xfrm>
            <a:custGeom>
              <a:avLst/>
              <a:gdLst>
                <a:gd name="T0" fmla="*/ 70 w 141"/>
                <a:gd name="T1" fmla="*/ 0 h 1910"/>
                <a:gd name="T2" fmla="*/ 90 w 141"/>
                <a:gd name="T3" fmla="*/ 2 h 1910"/>
                <a:gd name="T4" fmla="*/ 106 w 141"/>
                <a:gd name="T5" fmla="*/ 9 h 1910"/>
                <a:gd name="T6" fmla="*/ 121 w 141"/>
                <a:gd name="T7" fmla="*/ 20 h 1910"/>
                <a:gd name="T8" fmla="*/ 132 w 141"/>
                <a:gd name="T9" fmla="*/ 34 h 1910"/>
                <a:gd name="T10" fmla="*/ 139 w 141"/>
                <a:gd name="T11" fmla="*/ 51 h 1910"/>
                <a:gd name="T12" fmla="*/ 141 w 141"/>
                <a:gd name="T13" fmla="*/ 69 h 1910"/>
                <a:gd name="T14" fmla="*/ 141 w 141"/>
                <a:gd name="T15" fmla="*/ 1839 h 1910"/>
                <a:gd name="T16" fmla="*/ 139 w 141"/>
                <a:gd name="T17" fmla="*/ 1858 h 1910"/>
                <a:gd name="T18" fmla="*/ 132 w 141"/>
                <a:gd name="T19" fmla="*/ 1875 h 1910"/>
                <a:gd name="T20" fmla="*/ 121 w 141"/>
                <a:gd name="T21" fmla="*/ 1888 h 1910"/>
                <a:gd name="T22" fmla="*/ 106 w 141"/>
                <a:gd name="T23" fmla="*/ 1900 h 1910"/>
                <a:gd name="T24" fmla="*/ 90 w 141"/>
                <a:gd name="T25" fmla="*/ 1906 h 1910"/>
                <a:gd name="T26" fmla="*/ 70 w 141"/>
                <a:gd name="T27" fmla="*/ 1910 h 1910"/>
                <a:gd name="T28" fmla="*/ 52 w 141"/>
                <a:gd name="T29" fmla="*/ 1906 h 1910"/>
                <a:gd name="T30" fmla="*/ 35 w 141"/>
                <a:gd name="T31" fmla="*/ 1900 h 1910"/>
                <a:gd name="T32" fmla="*/ 21 w 141"/>
                <a:gd name="T33" fmla="*/ 1888 h 1910"/>
                <a:gd name="T34" fmla="*/ 10 w 141"/>
                <a:gd name="T35" fmla="*/ 1875 h 1910"/>
                <a:gd name="T36" fmla="*/ 3 w 141"/>
                <a:gd name="T37" fmla="*/ 1858 h 1910"/>
                <a:gd name="T38" fmla="*/ 0 w 141"/>
                <a:gd name="T39" fmla="*/ 1839 h 1910"/>
                <a:gd name="T40" fmla="*/ 0 w 141"/>
                <a:gd name="T41" fmla="*/ 69 h 1910"/>
                <a:gd name="T42" fmla="*/ 3 w 141"/>
                <a:gd name="T43" fmla="*/ 51 h 1910"/>
                <a:gd name="T44" fmla="*/ 10 w 141"/>
                <a:gd name="T45" fmla="*/ 34 h 1910"/>
                <a:gd name="T46" fmla="*/ 21 w 141"/>
                <a:gd name="T47" fmla="*/ 20 h 1910"/>
                <a:gd name="T48" fmla="*/ 35 w 141"/>
                <a:gd name="T49" fmla="*/ 9 h 1910"/>
                <a:gd name="T50" fmla="*/ 52 w 141"/>
                <a:gd name="T51" fmla="*/ 2 h 1910"/>
                <a:gd name="T52" fmla="*/ 70 w 141"/>
                <a:gd name="T53" fmla="*/ 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10">
                  <a:moveTo>
                    <a:pt x="70" y="0"/>
                  </a:moveTo>
                  <a:lnTo>
                    <a:pt x="90" y="2"/>
                  </a:lnTo>
                  <a:lnTo>
                    <a:pt x="106" y="9"/>
                  </a:lnTo>
                  <a:lnTo>
                    <a:pt x="121" y="20"/>
                  </a:lnTo>
                  <a:lnTo>
                    <a:pt x="132" y="34"/>
                  </a:lnTo>
                  <a:lnTo>
                    <a:pt x="139" y="51"/>
                  </a:lnTo>
                  <a:lnTo>
                    <a:pt x="141" y="69"/>
                  </a:lnTo>
                  <a:lnTo>
                    <a:pt x="141" y="1839"/>
                  </a:lnTo>
                  <a:lnTo>
                    <a:pt x="139" y="1858"/>
                  </a:lnTo>
                  <a:lnTo>
                    <a:pt x="132" y="1875"/>
                  </a:lnTo>
                  <a:lnTo>
                    <a:pt x="121" y="1888"/>
                  </a:lnTo>
                  <a:lnTo>
                    <a:pt x="106" y="1900"/>
                  </a:lnTo>
                  <a:lnTo>
                    <a:pt x="90" y="1906"/>
                  </a:lnTo>
                  <a:lnTo>
                    <a:pt x="70" y="1910"/>
                  </a:lnTo>
                  <a:lnTo>
                    <a:pt x="52" y="1906"/>
                  </a:lnTo>
                  <a:lnTo>
                    <a:pt x="35" y="1900"/>
                  </a:lnTo>
                  <a:lnTo>
                    <a:pt x="21" y="1888"/>
                  </a:lnTo>
                  <a:lnTo>
                    <a:pt x="10" y="1875"/>
                  </a:lnTo>
                  <a:lnTo>
                    <a:pt x="3" y="1858"/>
                  </a:lnTo>
                  <a:lnTo>
                    <a:pt x="0" y="1839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377"/>
            <p:cNvSpPr>
              <a:spLocks noEditPoints="1"/>
            </p:cNvSpPr>
            <p:nvPr/>
          </p:nvSpPr>
          <p:spPr bwMode="auto">
            <a:xfrm>
              <a:off x="2686050" y="4233863"/>
              <a:ext cx="168275" cy="104775"/>
            </a:xfrm>
            <a:custGeom>
              <a:avLst/>
              <a:gdLst>
                <a:gd name="T0" fmla="*/ 278 w 1059"/>
                <a:gd name="T1" fmla="*/ 141 h 661"/>
                <a:gd name="T2" fmla="*/ 250 w 1059"/>
                <a:gd name="T3" fmla="*/ 143 h 661"/>
                <a:gd name="T4" fmla="*/ 225 w 1059"/>
                <a:gd name="T5" fmla="*/ 151 h 661"/>
                <a:gd name="T6" fmla="*/ 202 w 1059"/>
                <a:gd name="T7" fmla="*/ 164 h 661"/>
                <a:gd name="T8" fmla="*/ 181 w 1059"/>
                <a:gd name="T9" fmla="*/ 180 h 661"/>
                <a:gd name="T10" fmla="*/ 164 w 1059"/>
                <a:gd name="T11" fmla="*/ 200 h 661"/>
                <a:gd name="T12" fmla="*/ 153 w 1059"/>
                <a:gd name="T13" fmla="*/ 223 h 661"/>
                <a:gd name="T14" fmla="*/ 144 w 1059"/>
                <a:gd name="T15" fmla="*/ 249 h 661"/>
                <a:gd name="T16" fmla="*/ 141 w 1059"/>
                <a:gd name="T17" fmla="*/ 276 h 661"/>
                <a:gd name="T18" fmla="*/ 141 w 1059"/>
                <a:gd name="T19" fmla="*/ 521 h 661"/>
                <a:gd name="T20" fmla="*/ 919 w 1059"/>
                <a:gd name="T21" fmla="*/ 521 h 661"/>
                <a:gd name="T22" fmla="*/ 919 w 1059"/>
                <a:gd name="T23" fmla="*/ 276 h 661"/>
                <a:gd name="T24" fmla="*/ 916 w 1059"/>
                <a:gd name="T25" fmla="*/ 249 h 661"/>
                <a:gd name="T26" fmla="*/ 907 w 1059"/>
                <a:gd name="T27" fmla="*/ 223 h 661"/>
                <a:gd name="T28" fmla="*/ 895 w 1059"/>
                <a:gd name="T29" fmla="*/ 200 h 661"/>
                <a:gd name="T30" fmla="*/ 878 w 1059"/>
                <a:gd name="T31" fmla="*/ 180 h 661"/>
                <a:gd name="T32" fmla="*/ 858 w 1059"/>
                <a:gd name="T33" fmla="*/ 164 h 661"/>
                <a:gd name="T34" fmla="*/ 835 w 1059"/>
                <a:gd name="T35" fmla="*/ 151 h 661"/>
                <a:gd name="T36" fmla="*/ 810 w 1059"/>
                <a:gd name="T37" fmla="*/ 143 h 661"/>
                <a:gd name="T38" fmla="*/ 782 w 1059"/>
                <a:gd name="T39" fmla="*/ 141 h 661"/>
                <a:gd name="T40" fmla="*/ 278 w 1059"/>
                <a:gd name="T41" fmla="*/ 141 h 661"/>
                <a:gd name="T42" fmla="*/ 278 w 1059"/>
                <a:gd name="T43" fmla="*/ 0 h 661"/>
                <a:gd name="T44" fmla="*/ 782 w 1059"/>
                <a:gd name="T45" fmla="*/ 0 h 661"/>
                <a:gd name="T46" fmla="*/ 822 w 1059"/>
                <a:gd name="T47" fmla="*/ 3 h 661"/>
                <a:gd name="T48" fmla="*/ 862 w 1059"/>
                <a:gd name="T49" fmla="*/ 12 h 661"/>
                <a:gd name="T50" fmla="*/ 899 w 1059"/>
                <a:gd name="T51" fmla="*/ 26 h 661"/>
                <a:gd name="T52" fmla="*/ 933 w 1059"/>
                <a:gd name="T53" fmla="*/ 45 h 661"/>
                <a:gd name="T54" fmla="*/ 963 w 1059"/>
                <a:gd name="T55" fmla="*/ 68 h 661"/>
                <a:gd name="T56" fmla="*/ 991 w 1059"/>
                <a:gd name="T57" fmla="*/ 95 h 661"/>
                <a:gd name="T58" fmla="*/ 1014 w 1059"/>
                <a:gd name="T59" fmla="*/ 126 h 661"/>
                <a:gd name="T60" fmla="*/ 1033 w 1059"/>
                <a:gd name="T61" fmla="*/ 160 h 661"/>
                <a:gd name="T62" fmla="*/ 1047 w 1059"/>
                <a:gd name="T63" fmla="*/ 197 h 661"/>
                <a:gd name="T64" fmla="*/ 1056 w 1059"/>
                <a:gd name="T65" fmla="*/ 236 h 661"/>
                <a:gd name="T66" fmla="*/ 1059 w 1059"/>
                <a:gd name="T67" fmla="*/ 276 h 661"/>
                <a:gd name="T68" fmla="*/ 1059 w 1059"/>
                <a:gd name="T69" fmla="*/ 591 h 661"/>
                <a:gd name="T70" fmla="*/ 1057 w 1059"/>
                <a:gd name="T71" fmla="*/ 609 h 661"/>
                <a:gd name="T72" fmla="*/ 1049 w 1059"/>
                <a:gd name="T73" fmla="*/ 626 h 661"/>
                <a:gd name="T74" fmla="*/ 1039 w 1059"/>
                <a:gd name="T75" fmla="*/ 641 h 661"/>
                <a:gd name="T76" fmla="*/ 1024 w 1059"/>
                <a:gd name="T77" fmla="*/ 652 h 661"/>
                <a:gd name="T78" fmla="*/ 1007 w 1059"/>
                <a:gd name="T79" fmla="*/ 659 h 661"/>
                <a:gd name="T80" fmla="*/ 988 w 1059"/>
                <a:gd name="T81" fmla="*/ 661 h 661"/>
                <a:gd name="T82" fmla="*/ 71 w 1059"/>
                <a:gd name="T83" fmla="*/ 661 h 661"/>
                <a:gd name="T84" fmla="*/ 52 w 1059"/>
                <a:gd name="T85" fmla="*/ 659 h 661"/>
                <a:gd name="T86" fmla="*/ 35 w 1059"/>
                <a:gd name="T87" fmla="*/ 652 h 661"/>
                <a:gd name="T88" fmla="*/ 21 w 1059"/>
                <a:gd name="T89" fmla="*/ 641 h 661"/>
                <a:gd name="T90" fmla="*/ 9 w 1059"/>
                <a:gd name="T91" fmla="*/ 626 h 661"/>
                <a:gd name="T92" fmla="*/ 3 w 1059"/>
                <a:gd name="T93" fmla="*/ 609 h 661"/>
                <a:gd name="T94" fmla="*/ 0 w 1059"/>
                <a:gd name="T95" fmla="*/ 591 h 661"/>
                <a:gd name="T96" fmla="*/ 0 w 1059"/>
                <a:gd name="T97" fmla="*/ 276 h 661"/>
                <a:gd name="T98" fmla="*/ 3 w 1059"/>
                <a:gd name="T99" fmla="*/ 235 h 661"/>
                <a:gd name="T100" fmla="*/ 12 w 1059"/>
                <a:gd name="T101" fmla="*/ 197 h 661"/>
                <a:gd name="T102" fmla="*/ 26 w 1059"/>
                <a:gd name="T103" fmla="*/ 160 h 661"/>
                <a:gd name="T104" fmla="*/ 46 w 1059"/>
                <a:gd name="T105" fmla="*/ 126 h 661"/>
                <a:gd name="T106" fmla="*/ 69 w 1059"/>
                <a:gd name="T107" fmla="*/ 95 h 661"/>
                <a:gd name="T108" fmla="*/ 95 w 1059"/>
                <a:gd name="T109" fmla="*/ 68 h 661"/>
                <a:gd name="T110" fmla="*/ 127 w 1059"/>
                <a:gd name="T111" fmla="*/ 45 h 661"/>
                <a:gd name="T112" fmla="*/ 161 w 1059"/>
                <a:gd name="T113" fmla="*/ 26 h 661"/>
                <a:gd name="T114" fmla="*/ 197 w 1059"/>
                <a:gd name="T115" fmla="*/ 12 h 661"/>
                <a:gd name="T116" fmla="*/ 237 w 1059"/>
                <a:gd name="T117" fmla="*/ 3 h 661"/>
                <a:gd name="T118" fmla="*/ 278 w 1059"/>
                <a:gd name="T119" fmla="*/ 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59" h="661">
                  <a:moveTo>
                    <a:pt x="278" y="141"/>
                  </a:moveTo>
                  <a:lnTo>
                    <a:pt x="250" y="143"/>
                  </a:lnTo>
                  <a:lnTo>
                    <a:pt x="225" y="151"/>
                  </a:lnTo>
                  <a:lnTo>
                    <a:pt x="202" y="164"/>
                  </a:lnTo>
                  <a:lnTo>
                    <a:pt x="181" y="180"/>
                  </a:lnTo>
                  <a:lnTo>
                    <a:pt x="164" y="200"/>
                  </a:lnTo>
                  <a:lnTo>
                    <a:pt x="153" y="223"/>
                  </a:lnTo>
                  <a:lnTo>
                    <a:pt x="144" y="249"/>
                  </a:lnTo>
                  <a:lnTo>
                    <a:pt x="141" y="276"/>
                  </a:lnTo>
                  <a:lnTo>
                    <a:pt x="141" y="521"/>
                  </a:lnTo>
                  <a:lnTo>
                    <a:pt x="919" y="521"/>
                  </a:lnTo>
                  <a:lnTo>
                    <a:pt x="919" y="276"/>
                  </a:lnTo>
                  <a:lnTo>
                    <a:pt x="916" y="249"/>
                  </a:lnTo>
                  <a:lnTo>
                    <a:pt x="907" y="223"/>
                  </a:lnTo>
                  <a:lnTo>
                    <a:pt x="895" y="200"/>
                  </a:lnTo>
                  <a:lnTo>
                    <a:pt x="878" y="180"/>
                  </a:lnTo>
                  <a:lnTo>
                    <a:pt x="858" y="164"/>
                  </a:lnTo>
                  <a:lnTo>
                    <a:pt x="835" y="151"/>
                  </a:lnTo>
                  <a:lnTo>
                    <a:pt x="810" y="143"/>
                  </a:lnTo>
                  <a:lnTo>
                    <a:pt x="782" y="141"/>
                  </a:lnTo>
                  <a:lnTo>
                    <a:pt x="278" y="141"/>
                  </a:lnTo>
                  <a:close/>
                  <a:moveTo>
                    <a:pt x="278" y="0"/>
                  </a:moveTo>
                  <a:lnTo>
                    <a:pt x="782" y="0"/>
                  </a:lnTo>
                  <a:lnTo>
                    <a:pt x="822" y="3"/>
                  </a:lnTo>
                  <a:lnTo>
                    <a:pt x="862" y="12"/>
                  </a:lnTo>
                  <a:lnTo>
                    <a:pt x="899" y="26"/>
                  </a:lnTo>
                  <a:lnTo>
                    <a:pt x="933" y="45"/>
                  </a:lnTo>
                  <a:lnTo>
                    <a:pt x="963" y="68"/>
                  </a:lnTo>
                  <a:lnTo>
                    <a:pt x="991" y="95"/>
                  </a:lnTo>
                  <a:lnTo>
                    <a:pt x="1014" y="126"/>
                  </a:lnTo>
                  <a:lnTo>
                    <a:pt x="1033" y="160"/>
                  </a:lnTo>
                  <a:lnTo>
                    <a:pt x="1047" y="197"/>
                  </a:lnTo>
                  <a:lnTo>
                    <a:pt x="1056" y="236"/>
                  </a:lnTo>
                  <a:lnTo>
                    <a:pt x="1059" y="276"/>
                  </a:lnTo>
                  <a:lnTo>
                    <a:pt x="1059" y="591"/>
                  </a:lnTo>
                  <a:lnTo>
                    <a:pt x="1057" y="609"/>
                  </a:lnTo>
                  <a:lnTo>
                    <a:pt x="1049" y="626"/>
                  </a:lnTo>
                  <a:lnTo>
                    <a:pt x="1039" y="641"/>
                  </a:lnTo>
                  <a:lnTo>
                    <a:pt x="1024" y="652"/>
                  </a:lnTo>
                  <a:lnTo>
                    <a:pt x="1007" y="659"/>
                  </a:lnTo>
                  <a:lnTo>
                    <a:pt x="988" y="661"/>
                  </a:lnTo>
                  <a:lnTo>
                    <a:pt x="71" y="661"/>
                  </a:lnTo>
                  <a:lnTo>
                    <a:pt x="52" y="659"/>
                  </a:lnTo>
                  <a:lnTo>
                    <a:pt x="35" y="652"/>
                  </a:lnTo>
                  <a:lnTo>
                    <a:pt x="21" y="641"/>
                  </a:lnTo>
                  <a:lnTo>
                    <a:pt x="9" y="626"/>
                  </a:lnTo>
                  <a:lnTo>
                    <a:pt x="3" y="609"/>
                  </a:lnTo>
                  <a:lnTo>
                    <a:pt x="0" y="591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2" y="197"/>
                  </a:lnTo>
                  <a:lnTo>
                    <a:pt x="26" y="160"/>
                  </a:lnTo>
                  <a:lnTo>
                    <a:pt x="46" y="126"/>
                  </a:lnTo>
                  <a:lnTo>
                    <a:pt x="69" y="95"/>
                  </a:lnTo>
                  <a:lnTo>
                    <a:pt x="95" y="68"/>
                  </a:lnTo>
                  <a:lnTo>
                    <a:pt x="127" y="45"/>
                  </a:lnTo>
                  <a:lnTo>
                    <a:pt x="161" y="26"/>
                  </a:lnTo>
                  <a:lnTo>
                    <a:pt x="197" y="12"/>
                  </a:lnTo>
                  <a:lnTo>
                    <a:pt x="237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1" name="Group 990"/>
          <p:cNvGrpSpPr/>
          <p:nvPr/>
        </p:nvGrpSpPr>
        <p:grpSpPr>
          <a:xfrm>
            <a:off x="1606220" y="4238478"/>
            <a:ext cx="550863" cy="544513"/>
            <a:chOff x="1584325" y="4238625"/>
            <a:chExt cx="550863" cy="544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7" name="Freeform 382"/>
            <p:cNvSpPr>
              <a:spLocks noEditPoints="1"/>
            </p:cNvSpPr>
            <p:nvPr/>
          </p:nvSpPr>
          <p:spPr bwMode="auto">
            <a:xfrm>
              <a:off x="1584325" y="4238625"/>
              <a:ext cx="550863" cy="373062"/>
            </a:xfrm>
            <a:custGeom>
              <a:avLst/>
              <a:gdLst>
                <a:gd name="T0" fmla="*/ 340 w 3469"/>
                <a:gd name="T1" fmla="*/ 2171 h 2357"/>
                <a:gd name="T2" fmla="*/ 349 w 3469"/>
                <a:gd name="T3" fmla="*/ 2199 h 2357"/>
                <a:gd name="T4" fmla="*/ 371 w 3469"/>
                <a:gd name="T5" fmla="*/ 2216 h 2357"/>
                <a:gd name="T6" fmla="*/ 3096 w 3469"/>
                <a:gd name="T7" fmla="*/ 2218 h 2357"/>
                <a:gd name="T8" fmla="*/ 3123 w 3469"/>
                <a:gd name="T9" fmla="*/ 2208 h 2357"/>
                <a:gd name="T10" fmla="*/ 3139 w 3469"/>
                <a:gd name="T11" fmla="*/ 2186 h 2357"/>
                <a:gd name="T12" fmla="*/ 3142 w 3469"/>
                <a:gd name="T13" fmla="*/ 140 h 2357"/>
                <a:gd name="T14" fmla="*/ 70 w 3469"/>
                <a:gd name="T15" fmla="*/ 0 h 2357"/>
                <a:gd name="T16" fmla="*/ 3417 w 3469"/>
                <a:gd name="T17" fmla="*/ 2 h 2357"/>
                <a:gd name="T18" fmla="*/ 3448 w 3469"/>
                <a:gd name="T19" fmla="*/ 20 h 2357"/>
                <a:gd name="T20" fmla="*/ 3466 w 3469"/>
                <a:gd name="T21" fmla="*/ 52 h 2357"/>
                <a:gd name="T22" fmla="*/ 3466 w 3469"/>
                <a:gd name="T23" fmla="*/ 89 h 2357"/>
                <a:gd name="T24" fmla="*/ 3448 w 3469"/>
                <a:gd name="T25" fmla="*/ 120 h 2357"/>
                <a:gd name="T26" fmla="*/ 3417 w 3469"/>
                <a:gd name="T27" fmla="*/ 138 h 2357"/>
                <a:gd name="T28" fmla="*/ 3282 w 3469"/>
                <a:gd name="T29" fmla="*/ 140 h 2357"/>
                <a:gd name="T30" fmla="*/ 3279 w 3469"/>
                <a:gd name="T31" fmla="*/ 2205 h 2357"/>
                <a:gd name="T32" fmla="*/ 3257 w 3469"/>
                <a:gd name="T33" fmla="*/ 2265 h 2357"/>
                <a:gd name="T34" fmla="*/ 3216 w 3469"/>
                <a:gd name="T35" fmla="*/ 2313 h 2357"/>
                <a:gd name="T36" fmla="*/ 3160 w 3469"/>
                <a:gd name="T37" fmla="*/ 2346 h 2357"/>
                <a:gd name="T38" fmla="*/ 3096 w 3469"/>
                <a:gd name="T39" fmla="*/ 2357 h 2357"/>
                <a:gd name="T40" fmla="*/ 352 w 3469"/>
                <a:gd name="T41" fmla="*/ 2354 h 2357"/>
                <a:gd name="T42" fmla="*/ 292 w 3469"/>
                <a:gd name="T43" fmla="*/ 2332 h 2357"/>
                <a:gd name="T44" fmla="*/ 244 w 3469"/>
                <a:gd name="T45" fmla="*/ 2291 h 2357"/>
                <a:gd name="T46" fmla="*/ 211 w 3469"/>
                <a:gd name="T47" fmla="*/ 2237 h 2357"/>
                <a:gd name="T48" fmla="*/ 200 w 3469"/>
                <a:gd name="T49" fmla="*/ 2171 h 2357"/>
                <a:gd name="T50" fmla="*/ 70 w 3469"/>
                <a:gd name="T51" fmla="*/ 140 h 2357"/>
                <a:gd name="T52" fmla="*/ 35 w 3469"/>
                <a:gd name="T53" fmla="*/ 131 h 2357"/>
                <a:gd name="T54" fmla="*/ 9 w 3469"/>
                <a:gd name="T55" fmla="*/ 105 h 2357"/>
                <a:gd name="T56" fmla="*/ 0 w 3469"/>
                <a:gd name="T57" fmla="*/ 71 h 2357"/>
                <a:gd name="T58" fmla="*/ 9 w 3469"/>
                <a:gd name="T59" fmla="*/ 35 h 2357"/>
                <a:gd name="T60" fmla="*/ 35 w 3469"/>
                <a:gd name="T61" fmla="*/ 10 h 2357"/>
                <a:gd name="T62" fmla="*/ 70 w 3469"/>
                <a:gd name="T63" fmla="*/ 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69" h="2357">
                  <a:moveTo>
                    <a:pt x="340" y="140"/>
                  </a:moveTo>
                  <a:lnTo>
                    <a:pt x="340" y="2171"/>
                  </a:lnTo>
                  <a:lnTo>
                    <a:pt x="342" y="2186"/>
                  </a:lnTo>
                  <a:lnTo>
                    <a:pt x="349" y="2199"/>
                  </a:lnTo>
                  <a:lnTo>
                    <a:pt x="359" y="2208"/>
                  </a:lnTo>
                  <a:lnTo>
                    <a:pt x="371" y="2216"/>
                  </a:lnTo>
                  <a:lnTo>
                    <a:pt x="386" y="2218"/>
                  </a:lnTo>
                  <a:lnTo>
                    <a:pt x="3096" y="2218"/>
                  </a:lnTo>
                  <a:lnTo>
                    <a:pt x="3110" y="2216"/>
                  </a:lnTo>
                  <a:lnTo>
                    <a:pt x="3123" y="2208"/>
                  </a:lnTo>
                  <a:lnTo>
                    <a:pt x="3132" y="2199"/>
                  </a:lnTo>
                  <a:lnTo>
                    <a:pt x="3139" y="2186"/>
                  </a:lnTo>
                  <a:lnTo>
                    <a:pt x="3142" y="2171"/>
                  </a:lnTo>
                  <a:lnTo>
                    <a:pt x="3142" y="140"/>
                  </a:lnTo>
                  <a:lnTo>
                    <a:pt x="340" y="140"/>
                  </a:lnTo>
                  <a:close/>
                  <a:moveTo>
                    <a:pt x="70" y="0"/>
                  </a:moveTo>
                  <a:lnTo>
                    <a:pt x="3398" y="0"/>
                  </a:lnTo>
                  <a:lnTo>
                    <a:pt x="3417" y="2"/>
                  </a:lnTo>
                  <a:lnTo>
                    <a:pt x="3434" y="10"/>
                  </a:lnTo>
                  <a:lnTo>
                    <a:pt x="3448" y="20"/>
                  </a:lnTo>
                  <a:lnTo>
                    <a:pt x="3459" y="35"/>
                  </a:lnTo>
                  <a:lnTo>
                    <a:pt x="3466" y="52"/>
                  </a:lnTo>
                  <a:lnTo>
                    <a:pt x="3469" y="71"/>
                  </a:lnTo>
                  <a:lnTo>
                    <a:pt x="3466" y="89"/>
                  </a:lnTo>
                  <a:lnTo>
                    <a:pt x="3459" y="105"/>
                  </a:lnTo>
                  <a:lnTo>
                    <a:pt x="3448" y="120"/>
                  </a:lnTo>
                  <a:lnTo>
                    <a:pt x="3434" y="131"/>
                  </a:lnTo>
                  <a:lnTo>
                    <a:pt x="3417" y="138"/>
                  </a:lnTo>
                  <a:lnTo>
                    <a:pt x="3398" y="140"/>
                  </a:lnTo>
                  <a:lnTo>
                    <a:pt x="3282" y="140"/>
                  </a:lnTo>
                  <a:lnTo>
                    <a:pt x="3282" y="2171"/>
                  </a:lnTo>
                  <a:lnTo>
                    <a:pt x="3279" y="2205"/>
                  </a:lnTo>
                  <a:lnTo>
                    <a:pt x="3270" y="2237"/>
                  </a:lnTo>
                  <a:lnTo>
                    <a:pt x="3257" y="2265"/>
                  </a:lnTo>
                  <a:lnTo>
                    <a:pt x="3238" y="2291"/>
                  </a:lnTo>
                  <a:lnTo>
                    <a:pt x="3216" y="2313"/>
                  </a:lnTo>
                  <a:lnTo>
                    <a:pt x="3189" y="2332"/>
                  </a:lnTo>
                  <a:lnTo>
                    <a:pt x="3160" y="2346"/>
                  </a:lnTo>
                  <a:lnTo>
                    <a:pt x="3129" y="2354"/>
                  </a:lnTo>
                  <a:lnTo>
                    <a:pt x="3096" y="2357"/>
                  </a:lnTo>
                  <a:lnTo>
                    <a:pt x="386" y="2357"/>
                  </a:lnTo>
                  <a:lnTo>
                    <a:pt x="352" y="2354"/>
                  </a:lnTo>
                  <a:lnTo>
                    <a:pt x="321" y="2346"/>
                  </a:lnTo>
                  <a:lnTo>
                    <a:pt x="292" y="2332"/>
                  </a:lnTo>
                  <a:lnTo>
                    <a:pt x="266" y="2313"/>
                  </a:lnTo>
                  <a:lnTo>
                    <a:pt x="244" y="2291"/>
                  </a:lnTo>
                  <a:lnTo>
                    <a:pt x="225" y="2265"/>
                  </a:lnTo>
                  <a:lnTo>
                    <a:pt x="211" y="2237"/>
                  </a:lnTo>
                  <a:lnTo>
                    <a:pt x="203" y="2205"/>
                  </a:lnTo>
                  <a:lnTo>
                    <a:pt x="200" y="2171"/>
                  </a:lnTo>
                  <a:lnTo>
                    <a:pt x="200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383"/>
            <p:cNvSpPr>
              <a:spLocks/>
            </p:cNvSpPr>
            <p:nvPr/>
          </p:nvSpPr>
          <p:spPr bwMode="auto">
            <a:xfrm>
              <a:off x="1773238" y="4633913"/>
              <a:ext cx="185738" cy="149225"/>
            </a:xfrm>
            <a:custGeom>
              <a:avLst/>
              <a:gdLst>
                <a:gd name="T0" fmla="*/ 900 w 1170"/>
                <a:gd name="T1" fmla="*/ 0 h 937"/>
                <a:gd name="T2" fmla="*/ 935 w 1170"/>
                <a:gd name="T3" fmla="*/ 10 h 937"/>
                <a:gd name="T4" fmla="*/ 960 w 1170"/>
                <a:gd name="T5" fmla="*/ 35 h 937"/>
                <a:gd name="T6" fmla="*/ 970 w 1170"/>
                <a:gd name="T7" fmla="*/ 71 h 937"/>
                <a:gd name="T8" fmla="*/ 960 w 1170"/>
                <a:gd name="T9" fmla="*/ 106 h 937"/>
                <a:gd name="T10" fmla="*/ 935 w 1170"/>
                <a:gd name="T11" fmla="*/ 131 h 937"/>
                <a:gd name="T12" fmla="*/ 900 w 1170"/>
                <a:gd name="T13" fmla="*/ 140 h 937"/>
                <a:gd name="T14" fmla="*/ 655 w 1170"/>
                <a:gd name="T15" fmla="*/ 323 h 937"/>
                <a:gd name="T16" fmla="*/ 1160 w 1170"/>
                <a:gd name="T17" fmla="*/ 830 h 937"/>
                <a:gd name="T18" fmla="*/ 1170 w 1170"/>
                <a:gd name="T19" fmla="*/ 864 h 937"/>
                <a:gd name="T20" fmla="*/ 1160 w 1170"/>
                <a:gd name="T21" fmla="*/ 899 h 937"/>
                <a:gd name="T22" fmla="*/ 1134 w 1170"/>
                <a:gd name="T23" fmla="*/ 925 h 937"/>
                <a:gd name="T24" fmla="*/ 1099 w 1170"/>
                <a:gd name="T25" fmla="*/ 934 h 937"/>
                <a:gd name="T26" fmla="*/ 1064 w 1170"/>
                <a:gd name="T27" fmla="*/ 925 h 937"/>
                <a:gd name="T28" fmla="*/ 655 w 1170"/>
                <a:gd name="T29" fmla="*/ 520 h 937"/>
                <a:gd name="T30" fmla="*/ 653 w 1170"/>
                <a:gd name="T31" fmla="*/ 885 h 937"/>
                <a:gd name="T32" fmla="*/ 635 w 1170"/>
                <a:gd name="T33" fmla="*/ 917 h 937"/>
                <a:gd name="T34" fmla="*/ 605 w 1170"/>
                <a:gd name="T35" fmla="*/ 934 h 937"/>
                <a:gd name="T36" fmla="*/ 567 w 1170"/>
                <a:gd name="T37" fmla="*/ 934 h 937"/>
                <a:gd name="T38" fmla="*/ 535 w 1170"/>
                <a:gd name="T39" fmla="*/ 917 h 937"/>
                <a:gd name="T40" fmla="*/ 518 w 1170"/>
                <a:gd name="T41" fmla="*/ 885 h 937"/>
                <a:gd name="T42" fmla="*/ 516 w 1170"/>
                <a:gd name="T43" fmla="*/ 520 h 937"/>
                <a:gd name="T44" fmla="*/ 104 w 1170"/>
                <a:gd name="T45" fmla="*/ 927 h 937"/>
                <a:gd name="T46" fmla="*/ 70 w 1170"/>
                <a:gd name="T47" fmla="*/ 937 h 937"/>
                <a:gd name="T48" fmla="*/ 35 w 1170"/>
                <a:gd name="T49" fmla="*/ 927 h 937"/>
                <a:gd name="T50" fmla="*/ 9 w 1170"/>
                <a:gd name="T51" fmla="*/ 901 h 937"/>
                <a:gd name="T52" fmla="*/ 0 w 1170"/>
                <a:gd name="T53" fmla="*/ 866 h 937"/>
                <a:gd name="T54" fmla="*/ 9 w 1170"/>
                <a:gd name="T55" fmla="*/ 833 h 937"/>
                <a:gd name="T56" fmla="*/ 516 w 1170"/>
                <a:gd name="T57" fmla="*/ 323 h 937"/>
                <a:gd name="T58" fmla="*/ 261 w 1170"/>
                <a:gd name="T59" fmla="*/ 140 h 937"/>
                <a:gd name="T60" fmla="*/ 226 w 1170"/>
                <a:gd name="T61" fmla="*/ 131 h 937"/>
                <a:gd name="T62" fmla="*/ 201 w 1170"/>
                <a:gd name="T63" fmla="*/ 106 h 937"/>
                <a:gd name="T64" fmla="*/ 192 w 1170"/>
                <a:gd name="T65" fmla="*/ 71 h 937"/>
                <a:gd name="T66" fmla="*/ 201 w 1170"/>
                <a:gd name="T67" fmla="*/ 35 h 937"/>
                <a:gd name="T68" fmla="*/ 226 w 1170"/>
                <a:gd name="T69" fmla="*/ 10 h 937"/>
                <a:gd name="T70" fmla="*/ 261 w 1170"/>
                <a:gd name="T71" fmla="*/ 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0" h="937">
                  <a:moveTo>
                    <a:pt x="261" y="0"/>
                  </a:moveTo>
                  <a:lnTo>
                    <a:pt x="900" y="0"/>
                  </a:lnTo>
                  <a:lnTo>
                    <a:pt x="919" y="3"/>
                  </a:lnTo>
                  <a:lnTo>
                    <a:pt x="935" y="10"/>
                  </a:lnTo>
                  <a:lnTo>
                    <a:pt x="950" y="21"/>
                  </a:lnTo>
                  <a:lnTo>
                    <a:pt x="960" y="35"/>
                  </a:lnTo>
                  <a:lnTo>
                    <a:pt x="968" y="52"/>
                  </a:lnTo>
                  <a:lnTo>
                    <a:pt x="970" y="71"/>
                  </a:lnTo>
                  <a:lnTo>
                    <a:pt x="968" y="90"/>
                  </a:lnTo>
                  <a:lnTo>
                    <a:pt x="960" y="106"/>
                  </a:lnTo>
                  <a:lnTo>
                    <a:pt x="950" y="120"/>
                  </a:lnTo>
                  <a:lnTo>
                    <a:pt x="935" y="131"/>
                  </a:lnTo>
                  <a:lnTo>
                    <a:pt x="919" y="138"/>
                  </a:lnTo>
                  <a:lnTo>
                    <a:pt x="900" y="140"/>
                  </a:lnTo>
                  <a:lnTo>
                    <a:pt x="655" y="140"/>
                  </a:lnTo>
                  <a:lnTo>
                    <a:pt x="655" y="323"/>
                  </a:lnTo>
                  <a:lnTo>
                    <a:pt x="1149" y="815"/>
                  </a:lnTo>
                  <a:lnTo>
                    <a:pt x="1160" y="830"/>
                  </a:lnTo>
                  <a:lnTo>
                    <a:pt x="1167" y="847"/>
                  </a:lnTo>
                  <a:lnTo>
                    <a:pt x="1170" y="864"/>
                  </a:lnTo>
                  <a:lnTo>
                    <a:pt x="1167" y="882"/>
                  </a:lnTo>
                  <a:lnTo>
                    <a:pt x="1160" y="899"/>
                  </a:lnTo>
                  <a:lnTo>
                    <a:pt x="1149" y="914"/>
                  </a:lnTo>
                  <a:lnTo>
                    <a:pt x="1134" y="925"/>
                  </a:lnTo>
                  <a:lnTo>
                    <a:pt x="1117" y="932"/>
                  </a:lnTo>
                  <a:lnTo>
                    <a:pt x="1099" y="934"/>
                  </a:lnTo>
                  <a:lnTo>
                    <a:pt x="1081" y="932"/>
                  </a:lnTo>
                  <a:lnTo>
                    <a:pt x="1064" y="925"/>
                  </a:lnTo>
                  <a:lnTo>
                    <a:pt x="1050" y="914"/>
                  </a:lnTo>
                  <a:lnTo>
                    <a:pt x="655" y="520"/>
                  </a:lnTo>
                  <a:lnTo>
                    <a:pt x="655" y="866"/>
                  </a:lnTo>
                  <a:lnTo>
                    <a:pt x="653" y="885"/>
                  </a:lnTo>
                  <a:lnTo>
                    <a:pt x="646" y="902"/>
                  </a:lnTo>
                  <a:lnTo>
                    <a:pt x="635" y="917"/>
                  </a:lnTo>
                  <a:lnTo>
                    <a:pt x="621" y="927"/>
                  </a:lnTo>
                  <a:lnTo>
                    <a:pt x="605" y="934"/>
                  </a:lnTo>
                  <a:lnTo>
                    <a:pt x="586" y="937"/>
                  </a:lnTo>
                  <a:lnTo>
                    <a:pt x="567" y="934"/>
                  </a:lnTo>
                  <a:lnTo>
                    <a:pt x="550" y="927"/>
                  </a:lnTo>
                  <a:lnTo>
                    <a:pt x="535" y="917"/>
                  </a:lnTo>
                  <a:lnTo>
                    <a:pt x="525" y="902"/>
                  </a:lnTo>
                  <a:lnTo>
                    <a:pt x="518" y="885"/>
                  </a:lnTo>
                  <a:lnTo>
                    <a:pt x="516" y="866"/>
                  </a:lnTo>
                  <a:lnTo>
                    <a:pt x="516" y="520"/>
                  </a:lnTo>
                  <a:lnTo>
                    <a:pt x="120" y="917"/>
                  </a:lnTo>
                  <a:lnTo>
                    <a:pt x="104" y="927"/>
                  </a:lnTo>
                  <a:lnTo>
                    <a:pt x="88" y="934"/>
                  </a:lnTo>
                  <a:lnTo>
                    <a:pt x="70" y="937"/>
                  </a:lnTo>
                  <a:lnTo>
                    <a:pt x="53" y="934"/>
                  </a:lnTo>
                  <a:lnTo>
                    <a:pt x="35" y="927"/>
                  </a:lnTo>
                  <a:lnTo>
                    <a:pt x="20" y="917"/>
                  </a:lnTo>
                  <a:lnTo>
                    <a:pt x="9" y="901"/>
                  </a:lnTo>
                  <a:lnTo>
                    <a:pt x="2" y="884"/>
                  </a:lnTo>
                  <a:lnTo>
                    <a:pt x="0" y="866"/>
                  </a:lnTo>
                  <a:lnTo>
                    <a:pt x="2" y="849"/>
                  </a:lnTo>
                  <a:lnTo>
                    <a:pt x="9" y="833"/>
                  </a:lnTo>
                  <a:lnTo>
                    <a:pt x="20" y="817"/>
                  </a:lnTo>
                  <a:lnTo>
                    <a:pt x="516" y="323"/>
                  </a:lnTo>
                  <a:lnTo>
                    <a:pt x="516" y="140"/>
                  </a:lnTo>
                  <a:lnTo>
                    <a:pt x="261" y="140"/>
                  </a:lnTo>
                  <a:lnTo>
                    <a:pt x="242" y="138"/>
                  </a:lnTo>
                  <a:lnTo>
                    <a:pt x="226" y="131"/>
                  </a:lnTo>
                  <a:lnTo>
                    <a:pt x="212" y="120"/>
                  </a:lnTo>
                  <a:lnTo>
                    <a:pt x="201" y="106"/>
                  </a:lnTo>
                  <a:lnTo>
                    <a:pt x="194" y="90"/>
                  </a:lnTo>
                  <a:lnTo>
                    <a:pt x="192" y="71"/>
                  </a:lnTo>
                  <a:lnTo>
                    <a:pt x="194" y="52"/>
                  </a:lnTo>
                  <a:lnTo>
                    <a:pt x="201" y="35"/>
                  </a:lnTo>
                  <a:lnTo>
                    <a:pt x="212" y="21"/>
                  </a:lnTo>
                  <a:lnTo>
                    <a:pt x="226" y="10"/>
                  </a:lnTo>
                  <a:lnTo>
                    <a:pt x="242" y="3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384"/>
            <p:cNvSpPr>
              <a:spLocks noEditPoints="1"/>
            </p:cNvSpPr>
            <p:nvPr/>
          </p:nvSpPr>
          <p:spPr bwMode="auto">
            <a:xfrm>
              <a:off x="1890713" y="4294188"/>
              <a:ext cx="106363" cy="107950"/>
            </a:xfrm>
            <a:custGeom>
              <a:avLst/>
              <a:gdLst>
                <a:gd name="T0" fmla="*/ 139 w 675"/>
                <a:gd name="T1" fmla="*/ 145 h 675"/>
                <a:gd name="T2" fmla="*/ 139 w 675"/>
                <a:gd name="T3" fmla="*/ 535 h 675"/>
                <a:gd name="T4" fmla="*/ 528 w 675"/>
                <a:gd name="T5" fmla="*/ 535 h 675"/>
                <a:gd name="T6" fmla="*/ 520 w 675"/>
                <a:gd name="T7" fmla="*/ 491 h 675"/>
                <a:gd name="T8" fmla="*/ 507 w 675"/>
                <a:gd name="T9" fmla="*/ 449 h 675"/>
                <a:gd name="T10" fmla="*/ 491 w 675"/>
                <a:gd name="T11" fmla="*/ 408 h 675"/>
                <a:gd name="T12" fmla="*/ 470 w 675"/>
                <a:gd name="T13" fmla="*/ 369 h 675"/>
                <a:gd name="T14" fmla="*/ 445 w 675"/>
                <a:gd name="T15" fmla="*/ 333 h 675"/>
                <a:gd name="T16" fmla="*/ 418 w 675"/>
                <a:gd name="T17" fmla="*/ 297 h 675"/>
                <a:gd name="T18" fmla="*/ 385 w 675"/>
                <a:gd name="T19" fmla="*/ 264 h 675"/>
                <a:gd name="T20" fmla="*/ 350 w 675"/>
                <a:gd name="T21" fmla="*/ 234 h 675"/>
                <a:gd name="T22" fmla="*/ 312 w 675"/>
                <a:gd name="T23" fmla="*/ 209 h 675"/>
                <a:gd name="T24" fmla="*/ 271 w 675"/>
                <a:gd name="T25" fmla="*/ 186 h 675"/>
                <a:gd name="T26" fmla="*/ 229 w 675"/>
                <a:gd name="T27" fmla="*/ 169 h 675"/>
                <a:gd name="T28" fmla="*/ 185 w 675"/>
                <a:gd name="T29" fmla="*/ 155 h 675"/>
                <a:gd name="T30" fmla="*/ 139 w 675"/>
                <a:gd name="T31" fmla="*/ 145 h 675"/>
                <a:gd name="T32" fmla="*/ 69 w 675"/>
                <a:gd name="T33" fmla="*/ 0 h 675"/>
                <a:gd name="T34" fmla="*/ 127 w 675"/>
                <a:gd name="T35" fmla="*/ 3 h 675"/>
                <a:gd name="T36" fmla="*/ 184 w 675"/>
                <a:gd name="T37" fmla="*/ 11 h 675"/>
                <a:gd name="T38" fmla="*/ 238 w 675"/>
                <a:gd name="T39" fmla="*/ 24 h 675"/>
                <a:gd name="T40" fmla="*/ 292 w 675"/>
                <a:gd name="T41" fmla="*/ 42 h 675"/>
                <a:gd name="T42" fmla="*/ 343 w 675"/>
                <a:gd name="T43" fmla="*/ 66 h 675"/>
                <a:gd name="T44" fmla="*/ 393 w 675"/>
                <a:gd name="T45" fmla="*/ 94 h 675"/>
                <a:gd name="T46" fmla="*/ 439 w 675"/>
                <a:gd name="T47" fmla="*/ 127 h 675"/>
                <a:gd name="T48" fmla="*/ 483 w 675"/>
                <a:gd name="T49" fmla="*/ 163 h 675"/>
                <a:gd name="T50" fmla="*/ 523 w 675"/>
                <a:gd name="T51" fmla="*/ 204 h 675"/>
                <a:gd name="T52" fmla="*/ 558 w 675"/>
                <a:gd name="T53" fmla="*/ 247 h 675"/>
                <a:gd name="T54" fmla="*/ 588 w 675"/>
                <a:gd name="T55" fmla="*/ 293 h 675"/>
                <a:gd name="T56" fmla="*/ 614 w 675"/>
                <a:gd name="T57" fmla="*/ 341 h 675"/>
                <a:gd name="T58" fmla="*/ 636 w 675"/>
                <a:gd name="T59" fmla="*/ 390 h 675"/>
                <a:gd name="T60" fmla="*/ 653 w 675"/>
                <a:gd name="T61" fmla="*/ 443 h 675"/>
                <a:gd name="T62" fmla="*/ 665 w 675"/>
                <a:gd name="T63" fmla="*/ 495 h 675"/>
                <a:gd name="T64" fmla="*/ 673 w 675"/>
                <a:gd name="T65" fmla="*/ 550 h 675"/>
                <a:gd name="T66" fmla="*/ 675 w 675"/>
                <a:gd name="T67" fmla="*/ 605 h 675"/>
                <a:gd name="T68" fmla="*/ 673 w 675"/>
                <a:gd name="T69" fmla="*/ 624 h 675"/>
                <a:gd name="T70" fmla="*/ 665 w 675"/>
                <a:gd name="T71" fmla="*/ 640 h 675"/>
                <a:gd name="T72" fmla="*/ 655 w 675"/>
                <a:gd name="T73" fmla="*/ 655 h 675"/>
                <a:gd name="T74" fmla="*/ 640 w 675"/>
                <a:gd name="T75" fmla="*/ 666 h 675"/>
                <a:gd name="T76" fmla="*/ 623 w 675"/>
                <a:gd name="T77" fmla="*/ 673 h 675"/>
                <a:gd name="T78" fmla="*/ 604 w 675"/>
                <a:gd name="T79" fmla="*/ 675 h 675"/>
                <a:gd name="T80" fmla="*/ 69 w 675"/>
                <a:gd name="T81" fmla="*/ 675 h 675"/>
                <a:gd name="T82" fmla="*/ 50 w 675"/>
                <a:gd name="T83" fmla="*/ 673 h 675"/>
                <a:gd name="T84" fmla="*/ 33 w 675"/>
                <a:gd name="T85" fmla="*/ 666 h 675"/>
                <a:gd name="T86" fmla="*/ 20 w 675"/>
                <a:gd name="T87" fmla="*/ 655 h 675"/>
                <a:gd name="T88" fmla="*/ 9 w 675"/>
                <a:gd name="T89" fmla="*/ 640 h 675"/>
                <a:gd name="T90" fmla="*/ 2 w 675"/>
                <a:gd name="T91" fmla="*/ 624 h 675"/>
                <a:gd name="T92" fmla="*/ 0 w 675"/>
                <a:gd name="T93" fmla="*/ 605 h 675"/>
                <a:gd name="T94" fmla="*/ 0 w 675"/>
                <a:gd name="T95" fmla="*/ 70 h 675"/>
                <a:gd name="T96" fmla="*/ 2 w 675"/>
                <a:gd name="T97" fmla="*/ 51 h 675"/>
                <a:gd name="T98" fmla="*/ 9 w 675"/>
                <a:gd name="T99" fmla="*/ 34 h 675"/>
                <a:gd name="T100" fmla="*/ 20 w 675"/>
                <a:gd name="T101" fmla="*/ 20 h 675"/>
                <a:gd name="T102" fmla="*/ 33 w 675"/>
                <a:gd name="T103" fmla="*/ 10 h 675"/>
                <a:gd name="T104" fmla="*/ 50 w 675"/>
                <a:gd name="T105" fmla="*/ 3 h 675"/>
                <a:gd name="T106" fmla="*/ 69 w 675"/>
                <a:gd name="T107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5" h="675">
                  <a:moveTo>
                    <a:pt x="139" y="145"/>
                  </a:moveTo>
                  <a:lnTo>
                    <a:pt x="139" y="535"/>
                  </a:lnTo>
                  <a:lnTo>
                    <a:pt x="528" y="535"/>
                  </a:lnTo>
                  <a:lnTo>
                    <a:pt x="520" y="491"/>
                  </a:lnTo>
                  <a:lnTo>
                    <a:pt x="507" y="449"/>
                  </a:lnTo>
                  <a:lnTo>
                    <a:pt x="491" y="408"/>
                  </a:lnTo>
                  <a:lnTo>
                    <a:pt x="470" y="369"/>
                  </a:lnTo>
                  <a:lnTo>
                    <a:pt x="445" y="333"/>
                  </a:lnTo>
                  <a:lnTo>
                    <a:pt x="418" y="297"/>
                  </a:lnTo>
                  <a:lnTo>
                    <a:pt x="385" y="264"/>
                  </a:lnTo>
                  <a:lnTo>
                    <a:pt x="350" y="234"/>
                  </a:lnTo>
                  <a:lnTo>
                    <a:pt x="312" y="209"/>
                  </a:lnTo>
                  <a:lnTo>
                    <a:pt x="271" y="186"/>
                  </a:lnTo>
                  <a:lnTo>
                    <a:pt x="229" y="169"/>
                  </a:lnTo>
                  <a:lnTo>
                    <a:pt x="185" y="155"/>
                  </a:lnTo>
                  <a:lnTo>
                    <a:pt x="139" y="145"/>
                  </a:lnTo>
                  <a:close/>
                  <a:moveTo>
                    <a:pt x="69" y="0"/>
                  </a:moveTo>
                  <a:lnTo>
                    <a:pt x="127" y="3"/>
                  </a:lnTo>
                  <a:lnTo>
                    <a:pt x="184" y="11"/>
                  </a:lnTo>
                  <a:lnTo>
                    <a:pt x="238" y="24"/>
                  </a:lnTo>
                  <a:lnTo>
                    <a:pt x="292" y="42"/>
                  </a:lnTo>
                  <a:lnTo>
                    <a:pt x="343" y="66"/>
                  </a:lnTo>
                  <a:lnTo>
                    <a:pt x="393" y="94"/>
                  </a:lnTo>
                  <a:lnTo>
                    <a:pt x="439" y="127"/>
                  </a:lnTo>
                  <a:lnTo>
                    <a:pt x="483" y="163"/>
                  </a:lnTo>
                  <a:lnTo>
                    <a:pt x="523" y="204"/>
                  </a:lnTo>
                  <a:lnTo>
                    <a:pt x="558" y="247"/>
                  </a:lnTo>
                  <a:lnTo>
                    <a:pt x="588" y="293"/>
                  </a:lnTo>
                  <a:lnTo>
                    <a:pt x="614" y="341"/>
                  </a:lnTo>
                  <a:lnTo>
                    <a:pt x="636" y="390"/>
                  </a:lnTo>
                  <a:lnTo>
                    <a:pt x="653" y="443"/>
                  </a:lnTo>
                  <a:lnTo>
                    <a:pt x="665" y="495"/>
                  </a:lnTo>
                  <a:lnTo>
                    <a:pt x="673" y="550"/>
                  </a:lnTo>
                  <a:lnTo>
                    <a:pt x="675" y="605"/>
                  </a:lnTo>
                  <a:lnTo>
                    <a:pt x="673" y="624"/>
                  </a:lnTo>
                  <a:lnTo>
                    <a:pt x="665" y="640"/>
                  </a:lnTo>
                  <a:lnTo>
                    <a:pt x="655" y="655"/>
                  </a:lnTo>
                  <a:lnTo>
                    <a:pt x="640" y="666"/>
                  </a:lnTo>
                  <a:lnTo>
                    <a:pt x="623" y="673"/>
                  </a:lnTo>
                  <a:lnTo>
                    <a:pt x="604" y="675"/>
                  </a:lnTo>
                  <a:lnTo>
                    <a:pt x="69" y="675"/>
                  </a:lnTo>
                  <a:lnTo>
                    <a:pt x="50" y="673"/>
                  </a:lnTo>
                  <a:lnTo>
                    <a:pt x="33" y="666"/>
                  </a:lnTo>
                  <a:lnTo>
                    <a:pt x="20" y="655"/>
                  </a:lnTo>
                  <a:lnTo>
                    <a:pt x="9" y="640"/>
                  </a:lnTo>
                  <a:lnTo>
                    <a:pt x="2" y="624"/>
                  </a:lnTo>
                  <a:lnTo>
                    <a:pt x="0" y="605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3" y="10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385"/>
            <p:cNvSpPr>
              <a:spLocks noEditPoints="1"/>
            </p:cNvSpPr>
            <p:nvPr/>
          </p:nvSpPr>
          <p:spPr bwMode="auto">
            <a:xfrm>
              <a:off x="1735138" y="4318000"/>
              <a:ext cx="238125" cy="238125"/>
            </a:xfrm>
            <a:custGeom>
              <a:avLst/>
              <a:gdLst>
                <a:gd name="T0" fmla="*/ 622 w 1505"/>
                <a:gd name="T1" fmla="*/ 153 h 1502"/>
                <a:gd name="T2" fmla="*/ 509 w 1505"/>
                <a:gd name="T3" fmla="*/ 190 h 1502"/>
                <a:gd name="T4" fmla="*/ 406 w 1505"/>
                <a:gd name="T5" fmla="*/ 246 h 1502"/>
                <a:gd name="T6" fmla="*/ 317 w 1505"/>
                <a:gd name="T7" fmla="*/ 321 h 1502"/>
                <a:gd name="T8" fmla="*/ 243 w 1505"/>
                <a:gd name="T9" fmla="*/ 411 h 1502"/>
                <a:gd name="T10" fmla="*/ 187 w 1505"/>
                <a:gd name="T11" fmla="*/ 514 h 1502"/>
                <a:gd name="T12" fmla="*/ 153 w 1505"/>
                <a:gd name="T13" fmla="*/ 629 h 1502"/>
                <a:gd name="T14" fmla="*/ 140 w 1505"/>
                <a:gd name="T15" fmla="*/ 751 h 1502"/>
                <a:gd name="T16" fmla="*/ 153 w 1505"/>
                <a:gd name="T17" fmla="*/ 874 h 1502"/>
                <a:gd name="T18" fmla="*/ 189 w 1505"/>
                <a:gd name="T19" fmla="*/ 988 h 1502"/>
                <a:gd name="T20" fmla="*/ 244 w 1505"/>
                <a:gd name="T21" fmla="*/ 1092 h 1502"/>
                <a:gd name="T22" fmla="*/ 319 w 1505"/>
                <a:gd name="T23" fmla="*/ 1183 h 1502"/>
                <a:gd name="T24" fmla="*/ 410 w 1505"/>
                <a:gd name="T25" fmla="*/ 1257 h 1502"/>
                <a:gd name="T26" fmla="*/ 513 w 1505"/>
                <a:gd name="T27" fmla="*/ 1314 h 1502"/>
                <a:gd name="T28" fmla="*/ 629 w 1505"/>
                <a:gd name="T29" fmla="*/ 1350 h 1502"/>
                <a:gd name="T30" fmla="*/ 752 w 1505"/>
                <a:gd name="T31" fmla="*/ 1361 h 1502"/>
                <a:gd name="T32" fmla="*/ 874 w 1505"/>
                <a:gd name="T33" fmla="*/ 1350 h 1502"/>
                <a:gd name="T34" fmla="*/ 988 w 1505"/>
                <a:gd name="T35" fmla="*/ 1314 h 1502"/>
                <a:gd name="T36" fmla="*/ 1091 w 1505"/>
                <a:gd name="T37" fmla="*/ 1258 h 1502"/>
                <a:gd name="T38" fmla="*/ 1181 w 1505"/>
                <a:gd name="T39" fmla="*/ 1185 h 1502"/>
                <a:gd name="T40" fmla="*/ 1256 w 1505"/>
                <a:gd name="T41" fmla="*/ 1096 h 1502"/>
                <a:gd name="T42" fmla="*/ 1313 w 1505"/>
                <a:gd name="T43" fmla="*/ 994 h 1502"/>
                <a:gd name="T44" fmla="*/ 1349 w 1505"/>
                <a:gd name="T45" fmla="*/ 880 h 1502"/>
                <a:gd name="T46" fmla="*/ 752 w 1505"/>
                <a:gd name="T47" fmla="*/ 820 h 1502"/>
                <a:gd name="T48" fmla="*/ 716 w 1505"/>
                <a:gd name="T49" fmla="*/ 811 h 1502"/>
                <a:gd name="T50" fmla="*/ 691 w 1505"/>
                <a:gd name="T51" fmla="*/ 786 h 1502"/>
                <a:gd name="T52" fmla="*/ 682 w 1505"/>
                <a:gd name="T53" fmla="*/ 751 h 1502"/>
                <a:gd name="T54" fmla="*/ 752 w 1505"/>
                <a:gd name="T55" fmla="*/ 0 h 1502"/>
                <a:gd name="T56" fmla="*/ 788 w 1505"/>
                <a:gd name="T57" fmla="*/ 9 h 1502"/>
                <a:gd name="T58" fmla="*/ 813 w 1505"/>
                <a:gd name="T59" fmla="*/ 34 h 1502"/>
                <a:gd name="T60" fmla="*/ 823 w 1505"/>
                <a:gd name="T61" fmla="*/ 70 h 1502"/>
                <a:gd name="T62" fmla="*/ 1435 w 1505"/>
                <a:gd name="T63" fmla="*/ 680 h 1502"/>
                <a:gd name="T64" fmla="*/ 1470 w 1505"/>
                <a:gd name="T65" fmla="*/ 690 h 1502"/>
                <a:gd name="T66" fmla="*/ 1495 w 1505"/>
                <a:gd name="T67" fmla="*/ 715 h 1502"/>
                <a:gd name="T68" fmla="*/ 1505 w 1505"/>
                <a:gd name="T69" fmla="*/ 751 h 1502"/>
                <a:gd name="T70" fmla="*/ 1492 w 1505"/>
                <a:gd name="T71" fmla="*/ 885 h 1502"/>
                <a:gd name="T72" fmla="*/ 1458 w 1505"/>
                <a:gd name="T73" fmla="*/ 1013 h 1502"/>
                <a:gd name="T74" fmla="*/ 1402 w 1505"/>
                <a:gd name="T75" fmla="*/ 1129 h 1502"/>
                <a:gd name="T76" fmla="*/ 1327 w 1505"/>
                <a:gd name="T77" fmla="*/ 1234 h 1502"/>
                <a:gd name="T78" fmla="*/ 1237 w 1505"/>
                <a:gd name="T79" fmla="*/ 1325 h 1502"/>
                <a:gd name="T80" fmla="*/ 1132 w 1505"/>
                <a:gd name="T81" fmla="*/ 1399 h 1502"/>
                <a:gd name="T82" fmla="*/ 1014 w 1505"/>
                <a:gd name="T83" fmla="*/ 1455 h 1502"/>
                <a:gd name="T84" fmla="*/ 888 w 1505"/>
                <a:gd name="T85" fmla="*/ 1490 h 1502"/>
                <a:gd name="T86" fmla="*/ 752 w 1505"/>
                <a:gd name="T87" fmla="*/ 1502 h 1502"/>
                <a:gd name="T88" fmla="*/ 618 w 1505"/>
                <a:gd name="T89" fmla="*/ 1490 h 1502"/>
                <a:gd name="T90" fmla="*/ 490 w 1505"/>
                <a:gd name="T91" fmla="*/ 1455 h 1502"/>
                <a:gd name="T92" fmla="*/ 373 w 1505"/>
                <a:gd name="T93" fmla="*/ 1399 h 1502"/>
                <a:gd name="T94" fmla="*/ 268 w 1505"/>
                <a:gd name="T95" fmla="*/ 1325 h 1502"/>
                <a:gd name="T96" fmla="*/ 177 w 1505"/>
                <a:gd name="T97" fmla="*/ 1234 h 1502"/>
                <a:gd name="T98" fmla="*/ 103 w 1505"/>
                <a:gd name="T99" fmla="*/ 1130 h 1502"/>
                <a:gd name="T100" fmla="*/ 48 w 1505"/>
                <a:gd name="T101" fmla="*/ 1013 h 1502"/>
                <a:gd name="T102" fmla="*/ 13 w 1505"/>
                <a:gd name="T103" fmla="*/ 885 h 1502"/>
                <a:gd name="T104" fmla="*/ 0 w 1505"/>
                <a:gd name="T105" fmla="*/ 751 h 1502"/>
                <a:gd name="T106" fmla="*/ 13 w 1505"/>
                <a:gd name="T107" fmla="*/ 616 h 1502"/>
                <a:gd name="T108" fmla="*/ 48 w 1505"/>
                <a:gd name="T109" fmla="*/ 489 h 1502"/>
                <a:gd name="T110" fmla="*/ 103 w 1505"/>
                <a:gd name="T111" fmla="*/ 372 h 1502"/>
                <a:gd name="T112" fmla="*/ 178 w 1505"/>
                <a:gd name="T113" fmla="*/ 267 h 1502"/>
                <a:gd name="T114" fmla="*/ 268 w 1505"/>
                <a:gd name="T115" fmla="*/ 176 h 1502"/>
                <a:gd name="T116" fmla="*/ 374 w 1505"/>
                <a:gd name="T117" fmla="*/ 103 h 1502"/>
                <a:gd name="T118" fmla="*/ 490 w 1505"/>
                <a:gd name="T119" fmla="*/ 47 h 1502"/>
                <a:gd name="T120" fmla="*/ 618 w 1505"/>
                <a:gd name="T121" fmla="*/ 11 h 1502"/>
                <a:gd name="T122" fmla="*/ 752 w 1505"/>
                <a:gd name="T123" fmla="*/ 0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05" h="1502">
                  <a:moveTo>
                    <a:pt x="682" y="143"/>
                  </a:moveTo>
                  <a:lnTo>
                    <a:pt x="622" y="153"/>
                  </a:lnTo>
                  <a:lnTo>
                    <a:pt x="564" y="169"/>
                  </a:lnTo>
                  <a:lnTo>
                    <a:pt x="509" y="190"/>
                  </a:lnTo>
                  <a:lnTo>
                    <a:pt x="456" y="216"/>
                  </a:lnTo>
                  <a:lnTo>
                    <a:pt x="406" y="246"/>
                  </a:lnTo>
                  <a:lnTo>
                    <a:pt x="360" y="282"/>
                  </a:lnTo>
                  <a:lnTo>
                    <a:pt x="317" y="321"/>
                  </a:lnTo>
                  <a:lnTo>
                    <a:pt x="278" y="365"/>
                  </a:lnTo>
                  <a:lnTo>
                    <a:pt x="243" y="411"/>
                  </a:lnTo>
                  <a:lnTo>
                    <a:pt x="213" y="462"/>
                  </a:lnTo>
                  <a:lnTo>
                    <a:pt x="187" y="514"/>
                  </a:lnTo>
                  <a:lnTo>
                    <a:pt x="168" y="570"/>
                  </a:lnTo>
                  <a:lnTo>
                    <a:pt x="153" y="629"/>
                  </a:lnTo>
                  <a:lnTo>
                    <a:pt x="143" y="689"/>
                  </a:lnTo>
                  <a:lnTo>
                    <a:pt x="140" y="751"/>
                  </a:lnTo>
                  <a:lnTo>
                    <a:pt x="143" y="813"/>
                  </a:lnTo>
                  <a:lnTo>
                    <a:pt x="153" y="874"/>
                  </a:lnTo>
                  <a:lnTo>
                    <a:pt x="168" y="933"/>
                  </a:lnTo>
                  <a:lnTo>
                    <a:pt x="189" y="988"/>
                  </a:lnTo>
                  <a:lnTo>
                    <a:pt x="214" y="1042"/>
                  </a:lnTo>
                  <a:lnTo>
                    <a:pt x="244" y="1092"/>
                  </a:lnTo>
                  <a:lnTo>
                    <a:pt x="280" y="1140"/>
                  </a:lnTo>
                  <a:lnTo>
                    <a:pt x="319" y="1183"/>
                  </a:lnTo>
                  <a:lnTo>
                    <a:pt x="363" y="1222"/>
                  </a:lnTo>
                  <a:lnTo>
                    <a:pt x="410" y="1257"/>
                  </a:lnTo>
                  <a:lnTo>
                    <a:pt x="461" y="1288"/>
                  </a:lnTo>
                  <a:lnTo>
                    <a:pt x="513" y="1314"/>
                  </a:lnTo>
                  <a:lnTo>
                    <a:pt x="570" y="1334"/>
                  </a:lnTo>
                  <a:lnTo>
                    <a:pt x="629" y="1350"/>
                  </a:lnTo>
                  <a:lnTo>
                    <a:pt x="689" y="1358"/>
                  </a:lnTo>
                  <a:lnTo>
                    <a:pt x="752" y="1361"/>
                  </a:lnTo>
                  <a:lnTo>
                    <a:pt x="814" y="1358"/>
                  </a:lnTo>
                  <a:lnTo>
                    <a:pt x="874" y="1350"/>
                  </a:lnTo>
                  <a:lnTo>
                    <a:pt x="932" y="1335"/>
                  </a:lnTo>
                  <a:lnTo>
                    <a:pt x="988" y="1314"/>
                  </a:lnTo>
                  <a:lnTo>
                    <a:pt x="1041" y="1289"/>
                  </a:lnTo>
                  <a:lnTo>
                    <a:pt x="1091" y="1258"/>
                  </a:lnTo>
                  <a:lnTo>
                    <a:pt x="1138" y="1224"/>
                  </a:lnTo>
                  <a:lnTo>
                    <a:pt x="1181" y="1185"/>
                  </a:lnTo>
                  <a:lnTo>
                    <a:pt x="1221" y="1143"/>
                  </a:lnTo>
                  <a:lnTo>
                    <a:pt x="1256" y="1096"/>
                  </a:lnTo>
                  <a:lnTo>
                    <a:pt x="1287" y="1046"/>
                  </a:lnTo>
                  <a:lnTo>
                    <a:pt x="1313" y="994"/>
                  </a:lnTo>
                  <a:lnTo>
                    <a:pt x="1334" y="938"/>
                  </a:lnTo>
                  <a:lnTo>
                    <a:pt x="1349" y="880"/>
                  </a:lnTo>
                  <a:lnTo>
                    <a:pt x="1359" y="820"/>
                  </a:lnTo>
                  <a:lnTo>
                    <a:pt x="752" y="820"/>
                  </a:lnTo>
                  <a:lnTo>
                    <a:pt x="733" y="818"/>
                  </a:lnTo>
                  <a:lnTo>
                    <a:pt x="716" y="811"/>
                  </a:lnTo>
                  <a:lnTo>
                    <a:pt x="702" y="800"/>
                  </a:lnTo>
                  <a:lnTo>
                    <a:pt x="691" y="786"/>
                  </a:lnTo>
                  <a:lnTo>
                    <a:pt x="684" y="769"/>
                  </a:lnTo>
                  <a:lnTo>
                    <a:pt x="682" y="751"/>
                  </a:lnTo>
                  <a:lnTo>
                    <a:pt x="682" y="143"/>
                  </a:lnTo>
                  <a:close/>
                  <a:moveTo>
                    <a:pt x="752" y="0"/>
                  </a:moveTo>
                  <a:lnTo>
                    <a:pt x="771" y="2"/>
                  </a:lnTo>
                  <a:lnTo>
                    <a:pt x="788" y="9"/>
                  </a:lnTo>
                  <a:lnTo>
                    <a:pt x="803" y="19"/>
                  </a:lnTo>
                  <a:lnTo>
                    <a:pt x="813" y="34"/>
                  </a:lnTo>
                  <a:lnTo>
                    <a:pt x="820" y="51"/>
                  </a:lnTo>
                  <a:lnTo>
                    <a:pt x="823" y="70"/>
                  </a:lnTo>
                  <a:lnTo>
                    <a:pt x="823" y="680"/>
                  </a:lnTo>
                  <a:lnTo>
                    <a:pt x="1435" y="680"/>
                  </a:lnTo>
                  <a:lnTo>
                    <a:pt x="1454" y="683"/>
                  </a:lnTo>
                  <a:lnTo>
                    <a:pt x="1470" y="690"/>
                  </a:lnTo>
                  <a:lnTo>
                    <a:pt x="1484" y="700"/>
                  </a:lnTo>
                  <a:lnTo>
                    <a:pt x="1495" y="715"/>
                  </a:lnTo>
                  <a:lnTo>
                    <a:pt x="1502" y="732"/>
                  </a:lnTo>
                  <a:lnTo>
                    <a:pt x="1505" y="751"/>
                  </a:lnTo>
                  <a:lnTo>
                    <a:pt x="1502" y="819"/>
                  </a:lnTo>
                  <a:lnTo>
                    <a:pt x="1492" y="885"/>
                  </a:lnTo>
                  <a:lnTo>
                    <a:pt x="1478" y="951"/>
                  </a:lnTo>
                  <a:lnTo>
                    <a:pt x="1458" y="1013"/>
                  </a:lnTo>
                  <a:lnTo>
                    <a:pt x="1431" y="1072"/>
                  </a:lnTo>
                  <a:lnTo>
                    <a:pt x="1402" y="1129"/>
                  </a:lnTo>
                  <a:lnTo>
                    <a:pt x="1366" y="1184"/>
                  </a:lnTo>
                  <a:lnTo>
                    <a:pt x="1327" y="1234"/>
                  </a:lnTo>
                  <a:lnTo>
                    <a:pt x="1284" y="1282"/>
                  </a:lnTo>
                  <a:lnTo>
                    <a:pt x="1237" y="1325"/>
                  </a:lnTo>
                  <a:lnTo>
                    <a:pt x="1185" y="1365"/>
                  </a:lnTo>
                  <a:lnTo>
                    <a:pt x="1132" y="1399"/>
                  </a:lnTo>
                  <a:lnTo>
                    <a:pt x="1074" y="1430"/>
                  </a:lnTo>
                  <a:lnTo>
                    <a:pt x="1014" y="1455"/>
                  </a:lnTo>
                  <a:lnTo>
                    <a:pt x="952" y="1475"/>
                  </a:lnTo>
                  <a:lnTo>
                    <a:pt x="888" y="1490"/>
                  </a:lnTo>
                  <a:lnTo>
                    <a:pt x="820" y="1499"/>
                  </a:lnTo>
                  <a:lnTo>
                    <a:pt x="752" y="1502"/>
                  </a:lnTo>
                  <a:lnTo>
                    <a:pt x="684" y="1499"/>
                  </a:lnTo>
                  <a:lnTo>
                    <a:pt x="618" y="1490"/>
                  </a:lnTo>
                  <a:lnTo>
                    <a:pt x="552" y="1475"/>
                  </a:lnTo>
                  <a:lnTo>
                    <a:pt x="490" y="1455"/>
                  </a:lnTo>
                  <a:lnTo>
                    <a:pt x="430" y="1430"/>
                  </a:lnTo>
                  <a:lnTo>
                    <a:pt x="373" y="1399"/>
                  </a:lnTo>
                  <a:lnTo>
                    <a:pt x="319" y="1365"/>
                  </a:lnTo>
                  <a:lnTo>
                    <a:pt x="268" y="1325"/>
                  </a:lnTo>
                  <a:lnTo>
                    <a:pt x="221" y="1282"/>
                  </a:lnTo>
                  <a:lnTo>
                    <a:pt x="177" y="1234"/>
                  </a:lnTo>
                  <a:lnTo>
                    <a:pt x="138" y="1184"/>
                  </a:lnTo>
                  <a:lnTo>
                    <a:pt x="103" y="1130"/>
                  </a:lnTo>
                  <a:lnTo>
                    <a:pt x="73" y="1072"/>
                  </a:lnTo>
                  <a:lnTo>
                    <a:pt x="48" y="1013"/>
                  </a:lnTo>
                  <a:lnTo>
                    <a:pt x="28" y="951"/>
                  </a:lnTo>
                  <a:lnTo>
                    <a:pt x="13" y="885"/>
                  </a:lnTo>
                  <a:lnTo>
                    <a:pt x="3" y="819"/>
                  </a:lnTo>
                  <a:lnTo>
                    <a:pt x="0" y="751"/>
                  </a:lnTo>
                  <a:lnTo>
                    <a:pt x="3" y="683"/>
                  </a:lnTo>
                  <a:lnTo>
                    <a:pt x="13" y="616"/>
                  </a:lnTo>
                  <a:lnTo>
                    <a:pt x="28" y="551"/>
                  </a:lnTo>
                  <a:lnTo>
                    <a:pt x="48" y="489"/>
                  </a:lnTo>
                  <a:lnTo>
                    <a:pt x="73" y="429"/>
                  </a:lnTo>
                  <a:lnTo>
                    <a:pt x="103" y="372"/>
                  </a:lnTo>
                  <a:lnTo>
                    <a:pt x="138" y="318"/>
                  </a:lnTo>
                  <a:lnTo>
                    <a:pt x="178" y="267"/>
                  </a:lnTo>
                  <a:lnTo>
                    <a:pt x="221" y="220"/>
                  </a:lnTo>
                  <a:lnTo>
                    <a:pt x="268" y="176"/>
                  </a:lnTo>
                  <a:lnTo>
                    <a:pt x="319" y="137"/>
                  </a:lnTo>
                  <a:lnTo>
                    <a:pt x="374" y="103"/>
                  </a:lnTo>
                  <a:lnTo>
                    <a:pt x="430" y="72"/>
                  </a:lnTo>
                  <a:lnTo>
                    <a:pt x="490" y="47"/>
                  </a:lnTo>
                  <a:lnTo>
                    <a:pt x="553" y="27"/>
                  </a:lnTo>
                  <a:lnTo>
                    <a:pt x="618" y="11"/>
                  </a:lnTo>
                  <a:lnTo>
                    <a:pt x="684" y="3"/>
                  </a:lnTo>
                  <a:lnTo>
                    <a:pt x="7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7" name="Group 996"/>
          <p:cNvGrpSpPr/>
          <p:nvPr/>
        </p:nvGrpSpPr>
        <p:grpSpPr>
          <a:xfrm>
            <a:off x="669138" y="4235303"/>
            <a:ext cx="554038" cy="550862"/>
            <a:chOff x="685800" y="4235450"/>
            <a:chExt cx="554038" cy="550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5" name="Freeform 390"/>
            <p:cNvSpPr>
              <a:spLocks noEditPoints="1"/>
            </p:cNvSpPr>
            <p:nvPr/>
          </p:nvSpPr>
          <p:spPr bwMode="auto">
            <a:xfrm>
              <a:off x="996950" y="4235450"/>
              <a:ext cx="242888" cy="242887"/>
            </a:xfrm>
            <a:custGeom>
              <a:avLst/>
              <a:gdLst>
                <a:gd name="T0" fmla="*/ 141 w 1531"/>
                <a:gd name="T1" fmla="*/ 1394 h 1534"/>
                <a:gd name="T2" fmla="*/ 1382 w 1531"/>
                <a:gd name="T3" fmla="*/ 1312 h 1534"/>
                <a:gd name="T4" fmla="*/ 1354 w 1531"/>
                <a:gd name="T5" fmla="*/ 1154 h 1534"/>
                <a:gd name="T6" fmla="*/ 1307 w 1531"/>
                <a:gd name="T7" fmla="*/ 1000 h 1534"/>
                <a:gd name="T8" fmla="*/ 1242 w 1531"/>
                <a:gd name="T9" fmla="*/ 854 h 1534"/>
                <a:gd name="T10" fmla="*/ 1160 w 1531"/>
                <a:gd name="T11" fmla="*/ 716 h 1534"/>
                <a:gd name="T12" fmla="*/ 1060 w 1531"/>
                <a:gd name="T13" fmla="*/ 588 h 1534"/>
                <a:gd name="T14" fmla="*/ 934 w 1531"/>
                <a:gd name="T15" fmla="*/ 464 h 1534"/>
                <a:gd name="T16" fmla="*/ 796 w 1531"/>
                <a:gd name="T17" fmla="*/ 359 h 1534"/>
                <a:gd name="T18" fmla="*/ 644 w 1531"/>
                <a:gd name="T19" fmla="*/ 273 h 1534"/>
                <a:gd name="T20" fmla="*/ 484 w 1531"/>
                <a:gd name="T21" fmla="*/ 207 h 1534"/>
                <a:gd name="T22" fmla="*/ 314 w 1531"/>
                <a:gd name="T23" fmla="*/ 164 h 1534"/>
                <a:gd name="T24" fmla="*/ 141 w 1531"/>
                <a:gd name="T25" fmla="*/ 142 h 1534"/>
                <a:gd name="T26" fmla="*/ 160 w 1531"/>
                <a:gd name="T27" fmla="*/ 2 h 1534"/>
                <a:gd name="T28" fmla="*/ 335 w 1531"/>
                <a:gd name="T29" fmla="*/ 25 h 1534"/>
                <a:gd name="T30" fmla="*/ 507 w 1531"/>
                <a:gd name="T31" fmla="*/ 67 h 1534"/>
                <a:gd name="T32" fmla="*/ 671 w 1531"/>
                <a:gd name="T33" fmla="*/ 130 h 1534"/>
                <a:gd name="T34" fmla="*/ 826 w 1531"/>
                <a:gd name="T35" fmla="*/ 211 h 1534"/>
                <a:gd name="T36" fmla="*/ 971 w 1531"/>
                <a:gd name="T37" fmla="*/ 311 h 1534"/>
                <a:gd name="T38" fmla="*/ 1103 w 1531"/>
                <a:gd name="T39" fmla="*/ 429 h 1534"/>
                <a:gd name="T40" fmla="*/ 1222 w 1531"/>
                <a:gd name="T41" fmla="*/ 563 h 1534"/>
                <a:gd name="T42" fmla="*/ 1321 w 1531"/>
                <a:gd name="T43" fmla="*/ 709 h 1534"/>
                <a:gd name="T44" fmla="*/ 1403 w 1531"/>
                <a:gd name="T45" fmla="*/ 865 h 1534"/>
                <a:gd name="T46" fmla="*/ 1464 w 1531"/>
                <a:gd name="T47" fmla="*/ 1028 h 1534"/>
                <a:gd name="T48" fmla="*/ 1506 w 1531"/>
                <a:gd name="T49" fmla="*/ 1199 h 1534"/>
                <a:gd name="T50" fmla="*/ 1528 w 1531"/>
                <a:gd name="T51" fmla="*/ 1375 h 1534"/>
                <a:gd name="T52" fmla="*/ 1528 w 1531"/>
                <a:gd name="T53" fmla="*/ 1483 h 1534"/>
                <a:gd name="T54" fmla="*/ 1510 w 1531"/>
                <a:gd name="T55" fmla="*/ 1514 h 1534"/>
                <a:gd name="T56" fmla="*/ 1479 w 1531"/>
                <a:gd name="T57" fmla="*/ 1532 h 1534"/>
                <a:gd name="T58" fmla="*/ 70 w 1531"/>
                <a:gd name="T59" fmla="*/ 1534 h 1534"/>
                <a:gd name="T60" fmla="*/ 35 w 1531"/>
                <a:gd name="T61" fmla="*/ 1524 h 1534"/>
                <a:gd name="T62" fmla="*/ 10 w 1531"/>
                <a:gd name="T63" fmla="*/ 1499 h 1534"/>
                <a:gd name="T64" fmla="*/ 0 w 1531"/>
                <a:gd name="T65" fmla="*/ 1464 h 1534"/>
                <a:gd name="T66" fmla="*/ 2 w 1531"/>
                <a:gd name="T67" fmla="*/ 51 h 1534"/>
                <a:gd name="T68" fmla="*/ 20 w 1531"/>
                <a:gd name="T69" fmla="*/ 20 h 1534"/>
                <a:gd name="T70" fmla="*/ 52 w 1531"/>
                <a:gd name="T71" fmla="*/ 2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1" h="1534">
                  <a:moveTo>
                    <a:pt x="141" y="142"/>
                  </a:moveTo>
                  <a:lnTo>
                    <a:pt x="141" y="1394"/>
                  </a:lnTo>
                  <a:lnTo>
                    <a:pt x="1389" y="1394"/>
                  </a:lnTo>
                  <a:lnTo>
                    <a:pt x="1382" y="1312"/>
                  </a:lnTo>
                  <a:lnTo>
                    <a:pt x="1370" y="1233"/>
                  </a:lnTo>
                  <a:lnTo>
                    <a:pt x="1354" y="1154"/>
                  </a:lnTo>
                  <a:lnTo>
                    <a:pt x="1333" y="1077"/>
                  </a:lnTo>
                  <a:lnTo>
                    <a:pt x="1307" y="1000"/>
                  </a:lnTo>
                  <a:lnTo>
                    <a:pt x="1277" y="926"/>
                  </a:lnTo>
                  <a:lnTo>
                    <a:pt x="1242" y="854"/>
                  </a:lnTo>
                  <a:lnTo>
                    <a:pt x="1203" y="784"/>
                  </a:lnTo>
                  <a:lnTo>
                    <a:pt x="1160" y="716"/>
                  </a:lnTo>
                  <a:lnTo>
                    <a:pt x="1112" y="650"/>
                  </a:lnTo>
                  <a:lnTo>
                    <a:pt x="1060" y="588"/>
                  </a:lnTo>
                  <a:lnTo>
                    <a:pt x="999" y="524"/>
                  </a:lnTo>
                  <a:lnTo>
                    <a:pt x="934" y="464"/>
                  </a:lnTo>
                  <a:lnTo>
                    <a:pt x="866" y="409"/>
                  </a:lnTo>
                  <a:lnTo>
                    <a:pt x="796" y="359"/>
                  </a:lnTo>
                  <a:lnTo>
                    <a:pt x="720" y="313"/>
                  </a:lnTo>
                  <a:lnTo>
                    <a:pt x="644" y="273"/>
                  </a:lnTo>
                  <a:lnTo>
                    <a:pt x="565" y="238"/>
                  </a:lnTo>
                  <a:lnTo>
                    <a:pt x="484" y="207"/>
                  </a:lnTo>
                  <a:lnTo>
                    <a:pt x="400" y="183"/>
                  </a:lnTo>
                  <a:lnTo>
                    <a:pt x="314" y="164"/>
                  </a:lnTo>
                  <a:lnTo>
                    <a:pt x="227" y="150"/>
                  </a:lnTo>
                  <a:lnTo>
                    <a:pt x="141" y="142"/>
                  </a:lnTo>
                  <a:close/>
                  <a:moveTo>
                    <a:pt x="70" y="0"/>
                  </a:moveTo>
                  <a:lnTo>
                    <a:pt x="160" y="2"/>
                  </a:lnTo>
                  <a:lnTo>
                    <a:pt x="248" y="11"/>
                  </a:lnTo>
                  <a:lnTo>
                    <a:pt x="335" y="25"/>
                  </a:lnTo>
                  <a:lnTo>
                    <a:pt x="422" y="43"/>
                  </a:lnTo>
                  <a:lnTo>
                    <a:pt x="507" y="67"/>
                  </a:lnTo>
                  <a:lnTo>
                    <a:pt x="589" y="96"/>
                  </a:lnTo>
                  <a:lnTo>
                    <a:pt x="671" y="130"/>
                  </a:lnTo>
                  <a:lnTo>
                    <a:pt x="749" y="168"/>
                  </a:lnTo>
                  <a:lnTo>
                    <a:pt x="826" y="211"/>
                  </a:lnTo>
                  <a:lnTo>
                    <a:pt x="899" y="259"/>
                  </a:lnTo>
                  <a:lnTo>
                    <a:pt x="971" y="311"/>
                  </a:lnTo>
                  <a:lnTo>
                    <a:pt x="1039" y="368"/>
                  </a:lnTo>
                  <a:lnTo>
                    <a:pt x="1103" y="429"/>
                  </a:lnTo>
                  <a:lnTo>
                    <a:pt x="1165" y="494"/>
                  </a:lnTo>
                  <a:lnTo>
                    <a:pt x="1222" y="563"/>
                  </a:lnTo>
                  <a:lnTo>
                    <a:pt x="1274" y="634"/>
                  </a:lnTo>
                  <a:lnTo>
                    <a:pt x="1321" y="709"/>
                  </a:lnTo>
                  <a:lnTo>
                    <a:pt x="1365" y="785"/>
                  </a:lnTo>
                  <a:lnTo>
                    <a:pt x="1403" y="865"/>
                  </a:lnTo>
                  <a:lnTo>
                    <a:pt x="1436" y="945"/>
                  </a:lnTo>
                  <a:lnTo>
                    <a:pt x="1464" y="1028"/>
                  </a:lnTo>
                  <a:lnTo>
                    <a:pt x="1489" y="1113"/>
                  </a:lnTo>
                  <a:lnTo>
                    <a:pt x="1506" y="1199"/>
                  </a:lnTo>
                  <a:lnTo>
                    <a:pt x="1520" y="1287"/>
                  </a:lnTo>
                  <a:lnTo>
                    <a:pt x="1528" y="1375"/>
                  </a:lnTo>
                  <a:lnTo>
                    <a:pt x="1531" y="1464"/>
                  </a:lnTo>
                  <a:lnTo>
                    <a:pt x="1528" y="1483"/>
                  </a:lnTo>
                  <a:lnTo>
                    <a:pt x="1521" y="1499"/>
                  </a:lnTo>
                  <a:lnTo>
                    <a:pt x="1510" y="1514"/>
                  </a:lnTo>
                  <a:lnTo>
                    <a:pt x="1496" y="1524"/>
                  </a:lnTo>
                  <a:lnTo>
                    <a:pt x="1479" y="1532"/>
                  </a:lnTo>
                  <a:lnTo>
                    <a:pt x="1460" y="1534"/>
                  </a:lnTo>
                  <a:lnTo>
                    <a:pt x="70" y="1534"/>
                  </a:lnTo>
                  <a:lnTo>
                    <a:pt x="52" y="1532"/>
                  </a:lnTo>
                  <a:lnTo>
                    <a:pt x="35" y="1524"/>
                  </a:lnTo>
                  <a:lnTo>
                    <a:pt x="20" y="1514"/>
                  </a:lnTo>
                  <a:lnTo>
                    <a:pt x="10" y="1499"/>
                  </a:lnTo>
                  <a:lnTo>
                    <a:pt x="2" y="1483"/>
                  </a:lnTo>
                  <a:lnTo>
                    <a:pt x="0" y="1464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Freeform 391"/>
            <p:cNvSpPr>
              <a:spLocks noEditPoints="1"/>
            </p:cNvSpPr>
            <p:nvPr/>
          </p:nvSpPr>
          <p:spPr bwMode="auto">
            <a:xfrm>
              <a:off x="685800" y="4286250"/>
              <a:ext cx="498475" cy="500062"/>
            </a:xfrm>
            <a:custGeom>
              <a:avLst/>
              <a:gdLst>
                <a:gd name="T0" fmla="*/ 1309 w 3145"/>
                <a:gd name="T1" fmla="*/ 164 h 3152"/>
                <a:gd name="T2" fmla="*/ 1035 w 3145"/>
                <a:gd name="T3" fmla="*/ 245 h 3152"/>
                <a:gd name="T4" fmla="*/ 787 w 3145"/>
                <a:gd name="T5" fmla="*/ 376 h 3152"/>
                <a:gd name="T6" fmla="*/ 570 w 3145"/>
                <a:gd name="T7" fmla="*/ 551 h 3152"/>
                <a:gd name="T8" fmla="*/ 391 w 3145"/>
                <a:gd name="T9" fmla="*/ 765 h 3152"/>
                <a:gd name="T10" fmla="*/ 256 w 3145"/>
                <a:gd name="T11" fmla="*/ 1011 h 3152"/>
                <a:gd name="T12" fmla="*/ 170 w 3145"/>
                <a:gd name="T13" fmla="*/ 1284 h 3152"/>
                <a:gd name="T14" fmla="*/ 141 w 3145"/>
                <a:gd name="T15" fmla="*/ 1577 h 3152"/>
                <a:gd name="T16" fmla="*/ 169 w 3145"/>
                <a:gd name="T17" fmla="*/ 1865 h 3152"/>
                <a:gd name="T18" fmla="*/ 253 w 3145"/>
                <a:gd name="T19" fmla="*/ 2134 h 3152"/>
                <a:gd name="T20" fmla="*/ 385 w 3145"/>
                <a:gd name="T21" fmla="*/ 2378 h 3152"/>
                <a:gd name="T22" fmla="*/ 561 w 3145"/>
                <a:gd name="T23" fmla="*/ 2591 h 3152"/>
                <a:gd name="T24" fmla="*/ 772 w 3145"/>
                <a:gd name="T25" fmla="*/ 2766 h 3152"/>
                <a:gd name="T26" fmla="*/ 1016 w 3145"/>
                <a:gd name="T27" fmla="*/ 2899 h 3152"/>
                <a:gd name="T28" fmla="*/ 1284 w 3145"/>
                <a:gd name="T29" fmla="*/ 2983 h 3152"/>
                <a:gd name="T30" fmla="*/ 1573 w 3145"/>
                <a:gd name="T31" fmla="*/ 3012 h 3152"/>
                <a:gd name="T32" fmla="*/ 1865 w 3145"/>
                <a:gd name="T33" fmla="*/ 2983 h 3152"/>
                <a:gd name="T34" fmla="*/ 2136 w 3145"/>
                <a:gd name="T35" fmla="*/ 2897 h 3152"/>
                <a:gd name="T36" fmla="*/ 2381 w 3145"/>
                <a:gd name="T37" fmla="*/ 2761 h 3152"/>
                <a:gd name="T38" fmla="*/ 2595 w 3145"/>
                <a:gd name="T39" fmla="*/ 2581 h 3152"/>
                <a:gd name="T40" fmla="*/ 2770 w 3145"/>
                <a:gd name="T41" fmla="*/ 2363 h 3152"/>
                <a:gd name="T42" fmla="*/ 2901 w 3145"/>
                <a:gd name="T43" fmla="*/ 2115 h 3152"/>
                <a:gd name="T44" fmla="*/ 2981 w 3145"/>
                <a:gd name="T45" fmla="*/ 1841 h 3152"/>
                <a:gd name="T46" fmla="*/ 1573 w 3145"/>
                <a:gd name="T47" fmla="*/ 1646 h 3152"/>
                <a:gd name="T48" fmla="*/ 1523 w 3145"/>
                <a:gd name="T49" fmla="*/ 1625 h 3152"/>
                <a:gd name="T50" fmla="*/ 1503 w 3145"/>
                <a:gd name="T51" fmla="*/ 1576 h 3152"/>
                <a:gd name="T52" fmla="*/ 1592 w 3145"/>
                <a:gd name="T53" fmla="*/ 2 h 3152"/>
                <a:gd name="T54" fmla="*/ 1633 w 3145"/>
                <a:gd name="T55" fmla="*/ 35 h 3152"/>
                <a:gd name="T56" fmla="*/ 1643 w 3145"/>
                <a:gd name="T57" fmla="*/ 1506 h 3152"/>
                <a:gd name="T58" fmla="*/ 3110 w 3145"/>
                <a:gd name="T59" fmla="*/ 1515 h 3152"/>
                <a:gd name="T60" fmla="*/ 3143 w 3145"/>
                <a:gd name="T61" fmla="*/ 1558 h 3152"/>
                <a:gd name="T62" fmla="*/ 3131 w 3145"/>
                <a:gd name="T63" fmla="*/ 1781 h 3152"/>
                <a:gd name="T64" fmla="*/ 3065 w 3145"/>
                <a:gd name="T65" fmla="*/ 2074 h 3152"/>
                <a:gd name="T66" fmla="*/ 2946 w 3145"/>
                <a:gd name="T67" fmla="*/ 2343 h 3152"/>
                <a:gd name="T68" fmla="*/ 2782 w 3145"/>
                <a:gd name="T69" fmla="*/ 2583 h 3152"/>
                <a:gd name="T70" fmla="*/ 2577 w 3145"/>
                <a:gd name="T71" fmla="*/ 2789 h 3152"/>
                <a:gd name="T72" fmla="*/ 2338 w 3145"/>
                <a:gd name="T73" fmla="*/ 2953 h 3152"/>
                <a:gd name="T74" fmla="*/ 2069 w 3145"/>
                <a:gd name="T75" fmla="*/ 3072 h 3152"/>
                <a:gd name="T76" fmla="*/ 1777 w 3145"/>
                <a:gd name="T77" fmla="*/ 3140 h 3152"/>
                <a:gd name="T78" fmla="*/ 1469 w 3145"/>
                <a:gd name="T79" fmla="*/ 3149 h 3152"/>
                <a:gd name="T80" fmla="*/ 1171 w 3145"/>
                <a:gd name="T81" fmla="*/ 3100 h 3152"/>
                <a:gd name="T82" fmla="*/ 894 w 3145"/>
                <a:gd name="T83" fmla="*/ 2999 h 3152"/>
                <a:gd name="T84" fmla="*/ 644 w 3145"/>
                <a:gd name="T85" fmla="*/ 2848 h 3152"/>
                <a:gd name="T86" fmla="*/ 427 w 3145"/>
                <a:gd name="T87" fmla="*/ 2656 h 3152"/>
                <a:gd name="T88" fmla="*/ 249 w 3145"/>
                <a:gd name="T89" fmla="*/ 2426 h 3152"/>
                <a:gd name="T90" fmla="*/ 114 w 3145"/>
                <a:gd name="T91" fmla="*/ 2166 h 3152"/>
                <a:gd name="T92" fmla="*/ 30 w 3145"/>
                <a:gd name="T93" fmla="*/ 1881 h 3152"/>
                <a:gd name="T94" fmla="*/ 0 w 3145"/>
                <a:gd name="T95" fmla="*/ 1577 h 3152"/>
                <a:gd name="T96" fmla="*/ 30 w 3145"/>
                <a:gd name="T97" fmla="*/ 1271 h 3152"/>
                <a:gd name="T98" fmla="*/ 114 w 3145"/>
                <a:gd name="T99" fmla="*/ 986 h 3152"/>
                <a:gd name="T100" fmla="*/ 249 w 3145"/>
                <a:gd name="T101" fmla="*/ 725 h 3152"/>
                <a:gd name="T102" fmla="*/ 427 w 3145"/>
                <a:gd name="T103" fmla="*/ 496 h 3152"/>
                <a:gd name="T104" fmla="*/ 644 w 3145"/>
                <a:gd name="T105" fmla="*/ 304 h 3152"/>
                <a:gd name="T106" fmla="*/ 894 w 3145"/>
                <a:gd name="T107" fmla="*/ 153 h 3152"/>
                <a:gd name="T108" fmla="*/ 1171 w 3145"/>
                <a:gd name="T109" fmla="*/ 52 h 3152"/>
                <a:gd name="T110" fmla="*/ 1469 w 3145"/>
                <a:gd name="T111" fmla="*/ 3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45" h="3152">
                  <a:moveTo>
                    <a:pt x="1503" y="142"/>
                  </a:moveTo>
                  <a:lnTo>
                    <a:pt x="1405" y="149"/>
                  </a:lnTo>
                  <a:lnTo>
                    <a:pt x="1309" y="164"/>
                  </a:lnTo>
                  <a:lnTo>
                    <a:pt x="1215" y="185"/>
                  </a:lnTo>
                  <a:lnTo>
                    <a:pt x="1123" y="212"/>
                  </a:lnTo>
                  <a:lnTo>
                    <a:pt x="1035" y="245"/>
                  </a:lnTo>
                  <a:lnTo>
                    <a:pt x="949" y="284"/>
                  </a:lnTo>
                  <a:lnTo>
                    <a:pt x="866" y="327"/>
                  </a:lnTo>
                  <a:lnTo>
                    <a:pt x="787" y="376"/>
                  </a:lnTo>
                  <a:lnTo>
                    <a:pt x="711" y="430"/>
                  </a:lnTo>
                  <a:lnTo>
                    <a:pt x="638" y="489"/>
                  </a:lnTo>
                  <a:lnTo>
                    <a:pt x="570" y="551"/>
                  </a:lnTo>
                  <a:lnTo>
                    <a:pt x="506" y="619"/>
                  </a:lnTo>
                  <a:lnTo>
                    <a:pt x="446" y="690"/>
                  </a:lnTo>
                  <a:lnTo>
                    <a:pt x="391" y="765"/>
                  </a:lnTo>
                  <a:lnTo>
                    <a:pt x="341" y="844"/>
                  </a:lnTo>
                  <a:lnTo>
                    <a:pt x="295" y="927"/>
                  </a:lnTo>
                  <a:lnTo>
                    <a:pt x="256" y="1011"/>
                  </a:lnTo>
                  <a:lnTo>
                    <a:pt x="221" y="1099"/>
                  </a:lnTo>
                  <a:lnTo>
                    <a:pt x="192" y="1191"/>
                  </a:lnTo>
                  <a:lnTo>
                    <a:pt x="170" y="1284"/>
                  </a:lnTo>
                  <a:lnTo>
                    <a:pt x="153" y="1379"/>
                  </a:lnTo>
                  <a:lnTo>
                    <a:pt x="144" y="1477"/>
                  </a:lnTo>
                  <a:lnTo>
                    <a:pt x="141" y="1577"/>
                  </a:lnTo>
                  <a:lnTo>
                    <a:pt x="144" y="1674"/>
                  </a:lnTo>
                  <a:lnTo>
                    <a:pt x="153" y="1771"/>
                  </a:lnTo>
                  <a:lnTo>
                    <a:pt x="169" y="1865"/>
                  </a:lnTo>
                  <a:lnTo>
                    <a:pt x="191" y="1957"/>
                  </a:lnTo>
                  <a:lnTo>
                    <a:pt x="220" y="2047"/>
                  </a:lnTo>
                  <a:lnTo>
                    <a:pt x="253" y="2134"/>
                  </a:lnTo>
                  <a:lnTo>
                    <a:pt x="292" y="2219"/>
                  </a:lnTo>
                  <a:lnTo>
                    <a:pt x="336" y="2300"/>
                  </a:lnTo>
                  <a:lnTo>
                    <a:pt x="385" y="2378"/>
                  </a:lnTo>
                  <a:lnTo>
                    <a:pt x="439" y="2453"/>
                  </a:lnTo>
                  <a:lnTo>
                    <a:pt x="498" y="2524"/>
                  </a:lnTo>
                  <a:lnTo>
                    <a:pt x="561" y="2591"/>
                  </a:lnTo>
                  <a:lnTo>
                    <a:pt x="627" y="2654"/>
                  </a:lnTo>
                  <a:lnTo>
                    <a:pt x="698" y="2712"/>
                  </a:lnTo>
                  <a:lnTo>
                    <a:pt x="772" y="2766"/>
                  </a:lnTo>
                  <a:lnTo>
                    <a:pt x="850" y="2816"/>
                  </a:lnTo>
                  <a:lnTo>
                    <a:pt x="932" y="2860"/>
                  </a:lnTo>
                  <a:lnTo>
                    <a:pt x="1016" y="2899"/>
                  </a:lnTo>
                  <a:lnTo>
                    <a:pt x="1103" y="2933"/>
                  </a:lnTo>
                  <a:lnTo>
                    <a:pt x="1192" y="2961"/>
                  </a:lnTo>
                  <a:lnTo>
                    <a:pt x="1284" y="2983"/>
                  </a:lnTo>
                  <a:lnTo>
                    <a:pt x="1378" y="2999"/>
                  </a:lnTo>
                  <a:lnTo>
                    <a:pt x="1475" y="3009"/>
                  </a:lnTo>
                  <a:lnTo>
                    <a:pt x="1573" y="3012"/>
                  </a:lnTo>
                  <a:lnTo>
                    <a:pt x="1672" y="3009"/>
                  </a:lnTo>
                  <a:lnTo>
                    <a:pt x="1770" y="2999"/>
                  </a:lnTo>
                  <a:lnTo>
                    <a:pt x="1865" y="2983"/>
                  </a:lnTo>
                  <a:lnTo>
                    <a:pt x="1958" y="2959"/>
                  </a:lnTo>
                  <a:lnTo>
                    <a:pt x="2048" y="2931"/>
                  </a:lnTo>
                  <a:lnTo>
                    <a:pt x="2136" y="2897"/>
                  </a:lnTo>
                  <a:lnTo>
                    <a:pt x="2222" y="2857"/>
                  </a:lnTo>
                  <a:lnTo>
                    <a:pt x="2303" y="2811"/>
                  </a:lnTo>
                  <a:lnTo>
                    <a:pt x="2381" y="2761"/>
                  </a:lnTo>
                  <a:lnTo>
                    <a:pt x="2456" y="2705"/>
                  </a:lnTo>
                  <a:lnTo>
                    <a:pt x="2527" y="2646"/>
                  </a:lnTo>
                  <a:lnTo>
                    <a:pt x="2595" y="2581"/>
                  </a:lnTo>
                  <a:lnTo>
                    <a:pt x="2657" y="2513"/>
                  </a:lnTo>
                  <a:lnTo>
                    <a:pt x="2716" y="2440"/>
                  </a:lnTo>
                  <a:lnTo>
                    <a:pt x="2770" y="2363"/>
                  </a:lnTo>
                  <a:lnTo>
                    <a:pt x="2818" y="2284"/>
                  </a:lnTo>
                  <a:lnTo>
                    <a:pt x="2862" y="2201"/>
                  </a:lnTo>
                  <a:lnTo>
                    <a:pt x="2901" y="2115"/>
                  </a:lnTo>
                  <a:lnTo>
                    <a:pt x="2932" y="2026"/>
                  </a:lnTo>
                  <a:lnTo>
                    <a:pt x="2960" y="1934"/>
                  </a:lnTo>
                  <a:lnTo>
                    <a:pt x="2981" y="1841"/>
                  </a:lnTo>
                  <a:lnTo>
                    <a:pt x="2995" y="1744"/>
                  </a:lnTo>
                  <a:lnTo>
                    <a:pt x="3003" y="1646"/>
                  </a:lnTo>
                  <a:lnTo>
                    <a:pt x="1573" y="1646"/>
                  </a:lnTo>
                  <a:lnTo>
                    <a:pt x="1554" y="1643"/>
                  </a:lnTo>
                  <a:lnTo>
                    <a:pt x="1537" y="1636"/>
                  </a:lnTo>
                  <a:lnTo>
                    <a:pt x="1523" y="1625"/>
                  </a:lnTo>
                  <a:lnTo>
                    <a:pt x="1513" y="1612"/>
                  </a:lnTo>
                  <a:lnTo>
                    <a:pt x="1505" y="1595"/>
                  </a:lnTo>
                  <a:lnTo>
                    <a:pt x="1503" y="1576"/>
                  </a:lnTo>
                  <a:lnTo>
                    <a:pt x="1503" y="142"/>
                  </a:lnTo>
                  <a:close/>
                  <a:moveTo>
                    <a:pt x="1573" y="0"/>
                  </a:moveTo>
                  <a:lnTo>
                    <a:pt x="1592" y="2"/>
                  </a:lnTo>
                  <a:lnTo>
                    <a:pt x="1608" y="9"/>
                  </a:lnTo>
                  <a:lnTo>
                    <a:pt x="1623" y="20"/>
                  </a:lnTo>
                  <a:lnTo>
                    <a:pt x="1633" y="35"/>
                  </a:lnTo>
                  <a:lnTo>
                    <a:pt x="1641" y="51"/>
                  </a:lnTo>
                  <a:lnTo>
                    <a:pt x="1643" y="70"/>
                  </a:lnTo>
                  <a:lnTo>
                    <a:pt x="1643" y="1506"/>
                  </a:lnTo>
                  <a:lnTo>
                    <a:pt x="3075" y="1506"/>
                  </a:lnTo>
                  <a:lnTo>
                    <a:pt x="3093" y="1509"/>
                  </a:lnTo>
                  <a:lnTo>
                    <a:pt x="3110" y="1515"/>
                  </a:lnTo>
                  <a:lnTo>
                    <a:pt x="3125" y="1527"/>
                  </a:lnTo>
                  <a:lnTo>
                    <a:pt x="3136" y="1541"/>
                  </a:lnTo>
                  <a:lnTo>
                    <a:pt x="3143" y="1558"/>
                  </a:lnTo>
                  <a:lnTo>
                    <a:pt x="3145" y="1577"/>
                  </a:lnTo>
                  <a:lnTo>
                    <a:pt x="3142" y="1679"/>
                  </a:lnTo>
                  <a:lnTo>
                    <a:pt x="3131" y="1781"/>
                  </a:lnTo>
                  <a:lnTo>
                    <a:pt x="3115" y="1881"/>
                  </a:lnTo>
                  <a:lnTo>
                    <a:pt x="3093" y="1979"/>
                  </a:lnTo>
                  <a:lnTo>
                    <a:pt x="3065" y="2074"/>
                  </a:lnTo>
                  <a:lnTo>
                    <a:pt x="3031" y="2166"/>
                  </a:lnTo>
                  <a:lnTo>
                    <a:pt x="2992" y="2256"/>
                  </a:lnTo>
                  <a:lnTo>
                    <a:pt x="2946" y="2343"/>
                  </a:lnTo>
                  <a:lnTo>
                    <a:pt x="2896" y="2426"/>
                  </a:lnTo>
                  <a:lnTo>
                    <a:pt x="2841" y="2507"/>
                  </a:lnTo>
                  <a:lnTo>
                    <a:pt x="2782" y="2583"/>
                  </a:lnTo>
                  <a:lnTo>
                    <a:pt x="2718" y="2656"/>
                  </a:lnTo>
                  <a:lnTo>
                    <a:pt x="2650" y="2724"/>
                  </a:lnTo>
                  <a:lnTo>
                    <a:pt x="2577" y="2789"/>
                  </a:lnTo>
                  <a:lnTo>
                    <a:pt x="2501" y="2848"/>
                  </a:lnTo>
                  <a:lnTo>
                    <a:pt x="2421" y="2903"/>
                  </a:lnTo>
                  <a:lnTo>
                    <a:pt x="2338" y="2953"/>
                  </a:lnTo>
                  <a:lnTo>
                    <a:pt x="2251" y="2999"/>
                  </a:lnTo>
                  <a:lnTo>
                    <a:pt x="2162" y="3038"/>
                  </a:lnTo>
                  <a:lnTo>
                    <a:pt x="2069" y="3072"/>
                  </a:lnTo>
                  <a:lnTo>
                    <a:pt x="1975" y="3100"/>
                  </a:lnTo>
                  <a:lnTo>
                    <a:pt x="1878" y="3123"/>
                  </a:lnTo>
                  <a:lnTo>
                    <a:pt x="1777" y="3140"/>
                  </a:lnTo>
                  <a:lnTo>
                    <a:pt x="1676" y="3149"/>
                  </a:lnTo>
                  <a:lnTo>
                    <a:pt x="1573" y="3152"/>
                  </a:lnTo>
                  <a:lnTo>
                    <a:pt x="1469" y="3149"/>
                  </a:lnTo>
                  <a:lnTo>
                    <a:pt x="1368" y="3140"/>
                  </a:lnTo>
                  <a:lnTo>
                    <a:pt x="1268" y="3123"/>
                  </a:lnTo>
                  <a:lnTo>
                    <a:pt x="1171" y="3100"/>
                  </a:lnTo>
                  <a:lnTo>
                    <a:pt x="1076" y="3072"/>
                  </a:lnTo>
                  <a:lnTo>
                    <a:pt x="984" y="3038"/>
                  </a:lnTo>
                  <a:lnTo>
                    <a:pt x="894" y="2999"/>
                  </a:lnTo>
                  <a:lnTo>
                    <a:pt x="807" y="2953"/>
                  </a:lnTo>
                  <a:lnTo>
                    <a:pt x="725" y="2903"/>
                  </a:lnTo>
                  <a:lnTo>
                    <a:pt x="644" y="2848"/>
                  </a:lnTo>
                  <a:lnTo>
                    <a:pt x="568" y="2789"/>
                  </a:lnTo>
                  <a:lnTo>
                    <a:pt x="496" y="2724"/>
                  </a:lnTo>
                  <a:lnTo>
                    <a:pt x="427" y="2656"/>
                  </a:lnTo>
                  <a:lnTo>
                    <a:pt x="364" y="2583"/>
                  </a:lnTo>
                  <a:lnTo>
                    <a:pt x="304" y="2507"/>
                  </a:lnTo>
                  <a:lnTo>
                    <a:pt x="249" y="2426"/>
                  </a:lnTo>
                  <a:lnTo>
                    <a:pt x="199" y="2343"/>
                  </a:lnTo>
                  <a:lnTo>
                    <a:pt x="154" y="2256"/>
                  </a:lnTo>
                  <a:lnTo>
                    <a:pt x="114" y="2166"/>
                  </a:lnTo>
                  <a:lnTo>
                    <a:pt x="80" y="2074"/>
                  </a:lnTo>
                  <a:lnTo>
                    <a:pt x="52" y="1979"/>
                  </a:lnTo>
                  <a:lnTo>
                    <a:pt x="30" y="1881"/>
                  </a:lnTo>
                  <a:lnTo>
                    <a:pt x="14" y="1781"/>
                  </a:lnTo>
                  <a:lnTo>
                    <a:pt x="3" y="1679"/>
                  </a:lnTo>
                  <a:lnTo>
                    <a:pt x="0" y="1577"/>
                  </a:lnTo>
                  <a:lnTo>
                    <a:pt x="3" y="1473"/>
                  </a:lnTo>
                  <a:lnTo>
                    <a:pt x="14" y="1371"/>
                  </a:lnTo>
                  <a:lnTo>
                    <a:pt x="30" y="1271"/>
                  </a:lnTo>
                  <a:lnTo>
                    <a:pt x="52" y="1174"/>
                  </a:lnTo>
                  <a:lnTo>
                    <a:pt x="80" y="1078"/>
                  </a:lnTo>
                  <a:lnTo>
                    <a:pt x="114" y="986"/>
                  </a:lnTo>
                  <a:lnTo>
                    <a:pt x="154" y="896"/>
                  </a:lnTo>
                  <a:lnTo>
                    <a:pt x="199" y="809"/>
                  </a:lnTo>
                  <a:lnTo>
                    <a:pt x="249" y="725"/>
                  </a:lnTo>
                  <a:lnTo>
                    <a:pt x="304" y="646"/>
                  </a:lnTo>
                  <a:lnTo>
                    <a:pt x="364" y="569"/>
                  </a:lnTo>
                  <a:lnTo>
                    <a:pt x="427" y="496"/>
                  </a:lnTo>
                  <a:lnTo>
                    <a:pt x="496" y="428"/>
                  </a:lnTo>
                  <a:lnTo>
                    <a:pt x="568" y="363"/>
                  </a:lnTo>
                  <a:lnTo>
                    <a:pt x="644" y="304"/>
                  </a:lnTo>
                  <a:lnTo>
                    <a:pt x="725" y="249"/>
                  </a:lnTo>
                  <a:lnTo>
                    <a:pt x="807" y="199"/>
                  </a:lnTo>
                  <a:lnTo>
                    <a:pt x="894" y="153"/>
                  </a:lnTo>
                  <a:lnTo>
                    <a:pt x="984" y="114"/>
                  </a:lnTo>
                  <a:lnTo>
                    <a:pt x="1076" y="80"/>
                  </a:lnTo>
                  <a:lnTo>
                    <a:pt x="1171" y="52"/>
                  </a:lnTo>
                  <a:lnTo>
                    <a:pt x="1268" y="29"/>
                  </a:lnTo>
                  <a:lnTo>
                    <a:pt x="1368" y="12"/>
                  </a:lnTo>
                  <a:lnTo>
                    <a:pt x="1469" y="3"/>
                  </a:lnTo>
                  <a:lnTo>
                    <a:pt x="1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4" name="Group 1003"/>
          <p:cNvGrpSpPr/>
          <p:nvPr/>
        </p:nvGrpSpPr>
        <p:grpSpPr>
          <a:xfrm>
            <a:off x="10961165" y="5126038"/>
            <a:ext cx="550863" cy="311150"/>
            <a:chOff x="10912475" y="5126038"/>
            <a:chExt cx="550863" cy="311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1" name="Freeform 396"/>
            <p:cNvSpPr>
              <a:spLocks/>
            </p:cNvSpPr>
            <p:nvPr/>
          </p:nvSpPr>
          <p:spPr bwMode="auto">
            <a:xfrm>
              <a:off x="11295063" y="5192713"/>
              <a:ext cx="168275" cy="244475"/>
            </a:xfrm>
            <a:custGeom>
              <a:avLst/>
              <a:gdLst>
                <a:gd name="T0" fmla="*/ 409 w 1057"/>
                <a:gd name="T1" fmla="*/ 3 h 1546"/>
                <a:gd name="T2" fmla="*/ 524 w 1057"/>
                <a:gd name="T3" fmla="*/ 42 h 1546"/>
                <a:gd name="T4" fmla="*/ 613 w 1057"/>
                <a:gd name="T5" fmla="*/ 121 h 1546"/>
                <a:gd name="T6" fmla="*/ 667 w 1057"/>
                <a:gd name="T7" fmla="*/ 227 h 1546"/>
                <a:gd name="T8" fmla="*/ 677 w 1057"/>
                <a:gd name="T9" fmla="*/ 578 h 1546"/>
                <a:gd name="T10" fmla="*/ 657 w 1057"/>
                <a:gd name="T11" fmla="*/ 664 h 1546"/>
                <a:gd name="T12" fmla="*/ 624 w 1057"/>
                <a:gd name="T13" fmla="*/ 901 h 1546"/>
                <a:gd name="T14" fmla="*/ 706 w 1057"/>
                <a:gd name="T15" fmla="*/ 945 h 1546"/>
                <a:gd name="T16" fmla="*/ 816 w 1057"/>
                <a:gd name="T17" fmla="*/ 1014 h 1546"/>
                <a:gd name="T18" fmla="*/ 942 w 1057"/>
                <a:gd name="T19" fmla="*/ 1104 h 1546"/>
                <a:gd name="T20" fmla="*/ 1024 w 1057"/>
                <a:gd name="T21" fmla="*/ 1181 h 1546"/>
                <a:gd name="T22" fmla="*/ 1055 w 1057"/>
                <a:gd name="T23" fmla="*/ 1262 h 1546"/>
                <a:gd name="T24" fmla="*/ 1055 w 1057"/>
                <a:gd name="T25" fmla="*/ 1494 h 1546"/>
                <a:gd name="T26" fmla="*/ 1022 w 1057"/>
                <a:gd name="T27" fmla="*/ 1536 h 1546"/>
                <a:gd name="T28" fmla="*/ 426 w 1057"/>
                <a:gd name="T29" fmla="*/ 1546 h 1546"/>
                <a:gd name="T30" fmla="*/ 376 w 1057"/>
                <a:gd name="T31" fmla="*/ 1526 h 1546"/>
                <a:gd name="T32" fmla="*/ 356 w 1057"/>
                <a:gd name="T33" fmla="*/ 1475 h 1546"/>
                <a:gd name="T34" fmla="*/ 376 w 1057"/>
                <a:gd name="T35" fmla="*/ 1425 h 1546"/>
                <a:gd name="T36" fmla="*/ 426 w 1057"/>
                <a:gd name="T37" fmla="*/ 1405 h 1546"/>
                <a:gd name="T38" fmla="*/ 915 w 1057"/>
                <a:gd name="T39" fmla="*/ 1275 h 1546"/>
                <a:gd name="T40" fmla="*/ 859 w 1057"/>
                <a:gd name="T41" fmla="*/ 1217 h 1546"/>
                <a:gd name="T42" fmla="*/ 749 w 1057"/>
                <a:gd name="T43" fmla="*/ 1137 h 1546"/>
                <a:gd name="T44" fmla="*/ 650 w 1057"/>
                <a:gd name="T45" fmla="*/ 1076 h 1546"/>
                <a:gd name="T46" fmla="*/ 573 w 1057"/>
                <a:gd name="T47" fmla="*/ 1033 h 1546"/>
                <a:gd name="T48" fmla="*/ 530 w 1057"/>
                <a:gd name="T49" fmla="*/ 1011 h 1546"/>
                <a:gd name="T50" fmla="*/ 492 w 1057"/>
                <a:gd name="T51" fmla="*/ 973 h 1546"/>
                <a:gd name="T52" fmla="*/ 484 w 1057"/>
                <a:gd name="T53" fmla="*/ 679 h 1546"/>
                <a:gd name="T54" fmla="*/ 502 w 1057"/>
                <a:gd name="T55" fmla="*/ 632 h 1546"/>
                <a:gd name="T56" fmla="*/ 534 w 1057"/>
                <a:gd name="T57" fmla="*/ 595 h 1546"/>
                <a:gd name="T58" fmla="*/ 534 w 1057"/>
                <a:gd name="T59" fmla="*/ 281 h 1546"/>
                <a:gd name="T60" fmla="*/ 498 w 1057"/>
                <a:gd name="T61" fmla="*/ 202 h 1546"/>
                <a:gd name="T62" fmla="*/ 427 w 1057"/>
                <a:gd name="T63" fmla="*/ 151 h 1546"/>
                <a:gd name="T64" fmla="*/ 310 w 1057"/>
                <a:gd name="T65" fmla="*/ 141 h 1546"/>
                <a:gd name="T66" fmla="*/ 224 w 1057"/>
                <a:gd name="T67" fmla="*/ 164 h 1546"/>
                <a:gd name="T68" fmla="*/ 163 w 1057"/>
                <a:gd name="T69" fmla="*/ 225 h 1546"/>
                <a:gd name="T70" fmla="*/ 140 w 1057"/>
                <a:gd name="T71" fmla="*/ 312 h 1546"/>
                <a:gd name="T72" fmla="*/ 151 w 1057"/>
                <a:gd name="T73" fmla="*/ 610 h 1546"/>
                <a:gd name="T74" fmla="*/ 185 w 1057"/>
                <a:gd name="T75" fmla="*/ 646 h 1546"/>
                <a:gd name="T76" fmla="*/ 194 w 1057"/>
                <a:gd name="T77" fmla="*/ 803 h 1546"/>
                <a:gd name="T78" fmla="*/ 174 w 1057"/>
                <a:gd name="T79" fmla="*/ 853 h 1546"/>
                <a:gd name="T80" fmla="*/ 124 w 1057"/>
                <a:gd name="T81" fmla="*/ 873 h 1546"/>
                <a:gd name="T82" fmla="*/ 74 w 1057"/>
                <a:gd name="T83" fmla="*/ 853 h 1546"/>
                <a:gd name="T84" fmla="*/ 54 w 1057"/>
                <a:gd name="T85" fmla="*/ 803 h 1546"/>
                <a:gd name="T86" fmla="*/ 20 w 1057"/>
                <a:gd name="T87" fmla="*/ 664 h 1546"/>
                <a:gd name="T88" fmla="*/ 0 w 1057"/>
                <a:gd name="T89" fmla="*/ 578 h 1546"/>
                <a:gd name="T90" fmla="*/ 11 w 1057"/>
                <a:gd name="T91" fmla="*/ 228 h 1546"/>
                <a:gd name="T92" fmla="*/ 64 w 1057"/>
                <a:gd name="T93" fmla="*/ 121 h 1546"/>
                <a:gd name="T94" fmla="*/ 154 w 1057"/>
                <a:gd name="T95" fmla="*/ 43 h 1546"/>
                <a:gd name="T96" fmla="*/ 268 w 1057"/>
                <a:gd name="T97" fmla="*/ 3 h 1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7" h="1546">
                  <a:moveTo>
                    <a:pt x="310" y="0"/>
                  </a:moveTo>
                  <a:lnTo>
                    <a:pt x="367" y="0"/>
                  </a:lnTo>
                  <a:lnTo>
                    <a:pt x="409" y="3"/>
                  </a:lnTo>
                  <a:lnTo>
                    <a:pt x="450" y="10"/>
                  </a:lnTo>
                  <a:lnTo>
                    <a:pt x="488" y="24"/>
                  </a:lnTo>
                  <a:lnTo>
                    <a:pt x="524" y="42"/>
                  </a:lnTo>
                  <a:lnTo>
                    <a:pt x="556" y="64"/>
                  </a:lnTo>
                  <a:lnTo>
                    <a:pt x="587" y="90"/>
                  </a:lnTo>
                  <a:lnTo>
                    <a:pt x="613" y="121"/>
                  </a:lnTo>
                  <a:lnTo>
                    <a:pt x="635" y="153"/>
                  </a:lnTo>
                  <a:lnTo>
                    <a:pt x="653" y="189"/>
                  </a:lnTo>
                  <a:lnTo>
                    <a:pt x="667" y="227"/>
                  </a:lnTo>
                  <a:lnTo>
                    <a:pt x="675" y="268"/>
                  </a:lnTo>
                  <a:lnTo>
                    <a:pt x="677" y="311"/>
                  </a:lnTo>
                  <a:lnTo>
                    <a:pt x="677" y="578"/>
                  </a:lnTo>
                  <a:lnTo>
                    <a:pt x="675" y="608"/>
                  </a:lnTo>
                  <a:lnTo>
                    <a:pt x="669" y="636"/>
                  </a:lnTo>
                  <a:lnTo>
                    <a:pt x="657" y="664"/>
                  </a:lnTo>
                  <a:lnTo>
                    <a:pt x="643" y="688"/>
                  </a:lnTo>
                  <a:lnTo>
                    <a:pt x="624" y="711"/>
                  </a:lnTo>
                  <a:lnTo>
                    <a:pt x="624" y="901"/>
                  </a:lnTo>
                  <a:lnTo>
                    <a:pt x="647" y="913"/>
                  </a:lnTo>
                  <a:lnTo>
                    <a:pt x="674" y="928"/>
                  </a:lnTo>
                  <a:lnTo>
                    <a:pt x="706" y="945"/>
                  </a:lnTo>
                  <a:lnTo>
                    <a:pt x="739" y="967"/>
                  </a:lnTo>
                  <a:lnTo>
                    <a:pt x="777" y="989"/>
                  </a:lnTo>
                  <a:lnTo>
                    <a:pt x="816" y="1014"/>
                  </a:lnTo>
                  <a:lnTo>
                    <a:pt x="857" y="1041"/>
                  </a:lnTo>
                  <a:lnTo>
                    <a:pt x="899" y="1072"/>
                  </a:lnTo>
                  <a:lnTo>
                    <a:pt x="942" y="1104"/>
                  </a:lnTo>
                  <a:lnTo>
                    <a:pt x="984" y="1137"/>
                  </a:lnTo>
                  <a:lnTo>
                    <a:pt x="1006" y="1157"/>
                  </a:lnTo>
                  <a:lnTo>
                    <a:pt x="1024" y="1181"/>
                  </a:lnTo>
                  <a:lnTo>
                    <a:pt x="1038" y="1206"/>
                  </a:lnTo>
                  <a:lnTo>
                    <a:pt x="1049" y="1233"/>
                  </a:lnTo>
                  <a:lnTo>
                    <a:pt x="1055" y="1262"/>
                  </a:lnTo>
                  <a:lnTo>
                    <a:pt x="1057" y="1292"/>
                  </a:lnTo>
                  <a:lnTo>
                    <a:pt x="1057" y="1475"/>
                  </a:lnTo>
                  <a:lnTo>
                    <a:pt x="1055" y="1494"/>
                  </a:lnTo>
                  <a:lnTo>
                    <a:pt x="1047" y="1511"/>
                  </a:lnTo>
                  <a:lnTo>
                    <a:pt x="1037" y="1526"/>
                  </a:lnTo>
                  <a:lnTo>
                    <a:pt x="1022" y="1536"/>
                  </a:lnTo>
                  <a:lnTo>
                    <a:pt x="1005" y="1543"/>
                  </a:lnTo>
                  <a:lnTo>
                    <a:pt x="988" y="1546"/>
                  </a:lnTo>
                  <a:lnTo>
                    <a:pt x="426" y="1546"/>
                  </a:lnTo>
                  <a:lnTo>
                    <a:pt x="407" y="1543"/>
                  </a:lnTo>
                  <a:lnTo>
                    <a:pt x="390" y="1536"/>
                  </a:lnTo>
                  <a:lnTo>
                    <a:pt x="376" y="1526"/>
                  </a:lnTo>
                  <a:lnTo>
                    <a:pt x="365" y="1511"/>
                  </a:lnTo>
                  <a:lnTo>
                    <a:pt x="358" y="1494"/>
                  </a:lnTo>
                  <a:lnTo>
                    <a:pt x="356" y="1475"/>
                  </a:lnTo>
                  <a:lnTo>
                    <a:pt x="358" y="1457"/>
                  </a:lnTo>
                  <a:lnTo>
                    <a:pt x="365" y="1440"/>
                  </a:lnTo>
                  <a:lnTo>
                    <a:pt x="376" y="1425"/>
                  </a:lnTo>
                  <a:lnTo>
                    <a:pt x="390" y="1415"/>
                  </a:lnTo>
                  <a:lnTo>
                    <a:pt x="407" y="1407"/>
                  </a:lnTo>
                  <a:lnTo>
                    <a:pt x="426" y="1405"/>
                  </a:lnTo>
                  <a:lnTo>
                    <a:pt x="917" y="1405"/>
                  </a:lnTo>
                  <a:lnTo>
                    <a:pt x="917" y="1292"/>
                  </a:lnTo>
                  <a:lnTo>
                    <a:pt x="915" y="1275"/>
                  </a:lnTo>
                  <a:lnTo>
                    <a:pt x="908" y="1259"/>
                  </a:lnTo>
                  <a:lnTo>
                    <a:pt x="896" y="1246"/>
                  </a:lnTo>
                  <a:lnTo>
                    <a:pt x="859" y="1217"/>
                  </a:lnTo>
                  <a:lnTo>
                    <a:pt x="821" y="1188"/>
                  </a:lnTo>
                  <a:lnTo>
                    <a:pt x="785" y="1163"/>
                  </a:lnTo>
                  <a:lnTo>
                    <a:pt x="749" y="1137"/>
                  </a:lnTo>
                  <a:lnTo>
                    <a:pt x="714" y="1115"/>
                  </a:lnTo>
                  <a:lnTo>
                    <a:pt x="682" y="1094"/>
                  </a:lnTo>
                  <a:lnTo>
                    <a:pt x="650" y="1076"/>
                  </a:lnTo>
                  <a:lnTo>
                    <a:pt x="622" y="1059"/>
                  </a:lnTo>
                  <a:lnTo>
                    <a:pt x="595" y="1046"/>
                  </a:lnTo>
                  <a:lnTo>
                    <a:pt x="573" y="1033"/>
                  </a:lnTo>
                  <a:lnTo>
                    <a:pt x="554" y="1024"/>
                  </a:lnTo>
                  <a:lnTo>
                    <a:pt x="540" y="1016"/>
                  </a:lnTo>
                  <a:lnTo>
                    <a:pt x="530" y="1011"/>
                  </a:lnTo>
                  <a:lnTo>
                    <a:pt x="514" y="1001"/>
                  </a:lnTo>
                  <a:lnTo>
                    <a:pt x="502" y="988"/>
                  </a:lnTo>
                  <a:lnTo>
                    <a:pt x="492" y="973"/>
                  </a:lnTo>
                  <a:lnTo>
                    <a:pt x="486" y="955"/>
                  </a:lnTo>
                  <a:lnTo>
                    <a:pt x="484" y="937"/>
                  </a:lnTo>
                  <a:lnTo>
                    <a:pt x="484" y="679"/>
                  </a:lnTo>
                  <a:lnTo>
                    <a:pt x="486" y="662"/>
                  </a:lnTo>
                  <a:lnTo>
                    <a:pt x="492" y="646"/>
                  </a:lnTo>
                  <a:lnTo>
                    <a:pt x="502" y="632"/>
                  </a:lnTo>
                  <a:lnTo>
                    <a:pt x="514" y="621"/>
                  </a:lnTo>
                  <a:lnTo>
                    <a:pt x="527" y="610"/>
                  </a:lnTo>
                  <a:lnTo>
                    <a:pt x="534" y="595"/>
                  </a:lnTo>
                  <a:lnTo>
                    <a:pt x="538" y="578"/>
                  </a:lnTo>
                  <a:lnTo>
                    <a:pt x="538" y="312"/>
                  </a:lnTo>
                  <a:lnTo>
                    <a:pt x="534" y="281"/>
                  </a:lnTo>
                  <a:lnTo>
                    <a:pt x="527" y="252"/>
                  </a:lnTo>
                  <a:lnTo>
                    <a:pt x="514" y="225"/>
                  </a:lnTo>
                  <a:lnTo>
                    <a:pt x="498" y="202"/>
                  </a:lnTo>
                  <a:lnTo>
                    <a:pt x="477" y="181"/>
                  </a:lnTo>
                  <a:lnTo>
                    <a:pt x="453" y="164"/>
                  </a:lnTo>
                  <a:lnTo>
                    <a:pt x="427" y="151"/>
                  </a:lnTo>
                  <a:lnTo>
                    <a:pt x="398" y="143"/>
                  </a:lnTo>
                  <a:lnTo>
                    <a:pt x="367" y="141"/>
                  </a:lnTo>
                  <a:lnTo>
                    <a:pt x="310" y="141"/>
                  </a:lnTo>
                  <a:lnTo>
                    <a:pt x="280" y="143"/>
                  </a:lnTo>
                  <a:lnTo>
                    <a:pt x="251" y="151"/>
                  </a:lnTo>
                  <a:lnTo>
                    <a:pt x="224" y="164"/>
                  </a:lnTo>
                  <a:lnTo>
                    <a:pt x="201" y="181"/>
                  </a:lnTo>
                  <a:lnTo>
                    <a:pt x="180" y="202"/>
                  </a:lnTo>
                  <a:lnTo>
                    <a:pt x="163" y="225"/>
                  </a:lnTo>
                  <a:lnTo>
                    <a:pt x="151" y="252"/>
                  </a:lnTo>
                  <a:lnTo>
                    <a:pt x="143" y="281"/>
                  </a:lnTo>
                  <a:lnTo>
                    <a:pt x="140" y="312"/>
                  </a:lnTo>
                  <a:lnTo>
                    <a:pt x="140" y="578"/>
                  </a:lnTo>
                  <a:lnTo>
                    <a:pt x="143" y="595"/>
                  </a:lnTo>
                  <a:lnTo>
                    <a:pt x="151" y="610"/>
                  </a:lnTo>
                  <a:lnTo>
                    <a:pt x="163" y="621"/>
                  </a:lnTo>
                  <a:lnTo>
                    <a:pt x="176" y="632"/>
                  </a:lnTo>
                  <a:lnTo>
                    <a:pt x="185" y="646"/>
                  </a:lnTo>
                  <a:lnTo>
                    <a:pt x="192" y="662"/>
                  </a:lnTo>
                  <a:lnTo>
                    <a:pt x="194" y="679"/>
                  </a:lnTo>
                  <a:lnTo>
                    <a:pt x="194" y="803"/>
                  </a:lnTo>
                  <a:lnTo>
                    <a:pt x="192" y="821"/>
                  </a:lnTo>
                  <a:lnTo>
                    <a:pt x="184" y="838"/>
                  </a:lnTo>
                  <a:lnTo>
                    <a:pt x="174" y="853"/>
                  </a:lnTo>
                  <a:lnTo>
                    <a:pt x="159" y="863"/>
                  </a:lnTo>
                  <a:lnTo>
                    <a:pt x="142" y="871"/>
                  </a:lnTo>
                  <a:lnTo>
                    <a:pt x="124" y="873"/>
                  </a:lnTo>
                  <a:lnTo>
                    <a:pt x="105" y="871"/>
                  </a:lnTo>
                  <a:lnTo>
                    <a:pt x="89" y="863"/>
                  </a:lnTo>
                  <a:lnTo>
                    <a:pt x="74" y="853"/>
                  </a:lnTo>
                  <a:lnTo>
                    <a:pt x="63" y="838"/>
                  </a:lnTo>
                  <a:lnTo>
                    <a:pt x="56" y="821"/>
                  </a:lnTo>
                  <a:lnTo>
                    <a:pt x="54" y="803"/>
                  </a:lnTo>
                  <a:lnTo>
                    <a:pt x="54" y="711"/>
                  </a:lnTo>
                  <a:lnTo>
                    <a:pt x="35" y="689"/>
                  </a:lnTo>
                  <a:lnTo>
                    <a:pt x="20" y="664"/>
                  </a:lnTo>
                  <a:lnTo>
                    <a:pt x="10" y="638"/>
                  </a:lnTo>
                  <a:lnTo>
                    <a:pt x="2" y="609"/>
                  </a:lnTo>
                  <a:lnTo>
                    <a:pt x="0" y="578"/>
                  </a:lnTo>
                  <a:lnTo>
                    <a:pt x="0" y="312"/>
                  </a:lnTo>
                  <a:lnTo>
                    <a:pt x="3" y="268"/>
                  </a:lnTo>
                  <a:lnTo>
                    <a:pt x="11" y="228"/>
                  </a:lnTo>
                  <a:lnTo>
                    <a:pt x="24" y="190"/>
                  </a:lnTo>
                  <a:lnTo>
                    <a:pt x="42" y="155"/>
                  </a:lnTo>
                  <a:lnTo>
                    <a:pt x="64" y="121"/>
                  </a:lnTo>
                  <a:lnTo>
                    <a:pt x="91" y="91"/>
                  </a:lnTo>
                  <a:lnTo>
                    <a:pt x="121" y="65"/>
                  </a:lnTo>
                  <a:lnTo>
                    <a:pt x="154" y="43"/>
                  </a:lnTo>
                  <a:lnTo>
                    <a:pt x="189" y="24"/>
                  </a:lnTo>
                  <a:lnTo>
                    <a:pt x="228" y="11"/>
                  </a:lnTo>
                  <a:lnTo>
                    <a:pt x="268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397"/>
            <p:cNvSpPr>
              <a:spLocks/>
            </p:cNvSpPr>
            <p:nvPr/>
          </p:nvSpPr>
          <p:spPr bwMode="auto">
            <a:xfrm>
              <a:off x="10912475" y="5192713"/>
              <a:ext cx="168275" cy="244475"/>
            </a:xfrm>
            <a:custGeom>
              <a:avLst/>
              <a:gdLst>
                <a:gd name="T0" fmla="*/ 789 w 1057"/>
                <a:gd name="T1" fmla="*/ 2 h 1545"/>
                <a:gd name="T2" fmla="*/ 903 w 1057"/>
                <a:gd name="T3" fmla="*/ 42 h 1545"/>
                <a:gd name="T4" fmla="*/ 993 w 1057"/>
                <a:gd name="T5" fmla="*/ 120 h 1545"/>
                <a:gd name="T6" fmla="*/ 1046 w 1057"/>
                <a:gd name="T7" fmla="*/ 227 h 1545"/>
                <a:gd name="T8" fmla="*/ 1057 w 1057"/>
                <a:gd name="T9" fmla="*/ 577 h 1545"/>
                <a:gd name="T10" fmla="*/ 1037 w 1057"/>
                <a:gd name="T11" fmla="*/ 663 h 1545"/>
                <a:gd name="T12" fmla="*/ 1003 w 1057"/>
                <a:gd name="T13" fmla="*/ 807 h 1545"/>
                <a:gd name="T14" fmla="*/ 983 w 1057"/>
                <a:gd name="T15" fmla="*/ 857 h 1545"/>
                <a:gd name="T16" fmla="*/ 934 w 1057"/>
                <a:gd name="T17" fmla="*/ 878 h 1545"/>
                <a:gd name="T18" fmla="*/ 883 w 1057"/>
                <a:gd name="T19" fmla="*/ 857 h 1545"/>
                <a:gd name="T20" fmla="*/ 863 w 1057"/>
                <a:gd name="T21" fmla="*/ 807 h 1545"/>
                <a:gd name="T22" fmla="*/ 872 w 1057"/>
                <a:gd name="T23" fmla="*/ 645 h 1545"/>
                <a:gd name="T24" fmla="*/ 906 w 1057"/>
                <a:gd name="T25" fmla="*/ 609 h 1545"/>
                <a:gd name="T26" fmla="*/ 917 w 1057"/>
                <a:gd name="T27" fmla="*/ 311 h 1545"/>
                <a:gd name="T28" fmla="*/ 894 w 1057"/>
                <a:gd name="T29" fmla="*/ 224 h 1545"/>
                <a:gd name="T30" fmla="*/ 833 w 1057"/>
                <a:gd name="T31" fmla="*/ 163 h 1545"/>
                <a:gd name="T32" fmla="*/ 747 w 1057"/>
                <a:gd name="T33" fmla="*/ 140 h 1545"/>
                <a:gd name="T34" fmla="*/ 631 w 1057"/>
                <a:gd name="T35" fmla="*/ 150 h 1545"/>
                <a:gd name="T36" fmla="*/ 559 w 1057"/>
                <a:gd name="T37" fmla="*/ 201 h 1545"/>
                <a:gd name="T38" fmla="*/ 523 w 1057"/>
                <a:gd name="T39" fmla="*/ 280 h 1545"/>
                <a:gd name="T40" fmla="*/ 523 w 1057"/>
                <a:gd name="T41" fmla="*/ 594 h 1545"/>
                <a:gd name="T42" fmla="*/ 555 w 1057"/>
                <a:gd name="T43" fmla="*/ 631 h 1545"/>
                <a:gd name="T44" fmla="*/ 574 w 1057"/>
                <a:gd name="T45" fmla="*/ 678 h 1545"/>
                <a:gd name="T46" fmla="*/ 566 w 1057"/>
                <a:gd name="T47" fmla="*/ 972 h 1545"/>
                <a:gd name="T48" fmla="*/ 528 w 1057"/>
                <a:gd name="T49" fmla="*/ 1010 h 1545"/>
                <a:gd name="T50" fmla="*/ 484 w 1057"/>
                <a:gd name="T51" fmla="*/ 1032 h 1545"/>
                <a:gd name="T52" fmla="*/ 407 w 1057"/>
                <a:gd name="T53" fmla="*/ 1075 h 1545"/>
                <a:gd name="T54" fmla="*/ 308 w 1057"/>
                <a:gd name="T55" fmla="*/ 1136 h 1545"/>
                <a:gd name="T56" fmla="*/ 199 w 1057"/>
                <a:gd name="T57" fmla="*/ 1216 h 1545"/>
                <a:gd name="T58" fmla="*/ 143 w 1057"/>
                <a:gd name="T59" fmla="*/ 1274 h 1545"/>
                <a:gd name="T60" fmla="*/ 640 w 1057"/>
                <a:gd name="T61" fmla="*/ 1404 h 1545"/>
                <a:gd name="T62" fmla="*/ 690 w 1057"/>
                <a:gd name="T63" fmla="*/ 1424 h 1545"/>
                <a:gd name="T64" fmla="*/ 710 w 1057"/>
                <a:gd name="T65" fmla="*/ 1474 h 1545"/>
                <a:gd name="T66" fmla="*/ 690 w 1057"/>
                <a:gd name="T67" fmla="*/ 1525 h 1545"/>
                <a:gd name="T68" fmla="*/ 640 w 1057"/>
                <a:gd name="T69" fmla="*/ 1545 h 1545"/>
                <a:gd name="T70" fmla="*/ 35 w 1057"/>
                <a:gd name="T71" fmla="*/ 1535 h 1545"/>
                <a:gd name="T72" fmla="*/ 2 w 1057"/>
                <a:gd name="T73" fmla="*/ 1493 h 1545"/>
                <a:gd name="T74" fmla="*/ 2 w 1057"/>
                <a:gd name="T75" fmla="*/ 1262 h 1545"/>
                <a:gd name="T76" fmla="*/ 34 w 1057"/>
                <a:gd name="T77" fmla="*/ 1181 h 1545"/>
                <a:gd name="T78" fmla="*/ 116 w 1057"/>
                <a:gd name="T79" fmla="*/ 1103 h 1545"/>
                <a:gd name="T80" fmla="*/ 241 w 1057"/>
                <a:gd name="T81" fmla="*/ 1014 h 1545"/>
                <a:gd name="T82" fmla="*/ 351 w 1057"/>
                <a:gd name="T83" fmla="*/ 946 h 1545"/>
                <a:gd name="T84" fmla="*/ 433 w 1057"/>
                <a:gd name="T85" fmla="*/ 900 h 1545"/>
                <a:gd name="T86" fmla="*/ 400 w 1057"/>
                <a:gd name="T87" fmla="*/ 663 h 1545"/>
                <a:gd name="T88" fmla="*/ 380 w 1057"/>
                <a:gd name="T89" fmla="*/ 577 h 1545"/>
                <a:gd name="T90" fmla="*/ 391 w 1057"/>
                <a:gd name="T91" fmla="*/ 227 h 1545"/>
                <a:gd name="T92" fmla="*/ 444 w 1057"/>
                <a:gd name="T93" fmla="*/ 121 h 1545"/>
                <a:gd name="T94" fmla="*/ 533 w 1057"/>
                <a:gd name="T95" fmla="*/ 42 h 1545"/>
                <a:gd name="T96" fmla="*/ 648 w 1057"/>
                <a:gd name="T97" fmla="*/ 2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7" h="1545">
                  <a:moveTo>
                    <a:pt x="690" y="0"/>
                  </a:moveTo>
                  <a:lnTo>
                    <a:pt x="747" y="0"/>
                  </a:lnTo>
                  <a:lnTo>
                    <a:pt x="789" y="2"/>
                  </a:lnTo>
                  <a:lnTo>
                    <a:pt x="830" y="10"/>
                  </a:lnTo>
                  <a:lnTo>
                    <a:pt x="868" y="24"/>
                  </a:lnTo>
                  <a:lnTo>
                    <a:pt x="903" y="42"/>
                  </a:lnTo>
                  <a:lnTo>
                    <a:pt x="937" y="64"/>
                  </a:lnTo>
                  <a:lnTo>
                    <a:pt x="966" y="90"/>
                  </a:lnTo>
                  <a:lnTo>
                    <a:pt x="993" y="120"/>
                  </a:lnTo>
                  <a:lnTo>
                    <a:pt x="1015" y="154"/>
                  </a:lnTo>
                  <a:lnTo>
                    <a:pt x="1033" y="189"/>
                  </a:lnTo>
                  <a:lnTo>
                    <a:pt x="1046" y="227"/>
                  </a:lnTo>
                  <a:lnTo>
                    <a:pt x="1055" y="267"/>
                  </a:lnTo>
                  <a:lnTo>
                    <a:pt x="1057" y="311"/>
                  </a:lnTo>
                  <a:lnTo>
                    <a:pt x="1057" y="577"/>
                  </a:lnTo>
                  <a:lnTo>
                    <a:pt x="1055" y="608"/>
                  </a:lnTo>
                  <a:lnTo>
                    <a:pt x="1048" y="637"/>
                  </a:lnTo>
                  <a:lnTo>
                    <a:pt x="1037" y="663"/>
                  </a:lnTo>
                  <a:lnTo>
                    <a:pt x="1022" y="688"/>
                  </a:lnTo>
                  <a:lnTo>
                    <a:pt x="1003" y="710"/>
                  </a:lnTo>
                  <a:lnTo>
                    <a:pt x="1003" y="807"/>
                  </a:lnTo>
                  <a:lnTo>
                    <a:pt x="1001" y="826"/>
                  </a:lnTo>
                  <a:lnTo>
                    <a:pt x="994" y="843"/>
                  </a:lnTo>
                  <a:lnTo>
                    <a:pt x="983" y="857"/>
                  </a:lnTo>
                  <a:lnTo>
                    <a:pt x="968" y="869"/>
                  </a:lnTo>
                  <a:lnTo>
                    <a:pt x="952" y="875"/>
                  </a:lnTo>
                  <a:lnTo>
                    <a:pt x="934" y="878"/>
                  </a:lnTo>
                  <a:lnTo>
                    <a:pt x="915" y="875"/>
                  </a:lnTo>
                  <a:lnTo>
                    <a:pt x="898" y="869"/>
                  </a:lnTo>
                  <a:lnTo>
                    <a:pt x="883" y="857"/>
                  </a:lnTo>
                  <a:lnTo>
                    <a:pt x="873" y="843"/>
                  </a:lnTo>
                  <a:lnTo>
                    <a:pt x="865" y="826"/>
                  </a:lnTo>
                  <a:lnTo>
                    <a:pt x="863" y="807"/>
                  </a:lnTo>
                  <a:lnTo>
                    <a:pt x="863" y="678"/>
                  </a:lnTo>
                  <a:lnTo>
                    <a:pt x="865" y="661"/>
                  </a:lnTo>
                  <a:lnTo>
                    <a:pt x="872" y="645"/>
                  </a:lnTo>
                  <a:lnTo>
                    <a:pt x="881" y="631"/>
                  </a:lnTo>
                  <a:lnTo>
                    <a:pt x="895" y="620"/>
                  </a:lnTo>
                  <a:lnTo>
                    <a:pt x="906" y="609"/>
                  </a:lnTo>
                  <a:lnTo>
                    <a:pt x="915" y="594"/>
                  </a:lnTo>
                  <a:lnTo>
                    <a:pt x="917" y="577"/>
                  </a:lnTo>
                  <a:lnTo>
                    <a:pt x="917" y="311"/>
                  </a:lnTo>
                  <a:lnTo>
                    <a:pt x="915" y="280"/>
                  </a:lnTo>
                  <a:lnTo>
                    <a:pt x="906" y="251"/>
                  </a:lnTo>
                  <a:lnTo>
                    <a:pt x="894" y="224"/>
                  </a:lnTo>
                  <a:lnTo>
                    <a:pt x="877" y="201"/>
                  </a:lnTo>
                  <a:lnTo>
                    <a:pt x="857" y="180"/>
                  </a:lnTo>
                  <a:lnTo>
                    <a:pt x="833" y="163"/>
                  </a:lnTo>
                  <a:lnTo>
                    <a:pt x="807" y="150"/>
                  </a:lnTo>
                  <a:lnTo>
                    <a:pt x="777" y="142"/>
                  </a:lnTo>
                  <a:lnTo>
                    <a:pt x="747" y="140"/>
                  </a:lnTo>
                  <a:lnTo>
                    <a:pt x="690" y="140"/>
                  </a:lnTo>
                  <a:lnTo>
                    <a:pt x="659" y="142"/>
                  </a:lnTo>
                  <a:lnTo>
                    <a:pt x="631" y="150"/>
                  </a:lnTo>
                  <a:lnTo>
                    <a:pt x="605" y="163"/>
                  </a:lnTo>
                  <a:lnTo>
                    <a:pt x="580" y="180"/>
                  </a:lnTo>
                  <a:lnTo>
                    <a:pt x="559" y="201"/>
                  </a:lnTo>
                  <a:lnTo>
                    <a:pt x="543" y="224"/>
                  </a:lnTo>
                  <a:lnTo>
                    <a:pt x="530" y="251"/>
                  </a:lnTo>
                  <a:lnTo>
                    <a:pt x="523" y="280"/>
                  </a:lnTo>
                  <a:lnTo>
                    <a:pt x="519" y="311"/>
                  </a:lnTo>
                  <a:lnTo>
                    <a:pt x="519" y="577"/>
                  </a:lnTo>
                  <a:lnTo>
                    <a:pt x="523" y="594"/>
                  </a:lnTo>
                  <a:lnTo>
                    <a:pt x="530" y="609"/>
                  </a:lnTo>
                  <a:lnTo>
                    <a:pt x="543" y="620"/>
                  </a:lnTo>
                  <a:lnTo>
                    <a:pt x="555" y="631"/>
                  </a:lnTo>
                  <a:lnTo>
                    <a:pt x="566" y="645"/>
                  </a:lnTo>
                  <a:lnTo>
                    <a:pt x="571" y="661"/>
                  </a:lnTo>
                  <a:lnTo>
                    <a:pt x="574" y="678"/>
                  </a:lnTo>
                  <a:lnTo>
                    <a:pt x="574" y="936"/>
                  </a:lnTo>
                  <a:lnTo>
                    <a:pt x="572" y="954"/>
                  </a:lnTo>
                  <a:lnTo>
                    <a:pt x="566" y="972"/>
                  </a:lnTo>
                  <a:lnTo>
                    <a:pt x="556" y="987"/>
                  </a:lnTo>
                  <a:lnTo>
                    <a:pt x="544" y="1000"/>
                  </a:lnTo>
                  <a:lnTo>
                    <a:pt x="528" y="1010"/>
                  </a:lnTo>
                  <a:lnTo>
                    <a:pt x="517" y="1015"/>
                  </a:lnTo>
                  <a:lnTo>
                    <a:pt x="503" y="1023"/>
                  </a:lnTo>
                  <a:lnTo>
                    <a:pt x="484" y="1032"/>
                  </a:lnTo>
                  <a:lnTo>
                    <a:pt x="462" y="1044"/>
                  </a:lnTo>
                  <a:lnTo>
                    <a:pt x="435" y="1058"/>
                  </a:lnTo>
                  <a:lnTo>
                    <a:pt x="407" y="1075"/>
                  </a:lnTo>
                  <a:lnTo>
                    <a:pt x="376" y="1093"/>
                  </a:lnTo>
                  <a:lnTo>
                    <a:pt x="343" y="1114"/>
                  </a:lnTo>
                  <a:lnTo>
                    <a:pt x="308" y="1136"/>
                  </a:lnTo>
                  <a:lnTo>
                    <a:pt x="272" y="1161"/>
                  </a:lnTo>
                  <a:lnTo>
                    <a:pt x="236" y="1187"/>
                  </a:lnTo>
                  <a:lnTo>
                    <a:pt x="199" y="1216"/>
                  </a:lnTo>
                  <a:lnTo>
                    <a:pt x="162" y="1245"/>
                  </a:lnTo>
                  <a:lnTo>
                    <a:pt x="150" y="1258"/>
                  </a:lnTo>
                  <a:lnTo>
                    <a:pt x="143" y="1274"/>
                  </a:lnTo>
                  <a:lnTo>
                    <a:pt x="140" y="1291"/>
                  </a:lnTo>
                  <a:lnTo>
                    <a:pt x="140" y="1404"/>
                  </a:lnTo>
                  <a:lnTo>
                    <a:pt x="640" y="1404"/>
                  </a:lnTo>
                  <a:lnTo>
                    <a:pt x="659" y="1406"/>
                  </a:lnTo>
                  <a:lnTo>
                    <a:pt x="676" y="1414"/>
                  </a:lnTo>
                  <a:lnTo>
                    <a:pt x="690" y="1424"/>
                  </a:lnTo>
                  <a:lnTo>
                    <a:pt x="700" y="1439"/>
                  </a:lnTo>
                  <a:lnTo>
                    <a:pt x="708" y="1456"/>
                  </a:lnTo>
                  <a:lnTo>
                    <a:pt x="710" y="1474"/>
                  </a:lnTo>
                  <a:lnTo>
                    <a:pt x="708" y="1493"/>
                  </a:lnTo>
                  <a:lnTo>
                    <a:pt x="700" y="1510"/>
                  </a:lnTo>
                  <a:lnTo>
                    <a:pt x="690" y="1525"/>
                  </a:lnTo>
                  <a:lnTo>
                    <a:pt x="676" y="1535"/>
                  </a:lnTo>
                  <a:lnTo>
                    <a:pt x="659" y="1542"/>
                  </a:lnTo>
                  <a:lnTo>
                    <a:pt x="640" y="1545"/>
                  </a:lnTo>
                  <a:lnTo>
                    <a:pt x="70" y="1545"/>
                  </a:lnTo>
                  <a:lnTo>
                    <a:pt x="52" y="1542"/>
                  </a:lnTo>
                  <a:lnTo>
                    <a:pt x="35" y="1535"/>
                  </a:lnTo>
                  <a:lnTo>
                    <a:pt x="20" y="1525"/>
                  </a:lnTo>
                  <a:lnTo>
                    <a:pt x="9" y="1510"/>
                  </a:lnTo>
                  <a:lnTo>
                    <a:pt x="2" y="1493"/>
                  </a:lnTo>
                  <a:lnTo>
                    <a:pt x="0" y="1474"/>
                  </a:lnTo>
                  <a:lnTo>
                    <a:pt x="0" y="1291"/>
                  </a:lnTo>
                  <a:lnTo>
                    <a:pt x="2" y="1262"/>
                  </a:lnTo>
                  <a:lnTo>
                    <a:pt x="8" y="1233"/>
                  </a:lnTo>
                  <a:lnTo>
                    <a:pt x="19" y="1206"/>
                  </a:lnTo>
                  <a:lnTo>
                    <a:pt x="34" y="1181"/>
                  </a:lnTo>
                  <a:lnTo>
                    <a:pt x="52" y="1158"/>
                  </a:lnTo>
                  <a:lnTo>
                    <a:pt x="73" y="1136"/>
                  </a:lnTo>
                  <a:lnTo>
                    <a:pt x="116" y="1103"/>
                  </a:lnTo>
                  <a:lnTo>
                    <a:pt x="158" y="1071"/>
                  </a:lnTo>
                  <a:lnTo>
                    <a:pt x="200" y="1042"/>
                  </a:lnTo>
                  <a:lnTo>
                    <a:pt x="241" y="1014"/>
                  </a:lnTo>
                  <a:lnTo>
                    <a:pt x="280" y="989"/>
                  </a:lnTo>
                  <a:lnTo>
                    <a:pt x="318" y="966"/>
                  </a:lnTo>
                  <a:lnTo>
                    <a:pt x="351" y="946"/>
                  </a:lnTo>
                  <a:lnTo>
                    <a:pt x="383" y="928"/>
                  </a:lnTo>
                  <a:lnTo>
                    <a:pt x="410" y="913"/>
                  </a:lnTo>
                  <a:lnTo>
                    <a:pt x="433" y="900"/>
                  </a:lnTo>
                  <a:lnTo>
                    <a:pt x="433" y="710"/>
                  </a:lnTo>
                  <a:lnTo>
                    <a:pt x="414" y="688"/>
                  </a:lnTo>
                  <a:lnTo>
                    <a:pt x="400" y="663"/>
                  </a:lnTo>
                  <a:lnTo>
                    <a:pt x="389" y="637"/>
                  </a:lnTo>
                  <a:lnTo>
                    <a:pt x="382" y="608"/>
                  </a:lnTo>
                  <a:lnTo>
                    <a:pt x="380" y="577"/>
                  </a:lnTo>
                  <a:lnTo>
                    <a:pt x="380" y="311"/>
                  </a:lnTo>
                  <a:lnTo>
                    <a:pt x="383" y="268"/>
                  </a:lnTo>
                  <a:lnTo>
                    <a:pt x="391" y="227"/>
                  </a:lnTo>
                  <a:lnTo>
                    <a:pt x="404" y="189"/>
                  </a:lnTo>
                  <a:lnTo>
                    <a:pt x="422" y="154"/>
                  </a:lnTo>
                  <a:lnTo>
                    <a:pt x="444" y="121"/>
                  </a:lnTo>
                  <a:lnTo>
                    <a:pt x="470" y="90"/>
                  </a:lnTo>
                  <a:lnTo>
                    <a:pt x="501" y="64"/>
                  </a:lnTo>
                  <a:lnTo>
                    <a:pt x="533" y="42"/>
                  </a:lnTo>
                  <a:lnTo>
                    <a:pt x="569" y="24"/>
                  </a:lnTo>
                  <a:lnTo>
                    <a:pt x="608" y="10"/>
                  </a:lnTo>
                  <a:lnTo>
                    <a:pt x="648" y="2"/>
                  </a:lnTo>
                  <a:lnTo>
                    <a:pt x="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398"/>
            <p:cNvSpPr>
              <a:spLocks noEditPoints="1"/>
            </p:cNvSpPr>
            <p:nvPr/>
          </p:nvSpPr>
          <p:spPr bwMode="auto">
            <a:xfrm>
              <a:off x="11044238" y="5126038"/>
              <a:ext cx="288925" cy="311150"/>
            </a:xfrm>
            <a:custGeom>
              <a:avLst/>
              <a:gdLst>
                <a:gd name="T0" fmla="*/ 797 w 1819"/>
                <a:gd name="T1" fmla="*/ 153 h 1959"/>
                <a:gd name="T2" fmla="*/ 703 w 1819"/>
                <a:gd name="T3" fmla="*/ 212 h 1959"/>
                <a:gd name="T4" fmla="*/ 644 w 1819"/>
                <a:gd name="T5" fmla="*/ 306 h 1959"/>
                <a:gd name="T6" fmla="*/ 633 w 1819"/>
                <a:gd name="T7" fmla="*/ 729 h 1959"/>
                <a:gd name="T8" fmla="*/ 655 w 1819"/>
                <a:gd name="T9" fmla="*/ 786 h 1959"/>
                <a:gd name="T10" fmla="*/ 694 w 1819"/>
                <a:gd name="T11" fmla="*/ 825 h 1959"/>
                <a:gd name="T12" fmla="*/ 702 w 1819"/>
                <a:gd name="T13" fmla="*/ 1192 h 1959"/>
                <a:gd name="T14" fmla="*/ 683 w 1819"/>
                <a:gd name="T15" fmla="*/ 1245 h 1959"/>
                <a:gd name="T16" fmla="*/ 642 w 1819"/>
                <a:gd name="T17" fmla="*/ 1274 h 1959"/>
                <a:gd name="T18" fmla="*/ 584 w 1819"/>
                <a:gd name="T19" fmla="*/ 1305 h 1959"/>
                <a:gd name="T20" fmla="*/ 494 w 1819"/>
                <a:gd name="T21" fmla="*/ 1355 h 1959"/>
                <a:gd name="T22" fmla="*/ 383 w 1819"/>
                <a:gd name="T23" fmla="*/ 1424 h 1959"/>
                <a:gd name="T24" fmla="*/ 260 w 1819"/>
                <a:gd name="T25" fmla="*/ 1510 h 1959"/>
                <a:gd name="T26" fmla="*/ 161 w 1819"/>
                <a:gd name="T27" fmla="*/ 1592 h 1959"/>
                <a:gd name="T28" fmla="*/ 140 w 1819"/>
                <a:gd name="T29" fmla="*/ 1651 h 1959"/>
                <a:gd name="T30" fmla="*/ 1679 w 1819"/>
                <a:gd name="T31" fmla="*/ 1651 h 1959"/>
                <a:gd name="T32" fmla="*/ 1659 w 1819"/>
                <a:gd name="T33" fmla="*/ 1592 h 1959"/>
                <a:gd name="T34" fmla="*/ 1560 w 1819"/>
                <a:gd name="T35" fmla="*/ 1510 h 1959"/>
                <a:gd name="T36" fmla="*/ 1437 w 1819"/>
                <a:gd name="T37" fmla="*/ 1425 h 1959"/>
                <a:gd name="T38" fmla="*/ 1326 w 1819"/>
                <a:gd name="T39" fmla="*/ 1355 h 1959"/>
                <a:gd name="T40" fmla="*/ 1236 w 1819"/>
                <a:gd name="T41" fmla="*/ 1305 h 1959"/>
                <a:gd name="T42" fmla="*/ 1178 w 1819"/>
                <a:gd name="T43" fmla="*/ 1274 h 1959"/>
                <a:gd name="T44" fmla="*/ 1137 w 1819"/>
                <a:gd name="T45" fmla="*/ 1245 h 1959"/>
                <a:gd name="T46" fmla="*/ 1118 w 1819"/>
                <a:gd name="T47" fmla="*/ 1192 h 1959"/>
                <a:gd name="T48" fmla="*/ 1127 w 1819"/>
                <a:gd name="T49" fmla="*/ 825 h 1959"/>
                <a:gd name="T50" fmla="*/ 1166 w 1819"/>
                <a:gd name="T51" fmla="*/ 786 h 1959"/>
                <a:gd name="T52" fmla="*/ 1188 w 1819"/>
                <a:gd name="T53" fmla="*/ 729 h 1959"/>
                <a:gd name="T54" fmla="*/ 1176 w 1819"/>
                <a:gd name="T55" fmla="*/ 306 h 1959"/>
                <a:gd name="T56" fmla="*/ 1117 w 1819"/>
                <a:gd name="T57" fmla="*/ 212 h 1959"/>
                <a:gd name="T58" fmla="*/ 1024 w 1819"/>
                <a:gd name="T59" fmla="*/ 153 h 1959"/>
                <a:gd name="T60" fmla="*/ 873 w 1819"/>
                <a:gd name="T61" fmla="*/ 141 h 1959"/>
                <a:gd name="T62" fmla="*/ 994 w 1819"/>
                <a:gd name="T63" fmla="*/ 2 h 1959"/>
                <a:gd name="T64" fmla="*/ 1126 w 1819"/>
                <a:gd name="T65" fmla="*/ 44 h 1959"/>
                <a:gd name="T66" fmla="*/ 1232 w 1819"/>
                <a:gd name="T67" fmla="*/ 128 h 1959"/>
                <a:gd name="T68" fmla="*/ 1302 w 1819"/>
                <a:gd name="T69" fmla="*/ 244 h 1959"/>
                <a:gd name="T70" fmla="*/ 1328 w 1819"/>
                <a:gd name="T71" fmla="*/ 382 h 1959"/>
                <a:gd name="T72" fmla="*/ 1319 w 1819"/>
                <a:gd name="T73" fmla="*/ 789 h 1959"/>
                <a:gd name="T74" fmla="*/ 1278 w 1819"/>
                <a:gd name="T75" fmla="*/ 869 h 1959"/>
                <a:gd name="T76" fmla="*/ 1280 w 1819"/>
                <a:gd name="T77" fmla="*/ 1170 h 1959"/>
                <a:gd name="T78" fmla="*/ 1375 w 1819"/>
                <a:gd name="T79" fmla="*/ 1222 h 1959"/>
                <a:gd name="T80" fmla="*/ 1498 w 1819"/>
                <a:gd name="T81" fmla="*/ 1297 h 1959"/>
                <a:gd name="T82" fmla="*/ 1637 w 1819"/>
                <a:gd name="T83" fmla="*/ 1393 h 1959"/>
                <a:gd name="T84" fmla="*/ 1758 w 1819"/>
                <a:gd name="T85" fmla="*/ 1491 h 1959"/>
                <a:gd name="T86" fmla="*/ 1808 w 1819"/>
                <a:gd name="T87" fmla="*/ 1582 h 1959"/>
                <a:gd name="T88" fmla="*/ 1819 w 1819"/>
                <a:gd name="T89" fmla="*/ 1888 h 1959"/>
                <a:gd name="T90" fmla="*/ 1798 w 1819"/>
                <a:gd name="T91" fmla="*/ 1939 h 1959"/>
                <a:gd name="T92" fmla="*/ 1748 w 1819"/>
                <a:gd name="T93" fmla="*/ 1959 h 1959"/>
                <a:gd name="T94" fmla="*/ 34 w 1819"/>
                <a:gd name="T95" fmla="*/ 1949 h 1959"/>
                <a:gd name="T96" fmla="*/ 3 w 1819"/>
                <a:gd name="T97" fmla="*/ 1907 h 1959"/>
                <a:gd name="T98" fmla="*/ 3 w 1819"/>
                <a:gd name="T99" fmla="*/ 1616 h 1959"/>
                <a:gd name="T100" fmla="*/ 40 w 1819"/>
                <a:gd name="T101" fmla="*/ 1519 h 1959"/>
                <a:gd name="T102" fmla="*/ 134 w 1819"/>
                <a:gd name="T103" fmla="*/ 1429 h 1959"/>
                <a:gd name="T104" fmla="*/ 275 w 1819"/>
                <a:gd name="T105" fmla="*/ 1327 h 1959"/>
                <a:gd name="T106" fmla="*/ 404 w 1819"/>
                <a:gd name="T107" fmla="*/ 1245 h 1959"/>
                <a:gd name="T108" fmla="*/ 510 w 1819"/>
                <a:gd name="T109" fmla="*/ 1184 h 1959"/>
                <a:gd name="T110" fmla="*/ 561 w 1819"/>
                <a:gd name="T111" fmla="*/ 891 h 1959"/>
                <a:gd name="T112" fmla="*/ 503 w 1819"/>
                <a:gd name="T113" fmla="*/ 800 h 1959"/>
                <a:gd name="T114" fmla="*/ 492 w 1819"/>
                <a:gd name="T115" fmla="*/ 382 h 1959"/>
                <a:gd name="T116" fmla="*/ 517 w 1819"/>
                <a:gd name="T117" fmla="*/ 244 h 1959"/>
                <a:gd name="T118" fmla="*/ 587 w 1819"/>
                <a:gd name="T119" fmla="*/ 128 h 1959"/>
                <a:gd name="T120" fmla="*/ 694 w 1819"/>
                <a:gd name="T121" fmla="*/ 44 h 1959"/>
                <a:gd name="T122" fmla="*/ 825 w 1819"/>
                <a:gd name="T123" fmla="*/ 2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19" h="1959">
                  <a:moveTo>
                    <a:pt x="873" y="141"/>
                  </a:moveTo>
                  <a:lnTo>
                    <a:pt x="834" y="145"/>
                  </a:lnTo>
                  <a:lnTo>
                    <a:pt x="797" y="153"/>
                  </a:lnTo>
                  <a:lnTo>
                    <a:pt x="763" y="168"/>
                  </a:lnTo>
                  <a:lnTo>
                    <a:pt x="731" y="188"/>
                  </a:lnTo>
                  <a:lnTo>
                    <a:pt x="703" y="212"/>
                  </a:lnTo>
                  <a:lnTo>
                    <a:pt x="679" y="240"/>
                  </a:lnTo>
                  <a:lnTo>
                    <a:pt x="659" y="271"/>
                  </a:lnTo>
                  <a:lnTo>
                    <a:pt x="644" y="306"/>
                  </a:lnTo>
                  <a:lnTo>
                    <a:pt x="636" y="343"/>
                  </a:lnTo>
                  <a:lnTo>
                    <a:pt x="633" y="383"/>
                  </a:lnTo>
                  <a:lnTo>
                    <a:pt x="633" y="729"/>
                  </a:lnTo>
                  <a:lnTo>
                    <a:pt x="635" y="749"/>
                  </a:lnTo>
                  <a:lnTo>
                    <a:pt x="642" y="769"/>
                  </a:lnTo>
                  <a:lnTo>
                    <a:pt x="655" y="786"/>
                  </a:lnTo>
                  <a:lnTo>
                    <a:pt x="670" y="800"/>
                  </a:lnTo>
                  <a:lnTo>
                    <a:pt x="683" y="811"/>
                  </a:lnTo>
                  <a:lnTo>
                    <a:pt x="694" y="825"/>
                  </a:lnTo>
                  <a:lnTo>
                    <a:pt x="700" y="841"/>
                  </a:lnTo>
                  <a:lnTo>
                    <a:pt x="702" y="858"/>
                  </a:lnTo>
                  <a:lnTo>
                    <a:pt x="702" y="1192"/>
                  </a:lnTo>
                  <a:lnTo>
                    <a:pt x="700" y="1211"/>
                  </a:lnTo>
                  <a:lnTo>
                    <a:pt x="694" y="1228"/>
                  </a:lnTo>
                  <a:lnTo>
                    <a:pt x="683" y="1245"/>
                  </a:lnTo>
                  <a:lnTo>
                    <a:pt x="669" y="1258"/>
                  </a:lnTo>
                  <a:lnTo>
                    <a:pt x="654" y="1268"/>
                  </a:lnTo>
                  <a:lnTo>
                    <a:pt x="642" y="1274"/>
                  </a:lnTo>
                  <a:lnTo>
                    <a:pt x="627" y="1282"/>
                  </a:lnTo>
                  <a:lnTo>
                    <a:pt x="607" y="1292"/>
                  </a:lnTo>
                  <a:lnTo>
                    <a:pt x="584" y="1305"/>
                  </a:lnTo>
                  <a:lnTo>
                    <a:pt x="557" y="1319"/>
                  </a:lnTo>
                  <a:lnTo>
                    <a:pt x="526" y="1336"/>
                  </a:lnTo>
                  <a:lnTo>
                    <a:pt x="494" y="1355"/>
                  </a:lnTo>
                  <a:lnTo>
                    <a:pt x="459" y="1376"/>
                  </a:lnTo>
                  <a:lnTo>
                    <a:pt x="421" y="1400"/>
                  </a:lnTo>
                  <a:lnTo>
                    <a:pt x="383" y="1424"/>
                  </a:lnTo>
                  <a:lnTo>
                    <a:pt x="342" y="1451"/>
                  </a:lnTo>
                  <a:lnTo>
                    <a:pt x="301" y="1480"/>
                  </a:lnTo>
                  <a:lnTo>
                    <a:pt x="260" y="1510"/>
                  </a:lnTo>
                  <a:lnTo>
                    <a:pt x="218" y="1542"/>
                  </a:lnTo>
                  <a:lnTo>
                    <a:pt x="176" y="1576"/>
                  </a:lnTo>
                  <a:lnTo>
                    <a:pt x="161" y="1592"/>
                  </a:lnTo>
                  <a:lnTo>
                    <a:pt x="150" y="1609"/>
                  </a:lnTo>
                  <a:lnTo>
                    <a:pt x="144" y="1630"/>
                  </a:lnTo>
                  <a:lnTo>
                    <a:pt x="140" y="1651"/>
                  </a:lnTo>
                  <a:lnTo>
                    <a:pt x="140" y="1818"/>
                  </a:lnTo>
                  <a:lnTo>
                    <a:pt x="1679" y="1818"/>
                  </a:lnTo>
                  <a:lnTo>
                    <a:pt x="1679" y="1651"/>
                  </a:lnTo>
                  <a:lnTo>
                    <a:pt x="1677" y="1630"/>
                  </a:lnTo>
                  <a:lnTo>
                    <a:pt x="1669" y="1609"/>
                  </a:lnTo>
                  <a:lnTo>
                    <a:pt x="1659" y="1592"/>
                  </a:lnTo>
                  <a:lnTo>
                    <a:pt x="1643" y="1576"/>
                  </a:lnTo>
                  <a:lnTo>
                    <a:pt x="1602" y="1542"/>
                  </a:lnTo>
                  <a:lnTo>
                    <a:pt x="1560" y="1510"/>
                  </a:lnTo>
                  <a:lnTo>
                    <a:pt x="1518" y="1480"/>
                  </a:lnTo>
                  <a:lnTo>
                    <a:pt x="1477" y="1451"/>
                  </a:lnTo>
                  <a:lnTo>
                    <a:pt x="1437" y="1425"/>
                  </a:lnTo>
                  <a:lnTo>
                    <a:pt x="1398" y="1400"/>
                  </a:lnTo>
                  <a:lnTo>
                    <a:pt x="1361" y="1376"/>
                  </a:lnTo>
                  <a:lnTo>
                    <a:pt x="1326" y="1355"/>
                  </a:lnTo>
                  <a:lnTo>
                    <a:pt x="1293" y="1336"/>
                  </a:lnTo>
                  <a:lnTo>
                    <a:pt x="1263" y="1319"/>
                  </a:lnTo>
                  <a:lnTo>
                    <a:pt x="1236" y="1305"/>
                  </a:lnTo>
                  <a:lnTo>
                    <a:pt x="1213" y="1292"/>
                  </a:lnTo>
                  <a:lnTo>
                    <a:pt x="1193" y="1282"/>
                  </a:lnTo>
                  <a:lnTo>
                    <a:pt x="1178" y="1274"/>
                  </a:lnTo>
                  <a:lnTo>
                    <a:pt x="1167" y="1268"/>
                  </a:lnTo>
                  <a:lnTo>
                    <a:pt x="1151" y="1258"/>
                  </a:lnTo>
                  <a:lnTo>
                    <a:pt x="1137" y="1245"/>
                  </a:lnTo>
                  <a:lnTo>
                    <a:pt x="1128" y="1229"/>
                  </a:lnTo>
                  <a:lnTo>
                    <a:pt x="1120" y="1211"/>
                  </a:lnTo>
                  <a:lnTo>
                    <a:pt x="1118" y="1192"/>
                  </a:lnTo>
                  <a:lnTo>
                    <a:pt x="1118" y="858"/>
                  </a:lnTo>
                  <a:lnTo>
                    <a:pt x="1120" y="841"/>
                  </a:lnTo>
                  <a:lnTo>
                    <a:pt x="1127" y="825"/>
                  </a:lnTo>
                  <a:lnTo>
                    <a:pt x="1136" y="811"/>
                  </a:lnTo>
                  <a:lnTo>
                    <a:pt x="1150" y="800"/>
                  </a:lnTo>
                  <a:lnTo>
                    <a:pt x="1166" y="786"/>
                  </a:lnTo>
                  <a:lnTo>
                    <a:pt x="1178" y="769"/>
                  </a:lnTo>
                  <a:lnTo>
                    <a:pt x="1186" y="749"/>
                  </a:lnTo>
                  <a:lnTo>
                    <a:pt x="1188" y="729"/>
                  </a:lnTo>
                  <a:lnTo>
                    <a:pt x="1188" y="383"/>
                  </a:lnTo>
                  <a:lnTo>
                    <a:pt x="1185" y="344"/>
                  </a:lnTo>
                  <a:lnTo>
                    <a:pt x="1176" y="306"/>
                  </a:lnTo>
                  <a:lnTo>
                    <a:pt x="1161" y="272"/>
                  </a:lnTo>
                  <a:lnTo>
                    <a:pt x="1141" y="241"/>
                  </a:lnTo>
                  <a:lnTo>
                    <a:pt x="1117" y="212"/>
                  </a:lnTo>
                  <a:lnTo>
                    <a:pt x="1090" y="188"/>
                  </a:lnTo>
                  <a:lnTo>
                    <a:pt x="1058" y="168"/>
                  </a:lnTo>
                  <a:lnTo>
                    <a:pt x="1024" y="153"/>
                  </a:lnTo>
                  <a:lnTo>
                    <a:pt x="987" y="145"/>
                  </a:lnTo>
                  <a:lnTo>
                    <a:pt x="947" y="141"/>
                  </a:lnTo>
                  <a:lnTo>
                    <a:pt x="873" y="141"/>
                  </a:lnTo>
                  <a:close/>
                  <a:moveTo>
                    <a:pt x="872" y="0"/>
                  </a:moveTo>
                  <a:lnTo>
                    <a:pt x="947" y="0"/>
                  </a:lnTo>
                  <a:lnTo>
                    <a:pt x="994" y="2"/>
                  </a:lnTo>
                  <a:lnTo>
                    <a:pt x="1041" y="12"/>
                  </a:lnTo>
                  <a:lnTo>
                    <a:pt x="1085" y="25"/>
                  </a:lnTo>
                  <a:lnTo>
                    <a:pt x="1126" y="44"/>
                  </a:lnTo>
                  <a:lnTo>
                    <a:pt x="1165" y="69"/>
                  </a:lnTo>
                  <a:lnTo>
                    <a:pt x="1199" y="96"/>
                  </a:lnTo>
                  <a:lnTo>
                    <a:pt x="1232" y="128"/>
                  </a:lnTo>
                  <a:lnTo>
                    <a:pt x="1259" y="164"/>
                  </a:lnTo>
                  <a:lnTo>
                    <a:pt x="1283" y="203"/>
                  </a:lnTo>
                  <a:lnTo>
                    <a:pt x="1302" y="244"/>
                  </a:lnTo>
                  <a:lnTo>
                    <a:pt x="1316" y="288"/>
                  </a:lnTo>
                  <a:lnTo>
                    <a:pt x="1324" y="333"/>
                  </a:lnTo>
                  <a:lnTo>
                    <a:pt x="1328" y="382"/>
                  </a:lnTo>
                  <a:lnTo>
                    <a:pt x="1328" y="728"/>
                  </a:lnTo>
                  <a:lnTo>
                    <a:pt x="1326" y="758"/>
                  </a:lnTo>
                  <a:lnTo>
                    <a:pt x="1319" y="789"/>
                  </a:lnTo>
                  <a:lnTo>
                    <a:pt x="1310" y="817"/>
                  </a:lnTo>
                  <a:lnTo>
                    <a:pt x="1296" y="844"/>
                  </a:lnTo>
                  <a:lnTo>
                    <a:pt x="1278" y="869"/>
                  </a:lnTo>
                  <a:lnTo>
                    <a:pt x="1257" y="891"/>
                  </a:lnTo>
                  <a:lnTo>
                    <a:pt x="1257" y="1157"/>
                  </a:lnTo>
                  <a:lnTo>
                    <a:pt x="1280" y="1170"/>
                  </a:lnTo>
                  <a:lnTo>
                    <a:pt x="1309" y="1184"/>
                  </a:lnTo>
                  <a:lnTo>
                    <a:pt x="1340" y="1202"/>
                  </a:lnTo>
                  <a:lnTo>
                    <a:pt x="1375" y="1222"/>
                  </a:lnTo>
                  <a:lnTo>
                    <a:pt x="1414" y="1245"/>
                  </a:lnTo>
                  <a:lnTo>
                    <a:pt x="1455" y="1270"/>
                  </a:lnTo>
                  <a:lnTo>
                    <a:pt x="1498" y="1297"/>
                  </a:lnTo>
                  <a:lnTo>
                    <a:pt x="1543" y="1327"/>
                  </a:lnTo>
                  <a:lnTo>
                    <a:pt x="1589" y="1360"/>
                  </a:lnTo>
                  <a:lnTo>
                    <a:pt x="1637" y="1393"/>
                  </a:lnTo>
                  <a:lnTo>
                    <a:pt x="1684" y="1429"/>
                  </a:lnTo>
                  <a:lnTo>
                    <a:pt x="1732" y="1467"/>
                  </a:lnTo>
                  <a:lnTo>
                    <a:pt x="1758" y="1491"/>
                  </a:lnTo>
                  <a:lnTo>
                    <a:pt x="1779" y="1519"/>
                  </a:lnTo>
                  <a:lnTo>
                    <a:pt x="1796" y="1549"/>
                  </a:lnTo>
                  <a:lnTo>
                    <a:pt x="1808" y="1582"/>
                  </a:lnTo>
                  <a:lnTo>
                    <a:pt x="1816" y="1616"/>
                  </a:lnTo>
                  <a:lnTo>
                    <a:pt x="1819" y="1651"/>
                  </a:lnTo>
                  <a:lnTo>
                    <a:pt x="1819" y="1888"/>
                  </a:lnTo>
                  <a:lnTo>
                    <a:pt x="1816" y="1907"/>
                  </a:lnTo>
                  <a:lnTo>
                    <a:pt x="1809" y="1924"/>
                  </a:lnTo>
                  <a:lnTo>
                    <a:pt x="1798" y="1939"/>
                  </a:lnTo>
                  <a:lnTo>
                    <a:pt x="1784" y="1949"/>
                  </a:lnTo>
                  <a:lnTo>
                    <a:pt x="1767" y="1956"/>
                  </a:lnTo>
                  <a:lnTo>
                    <a:pt x="1748" y="1959"/>
                  </a:lnTo>
                  <a:lnTo>
                    <a:pt x="70" y="1959"/>
                  </a:lnTo>
                  <a:lnTo>
                    <a:pt x="51" y="1956"/>
                  </a:lnTo>
                  <a:lnTo>
                    <a:pt x="34" y="1949"/>
                  </a:lnTo>
                  <a:lnTo>
                    <a:pt x="21" y="1939"/>
                  </a:lnTo>
                  <a:lnTo>
                    <a:pt x="9" y="1924"/>
                  </a:lnTo>
                  <a:lnTo>
                    <a:pt x="3" y="1907"/>
                  </a:lnTo>
                  <a:lnTo>
                    <a:pt x="0" y="1888"/>
                  </a:lnTo>
                  <a:lnTo>
                    <a:pt x="0" y="1651"/>
                  </a:lnTo>
                  <a:lnTo>
                    <a:pt x="3" y="1616"/>
                  </a:lnTo>
                  <a:lnTo>
                    <a:pt x="10" y="1582"/>
                  </a:lnTo>
                  <a:lnTo>
                    <a:pt x="23" y="1549"/>
                  </a:lnTo>
                  <a:lnTo>
                    <a:pt x="40" y="1519"/>
                  </a:lnTo>
                  <a:lnTo>
                    <a:pt x="61" y="1491"/>
                  </a:lnTo>
                  <a:lnTo>
                    <a:pt x="86" y="1467"/>
                  </a:lnTo>
                  <a:lnTo>
                    <a:pt x="134" y="1429"/>
                  </a:lnTo>
                  <a:lnTo>
                    <a:pt x="181" y="1393"/>
                  </a:lnTo>
                  <a:lnTo>
                    <a:pt x="229" y="1358"/>
                  </a:lnTo>
                  <a:lnTo>
                    <a:pt x="275" y="1327"/>
                  </a:lnTo>
                  <a:lnTo>
                    <a:pt x="320" y="1297"/>
                  </a:lnTo>
                  <a:lnTo>
                    <a:pt x="363" y="1270"/>
                  </a:lnTo>
                  <a:lnTo>
                    <a:pt x="404" y="1245"/>
                  </a:lnTo>
                  <a:lnTo>
                    <a:pt x="443" y="1221"/>
                  </a:lnTo>
                  <a:lnTo>
                    <a:pt x="478" y="1201"/>
                  </a:lnTo>
                  <a:lnTo>
                    <a:pt x="510" y="1184"/>
                  </a:lnTo>
                  <a:lnTo>
                    <a:pt x="538" y="1170"/>
                  </a:lnTo>
                  <a:lnTo>
                    <a:pt x="561" y="1157"/>
                  </a:lnTo>
                  <a:lnTo>
                    <a:pt x="561" y="891"/>
                  </a:lnTo>
                  <a:lnTo>
                    <a:pt x="537" y="864"/>
                  </a:lnTo>
                  <a:lnTo>
                    <a:pt x="517" y="833"/>
                  </a:lnTo>
                  <a:lnTo>
                    <a:pt x="503" y="800"/>
                  </a:lnTo>
                  <a:lnTo>
                    <a:pt x="495" y="765"/>
                  </a:lnTo>
                  <a:lnTo>
                    <a:pt x="492" y="728"/>
                  </a:lnTo>
                  <a:lnTo>
                    <a:pt x="492" y="382"/>
                  </a:lnTo>
                  <a:lnTo>
                    <a:pt x="494" y="333"/>
                  </a:lnTo>
                  <a:lnTo>
                    <a:pt x="503" y="288"/>
                  </a:lnTo>
                  <a:lnTo>
                    <a:pt x="517" y="244"/>
                  </a:lnTo>
                  <a:lnTo>
                    <a:pt x="536" y="203"/>
                  </a:lnTo>
                  <a:lnTo>
                    <a:pt x="560" y="164"/>
                  </a:lnTo>
                  <a:lnTo>
                    <a:pt x="587" y="128"/>
                  </a:lnTo>
                  <a:lnTo>
                    <a:pt x="619" y="96"/>
                  </a:lnTo>
                  <a:lnTo>
                    <a:pt x="655" y="69"/>
                  </a:lnTo>
                  <a:lnTo>
                    <a:pt x="694" y="44"/>
                  </a:lnTo>
                  <a:lnTo>
                    <a:pt x="735" y="25"/>
                  </a:lnTo>
                  <a:lnTo>
                    <a:pt x="779" y="12"/>
                  </a:lnTo>
                  <a:lnTo>
                    <a:pt x="825" y="2"/>
                  </a:lnTo>
                  <a:lnTo>
                    <a:pt x="8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2" name="Group 1011"/>
          <p:cNvGrpSpPr/>
          <p:nvPr/>
        </p:nvGrpSpPr>
        <p:grpSpPr>
          <a:xfrm>
            <a:off x="10024872" y="5038725"/>
            <a:ext cx="552451" cy="487363"/>
            <a:chOff x="10048875" y="5038725"/>
            <a:chExt cx="552451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8" name="Freeform 403"/>
            <p:cNvSpPr>
              <a:spLocks/>
            </p:cNvSpPr>
            <p:nvPr/>
          </p:nvSpPr>
          <p:spPr bwMode="auto">
            <a:xfrm>
              <a:off x="10215563" y="5038725"/>
              <a:ext cx="219075" cy="233363"/>
            </a:xfrm>
            <a:custGeom>
              <a:avLst/>
              <a:gdLst>
                <a:gd name="T0" fmla="*/ 760 w 1376"/>
                <a:gd name="T1" fmla="*/ 3 h 1472"/>
                <a:gd name="T2" fmla="*/ 879 w 1376"/>
                <a:gd name="T3" fmla="*/ 49 h 1472"/>
                <a:gd name="T4" fmla="*/ 967 w 1376"/>
                <a:gd name="T5" fmla="*/ 136 h 1472"/>
                <a:gd name="T6" fmla="*/ 1011 w 1376"/>
                <a:gd name="T7" fmla="*/ 254 h 1472"/>
                <a:gd name="T8" fmla="*/ 1012 w 1376"/>
                <a:gd name="T9" fmla="*/ 581 h 1472"/>
                <a:gd name="T10" fmla="*/ 982 w 1376"/>
                <a:gd name="T11" fmla="*/ 658 h 1472"/>
                <a:gd name="T12" fmla="*/ 986 w 1376"/>
                <a:gd name="T13" fmla="*/ 868 h 1472"/>
                <a:gd name="T14" fmla="*/ 1075 w 1376"/>
                <a:gd name="T15" fmla="*/ 918 h 1472"/>
                <a:gd name="T16" fmla="*/ 1186 w 1376"/>
                <a:gd name="T17" fmla="*/ 989 h 1472"/>
                <a:gd name="T18" fmla="*/ 1306 w 1376"/>
                <a:gd name="T19" fmla="*/ 1078 h 1472"/>
                <a:gd name="T20" fmla="*/ 1358 w 1376"/>
                <a:gd name="T21" fmla="*/ 1145 h 1472"/>
                <a:gd name="T22" fmla="*/ 1376 w 1376"/>
                <a:gd name="T23" fmla="*/ 1227 h 1472"/>
                <a:gd name="T24" fmla="*/ 1367 w 1376"/>
                <a:gd name="T25" fmla="*/ 1437 h 1472"/>
                <a:gd name="T26" fmla="*/ 1325 w 1376"/>
                <a:gd name="T27" fmla="*/ 1468 h 1472"/>
                <a:gd name="T28" fmla="*/ 1270 w 1376"/>
                <a:gd name="T29" fmla="*/ 1461 h 1472"/>
                <a:gd name="T30" fmla="*/ 1239 w 1376"/>
                <a:gd name="T31" fmla="*/ 1420 h 1472"/>
                <a:gd name="T32" fmla="*/ 1233 w 1376"/>
                <a:gd name="T33" fmla="*/ 1212 h 1472"/>
                <a:gd name="T34" fmla="*/ 1178 w 1376"/>
                <a:gd name="T35" fmla="*/ 1156 h 1472"/>
                <a:gd name="T36" fmla="*/ 1066 w 1376"/>
                <a:gd name="T37" fmla="*/ 1077 h 1472"/>
                <a:gd name="T38" fmla="*/ 967 w 1376"/>
                <a:gd name="T39" fmla="*/ 1016 h 1472"/>
                <a:gd name="T40" fmla="*/ 895 w 1376"/>
                <a:gd name="T41" fmla="*/ 977 h 1472"/>
                <a:gd name="T42" fmla="*/ 854 w 1376"/>
                <a:gd name="T43" fmla="*/ 954 h 1472"/>
                <a:gd name="T44" fmla="*/ 825 w 1376"/>
                <a:gd name="T45" fmla="*/ 910 h 1472"/>
                <a:gd name="T46" fmla="*/ 825 w 1376"/>
                <a:gd name="T47" fmla="*/ 629 h 1472"/>
                <a:gd name="T48" fmla="*/ 855 w 1376"/>
                <a:gd name="T49" fmla="*/ 589 h 1472"/>
                <a:gd name="T50" fmla="*/ 874 w 1376"/>
                <a:gd name="T51" fmla="*/ 552 h 1472"/>
                <a:gd name="T52" fmla="*/ 862 w 1376"/>
                <a:gd name="T53" fmla="*/ 237 h 1472"/>
                <a:gd name="T54" fmla="*/ 804 w 1376"/>
                <a:gd name="T55" fmla="*/ 168 h 1472"/>
                <a:gd name="T56" fmla="*/ 716 w 1376"/>
                <a:gd name="T57" fmla="*/ 140 h 1472"/>
                <a:gd name="T58" fmla="*/ 600 w 1376"/>
                <a:gd name="T59" fmla="*/ 153 h 1472"/>
                <a:gd name="T60" fmla="*/ 530 w 1376"/>
                <a:gd name="T61" fmla="*/ 210 h 1472"/>
                <a:gd name="T62" fmla="*/ 503 w 1376"/>
                <a:gd name="T63" fmla="*/ 298 h 1472"/>
                <a:gd name="T64" fmla="*/ 512 w 1376"/>
                <a:gd name="T65" fmla="*/ 579 h 1472"/>
                <a:gd name="T66" fmla="*/ 546 w 1376"/>
                <a:gd name="T67" fmla="*/ 614 h 1472"/>
                <a:gd name="T68" fmla="*/ 555 w 1376"/>
                <a:gd name="T69" fmla="*/ 891 h 1472"/>
                <a:gd name="T70" fmla="*/ 537 w 1376"/>
                <a:gd name="T71" fmla="*/ 941 h 1472"/>
                <a:gd name="T72" fmla="*/ 497 w 1376"/>
                <a:gd name="T73" fmla="*/ 969 h 1472"/>
                <a:gd name="T74" fmla="*/ 438 w 1376"/>
                <a:gd name="T75" fmla="*/ 1000 h 1472"/>
                <a:gd name="T76" fmla="*/ 346 w 1376"/>
                <a:gd name="T77" fmla="*/ 1054 h 1472"/>
                <a:gd name="T78" fmla="*/ 237 w 1376"/>
                <a:gd name="T79" fmla="*/ 1128 h 1472"/>
                <a:gd name="T80" fmla="*/ 151 w 1376"/>
                <a:gd name="T81" fmla="*/ 1198 h 1472"/>
                <a:gd name="T82" fmla="*/ 141 w 1376"/>
                <a:gd name="T83" fmla="*/ 1400 h 1472"/>
                <a:gd name="T84" fmla="*/ 121 w 1376"/>
                <a:gd name="T85" fmla="*/ 1449 h 1472"/>
                <a:gd name="T86" fmla="*/ 71 w 1376"/>
                <a:gd name="T87" fmla="*/ 1471 h 1472"/>
                <a:gd name="T88" fmla="*/ 21 w 1376"/>
                <a:gd name="T89" fmla="*/ 1449 h 1472"/>
                <a:gd name="T90" fmla="*/ 0 w 1376"/>
                <a:gd name="T91" fmla="*/ 1400 h 1472"/>
                <a:gd name="T92" fmla="*/ 9 w 1376"/>
                <a:gd name="T93" fmla="*/ 1170 h 1472"/>
                <a:gd name="T94" fmla="*/ 50 w 1376"/>
                <a:gd name="T95" fmla="*/ 1097 h 1472"/>
                <a:gd name="T96" fmla="*/ 152 w 1376"/>
                <a:gd name="T97" fmla="*/ 1016 h 1472"/>
                <a:gd name="T98" fmla="*/ 267 w 1376"/>
                <a:gd name="T99" fmla="*/ 938 h 1472"/>
                <a:gd name="T100" fmla="*/ 365 w 1376"/>
                <a:gd name="T101" fmla="*/ 881 h 1472"/>
                <a:gd name="T102" fmla="*/ 414 w 1376"/>
                <a:gd name="T103" fmla="*/ 679 h 1472"/>
                <a:gd name="T104" fmla="*/ 370 w 1376"/>
                <a:gd name="T105" fmla="*/ 608 h 1472"/>
                <a:gd name="T106" fmla="*/ 362 w 1376"/>
                <a:gd name="T107" fmla="*/ 298 h 1472"/>
                <a:gd name="T108" fmla="*/ 390 w 1376"/>
                <a:gd name="T109" fmla="*/ 173 h 1472"/>
                <a:gd name="T110" fmla="*/ 466 w 1376"/>
                <a:gd name="T111" fmla="*/ 74 h 1472"/>
                <a:gd name="T112" fmla="*/ 575 w 1376"/>
                <a:gd name="T113" fmla="*/ 13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6" h="1472">
                  <a:moveTo>
                    <a:pt x="661" y="0"/>
                  </a:moveTo>
                  <a:lnTo>
                    <a:pt x="716" y="0"/>
                  </a:lnTo>
                  <a:lnTo>
                    <a:pt x="760" y="3"/>
                  </a:lnTo>
                  <a:lnTo>
                    <a:pt x="802" y="13"/>
                  </a:lnTo>
                  <a:lnTo>
                    <a:pt x="842" y="29"/>
                  </a:lnTo>
                  <a:lnTo>
                    <a:pt x="879" y="49"/>
                  </a:lnTo>
                  <a:lnTo>
                    <a:pt x="912" y="74"/>
                  </a:lnTo>
                  <a:lnTo>
                    <a:pt x="942" y="103"/>
                  </a:lnTo>
                  <a:lnTo>
                    <a:pt x="967" y="136"/>
                  </a:lnTo>
                  <a:lnTo>
                    <a:pt x="987" y="173"/>
                  </a:lnTo>
                  <a:lnTo>
                    <a:pt x="1002" y="213"/>
                  </a:lnTo>
                  <a:lnTo>
                    <a:pt x="1011" y="254"/>
                  </a:lnTo>
                  <a:lnTo>
                    <a:pt x="1015" y="298"/>
                  </a:lnTo>
                  <a:lnTo>
                    <a:pt x="1015" y="552"/>
                  </a:lnTo>
                  <a:lnTo>
                    <a:pt x="1012" y="581"/>
                  </a:lnTo>
                  <a:lnTo>
                    <a:pt x="1006" y="608"/>
                  </a:lnTo>
                  <a:lnTo>
                    <a:pt x="996" y="634"/>
                  </a:lnTo>
                  <a:lnTo>
                    <a:pt x="982" y="658"/>
                  </a:lnTo>
                  <a:lnTo>
                    <a:pt x="964" y="679"/>
                  </a:lnTo>
                  <a:lnTo>
                    <a:pt x="964" y="856"/>
                  </a:lnTo>
                  <a:lnTo>
                    <a:pt x="986" y="868"/>
                  </a:lnTo>
                  <a:lnTo>
                    <a:pt x="1012" y="881"/>
                  </a:lnTo>
                  <a:lnTo>
                    <a:pt x="1042" y="898"/>
                  </a:lnTo>
                  <a:lnTo>
                    <a:pt x="1075" y="918"/>
                  </a:lnTo>
                  <a:lnTo>
                    <a:pt x="1110" y="939"/>
                  </a:lnTo>
                  <a:lnTo>
                    <a:pt x="1148" y="964"/>
                  </a:lnTo>
                  <a:lnTo>
                    <a:pt x="1186" y="989"/>
                  </a:lnTo>
                  <a:lnTo>
                    <a:pt x="1226" y="1017"/>
                  </a:lnTo>
                  <a:lnTo>
                    <a:pt x="1266" y="1047"/>
                  </a:lnTo>
                  <a:lnTo>
                    <a:pt x="1306" y="1078"/>
                  </a:lnTo>
                  <a:lnTo>
                    <a:pt x="1328" y="1098"/>
                  </a:lnTo>
                  <a:lnTo>
                    <a:pt x="1345" y="1121"/>
                  </a:lnTo>
                  <a:lnTo>
                    <a:pt x="1358" y="1145"/>
                  </a:lnTo>
                  <a:lnTo>
                    <a:pt x="1369" y="1171"/>
                  </a:lnTo>
                  <a:lnTo>
                    <a:pt x="1374" y="1199"/>
                  </a:lnTo>
                  <a:lnTo>
                    <a:pt x="1376" y="1227"/>
                  </a:lnTo>
                  <a:lnTo>
                    <a:pt x="1376" y="1401"/>
                  </a:lnTo>
                  <a:lnTo>
                    <a:pt x="1374" y="1420"/>
                  </a:lnTo>
                  <a:lnTo>
                    <a:pt x="1367" y="1437"/>
                  </a:lnTo>
                  <a:lnTo>
                    <a:pt x="1356" y="1451"/>
                  </a:lnTo>
                  <a:lnTo>
                    <a:pt x="1342" y="1461"/>
                  </a:lnTo>
                  <a:lnTo>
                    <a:pt x="1325" y="1468"/>
                  </a:lnTo>
                  <a:lnTo>
                    <a:pt x="1306" y="1472"/>
                  </a:lnTo>
                  <a:lnTo>
                    <a:pt x="1287" y="1468"/>
                  </a:lnTo>
                  <a:lnTo>
                    <a:pt x="1270" y="1461"/>
                  </a:lnTo>
                  <a:lnTo>
                    <a:pt x="1257" y="1451"/>
                  </a:lnTo>
                  <a:lnTo>
                    <a:pt x="1245" y="1437"/>
                  </a:lnTo>
                  <a:lnTo>
                    <a:pt x="1239" y="1420"/>
                  </a:lnTo>
                  <a:lnTo>
                    <a:pt x="1236" y="1401"/>
                  </a:lnTo>
                  <a:lnTo>
                    <a:pt x="1236" y="1227"/>
                  </a:lnTo>
                  <a:lnTo>
                    <a:pt x="1233" y="1212"/>
                  </a:lnTo>
                  <a:lnTo>
                    <a:pt x="1227" y="1198"/>
                  </a:lnTo>
                  <a:lnTo>
                    <a:pt x="1217" y="1186"/>
                  </a:lnTo>
                  <a:lnTo>
                    <a:pt x="1178" y="1156"/>
                  </a:lnTo>
                  <a:lnTo>
                    <a:pt x="1140" y="1128"/>
                  </a:lnTo>
                  <a:lnTo>
                    <a:pt x="1102" y="1102"/>
                  </a:lnTo>
                  <a:lnTo>
                    <a:pt x="1066" y="1077"/>
                  </a:lnTo>
                  <a:lnTo>
                    <a:pt x="1030" y="1054"/>
                  </a:lnTo>
                  <a:lnTo>
                    <a:pt x="998" y="1034"/>
                  </a:lnTo>
                  <a:lnTo>
                    <a:pt x="967" y="1016"/>
                  </a:lnTo>
                  <a:lnTo>
                    <a:pt x="939" y="1001"/>
                  </a:lnTo>
                  <a:lnTo>
                    <a:pt x="915" y="988"/>
                  </a:lnTo>
                  <a:lnTo>
                    <a:pt x="895" y="977"/>
                  </a:lnTo>
                  <a:lnTo>
                    <a:pt x="879" y="970"/>
                  </a:lnTo>
                  <a:lnTo>
                    <a:pt x="869" y="965"/>
                  </a:lnTo>
                  <a:lnTo>
                    <a:pt x="854" y="954"/>
                  </a:lnTo>
                  <a:lnTo>
                    <a:pt x="841" y="941"/>
                  </a:lnTo>
                  <a:lnTo>
                    <a:pt x="832" y="927"/>
                  </a:lnTo>
                  <a:lnTo>
                    <a:pt x="825" y="910"/>
                  </a:lnTo>
                  <a:lnTo>
                    <a:pt x="823" y="891"/>
                  </a:lnTo>
                  <a:lnTo>
                    <a:pt x="823" y="647"/>
                  </a:lnTo>
                  <a:lnTo>
                    <a:pt x="825" y="629"/>
                  </a:lnTo>
                  <a:lnTo>
                    <a:pt x="832" y="614"/>
                  </a:lnTo>
                  <a:lnTo>
                    <a:pt x="841" y="600"/>
                  </a:lnTo>
                  <a:lnTo>
                    <a:pt x="855" y="589"/>
                  </a:lnTo>
                  <a:lnTo>
                    <a:pt x="865" y="579"/>
                  </a:lnTo>
                  <a:lnTo>
                    <a:pt x="872" y="566"/>
                  </a:lnTo>
                  <a:lnTo>
                    <a:pt x="874" y="552"/>
                  </a:lnTo>
                  <a:lnTo>
                    <a:pt x="874" y="298"/>
                  </a:lnTo>
                  <a:lnTo>
                    <a:pt x="871" y="267"/>
                  </a:lnTo>
                  <a:lnTo>
                    <a:pt x="862" y="237"/>
                  </a:lnTo>
                  <a:lnTo>
                    <a:pt x="847" y="210"/>
                  </a:lnTo>
                  <a:lnTo>
                    <a:pt x="828" y="187"/>
                  </a:lnTo>
                  <a:lnTo>
                    <a:pt x="804" y="168"/>
                  </a:lnTo>
                  <a:lnTo>
                    <a:pt x="778" y="153"/>
                  </a:lnTo>
                  <a:lnTo>
                    <a:pt x="748" y="143"/>
                  </a:lnTo>
                  <a:lnTo>
                    <a:pt x="716" y="140"/>
                  </a:lnTo>
                  <a:lnTo>
                    <a:pt x="661" y="140"/>
                  </a:lnTo>
                  <a:lnTo>
                    <a:pt x="630" y="143"/>
                  </a:lnTo>
                  <a:lnTo>
                    <a:pt x="600" y="153"/>
                  </a:lnTo>
                  <a:lnTo>
                    <a:pt x="572" y="168"/>
                  </a:lnTo>
                  <a:lnTo>
                    <a:pt x="549" y="187"/>
                  </a:lnTo>
                  <a:lnTo>
                    <a:pt x="530" y="210"/>
                  </a:lnTo>
                  <a:lnTo>
                    <a:pt x="515" y="237"/>
                  </a:lnTo>
                  <a:lnTo>
                    <a:pt x="506" y="267"/>
                  </a:lnTo>
                  <a:lnTo>
                    <a:pt x="503" y="298"/>
                  </a:lnTo>
                  <a:lnTo>
                    <a:pt x="503" y="552"/>
                  </a:lnTo>
                  <a:lnTo>
                    <a:pt x="505" y="566"/>
                  </a:lnTo>
                  <a:lnTo>
                    <a:pt x="512" y="579"/>
                  </a:lnTo>
                  <a:lnTo>
                    <a:pt x="523" y="589"/>
                  </a:lnTo>
                  <a:lnTo>
                    <a:pt x="535" y="600"/>
                  </a:lnTo>
                  <a:lnTo>
                    <a:pt x="546" y="614"/>
                  </a:lnTo>
                  <a:lnTo>
                    <a:pt x="551" y="629"/>
                  </a:lnTo>
                  <a:lnTo>
                    <a:pt x="555" y="647"/>
                  </a:lnTo>
                  <a:lnTo>
                    <a:pt x="555" y="891"/>
                  </a:lnTo>
                  <a:lnTo>
                    <a:pt x="552" y="909"/>
                  </a:lnTo>
                  <a:lnTo>
                    <a:pt x="546" y="927"/>
                  </a:lnTo>
                  <a:lnTo>
                    <a:pt x="537" y="941"/>
                  </a:lnTo>
                  <a:lnTo>
                    <a:pt x="524" y="954"/>
                  </a:lnTo>
                  <a:lnTo>
                    <a:pt x="509" y="965"/>
                  </a:lnTo>
                  <a:lnTo>
                    <a:pt x="497" y="969"/>
                  </a:lnTo>
                  <a:lnTo>
                    <a:pt x="483" y="977"/>
                  </a:lnTo>
                  <a:lnTo>
                    <a:pt x="463" y="988"/>
                  </a:lnTo>
                  <a:lnTo>
                    <a:pt x="438" y="1000"/>
                  </a:lnTo>
                  <a:lnTo>
                    <a:pt x="411" y="1016"/>
                  </a:lnTo>
                  <a:lnTo>
                    <a:pt x="380" y="1034"/>
                  </a:lnTo>
                  <a:lnTo>
                    <a:pt x="346" y="1054"/>
                  </a:lnTo>
                  <a:lnTo>
                    <a:pt x="311" y="1076"/>
                  </a:lnTo>
                  <a:lnTo>
                    <a:pt x="274" y="1102"/>
                  </a:lnTo>
                  <a:lnTo>
                    <a:pt x="237" y="1128"/>
                  </a:lnTo>
                  <a:lnTo>
                    <a:pt x="198" y="1156"/>
                  </a:lnTo>
                  <a:lnTo>
                    <a:pt x="160" y="1186"/>
                  </a:lnTo>
                  <a:lnTo>
                    <a:pt x="151" y="1198"/>
                  </a:lnTo>
                  <a:lnTo>
                    <a:pt x="143" y="1211"/>
                  </a:lnTo>
                  <a:lnTo>
                    <a:pt x="141" y="1227"/>
                  </a:lnTo>
                  <a:lnTo>
                    <a:pt x="141" y="1400"/>
                  </a:lnTo>
                  <a:lnTo>
                    <a:pt x="139" y="1419"/>
                  </a:lnTo>
                  <a:lnTo>
                    <a:pt x="131" y="1436"/>
                  </a:lnTo>
                  <a:lnTo>
                    <a:pt x="121" y="1449"/>
                  </a:lnTo>
                  <a:lnTo>
                    <a:pt x="106" y="1461"/>
                  </a:lnTo>
                  <a:lnTo>
                    <a:pt x="89" y="1467"/>
                  </a:lnTo>
                  <a:lnTo>
                    <a:pt x="71" y="1471"/>
                  </a:lnTo>
                  <a:lnTo>
                    <a:pt x="52" y="1467"/>
                  </a:lnTo>
                  <a:lnTo>
                    <a:pt x="35" y="1461"/>
                  </a:lnTo>
                  <a:lnTo>
                    <a:pt x="21" y="1449"/>
                  </a:lnTo>
                  <a:lnTo>
                    <a:pt x="10" y="1436"/>
                  </a:lnTo>
                  <a:lnTo>
                    <a:pt x="4" y="1419"/>
                  </a:lnTo>
                  <a:lnTo>
                    <a:pt x="0" y="1400"/>
                  </a:lnTo>
                  <a:lnTo>
                    <a:pt x="0" y="1227"/>
                  </a:lnTo>
                  <a:lnTo>
                    <a:pt x="2" y="1199"/>
                  </a:lnTo>
                  <a:lnTo>
                    <a:pt x="9" y="1170"/>
                  </a:lnTo>
                  <a:lnTo>
                    <a:pt x="19" y="1145"/>
                  </a:lnTo>
                  <a:lnTo>
                    <a:pt x="33" y="1121"/>
                  </a:lnTo>
                  <a:lnTo>
                    <a:pt x="50" y="1097"/>
                  </a:lnTo>
                  <a:lnTo>
                    <a:pt x="71" y="1078"/>
                  </a:lnTo>
                  <a:lnTo>
                    <a:pt x="111" y="1047"/>
                  </a:lnTo>
                  <a:lnTo>
                    <a:pt x="152" y="1016"/>
                  </a:lnTo>
                  <a:lnTo>
                    <a:pt x="191" y="989"/>
                  </a:lnTo>
                  <a:lnTo>
                    <a:pt x="230" y="962"/>
                  </a:lnTo>
                  <a:lnTo>
                    <a:pt x="267" y="938"/>
                  </a:lnTo>
                  <a:lnTo>
                    <a:pt x="303" y="917"/>
                  </a:lnTo>
                  <a:lnTo>
                    <a:pt x="336" y="898"/>
                  </a:lnTo>
                  <a:lnTo>
                    <a:pt x="365" y="881"/>
                  </a:lnTo>
                  <a:lnTo>
                    <a:pt x="392" y="867"/>
                  </a:lnTo>
                  <a:lnTo>
                    <a:pt x="414" y="855"/>
                  </a:lnTo>
                  <a:lnTo>
                    <a:pt x="414" y="679"/>
                  </a:lnTo>
                  <a:lnTo>
                    <a:pt x="396" y="658"/>
                  </a:lnTo>
                  <a:lnTo>
                    <a:pt x="381" y="634"/>
                  </a:lnTo>
                  <a:lnTo>
                    <a:pt x="370" y="608"/>
                  </a:lnTo>
                  <a:lnTo>
                    <a:pt x="364" y="581"/>
                  </a:lnTo>
                  <a:lnTo>
                    <a:pt x="362" y="552"/>
                  </a:lnTo>
                  <a:lnTo>
                    <a:pt x="362" y="298"/>
                  </a:lnTo>
                  <a:lnTo>
                    <a:pt x="365" y="254"/>
                  </a:lnTo>
                  <a:lnTo>
                    <a:pt x="375" y="213"/>
                  </a:lnTo>
                  <a:lnTo>
                    <a:pt x="390" y="173"/>
                  </a:lnTo>
                  <a:lnTo>
                    <a:pt x="411" y="136"/>
                  </a:lnTo>
                  <a:lnTo>
                    <a:pt x="436" y="103"/>
                  </a:lnTo>
                  <a:lnTo>
                    <a:pt x="466" y="74"/>
                  </a:lnTo>
                  <a:lnTo>
                    <a:pt x="498" y="49"/>
                  </a:lnTo>
                  <a:lnTo>
                    <a:pt x="535" y="29"/>
                  </a:lnTo>
                  <a:lnTo>
                    <a:pt x="575" y="13"/>
                  </a:lnTo>
                  <a:lnTo>
                    <a:pt x="617" y="3"/>
                  </a:lnTo>
                  <a:lnTo>
                    <a:pt x="6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404"/>
            <p:cNvSpPr>
              <a:spLocks/>
            </p:cNvSpPr>
            <p:nvPr/>
          </p:nvSpPr>
          <p:spPr bwMode="auto">
            <a:xfrm>
              <a:off x="10383838" y="5292725"/>
              <a:ext cx="217488" cy="233363"/>
            </a:xfrm>
            <a:custGeom>
              <a:avLst/>
              <a:gdLst>
                <a:gd name="T0" fmla="*/ 759 w 1376"/>
                <a:gd name="T1" fmla="*/ 3 h 1471"/>
                <a:gd name="T2" fmla="*/ 877 w 1376"/>
                <a:gd name="T3" fmla="*/ 48 h 1471"/>
                <a:gd name="T4" fmla="*/ 965 w 1376"/>
                <a:gd name="T5" fmla="*/ 136 h 1471"/>
                <a:gd name="T6" fmla="*/ 1011 w 1376"/>
                <a:gd name="T7" fmla="*/ 254 h 1471"/>
                <a:gd name="T8" fmla="*/ 1012 w 1376"/>
                <a:gd name="T9" fmla="*/ 580 h 1471"/>
                <a:gd name="T10" fmla="*/ 981 w 1376"/>
                <a:gd name="T11" fmla="*/ 657 h 1471"/>
                <a:gd name="T12" fmla="*/ 985 w 1376"/>
                <a:gd name="T13" fmla="*/ 867 h 1471"/>
                <a:gd name="T14" fmla="*/ 1074 w 1376"/>
                <a:gd name="T15" fmla="*/ 917 h 1471"/>
                <a:gd name="T16" fmla="*/ 1185 w 1376"/>
                <a:gd name="T17" fmla="*/ 989 h 1471"/>
                <a:gd name="T18" fmla="*/ 1305 w 1376"/>
                <a:gd name="T19" fmla="*/ 1078 h 1471"/>
                <a:gd name="T20" fmla="*/ 1358 w 1376"/>
                <a:gd name="T21" fmla="*/ 1145 h 1471"/>
                <a:gd name="T22" fmla="*/ 1376 w 1376"/>
                <a:gd name="T23" fmla="*/ 1227 h 1471"/>
                <a:gd name="T24" fmla="*/ 1366 w 1376"/>
                <a:gd name="T25" fmla="*/ 1436 h 1471"/>
                <a:gd name="T26" fmla="*/ 1324 w 1376"/>
                <a:gd name="T27" fmla="*/ 1468 h 1471"/>
                <a:gd name="T28" fmla="*/ 1270 w 1376"/>
                <a:gd name="T29" fmla="*/ 1461 h 1471"/>
                <a:gd name="T30" fmla="*/ 1237 w 1376"/>
                <a:gd name="T31" fmla="*/ 1419 h 1471"/>
                <a:gd name="T32" fmla="*/ 1233 w 1376"/>
                <a:gd name="T33" fmla="*/ 1212 h 1471"/>
                <a:gd name="T34" fmla="*/ 1178 w 1376"/>
                <a:gd name="T35" fmla="*/ 1156 h 1471"/>
                <a:gd name="T36" fmla="*/ 1065 w 1376"/>
                <a:gd name="T37" fmla="*/ 1077 h 1471"/>
                <a:gd name="T38" fmla="*/ 965 w 1376"/>
                <a:gd name="T39" fmla="*/ 1017 h 1471"/>
                <a:gd name="T40" fmla="*/ 893 w 1376"/>
                <a:gd name="T41" fmla="*/ 977 h 1471"/>
                <a:gd name="T42" fmla="*/ 852 w 1376"/>
                <a:gd name="T43" fmla="*/ 954 h 1471"/>
                <a:gd name="T44" fmla="*/ 825 w 1376"/>
                <a:gd name="T45" fmla="*/ 910 h 1471"/>
                <a:gd name="T46" fmla="*/ 825 w 1376"/>
                <a:gd name="T47" fmla="*/ 630 h 1471"/>
                <a:gd name="T48" fmla="*/ 853 w 1376"/>
                <a:gd name="T49" fmla="*/ 589 h 1471"/>
                <a:gd name="T50" fmla="*/ 873 w 1376"/>
                <a:gd name="T51" fmla="*/ 552 h 1471"/>
                <a:gd name="T52" fmla="*/ 861 w 1376"/>
                <a:gd name="T53" fmla="*/ 237 h 1471"/>
                <a:gd name="T54" fmla="*/ 803 w 1376"/>
                <a:gd name="T55" fmla="*/ 168 h 1471"/>
                <a:gd name="T56" fmla="*/ 715 w 1376"/>
                <a:gd name="T57" fmla="*/ 140 h 1471"/>
                <a:gd name="T58" fmla="*/ 598 w 1376"/>
                <a:gd name="T59" fmla="*/ 153 h 1471"/>
                <a:gd name="T60" fmla="*/ 528 w 1376"/>
                <a:gd name="T61" fmla="*/ 211 h 1471"/>
                <a:gd name="T62" fmla="*/ 502 w 1376"/>
                <a:gd name="T63" fmla="*/ 298 h 1471"/>
                <a:gd name="T64" fmla="*/ 512 w 1376"/>
                <a:gd name="T65" fmla="*/ 579 h 1471"/>
                <a:gd name="T66" fmla="*/ 544 w 1376"/>
                <a:gd name="T67" fmla="*/ 614 h 1471"/>
                <a:gd name="T68" fmla="*/ 553 w 1376"/>
                <a:gd name="T69" fmla="*/ 891 h 1471"/>
                <a:gd name="T70" fmla="*/ 536 w 1376"/>
                <a:gd name="T71" fmla="*/ 941 h 1471"/>
                <a:gd name="T72" fmla="*/ 497 w 1376"/>
                <a:gd name="T73" fmla="*/ 970 h 1471"/>
                <a:gd name="T74" fmla="*/ 436 w 1376"/>
                <a:gd name="T75" fmla="*/ 1000 h 1471"/>
                <a:gd name="T76" fmla="*/ 346 w 1376"/>
                <a:gd name="T77" fmla="*/ 1054 h 1471"/>
                <a:gd name="T78" fmla="*/ 236 w 1376"/>
                <a:gd name="T79" fmla="*/ 1128 h 1471"/>
                <a:gd name="T80" fmla="*/ 149 w 1376"/>
                <a:gd name="T81" fmla="*/ 1198 h 1471"/>
                <a:gd name="T82" fmla="*/ 140 w 1376"/>
                <a:gd name="T83" fmla="*/ 1400 h 1471"/>
                <a:gd name="T84" fmla="*/ 119 w 1376"/>
                <a:gd name="T85" fmla="*/ 1450 h 1471"/>
                <a:gd name="T86" fmla="*/ 69 w 1376"/>
                <a:gd name="T87" fmla="*/ 1471 h 1471"/>
                <a:gd name="T88" fmla="*/ 20 w 1376"/>
                <a:gd name="T89" fmla="*/ 1450 h 1471"/>
                <a:gd name="T90" fmla="*/ 0 w 1376"/>
                <a:gd name="T91" fmla="*/ 1400 h 1471"/>
                <a:gd name="T92" fmla="*/ 8 w 1376"/>
                <a:gd name="T93" fmla="*/ 1171 h 1471"/>
                <a:gd name="T94" fmla="*/ 49 w 1376"/>
                <a:gd name="T95" fmla="*/ 1098 h 1471"/>
                <a:gd name="T96" fmla="*/ 150 w 1376"/>
                <a:gd name="T97" fmla="*/ 1016 h 1471"/>
                <a:gd name="T98" fmla="*/ 266 w 1376"/>
                <a:gd name="T99" fmla="*/ 939 h 1471"/>
                <a:gd name="T100" fmla="*/ 363 w 1376"/>
                <a:gd name="T101" fmla="*/ 881 h 1471"/>
                <a:gd name="T102" fmla="*/ 412 w 1376"/>
                <a:gd name="T103" fmla="*/ 679 h 1471"/>
                <a:gd name="T104" fmla="*/ 370 w 1376"/>
                <a:gd name="T105" fmla="*/ 607 h 1471"/>
                <a:gd name="T106" fmla="*/ 361 w 1376"/>
                <a:gd name="T107" fmla="*/ 298 h 1471"/>
                <a:gd name="T108" fmla="*/ 389 w 1376"/>
                <a:gd name="T109" fmla="*/ 173 h 1471"/>
                <a:gd name="T110" fmla="*/ 464 w 1376"/>
                <a:gd name="T111" fmla="*/ 73 h 1471"/>
                <a:gd name="T112" fmla="*/ 574 w 1376"/>
                <a:gd name="T113" fmla="*/ 13 h 1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6" h="1471">
                  <a:moveTo>
                    <a:pt x="661" y="0"/>
                  </a:moveTo>
                  <a:lnTo>
                    <a:pt x="715" y="0"/>
                  </a:lnTo>
                  <a:lnTo>
                    <a:pt x="759" y="3"/>
                  </a:lnTo>
                  <a:lnTo>
                    <a:pt x="801" y="13"/>
                  </a:lnTo>
                  <a:lnTo>
                    <a:pt x="840" y="27"/>
                  </a:lnTo>
                  <a:lnTo>
                    <a:pt x="877" y="48"/>
                  </a:lnTo>
                  <a:lnTo>
                    <a:pt x="911" y="73"/>
                  </a:lnTo>
                  <a:lnTo>
                    <a:pt x="941" y="102"/>
                  </a:lnTo>
                  <a:lnTo>
                    <a:pt x="965" y="136"/>
                  </a:lnTo>
                  <a:lnTo>
                    <a:pt x="986" y="173"/>
                  </a:lnTo>
                  <a:lnTo>
                    <a:pt x="1001" y="212"/>
                  </a:lnTo>
                  <a:lnTo>
                    <a:pt x="1011" y="254"/>
                  </a:lnTo>
                  <a:lnTo>
                    <a:pt x="1014" y="298"/>
                  </a:lnTo>
                  <a:lnTo>
                    <a:pt x="1014" y="551"/>
                  </a:lnTo>
                  <a:lnTo>
                    <a:pt x="1012" y="580"/>
                  </a:lnTo>
                  <a:lnTo>
                    <a:pt x="1005" y="607"/>
                  </a:lnTo>
                  <a:lnTo>
                    <a:pt x="995" y="634"/>
                  </a:lnTo>
                  <a:lnTo>
                    <a:pt x="981" y="657"/>
                  </a:lnTo>
                  <a:lnTo>
                    <a:pt x="963" y="679"/>
                  </a:lnTo>
                  <a:lnTo>
                    <a:pt x="963" y="855"/>
                  </a:lnTo>
                  <a:lnTo>
                    <a:pt x="985" y="867"/>
                  </a:lnTo>
                  <a:lnTo>
                    <a:pt x="1011" y="881"/>
                  </a:lnTo>
                  <a:lnTo>
                    <a:pt x="1041" y="898"/>
                  </a:lnTo>
                  <a:lnTo>
                    <a:pt x="1074" y="917"/>
                  </a:lnTo>
                  <a:lnTo>
                    <a:pt x="1109" y="939"/>
                  </a:lnTo>
                  <a:lnTo>
                    <a:pt x="1146" y="962"/>
                  </a:lnTo>
                  <a:lnTo>
                    <a:pt x="1185" y="989"/>
                  </a:lnTo>
                  <a:lnTo>
                    <a:pt x="1224" y="1016"/>
                  </a:lnTo>
                  <a:lnTo>
                    <a:pt x="1265" y="1047"/>
                  </a:lnTo>
                  <a:lnTo>
                    <a:pt x="1305" y="1078"/>
                  </a:lnTo>
                  <a:lnTo>
                    <a:pt x="1326" y="1097"/>
                  </a:lnTo>
                  <a:lnTo>
                    <a:pt x="1343" y="1120"/>
                  </a:lnTo>
                  <a:lnTo>
                    <a:pt x="1358" y="1145"/>
                  </a:lnTo>
                  <a:lnTo>
                    <a:pt x="1367" y="1170"/>
                  </a:lnTo>
                  <a:lnTo>
                    <a:pt x="1373" y="1199"/>
                  </a:lnTo>
                  <a:lnTo>
                    <a:pt x="1376" y="1227"/>
                  </a:lnTo>
                  <a:lnTo>
                    <a:pt x="1376" y="1400"/>
                  </a:lnTo>
                  <a:lnTo>
                    <a:pt x="1373" y="1419"/>
                  </a:lnTo>
                  <a:lnTo>
                    <a:pt x="1366" y="1436"/>
                  </a:lnTo>
                  <a:lnTo>
                    <a:pt x="1356" y="1450"/>
                  </a:lnTo>
                  <a:lnTo>
                    <a:pt x="1341" y="1461"/>
                  </a:lnTo>
                  <a:lnTo>
                    <a:pt x="1324" y="1468"/>
                  </a:lnTo>
                  <a:lnTo>
                    <a:pt x="1305" y="1471"/>
                  </a:lnTo>
                  <a:lnTo>
                    <a:pt x="1287" y="1468"/>
                  </a:lnTo>
                  <a:lnTo>
                    <a:pt x="1270" y="1461"/>
                  </a:lnTo>
                  <a:lnTo>
                    <a:pt x="1255" y="1450"/>
                  </a:lnTo>
                  <a:lnTo>
                    <a:pt x="1244" y="1436"/>
                  </a:lnTo>
                  <a:lnTo>
                    <a:pt x="1237" y="1419"/>
                  </a:lnTo>
                  <a:lnTo>
                    <a:pt x="1235" y="1400"/>
                  </a:lnTo>
                  <a:lnTo>
                    <a:pt x="1235" y="1227"/>
                  </a:lnTo>
                  <a:lnTo>
                    <a:pt x="1233" y="1212"/>
                  </a:lnTo>
                  <a:lnTo>
                    <a:pt x="1226" y="1198"/>
                  </a:lnTo>
                  <a:lnTo>
                    <a:pt x="1216" y="1187"/>
                  </a:lnTo>
                  <a:lnTo>
                    <a:pt x="1178" y="1156"/>
                  </a:lnTo>
                  <a:lnTo>
                    <a:pt x="1140" y="1128"/>
                  </a:lnTo>
                  <a:lnTo>
                    <a:pt x="1102" y="1102"/>
                  </a:lnTo>
                  <a:lnTo>
                    <a:pt x="1065" y="1077"/>
                  </a:lnTo>
                  <a:lnTo>
                    <a:pt x="1030" y="1055"/>
                  </a:lnTo>
                  <a:lnTo>
                    <a:pt x="996" y="1035"/>
                  </a:lnTo>
                  <a:lnTo>
                    <a:pt x="965" y="1017"/>
                  </a:lnTo>
                  <a:lnTo>
                    <a:pt x="938" y="1001"/>
                  </a:lnTo>
                  <a:lnTo>
                    <a:pt x="913" y="988"/>
                  </a:lnTo>
                  <a:lnTo>
                    <a:pt x="893" y="977"/>
                  </a:lnTo>
                  <a:lnTo>
                    <a:pt x="879" y="970"/>
                  </a:lnTo>
                  <a:lnTo>
                    <a:pt x="868" y="965"/>
                  </a:lnTo>
                  <a:lnTo>
                    <a:pt x="852" y="954"/>
                  </a:lnTo>
                  <a:lnTo>
                    <a:pt x="839" y="941"/>
                  </a:lnTo>
                  <a:lnTo>
                    <a:pt x="830" y="927"/>
                  </a:lnTo>
                  <a:lnTo>
                    <a:pt x="825" y="910"/>
                  </a:lnTo>
                  <a:lnTo>
                    <a:pt x="822" y="891"/>
                  </a:lnTo>
                  <a:lnTo>
                    <a:pt x="822" y="647"/>
                  </a:lnTo>
                  <a:lnTo>
                    <a:pt x="825" y="630"/>
                  </a:lnTo>
                  <a:lnTo>
                    <a:pt x="830" y="614"/>
                  </a:lnTo>
                  <a:lnTo>
                    <a:pt x="840" y="600"/>
                  </a:lnTo>
                  <a:lnTo>
                    <a:pt x="853" y="589"/>
                  </a:lnTo>
                  <a:lnTo>
                    <a:pt x="864" y="579"/>
                  </a:lnTo>
                  <a:lnTo>
                    <a:pt x="871" y="566"/>
                  </a:lnTo>
                  <a:lnTo>
                    <a:pt x="873" y="552"/>
                  </a:lnTo>
                  <a:lnTo>
                    <a:pt x="873" y="298"/>
                  </a:lnTo>
                  <a:lnTo>
                    <a:pt x="870" y="267"/>
                  </a:lnTo>
                  <a:lnTo>
                    <a:pt x="861" y="237"/>
                  </a:lnTo>
                  <a:lnTo>
                    <a:pt x="846" y="211"/>
                  </a:lnTo>
                  <a:lnTo>
                    <a:pt x="827" y="187"/>
                  </a:lnTo>
                  <a:lnTo>
                    <a:pt x="803" y="168"/>
                  </a:lnTo>
                  <a:lnTo>
                    <a:pt x="776" y="153"/>
                  </a:lnTo>
                  <a:lnTo>
                    <a:pt x="746" y="143"/>
                  </a:lnTo>
                  <a:lnTo>
                    <a:pt x="715" y="140"/>
                  </a:lnTo>
                  <a:lnTo>
                    <a:pt x="661" y="140"/>
                  </a:lnTo>
                  <a:lnTo>
                    <a:pt x="628" y="143"/>
                  </a:lnTo>
                  <a:lnTo>
                    <a:pt x="598" y="153"/>
                  </a:lnTo>
                  <a:lnTo>
                    <a:pt x="572" y="168"/>
                  </a:lnTo>
                  <a:lnTo>
                    <a:pt x="549" y="187"/>
                  </a:lnTo>
                  <a:lnTo>
                    <a:pt x="528" y="211"/>
                  </a:lnTo>
                  <a:lnTo>
                    <a:pt x="514" y="237"/>
                  </a:lnTo>
                  <a:lnTo>
                    <a:pt x="505" y="267"/>
                  </a:lnTo>
                  <a:lnTo>
                    <a:pt x="502" y="298"/>
                  </a:lnTo>
                  <a:lnTo>
                    <a:pt x="502" y="552"/>
                  </a:lnTo>
                  <a:lnTo>
                    <a:pt x="504" y="566"/>
                  </a:lnTo>
                  <a:lnTo>
                    <a:pt x="512" y="579"/>
                  </a:lnTo>
                  <a:lnTo>
                    <a:pt x="521" y="589"/>
                  </a:lnTo>
                  <a:lnTo>
                    <a:pt x="535" y="600"/>
                  </a:lnTo>
                  <a:lnTo>
                    <a:pt x="544" y="614"/>
                  </a:lnTo>
                  <a:lnTo>
                    <a:pt x="551" y="630"/>
                  </a:lnTo>
                  <a:lnTo>
                    <a:pt x="553" y="647"/>
                  </a:lnTo>
                  <a:lnTo>
                    <a:pt x="553" y="891"/>
                  </a:lnTo>
                  <a:lnTo>
                    <a:pt x="551" y="910"/>
                  </a:lnTo>
                  <a:lnTo>
                    <a:pt x="544" y="927"/>
                  </a:lnTo>
                  <a:lnTo>
                    <a:pt x="536" y="941"/>
                  </a:lnTo>
                  <a:lnTo>
                    <a:pt x="523" y="954"/>
                  </a:lnTo>
                  <a:lnTo>
                    <a:pt x="507" y="965"/>
                  </a:lnTo>
                  <a:lnTo>
                    <a:pt x="497" y="970"/>
                  </a:lnTo>
                  <a:lnTo>
                    <a:pt x="481" y="977"/>
                  </a:lnTo>
                  <a:lnTo>
                    <a:pt x="461" y="988"/>
                  </a:lnTo>
                  <a:lnTo>
                    <a:pt x="436" y="1000"/>
                  </a:lnTo>
                  <a:lnTo>
                    <a:pt x="409" y="1016"/>
                  </a:lnTo>
                  <a:lnTo>
                    <a:pt x="378" y="1034"/>
                  </a:lnTo>
                  <a:lnTo>
                    <a:pt x="346" y="1054"/>
                  </a:lnTo>
                  <a:lnTo>
                    <a:pt x="310" y="1077"/>
                  </a:lnTo>
                  <a:lnTo>
                    <a:pt x="274" y="1102"/>
                  </a:lnTo>
                  <a:lnTo>
                    <a:pt x="236" y="1128"/>
                  </a:lnTo>
                  <a:lnTo>
                    <a:pt x="197" y="1156"/>
                  </a:lnTo>
                  <a:lnTo>
                    <a:pt x="159" y="1187"/>
                  </a:lnTo>
                  <a:lnTo>
                    <a:pt x="149" y="1198"/>
                  </a:lnTo>
                  <a:lnTo>
                    <a:pt x="142" y="1212"/>
                  </a:lnTo>
                  <a:lnTo>
                    <a:pt x="140" y="1227"/>
                  </a:lnTo>
                  <a:lnTo>
                    <a:pt x="140" y="1400"/>
                  </a:lnTo>
                  <a:lnTo>
                    <a:pt x="137" y="1419"/>
                  </a:lnTo>
                  <a:lnTo>
                    <a:pt x="131" y="1436"/>
                  </a:lnTo>
                  <a:lnTo>
                    <a:pt x="119" y="1450"/>
                  </a:lnTo>
                  <a:lnTo>
                    <a:pt x="105" y="1461"/>
                  </a:lnTo>
                  <a:lnTo>
                    <a:pt x="89" y="1468"/>
                  </a:lnTo>
                  <a:lnTo>
                    <a:pt x="69" y="1471"/>
                  </a:lnTo>
                  <a:lnTo>
                    <a:pt x="52" y="1468"/>
                  </a:lnTo>
                  <a:lnTo>
                    <a:pt x="35" y="1461"/>
                  </a:lnTo>
                  <a:lnTo>
                    <a:pt x="20" y="1450"/>
                  </a:lnTo>
                  <a:lnTo>
                    <a:pt x="9" y="1436"/>
                  </a:lnTo>
                  <a:lnTo>
                    <a:pt x="2" y="1419"/>
                  </a:lnTo>
                  <a:lnTo>
                    <a:pt x="0" y="1400"/>
                  </a:lnTo>
                  <a:lnTo>
                    <a:pt x="0" y="1227"/>
                  </a:lnTo>
                  <a:lnTo>
                    <a:pt x="2" y="1199"/>
                  </a:lnTo>
                  <a:lnTo>
                    <a:pt x="8" y="1171"/>
                  </a:lnTo>
                  <a:lnTo>
                    <a:pt x="18" y="1145"/>
                  </a:lnTo>
                  <a:lnTo>
                    <a:pt x="31" y="1121"/>
                  </a:lnTo>
                  <a:lnTo>
                    <a:pt x="49" y="1098"/>
                  </a:lnTo>
                  <a:lnTo>
                    <a:pt x="69" y="1078"/>
                  </a:lnTo>
                  <a:lnTo>
                    <a:pt x="110" y="1047"/>
                  </a:lnTo>
                  <a:lnTo>
                    <a:pt x="150" y="1016"/>
                  </a:lnTo>
                  <a:lnTo>
                    <a:pt x="190" y="989"/>
                  </a:lnTo>
                  <a:lnTo>
                    <a:pt x="229" y="962"/>
                  </a:lnTo>
                  <a:lnTo>
                    <a:pt x="266" y="939"/>
                  </a:lnTo>
                  <a:lnTo>
                    <a:pt x="301" y="917"/>
                  </a:lnTo>
                  <a:lnTo>
                    <a:pt x="334" y="898"/>
                  </a:lnTo>
                  <a:lnTo>
                    <a:pt x="363" y="881"/>
                  </a:lnTo>
                  <a:lnTo>
                    <a:pt x="390" y="867"/>
                  </a:lnTo>
                  <a:lnTo>
                    <a:pt x="412" y="855"/>
                  </a:lnTo>
                  <a:lnTo>
                    <a:pt x="412" y="679"/>
                  </a:lnTo>
                  <a:lnTo>
                    <a:pt x="394" y="657"/>
                  </a:lnTo>
                  <a:lnTo>
                    <a:pt x="380" y="634"/>
                  </a:lnTo>
                  <a:lnTo>
                    <a:pt x="370" y="607"/>
                  </a:lnTo>
                  <a:lnTo>
                    <a:pt x="363" y="580"/>
                  </a:lnTo>
                  <a:lnTo>
                    <a:pt x="361" y="551"/>
                  </a:lnTo>
                  <a:lnTo>
                    <a:pt x="361" y="298"/>
                  </a:lnTo>
                  <a:lnTo>
                    <a:pt x="365" y="254"/>
                  </a:lnTo>
                  <a:lnTo>
                    <a:pt x="374" y="212"/>
                  </a:lnTo>
                  <a:lnTo>
                    <a:pt x="389" y="173"/>
                  </a:lnTo>
                  <a:lnTo>
                    <a:pt x="409" y="136"/>
                  </a:lnTo>
                  <a:lnTo>
                    <a:pt x="434" y="102"/>
                  </a:lnTo>
                  <a:lnTo>
                    <a:pt x="464" y="73"/>
                  </a:lnTo>
                  <a:lnTo>
                    <a:pt x="498" y="48"/>
                  </a:lnTo>
                  <a:lnTo>
                    <a:pt x="534" y="27"/>
                  </a:lnTo>
                  <a:lnTo>
                    <a:pt x="574" y="13"/>
                  </a:lnTo>
                  <a:lnTo>
                    <a:pt x="616" y="3"/>
                  </a:lnTo>
                  <a:lnTo>
                    <a:pt x="6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405"/>
            <p:cNvSpPr>
              <a:spLocks/>
            </p:cNvSpPr>
            <p:nvPr/>
          </p:nvSpPr>
          <p:spPr bwMode="auto">
            <a:xfrm>
              <a:off x="10048875" y="5292725"/>
              <a:ext cx="219075" cy="233363"/>
            </a:xfrm>
            <a:custGeom>
              <a:avLst/>
              <a:gdLst>
                <a:gd name="T0" fmla="*/ 759 w 1376"/>
                <a:gd name="T1" fmla="*/ 4 h 1472"/>
                <a:gd name="T2" fmla="*/ 878 w 1376"/>
                <a:gd name="T3" fmla="*/ 49 h 1472"/>
                <a:gd name="T4" fmla="*/ 967 w 1376"/>
                <a:gd name="T5" fmla="*/ 136 h 1472"/>
                <a:gd name="T6" fmla="*/ 1011 w 1376"/>
                <a:gd name="T7" fmla="*/ 255 h 1472"/>
                <a:gd name="T8" fmla="*/ 1012 w 1376"/>
                <a:gd name="T9" fmla="*/ 581 h 1472"/>
                <a:gd name="T10" fmla="*/ 981 w 1376"/>
                <a:gd name="T11" fmla="*/ 658 h 1472"/>
                <a:gd name="T12" fmla="*/ 986 w 1376"/>
                <a:gd name="T13" fmla="*/ 868 h 1472"/>
                <a:gd name="T14" fmla="*/ 1074 w 1376"/>
                <a:gd name="T15" fmla="*/ 918 h 1472"/>
                <a:gd name="T16" fmla="*/ 1186 w 1376"/>
                <a:gd name="T17" fmla="*/ 989 h 1472"/>
                <a:gd name="T18" fmla="*/ 1306 w 1376"/>
                <a:gd name="T19" fmla="*/ 1079 h 1472"/>
                <a:gd name="T20" fmla="*/ 1358 w 1376"/>
                <a:gd name="T21" fmla="*/ 1145 h 1472"/>
                <a:gd name="T22" fmla="*/ 1376 w 1376"/>
                <a:gd name="T23" fmla="*/ 1228 h 1472"/>
                <a:gd name="T24" fmla="*/ 1366 w 1376"/>
                <a:gd name="T25" fmla="*/ 1437 h 1472"/>
                <a:gd name="T26" fmla="*/ 1324 w 1376"/>
                <a:gd name="T27" fmla="*/ 1468 h 1472"/>
                <a:gd name="T28" fmla="*/ 1270 w 1376"/>
                <a:gd name="T29" fmla="*/ 1462 h 1472"/>
                <a:gd name="T30" fmla="*/ 1238 w 1376"/>
                <a:gd name="T31" fmla="*/ 1420 h 1472"/>
                <a:gd name="T32" fmla="*/ 1233 w 1376"/>
                <a:gd name="T33" fmla="*/ 1212 h 1472"/>
                <a:gd name="T34" fmla="*/ 1178 w 1376"/>
                <a:gd name="T35" fmla="*/ 1157 h 1472"/>
                <a:gd name="T36" fmla="*/ 1065 w 1376"/>
                <a:gd name="T37" fmla="*/ 1077 h 1472"/>
                <a:gd name="T38" fmla="*/ 967 w 1376"/>
                <a:gd name="T39" fmla="*/ 1017 h 1472"/>
                <a:gd name="T40" fmla="*/ 895 w 1376"/>
                <a:gd name="T41" fmla="*/ 978 h 1472"/>
                <a:gd name="T42" fmla="*/ 852 w 1376"/>
                <a:gd name="T43" fmla="*/ 955 h 1472"/>
                <a:gd name="T44" fmla="*/ 825 w 1376"/>
                <a:gd name="T45" fmla="*/ 911 h 1472"/>
                <a:gd name="T46" fmla="*/ 825 w 1376"/>
                <a:gd name="T47" fmla="*/ 630 h 1472"/>
                <a:gd name="T48" fmla="*/ 853 w 1376"/>
                <a:gd name="T49" fmla="*/ 589 h 1472"/>
                <a:gd name="T50" fmla="*/ 874 w 1376"/>
                <a:gd name="T51" fmla="*/ 552 h 1472"/>
                <a:gd name="T52" fmla="*/ 861 w 1376"/>
                <a:gd name="T53" fmla="*/ 238 h 1472"/>
                <a:gd name="T54" fmla="*/ 804 w 1376"/>
                <a:gd name="T55" fmla="*/ 169 h 1472"/>
                <a:gd name="T56" fmla="*/ 715 w 1376"/>
                <a:gd name="T57" fmla="*/ 141 h 1472"/>
                <a:gd name="T58" fmla="*/ 599 w 1376"/>
                <a:gd name="T59" fmla="*/ 154 h 1472"/>
                <a:gd name="T60" fmla="*/ 530 w 1376"/>
                <a:gd name="T61" fmla="*/ 211 h 1472"/>
                <a:gd name="T62" fmla="*/ 502 w 1376"/>
                <a:gd name="T63" fmla="*/ 299 h 1472"/>
                <a:gd name="T64" fmla="*/ 512 w 1376"/>
                <a:gd name="T65" fmla="*/ 580 h 1472"/>
                <a:gd name="T66" fmla="*/ 545 w 1376"/>
                <a:gd name="T67" fmla="*/ 615 h 1472"/>
                <a:gd name="T68" fmla="*/ 553 w 1376"/>
                <a:gd name="T69" fmla="*/ 892 h 1472"/>
                <a:gd name="T70" fmla="*/ 536 w 1376"/>
                <a:gd name="T71" fmla="*/ 942 h 1472"/>
                <a:gd name="T72" fmla="*/ 497 w 1376"/>
                <a:gd name="T73" fmla="*/ 970 h 1472"/>
                <a:gd name="T74" fmla="*/ 437 w 1376"/>
                <a:gd name="T75" fmla="*/ 1001 h 1472"/>
                <a:gd name="T76" fmla="*/ 346 w 1376"/>
                <a:gd name="T77" fmla="*/ 1055 h 1472"/>
                <a:gd name="T78" fmla="*/ 236 w 1376"/>
                <a:gd name="T79" fmla="*/ 1129 h 1472"/>
                <a:gd name="T80" fmla="*/ 149 w 1376"/>
                <a:gd name="T81" fmla="*/ 1199 h 1472"/>
                <a:gd name="T82" fmla="*/ 141 w 1376"/>
                <a:gd name="T83" fmla="*/ 1401 h 1472"/>
                <a:gd name="T84" fmla="*/ 121 w 1376"/>
                <a:gd name="T85" fmla="*/ 1450 h 1472"/>
                <a:gd name="T86" fmla="*/ 71 w 1376"/>
                <a:gd name="T87" fmla="*/ 1472 h 1472"/>
                <a:gd name="T88" fmla="*/ 20 w 1376"/>
                <a:gd name="T89" fmla="*/ 1450 h 1472"/>
                <a:gd name="T90" fmla="*/ 0 w 1376"/>
                <a:gd name="T91" fmla="*/ 1401 h 1472"/>
                <a:gd name="T92" fmla="*/ 8 w 1376"/>
                <a:gd name="T93" fmla="*/ 1171 h 1472"/>
                <a:gd name="T94" fmla="*/ 50 w 1376"/>
                <a:gd name="T95" fmla="*/ 1098 h 1472"/>
                <a:gd name="T96" fmla="*/ 151 w 1376"/>
                <a:gd name="T97" fmla="*/ 1017 h 1472"/>
                <a:gd name="T98" fmla="*/ 267 w 1376"/>
                <a:gd name="T99" fmla="*/ 939 h 1472"/>
                <a:gd name="T100" fmla="*/ 364 w 1376"/>
                <a:gd name="T101" fmla="*/ 882 h 1472"/>
                <a:gd name="T102" fmla="*/ 412 w 1376"/>
                <a:gd name="T103" fmla="*/ 680 h 1472"/>
                <a:gd name="T104" fmla="*/ 370 w 1376"/>
                <a:gd name="T105" fmla="*/ 608 h 1472"/>
                <a:gd name="T106" fmla="*/ 362 w 1376"/>
                <a:gd name="T107" fmla="*/ 298 h 1472"/>
                <a:gd name="T108" fmla="*/ 389 w 1376"/>
                <a:gd name="T109" fmla="*/ 173 h 1472"/>
                <a:gd name="T110" fmla="*/ 464 w 1376"/>
                <a:gd name="T111" fmla="*/ 74 h 1472"/>
                <a:gd name="T112" fmla="*/ 574 w 1376"/>
                <a:gd name="T113" fmla="*/ 13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6" h="1472">
                  <a:moveTo>
                    <a:pt x="661" y="0"/>
                  </a:moveTo>
                  <a:lnTo>
                    <a:pt x="715" y="0"/>
                  </a:lnTo>
                  <a:lnTo>
                    <a:pt x="759" y="4"/>
                  </a:lnTo>
                  <a:lnTo>
                    <a:pt x="802" y="13"/>
                  </a:lnTo>
                  <a:lnTo>
                    <a:pt x="842" y="29"/>
                  </a:lnTo>
                  <a:lnTo>
                    <a:pt x="878" y="49"/>
                  </a:lnTo>
                  <a:lnTo>
                    <a:pt x="912" y="74"/>
                  </a:lnTo>
                  <a:lnTo>
                    <a:pt x="941" y="103"/>
                  </a:lnTo>
                  <a:lnTo>
                    <a:pt x="967" y="136"/>
                  </a:lnTo>
                  <a:lnTo>
                    <a:pt x="987" y="173"/>
                  </a:lnTo>
                  <a:lnTo>
                    <a:pt x="1002" y="213"/>
                  </a:lnTo>
                  <a:lnTo>
                    <a:pt x="1011" y="255"/>
                  </a:lnTo>
                  <a:lnTo>
                    <a:pt x="1014" y="298"/>
                  </a:lnTo>
                  <a:lnTo>
                    <a:pt x="1014" y="552"/>
                  </a:lnTo>
                  <a:lnTo>
                    <a:pt x="1012" y="581"/>
                  </a:lnTo>
                  <a:lnTo>
                    <a:pt x="1006" y="608"/>
                  </a:lnTo>
                  <a:lnTo>
                    <a:pt x="995" y="634"/>
                  </a:lnTo>
                  <a:lnTo>
                    <a:pt x="981" y="658"/>
                  </a:lnTo>
                  <a:lnTo>
                    <a:pt x="963" y="680"/>
                  </a:lnTo>
                  <a:lnTo>
                    <a:pt x="963" y="856"/>
                  </a:lnTo>
                  <a:lnTo>
                    <a:pt x="986" y="868"/>
                  </a:lnTo>
                  <a:lnTo>
                    <a:pt x="1012" y="882"/>
                  </a:lnTo>
                  <a:lnTo>
                    <a:pt x="1042" y="899"/>
                  </a:lnTo>
                  <a:lnTo>
                    <a:pt x="1074" y="918"/>
                  </a:lnTo>
                  <a:lnTo>
                    <a:pt x="1109" y="939"/>
                  </a:lnTo>
                  <a:lnTo>
                    <a:pt x="1146" y="964"/>
                  </a:lnTo>
                  <a:lnTo>
                    <a:pt x="1186" y="989"/>
                  </a:lnTo>
                  <a:lnTo>
                    <a:pt x="1226" y="1017"/>
                  </a:lnTo>
                  <a:lnTo>
                    <a:pt x="1266" y="1047"/>
                  </a:lnTo>
                  <a:lnTo>
                    <a:pt x="1306" y="1079"/>
                  </a:lnTo>
                  <a:lnTo>
                    <a:pt x="1326" y="1098"/>
                  </a:lnTo>
                  <a:lnTo>
                    <a:pt x="1344" y="1121"/>
                  </a:lnTo>
                  <a:lnTo>
                    <a:pt x="1358" y="1145"/>
                  </a:lnTo>
                  <a:lnTo>
                    <a:pt x="1367" y="1171"/>
                  </a:lnTo>
                  <a:lnTo>
                    <a:pt x="1374" y="1199"/>
                  </a:lnTo>
                  <a:lnTo>
                    <a:pt x="1376" y="1228"/>
                  </a:lnTo>
                  <a:lnTo>
                    <a:pt x="1376" y="1401"/>
                  </a:lnTo>
                  <a:lnTo>
                    <a:pt x="1374" y="1420"/>
                  </a:lnTo>
                  <a:lnTo>
                    <a:pt x="1366" y="1437"/>
                  </a:lnTo>
                  <a:lnTo>
                    <a:pt x="1356" y="1450"/>
                  </a:lnTo>
                  <a:lnTo>
                    <a:pt x="1341" y="1462"/>
                  </a:lnTo>
                  <a:lnTo>
                    <a:pt x="1324" y="1468"/>
                  </a:lnTo>
                  <a:lnTo>
                    <a:pt x="1306" y="1472"/>
                  </a:lnTo>
                  <a:lnTo>
                    <a:pt x="1287" y="1468"/>
                  </a:lnTo>
                  <a:lnTo>
                    <a:pt x="1270" y="1462"/>
                  </a:lnTo>
                  <a:lnTo>
                    <a:pt x="1256" y="1450"/>
                  </a:lnTo>
                  <a:lnTo>
                    <a:pt x="1245" y="1437"/>
                  </a:lnTo>
                  <a:lnTo>
                    <a:pt x="1238" y="1420"/>
                  </a:lnTo>
                  <a:lnTo>
                    <a:pt x="1235" y="1401"/>
                  </a:lnTo>
                  <a:lnTo>
                    <a:pt x="1235" y="1228"/>
                  </a:lnTo>
                  <a:lnTo>
                    <a:pt x="1233" y="1212"/>
                  </a:lnTo>
                  <a:lnTo>
                    <a:pt x="1227" y="1199"/>
                  </a:lnTo>
                  <a:lnTo>
                    <a:pt x="1216" y="1187"/>
                  </a:lnTo>
                  <a:lnTo>
                    <a:pt x="1178" y="1157"/>
                  </a:lnTo>
                  <a:lnTo>
                    <a:pt x="1140" y="1129"/>
                  </a:lnTo>
                  <a:lnTo>
                    <a:pt x="1102" y="1103"/>
                  </a:lnTo>
                  <a:lnTo>
                    <a:pt x="1065" y="1077"/>
                  </a:lnTo>
                  <a:lnTo>
                    <a:pt x="1030" y="1055"/>
                  </a:lnTo>
                  <a:lnTo>
                    <a:pt x="997" y="1035"/>
                  </a:lnTo>
                  <a:lnTo>
                    <a:pt x="967" y="1017"/>
                  </a:lnTo>
                  <a:lnTo>
                    <a:pt x="938" y="1001"/>
                  </a:lnTo>
                  <a:lnTo>
                    <a:pt x="915" y="989"/>
                  </a:lnTo>
                  <a:lnTo>
                    <a:pt x="895" y="978"/>
                  </a:lnTo>
                  <a:lnTo>
                    <a:pt x="879" y="970"/>
                  </a:lnTo>
                  <a:lnTo>
                    <a:pt x="868" y="965"/>
                  </a:lnTo>
                  <a:lnTo>
                    <a:pt x="852" y="955"/>
                  </a:lnTo>
                  <a:lnTo>
                    <a:pt x="840" y="942"/>
                  </a:lnTo>
                  <a:lnTo>
                    <a:pt x="830" y="928"/>
                  </a:lnTo>
                  <a:lnTo>
                    <a:pt x="825" y="911"/>
                  </a:lnTo>
                  <a:lnTo>
                    <a:pt x="823" y="892"/>
                  </a:lnTo>
                  <a:lnTo>
                    <a:pt x="823" y="647"/>
                  </a:lnTo>
                  <a:lnTo>
                    <a:pt x="825" y="630"/>
                  </a:lnTo>
                  <a:lnTo>
                    <a:pt x="831" y="615"/>
                  </a:lnTo>
                  <a:lnTo>
                    <a:pt x="841" y="601"/>
                  </a:lnTo>
                  <a:lnTo>
                    <a:pt x="853" y="589"/>
                  </a:lnTo>
                  <a:lnTo>
                    <a:pt x="865" y="580"/>
                  </a:lnTo>
                  <a:lnTo>
                    <a:pt x="871" y="567"/>
                  </a:lnTo>
                  <a:lnTo>
                    <a:pt x="874" y="552"/>
                  </a:lnTo>
                  <a:lnTo>
                    <a:pt x="874" y="299"/>
                  </a:lnTo>
                  <a:lnTo>
                    <a:pt x="870" y="268"/>
                  </a:lnTo>
                  <a:lnTo>
                    <a:pt x="861" y="238"/>
                  </a:lnTo>
                  <a:lnTo>
                    <a:pt x="847" y="211"/>
                  </a:lnTo>
                  <a:lnTo>
                    <a:pt x="827" y="188"/>
                  </a:lnTo>
                  <a:lnTo>
                    <a:pt x="804" y="169"/>
                  </a:lnTo>
                  <a:lnTo>
                    <a:pt x="777" y="154"/>
                  </a:lnTo>
                  <a:lnTo>
                    <a:pt x="748" y="144"/>
                  </a:lnTo>
                  <a:lnTo>
                    <a:pt x="715" y="141"/>
                  </a:lnTo>
                  <a:lnTo>
                    <a:pt x="661" y="141"/>
                  </a:lnTo>
                  <a:lnTo>
                    <a:pt x="629" y="144"/>
                  </a:lnTo>
                  <a:lnTo>
                    <a:pt x="599" y="154"/>
                  </a:lnTo>
                  <a:lnTo>
                    <a:pt x="572" y="169"/>
                  </a:lnTo>
                  <a:lnTo>
                    <a:pt x="549" y="188"/>
                  </a:lnTo>
                  <a:lnTo>
                    <a:pt x="530" y="211"/>
                  </a:lnTo>
                  <a:lnTo>
                    <a:pt x="515" y="238"/>
                  </a:lnTo>
                  <a:lnTo>
                    <a:pt x="506" y="268"/>
                  </a:lnTo>
                  <a:lnTo>
                    <a:pt x="502" y="299"/>
                  </a:lnTo>
                  <a:lnTo>
                    <a:pt x="502" y="552"/>
                  </a:lnTo>
                  <a:lnTo>
                    <a:pt x="504" y="567"/>
                  </a:lnTo>
                  <a:lnTo>
                    <a:pt x="512" y="580"/>
                  </a:lnTo>
                  <a:lnTo>
                    <a:pt x="522" y="589"/>
                  </a:lnTo>
                  <a:lnTo>
                    <a:pt x="535" y="601"/>
                  </a:lnTo>
                  <a:lnTo>
                    <a:pt x="545" y="615"/>
                  </a:lnTo>
                  <a:lnTo>
                    <a:pt x="551" y="630"/>
                  </a:lnTo>
                  <a:lnTo>
                    <a:pt x="553" y="647"/>
                  </a:lnTo>
                  <a:lnTo>
                    <a:pt x="553" y="892"/>
                  </a:lnTo>
                  <a:lnTo>
                    <a:pt x="551" y="911"/>
                  </a:lnTo>
                  <a:lnTo>
                    <a:pt x="546" y="928"/>
                  </a:lnTo>
                  <a:lnTo>
                    <a:pt x="536" y="942"/>
                  </a:lnTo>
                  <a:lnTo>
                    <a:pt x="524" y="955"/>
                  </a:lnTo>
                  <a:lnTo>
                    <a:pt x="508" y="965"/>
                  </a:lnTo>
                  <a:lnTo>
                    <a:pt x="497" y="970"/>
                  </a:lnTo>
                  <a:lnTo>
                    <a:pt x="481" y="978"/>
                  </a:lnTo>
                  <a:lnTo>
                    <a:pt x="461" y="989"/>
                  </a:lnTo>
                  <a:lnTo>
                    <a:pt x="437" y="1001"/>
                  </a:lnTo>
                  <a:lnTo>
                    <a:pt x="409" y="1017"/>
                  </a:lnTo>
                  <a:lnTo>
                    <a:pt x="379" y="1035"/>
                  </a:lnTo>
                  <a:lnTo>
                    <a:pt x="346" y="1055"/>
                  </a:lnTo>
                  <a:lnTo>
                    <a:pt x="311" y="1077"/>
                  </a:lnTo>
                  <a:lnTo>
                    <a:pt x="274" y="1102"/>
                  </a:lnTo>
                  <a:lnTo>
                    <a:pt x="236" y="1129"/>
                  </a:lnTo>
                  <a:lnTo>
                    <a:pt x="198" y="1157"/>
                  </a:lnTo>
                  <a:lnTo>
                    <a:pt x="160" y="1187"/>
                  </a:lnTo>
                  <a:lnTo>
                    <a:pt x="149" y="1199"/>
                  </a:lnTo>
                  <a:lnTo>
                    <a:pt x="143" y="1212"/>
                  </a:lnTo>
                  <a:lnTo>
                    <a:pt x="141" y="1228"/>
                  </a:lnTo>
                  <a:lnTo>
                    <a:pt x="141" y="1401"/>
                  </a:lnTo>
                  <a:lnTo>
                    <a:pt x="139" y="1420"/>
                  </a:lnTo>
                  <a:lnTo>
                    <a:pt x="131" y="1437"/>
                  </a:lnTo>
                  <a:lnTo>
                    <a:pt x="121" y="1450"/>
                  </a:lnTo>
                  <a:lnTo>
                    <a:pt x="106" y="1462"/>
                  </a:lnTo>
                  <a:lnTo>
                    <a:pt x="89" y="1468"/>
                  </a:lnTo>
                  <a:lnTo>
                    <a:pt x="71" y="1472"/>
                  </a:lnTo>
                  <a:lnTo>
                    <a:pt x="52" y="1468"/>
                  </a:lnTo>
                  <a:lnTo>
                    <a:pt x="35" y="1462"/>
                  </a:lnTo>
                  <a:lnTo>
                    <a:pt x="20" y="1450"/>
                  </a:lnTo>
                  <a:lnTo>
                    <a:pt x="10" y="1437"/>
                  </a:lnTo>
                  <a:lnTo>
                    <a:pt x="2" y="1420"/>
                  </a:lnTo>
                  <a:lnTo>
                    <a:pt x="0" y="1401"/>
                  </a:lnTo>
                  <a:lnTo>
                    <a:pt x="0" y="1228"/>
                  </a:lnTo>
                  <a:lnTo>
                    <a:pt x="2" y="1199"/>
                  </a:lnTo>
                  <a:lnTo>
                    <a:pt x="8" y="1171"/>
                  </a:lnTo>
                  <a:lnTo>
                    <a:pt x="18" y="1145"/>
                  </a:lnTo>
                  <a:lnTo>
                    <a:pt x="32" y="1121"/>
                  </a:lnTo>
                  <a:lnTo>
                    <a:pt x="50" y="1098"/>
                  </a:lnTo>
                  <a:lnTo>
                    <a:pt x="71" y="1079"/>
                  </a:lnTo>
                  <a:lnTo>
                    <a:pt x="111" y="1047"/>
                  </a:lnTo>
                  <a:lnTo>
                    <a:pt x="151" y="1017"/>
                  </a:lnTo>
                  <a:lnTo>
                    <a:pt x="190" y="989"/>
                  </a:lnTo>
                  <a:lnTo>
                    <a:pt x="229" y="964"/>
                  </a:lnTo>
                  <a:lnTo>
                    <a:pt x="267" y="939"/>
                  </a:lnTo>
                  <a:lnTo>
                    <a:pt x="301" y="918"/>
                  </a:lnTo>
                  <a:lnTo>
                    <a:pt x="334" y="899"/>
                  </a:lnTo>
                  <a:lnTo>
                    <a:pt x="364" y="882"/>
                  </a:lnTo>
                  <a:lnTo>
                    <a:pt x="390" y="868"/>
                  </a:lnTo>
                  <a:lnTo>
                    <a:pt x="412" y="856"/>
                  </a:lnTo>
                  <a:lnTo>
                    <a:pt x="412" y="680"/>
                  </a:lnTo>
                  <a:lnTo>
                    <a:pt x="394" y="658"/>
                  </a:lnTo>
                  <a:lnTo>
                    <a:pt x="381" y="634"/>
                  </a:lnTo>
                  <a:lnTo>
                    <a:pt x="370" y="608"/>
                  </a:lnTo>
                  <a:lnTo>
                    <a:pt x="364" y="581"/>
                  </a:lnTo>
                  <a:lnTo>
                    <a:pt x="362" y="552"/>
                  </a:lnTo>
                  <a:lnTo>
                    <a:pt x="362" y="298"/>
                  </a:lnTo>
                  <a:lnTo>
                    <a:pt x="365" y="255"/>
                  </a:lnTo>
                  <a:lnTo>
                    <a:pt x="374" y="213"/>
                  </a:lnTo>
                  <a:lnTo>
                    <a:pt x="389" y="173"/>
                  </a:lnTo>
                  <a:lnTo>
                    <a:pt x="410" y="136"/>
                  </a:lnTo>
                  <a:lnTo>
                    <a:pt x="435" y="103"/>
                  </a:lnTo>
                  <a:lnTo>
                    <a:pt x="464" y="74"/>
                  </a:lnTo>
                  <a:lnTo>
                    <a:pt x="498" y="49"/>
                  </a:lnTo>
                  <a:lnTo>
                    <a:pt x="535" y="29"/>
                  </a:lnTo>
                  <a:lnTo>
                    <a:pt x="574" y="13"/>
                  </a:lnTo>
                  <a:lnTo>
                    <a:pt x="617" y="4"/>
                  </a:lnTo>
                  <a:lnTo>
                    <a:pt x="6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06"/>
            <p:cNvSpPr>
              <a:spLocks/>
            </p:cNvSpPr>
            <p:nvPr/>
          </p:nvSpPr>
          <p:spPr bwMode="auto">
            <a:xfrm>
              <a:off x="10274300" y="5249863"/>
              <a:ext cx="101600" cy="182563"/>
            </a:xfrm>
            <a:custGeom>
              <a:avLst/>
              <a:gdLst>
                <a:gd name="T0" fmla="*/ 355 w 640"/>
                <a:gd name="T1" fmla="*/ 10 h 1149"/>
                <a:gd name="T2" fmla="*/ 387 w 640"/>
                <a:gd name="T3" fmla="*/ 51 h 1149"/>
                <a:gd name="T4" fmla="*/ 518 w 640"/>
                <a:gd name="T5" fmla="*/ 163 h 1149"/>
                <a:gd name="T6" fmla="*/ 567 w 640"/>
                <a:gd name="T7" fmla="*/ 183 h 1149"/>
                <a:gd name="T8" fmla="*/ 587 w 640"/>
                <a:gd name="T9" fmla="*/ 233 h 1149"/>
                <a:gd name="T10" fmla="*/ 567 w 640"/>
                <a:gd name="T11" fmla="*/ 283 h 1149"/>
                <a:gd name="T12" fmla="*/ 518 w 640"/>
                <a:gd name="T13" fmla="*/ 303 h 1149"/>
                <a:gd name="T14" fmla="*/ 198 w 640"/>
                <a:gd name="T15" fmla="*/ 313 h 1149"/>
                <a:gd name="T16" fmla="*/ 152 w 640"/>
                <a:gd name="T17" fmla="*/ 359 h 1149"/>
                <a:gd name="T18" fmla="*/ 144 w 640"/>
                <a:gd name="T19" fmla="*/ 426 h 1149"/>
                <a:gd name="T20" fmla="*/ 179 w 640"/>
                <a:gd name="T21" fmla="*/ 481 h 1149"/>
                <a:gd name="T22" fmla="*/ 243 w 640"/>
                <a:gd name="T23" fmla="*/ 503 h 1149"/>
                <a:gd name="T24" fmla="*/ 475 w 640"/>
                <a:gd name="T25" fmla="*/ 516 h 1149"/>
                <a:gd name="T26" fmla="*/ 569 w 640"/>
                <a:gd name="T27" fmla="*/ 574 h 1149"/>
                <a:gd name="T28" fmla="*/ 628 w 640"/>
                <a:gd name="T29" fmla="*/ 668 h 1149"/>
                <a:gd name="T30" fmla="*/ 637 w 640"/>
                <a:gd name="T31" fmla="*/ 784 h 1149"/>
                <a:gd name="T32" fmla="*/ 594 w 640"/>
                <a:gd name="T33" fmla="*/ 886 h 1149"/>
                <a:gd name="T34" fmla="*/ 509 w 640"/>
                <a:gd name="T35" fmla="*/ 957 h 1149"/>
                <a:gd name="T36" fmla="*/ 398 w 640"/>
                <a:gd name="T37" fmla="*/ 985 h 1149"/>
                <a:gd name="T38" fmla="*/ 389 w 640"/>
                <a:gd name="T39" fmla="*/ 1098 h 1149"/>
                <a:gd name="T40" fmla="*/ 356 w 640"/>
                <a:gd name="T41" fmla="*/ 1140 h 1149"/>
                <a:gd name="T42" fmla="*/ 302 w 640"/>
                <a:gd name="T43" fmla="*/ 1146 h 1149"/>
                <a:gd name="T44" fmla="*/ 259 w 640"/>
                <a:gd name="T45" fmla="*/ 1115 h 1149"/>
                <a:gd name="T46" fmla="*/ 250 w 640"/>
                <a:gd name="T47" fmla="*/ 986 h 1149"/>
                <a:gd name="T48" fmla="*/ 82 w 640"/>
                <a:gd name="T49" fmla="*/ 976 h 1149"/>
                <a:gd name="T50" fmla="*/ 50 w 640"/>
                <a:gd name="T51" fmla="*/ 934 h 1149"/>
                <a:gd name="T52" fmla="*/ 57 w 640"/>
                <a:gd name="T53" fmla="*/ 879 h 1149"/>
                <a:gd name="T54" fmla="*/ 99 w 640"/>
                <a:gd name="T55" fmla="*/ 848 h 1149"/>
                <a:gd name="T56" fmla="*/ 421 w 640"/>
                <a:gd name="T57" fmla="*/ 843 h 1149"/>
                <a:gd name="T58" fmla="*/ 477 w 640"/>
                <a:gd name="T59" fmla="*/ 808 h 1149"/>
                <a:gd name="T60" fmla="*/ 500 w 640"/>
                <a:gd name="T61" fmla="*/ 745 h 1149"/>
                <a:gd name="T62" fmla="*/ 477 w 640"/>
                <a:gd name="T63" fmla="*/ 682 h 1149"/>
                <a:gd name="T64" fmla="*/ 421 w 640"/>
                <a:gd name="T65" fmla="*/ 647 h 1149"/>
                <a:gd name="T66" fmla="*/ 202 w 640"/>
                <a:gd name="T67" fmla="*/ 641 h 1149"/>
                <a:gd name="T68" fmla="*/ 100 w 640"/>
                <a:gd name="T69" fmla="*/ 598 h 1149"/>
                <a:gd name="T70" fmla="*/ 28 w 640"/>
                <a:gd name="T71" fmla="*/ 514 h 1149"/>
                <a:gd name="T72" fmla="*/ 0 w 640"/>
                <a:gd name="T73" fmla="*/ 403 h 1149"/>
                <a:gd name="T74" fmla="*/ 28 w 640"/>
                <a:gd name="T75" fmla="*/ 292 h 1149"/>
                <a:gd name="T76" fmla="*/ 100 w 640"/>
                <a:gd name="T77" fmla="*/ 209 h 1149"/>
                <a:gd name="T78" fmla="*/ 203 w 640"/>
                <a:gd name="T79" fmla="*/ 166 h 1149"/>
                <a:gd name="T80" fmla="*/ 249 w 640"/>
                <a:gd name="T81" fmla="*/ 70 h 1149"/>
                <a:gd name="T82" fmla="*/ 270 w 640"/>
                <a:gd name="T83" fmla="*/ 20 h 1149"/>
                <a:gd name="T84" fmla="*/ 320 w 640"/>
                <a:gd name="T85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0" h="1149">
                  <a:moveTo>
                    <a:pt x="320" y="0"/>
                  </a:moveTo>
                  <a:lnTo>
                    <a:pt x="339" y="3"/>
                  </a:lnTo>
                  <a:lnTo>
                    <a:pt x="355" y="10"/>
                  </a:lnTo>
                  <a:lnTo>
                    <a:pt x="369" y="20"/>
                  </a:lnTo>
                  <a:lnTo>
                    <a:pt x="380" y="34"/>
                  </a:lnTo>
                  <a:lnTo>
                    <a:pt x="387" y="51"/>
                  </a:lnTo>
                  <a:lnTo>
                    <a:pt x="390" y="70"/>
                  </a:lnTo>
                  <a:lnTo>
                    <a:pt x="390" y="163"/>
                  </a:lnTo>
                  <a:lnTo>
                    <a:pt x="518" y="163"/>
                  </a:lnTo>
                  <a:lnTo>
                    <a:pt x="536" y="165"/>
                  </a:lnTo>
                  <a:lnTo>
                    <a:pt x="552" y="172"/>
                  </a:lnTo>
                  <a:lnTo>
                    <a:pt x="567" y="183"/>
                  </a:lnTo>
                  <a:lnTo>
                    <a:pt x="578" y="198"/>
                  </a:lnTo>
                  <a:lnTo>
                    <a:pt x="585" y="214"/>
                  </a:lnTo>
                  <a:lnTo>
                    <a:pt x="587" y="233"/>
                  </a:lnTo>
                  <a:lnTo>
                    <a:pt x="585" y="251"/>
                  </a:lnTo>
                  <a:lnTo>
                    <a:pt x="578" y="268"/>
                  </a:lnTo>
                  <a:lnTo>
                    <a:pt x="567" y="283"/>
                  </a:lnTo>
                  <a:lnTo>
                    <a:pt x="552" y="293"/>
                  </a:lnTo>
                  <a:lnTo>
                    <a:pt x="536" y="301"/>
                  </a:lnTo>
                  <a:lnTo>
                    <a:pt x="518" y="303"/>
                  </a:lnTo>
                  <a:lnTo>
                    <a:pt x="243" y="303"/>
                  </a:lnTo>
                  <a:lnTo>
                    <a:pt x="219" y="306"/>
                  </a:lnTo>
                  <a:lnTo>
                    <a:pt x="198" y="313"/>
                  </a:lnTo>
                  <a:lnTo>
                    <a:pt x="179" y="325"/>
                  </a:lnTo>
                  <a:lnTo>
                    <a:pt x="163" y="340"/>
                  </a:lnTo>
                  <a:lnTo>
                    <a:pt x="152" y="359"/>
                  </a:lnTo>
                  <a:lnTo>
                    <a:pt x="144" y="380"/>
                  </a:lnTo>
                  <a:lnTo>
                    <a:pt x="141" y="403"/>
                  </a:lnTo>
                  <a:lnTo>
                    <a:pt x="144" y="426"/>
                  </a:lnTo>
                  <a:lnTo>
                    <a:pt x="152" y="447"/>
                  </a:lnTo>
                  <a:lnTo>
                    <a:pt x="163" y="465"/>
                  </a:lnTo>
                  <a:lnTo>
                    <a:pt x="179" y="481"/>
                  </a:lnTo>
                  <a:lnTo>
                    <a:pt x="198" y="493"/>
                  </a:lnTo>
                  <a:lnTo>
                    <a:pt x="219" y="501"/>
                  </a:lnTo>
                  <a:lnTo>
                    <a:pt x="243" y="503"/>
                  </a:lnTo>
                  <a:lnTo>
                    <a:pt x="398" y="503"/>
                  </a:lnTo>
                  <a:lnTo>
                    <a:pt x="437" y="506"/>
                  </a:lnTo>
                  <a:lnTo>
                    <a:pt x="475" y="516"/>
                  </a:lnTo>
                  <a:lnTo>
                    <a:pt x="509" y="531"/>
                  </a:lnTo>
                  <a:lnTo>
                    <a:pt x="541" y="550"/>
                  </a:lnTo>
                  <a:lnTo>
                    <a:pt x="569" y="574"/>
                  </a:lnTo>
                  <a:lnTo>
                    <a:pt x="594" y="602"/>
                  </a:lnTo>
                  <a:lnTo>
                    <a:pt x="613" y="633"/>
                  </a:lnTo>
                  <a:lnTo>
                    <a:pt x="628" y="668"/>
                  </a:lnTo>
                  <a:lnTo>
                    <a:pt x="637" y="705"/>
                  </a:lnTo>
                  <a:lnTo>
                    <a:pt x="640" y="745"/>
                  </a:lnTo>
                  <a:lnTo>
                    <a:pt x="637" y="784"/>
                  </a:lnTo>
                  <a:lnTo>
                    <a:pt x="628" y="820"/>
                  </a:lnTo>
                  <a:lnTo>
                    <a:pt x="613" y="855"/>
                  </a:lnTo>
                  <a:lnTo>
                    <a:pt x="594" y="886"/>
                  </a:lnTo>
                  <a:lnTo>
                    <a:pt x="569" y="914"/>
                  </a:lnTo>
                  <a:lnTo>
                    <a:pt x="541" y="939"/>
                  </a:lnTo>
                  <a:lnTo>
                    <a:pt x="509" y="957"/>
                  </a:lnTo>
                  <a:lnTo>
                    <a:pt x="474" y="972"/>
                  </a:lnTo>
                  <a:lnTo>
                    <a:pt x="437" y="982"/>
                  </a:lnTo>
                  <a:lnTo>
                    <a:pt x="398" y="985"/>
                  </a:lnTo>
                  <a:lnTo>
                    <a:pt x="391" y="985"/>
                  </a:lnTo>
                  <a:lnTo>
                    <a:pt x="391" y="1079"/>
                  </a:lnTo>
                  <a:lnTo>
                    <a:pt x="389" y="1098"/>
                  </a:lnTo>
                  <a:lnTo>
                    <a:pt x="381" y="1115"/>
                  </a:lnTo>
                  <a:lnTo>
                    <a:pt x="371" y="1128"/>
                  </a:lnTo>
                  <a:lnTo>
                    <a:pt x="356" y="1140"/>
                  </a:lnTo>
                  <a:lnTo>
                    <a:pt x="339" y="1146"/>
                  </a:lnTo>
                  <a:lnTo>
                    <a:pt x="320" y="1149"/>
                  </a:lnTo>
                  <a:lnTo>
                    <a:pt x="302" y="1146"/>
                  </a:lnTo>
                  <a:lnTo>
                    <a:pt x="285" y="1140"/>
                  </a:lnTo>
                  <a:lnTo>
                    <a:pt x="270" y="1128"/>
                  </a:lnTo>
                  <a:lnTo>
                    <a:pt x="259" y="1115"/>
                  </a:lnTo>
                  <a:lnTo>
                    <a:pt x="252" y="1098"/>
                  </a:lnTo>
                  <a:lnTo>
                    <a:pt x="250" y="1080"/>
                  </a:lnTo>
                  <a:lnTo>
                    <a:pt x="250" y="986"/>
                  </a:lnTo>
                  <a:lnTo>
                    <a:pt x="118" y="986"/>
                  </a:lnTo>
                  <a:lnTo>
                    <a:pt x="99" y="983"/>
                  </a:lnTo>
                  <a:lnTo>
                    <a:pt x="82" y="976"/>
                  </a:lnTo>
                  <a:lnTo>
                    <a:pt x="68" y="965"/>
                  </a:lnTo>
                  <a:lnTo>
                    <a:pt x="57" y="951"/>
                  </a:lnTo>
                  <a:lnTo>
                    <a:pt x="50" y="934"/>
                  </a:lnTo>
                  <a:lnTo>
                    <a:pt x="48" y="915"/>
                  </a:lnTo>
                  <a:lnTo>
                    <a:pt x="50" y="896"/>
                  </a:lnTo>
                  <a:lnTo>
                    <a:pt x="57" y="879"/>
                  </a:lnTo>
                  <a:lnTo>
                    <a:pt x="68" y="866"/>
                  </a:lnTo>
                  <a:lnTo>
                    <a:pt x="82" y="855"/>
                  </a:lnTo>
                  <a:lnTo>
                    <a:pt x="99" y="848"/>
                  </a:lnTo>
                  <a:lnTo>
                    <a:pt x="118" y="846"/>
                  </a:lnTo>
                  <a:lnTo>
                    <a:pt x="398" y="846"/>
                  </a:lnTo>
                  <a:lnTo>
                    <a:pt x="421" y="843"/>
                  </a:lnTo>
                  <a:lnTo>
                    <a:pt x="442" y="835"/>
                  </a:lnTo>
                  <a:lnTo>
                    <a:pt x="461" y="824"/>
                  </a:lnTo>
                  <a:lnTo>
                    <a:pt x="477" y="808"/>
                  </a:lnTo>
                  <a:lnTo>
                    <a:pt x="489" y="789"/>
                  </a:lnTo>
                  <a:lnTo>
                    <a:pt x="496" y="768"/>
                  </a:lnTo>
                  <a:lnTo>
                    <a:pt x="500" y="745"/>
                  </a:lnTo>
                  <a:lnTo>
                    <a:pt x="496" y="721"/>
                  </a:lnTo>
                  <a:lnTo>
                    <a:pt x="489" y="700"/>
                  </a:lnTo>
                  <a:lnTo>
                    <a:pt x="477" y="682"/>
                  </a:lnTo>
                  <a:lnTo>
                    <a:pt x="461" y="667"/>
                  </a:lnTo>
                  <a:lnTo>
                    <a:pt x="442" y="655"/>
                  </a:lnTo>
                  <a:lnTo>
                    <a:pt x="421" y="647"/>
                  </a:lnTo>
                  <a:lnTo>
                    <a:pt x="398" y="644"/>
                  </a:lnTo>
                  <a:lnTo>
                    <a:pt x="243" y="644"/>
                  </a:lnTo>
                  <a:lnTo>
                    <a:pt x="202" y="641"/>
                  </a:lnTo>
                  <a:lnTo>
                    <a:pt x="165" y="632"/>
                  </a:lnTo>
                  <a:lnTo>
                    <a:pt x="132" y="617"/>
                  </a:lnTo>
                  <a:lnTo>
                    <a:pt x="100" y="598"/>
                  </a:lnTo>
                  <a:lnTo>
                    <a:pt x="71" y="574"/>
                  </a:lnTo>
                  <a:lnTo>
                    <a:pt x="47" y="545"/>
                  </a:lnTo>
                  <a:lnTo>
                    <a:pt x="28" y="514"/>
                  </a:lnTo>
                  <a:lnTo>
                    <a:pt x="13" y="479"/>
                  </a:lnTo>
                  <a:lnTo>
                    <a:pt x="4" y="442"/>
                  </a:lnTo>
                  <a:lnTo>
                    <a:pt x="0" y="403"/>
                  </a:lnTo>
                  <a:lnTo>
                    <a:pt x="4" y="364"/>
                  </a:lnTo>
                  <a:lnTo>
                    <a:pt x="13" y="327"/>
                  </a:lnTo>
                  <a:lnTo>
                    <a:pt x="28" y="292"/>
                  </a:lnTo>
                  <a:lnTo>
                    <a:pt x="47" y="261"/>
                  </a:lnTo>
                  <a:lnTo>
                    <a:pt x="71" y="233"/>
                  </a:lnTo>
                  <a:lnTo>
                    <a:pt x="100" y="209"/>
                  </a:lnTo>
                  <a:lnTo>
                    <a:pt x="132" y="189"/>
                  </a:lnTo>
                  <a:lnTo>
                    <a:pt x="166" y="175"/>
                  </a:lnTo>
                  <a:lnTo>
                    <a:pt x="203" y="166"/>
                  </a:lnTo>
                  <a:lnTo>
                    <a:pt x="243" y="163"/>
                  </a:lnTo>
                  <a:lnTo>
                    <a:pt x="249" y="163"/>
                  </a:lnTo>
                  <a:lnTo>
                    <a:pt x="249" y="70"/>
                  </a:lnTo>
                  <a:lnTo>
                    <a:pt x="252" y="51"/>
                  </a:lnTo>
                  <a:lnTo>
                    <a:pt x="258" y="34"/>
                  </a:lnTo>
                  <a:lnTo>
                    <a:pt x="270" y="20"/>
                  </a:lnTo>
                  <a:lnTo>
                    <a:pt x="284" y="10"/>
                  </a:lnTo>
                  <a:lnTo>
                    <a:pt x="301" y="3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8" name="Group 1017"/>
          <p:cNvGrpSpPr/>
          <p:nvPr/>
        </p:nvGrpSpPr>
        <p:grpSpPr>
          <a:xfrm>
            <a:off x="9090172" y="5100638"/>
            <a:ext cx="550863" cy="363538"/>
            <a:chOff x="9058275" y="5100638"/>
            <a:chExt cx="550863" cy="363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6" name="Freeform 411"/>
            <p:cNvSpPr>
              <a:spLocks noEditPoints="1"/>
            </p:cNvSpPr>
            <p:nvPr/>
          </p:nvSpPr>
          <p:spPr bwMode="auto">
            <a:xfrm>
              <a:off x="9058275" y="5100638"/>
              <a:ext cx="379413" cy="219075"/>
            </a:xfrm>
            <a:custGeom>
              <a:avLst/>
              <a:gdLst>
                <a:gd name="T0" fmla="*/ 470 w 2387"/>
                <a:gd name="T1" fmla="*/ 1221 h 1381"/>
                <a:gd name="T2" fmla="*/ 446 w 2387"/>
                <a:gd name="T3" fmla="*/ 0 h 1381"/>
                <a:gd name="T4" fmla="*/ 911 w 2387"/>
                <a:gd name="T5" fmla="*/ 160 h 1381"/>
                <a:gd name="T6" fmla="*/ 991 w 2387"/>
                <a:gd name="T7" fmla="*/ 190 h 1381"/>
                <a:gd name="T8" fmla="*/ 1093 w 2387"/>
                <a:gd name="T9" fmla="*/ 200 h 1381"/>
                <a:gd name="T10" fmla="*/ 1202 w 2387"/>
                <a:gd name="T11" fmla="*/ 159 h 1381"/>
                <a:gd name="T12" fmla="*/ 1336 w 2387"/>
                <a:gd name="T13" fmla="*/ 123 h 1381"/>
                <a:gd name="T14" fmla="*/ 1475 w 2387"/>
                <a:gd name="T15" fmla="*/ 142 h 1381"/>
                <a:gd name="T16" fmla="*/ 2368 w 2387"/>
                <a:gd name="T17" fmla="*/ 462 h 1381"/>
                <a:gd name="T18" fmla="*/ 2387 w 2387"/>
                <a:gd name="T19" fmla="*/ 510 h 1381"/>
                <a:gd name="T20" fmla="*/ 2383 w 2387"/>
                <a:gd name="T21" fmla="*/ 545 h 1381"/>
                <a:gd name="T22" fmla="*/ 2368 w 2387"/>
                <a:gd name="T23" fmla="*/ 612 h 1381"/>
                <a:gd name="T24" fmla="*/ 2331 w 2387"/>
                <a:gd name="T25" fmla="*/ 689 h 1381"/>
                <a:gd name="T26" fmla="*/ 2265 w 2387"/>
                <a:gd name="T27" fmla="*/ 758 h 1381"/>
                <a:gd name="T28" fmla="*/ 2162 w 2387"/>
                <a:gd name="T29" fmla="*/ 798 h 1381"/>
                <a:gd name="T30" fmla="*/ 2038 w 2387"/>
                <a:gd name="T31" fmla="*/ 790 h 1381"/>
                <a:gd name="T32" fmla="*/ 1682 w 2387"/>
                <a:gd name="T33" fmla="*/ 699 h 1381"/>
                <a:gd name="T34" fmla="*/ 1631 w 2387"/>
                <a:gd name="T35" fmla="*/ 789 h 1381"/>
                <a:gd name="T36" fmla="*/ 1553 w 2387"/>
                <a:gd name="T37" fmla="*/ 883 h 1381"/>
                <a:gd name="T38" fmla="*/ 1443 w 2387"/>
                <a:gd name="T39" fmla="*/ 964 h 1381"/>
                <a:gd name="T40" fmla="*/ 1304 w 2387"/>
                <a:gd name="T41" fmla="*/ 1014 h 1381"/>
                <a:gd name="T42" fmla="*/ 1145 w 2387"/>
                <a:gd name="T43" fmla="*/ 1020 h 1381"/>
                <a:gd name="T44" fmla="*/ 961 w 2387"/>
                <a:gd name="T45" fmla="*/ 979 h 1381"/>
                <a:gd name="T46" fmla="*/ 921 w 2387"/>
                <a:gd name="T47" fmla="*/ 944 h 1381"/>
                <a:gd name="T48" fmla="*/ 918 w 2387"/>
                <a:gd name="T49" fmla="*/ 890 h 1381"/>
                <a:gd name="T50" fmla="*/ 954 w 2387"/>
                <a:gd name="T51" fmla="*/ 849 h 1381"/>
                <a:gd name="T52" fmla="*/ 1007 w 2387"/>
                <a:gd name="T53" fmla="*/ 846 h 1381"/>
                <a:gd name="T54" fmla="*/ 1161 w 2387"/>
                <a:gd name="T55" fmla="*/ 880 h 1381"/>
                <a:gd name="T56" fmla="*/ 1297 w 2387"/>
                <a:gd name="T57" fmla="*/ 871 h 1381"/>
                <a:gd name="T58" fmla="*/ 1410 w 2387"/>
                <a:gd name="T59" fmla="*/ 820 h 1381"/>
                <a:gd name="T60" fmla="*/ 1492 w 2387"/>
                <a:gd name="T61" fmla="*/ 741 h 1381"/>
                <a:gd name="T62" fmla="*/ 1546 w 2387"/>
                <a:gd name="T63" fmla="*/ 659 h 1381"/>
                <a:gd name="T64" fmla="*/ 1575 w 2387"/>
                <a:gd name="T65" fmla="*/ 594 h 1381"/>
                <a:gd name="T66" fmla="*/ 1584 w 2387"/>
                <a:gd name="T67" fmla="*/ 566 h 1381"/>
                <a:gd name="T68" fmla="*/ 1618 w 2387"/>
                <a:gd name="T69" fmla="*/ 522 h 1381"/>
                <a:gd name="T70" fmla="*/ 1675 w 2387"/>
                <a:gd name="T71" fmla="*/ 518 h 1381"/>
                <a:gd name="T72" fmla="*/ 2098 w 2387"/>
                <a:gd name="T73" fmla="*/ 657 h 1381"/>
                <a:gd name="T74" fmla="*/ 2168 w 2387"/>
                <a:gd name="T75" fmla="*/ 651 h 1381"/>
                <a:gd name="T76" fmla="*/ 2214 w 2387"/>
                <a:gd name="T77" fmla="*/ 612 h 1381"/>
                <a:gd name="T78" fmla="*/ 2239 w 2387"/>
                <a:gd name="T79" fmla="*/ 555 h 1381"/>
                <a:gd name="T80" fmla="*/ 1364 w 2387"/>
                <a:gd name="T81" fmla="*/ 262 h 1381"/>
                <a:gd name="T82" fmla="*/ 1265 w 2387"/>
                <a:gd name="T83" fmla="*/ 284 h 1381"/>
                <a:gd name="T84" fmla="*/ 1145 w 2387"/>
                <a:gd name="T85" fmla="*/ 333 h 1381"/>
                <a:gd name="T86" fmla="*/ 1024 w 2387"/>
                <a:gd name="T87" fmla="*/ 339 h 1381"/>
                <a:gd name="T88" fmla="*/ 927 w 2387"/>
                <a:gd name="T89" fmla="*/ 315 h 1381"/>
                <a:gd name="T90" fmla="*/ 560 w 2387"/>
                <a:gd name="T91" fmla="*/ 1363 h 1381"/>
                <a:gd name="T92" fmla="*/ 513 w 2387"/>
                <a:gd name="T93" fmla="*/ 1381 h 1381"/>
                <a:gd name="T94" fmla="*/ 47 w 2387"/>
                <a:gd name="T95" fmla="*/ 1225 h 1381"/>
                <a:gd name="T96" fmla="*/ 7 w 2387"/>
                <a:gd name="T97" fmla="*/ 1189 h 1381"/>
                <a:gd name="T98" fmla="*/ 3 w 2387"/>
                <a:gd name="T99" fmla="*/ 1136 h 1381"/>
                <a:gd name="T100" fmla="*/ 395 w 2387"/>
                <a:gd name="T101" fmla="*/ 17 h 1381"/>
                <a:gd name="T102" fmla="*/ 446 w 2387"/>
                <a:gd name="T103" fmla="*/ 0 h 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87" h="1381">
                  <a:moveTo>
                    <a:pt x="486" y="160"/>
                  </a:moveTo>
                  <a:lnTo>
                    <a:pt x="160" y="1114"/>
                  </a:lnTo>
                  <a:lnTo>
                    <a:pt x="470" y="1221"/>
                  </a:lnTo>
                  <a:lnTo>
                    <a:pt x="796" y="266"/>
                  </a:lnTo>
                  <a:lnTo>
                    <a:pt x="486" y="160"/>
                  </a:lnTo>
                  <a:close/>
                  <a:moveTo>
                    <a:pt x="446" y="0"/>
                  </a:moveTo>
                  <a:lnTo>
                    <a:pt x="465" y="4"/>
                  </a:lnTo>
                  <a:lnTo>
                    <a:pt x="905" y="159"/>
                  </a:lnTo>
                  <a:lnTo>
                    <a:pt x="911" y="160"/>
                  </a:lnTo>
                  <a:lnTo>
                    <a:pt x="915" y="162"/>
                  </a:lnTo>
                  <a:lnTo>
                    <a:pt x="919" y="165"/>
                  </a:lnTo>
                  <a:lnTo>
                    <a:pt x="991" y="190"/>
                  </a:lnTo>
                  <a:lnTo>
                    <a:pt x="1024" y="199"/>
                  </a:lnTo>
                  <a:lnTo>
                    <a:pt x="1058" y="202"/>
                  </a:lnTo>
                  <a:lnTo>
                    <a:pt x="1093" y="200"/>
                  </a:lnTo>
                  <a:lnTo>
                    <a:pt x="1126" y="192"/>
                  </a:lnTo>
                  <a:lnTo>
                    <a:pt x="1159" y="180"/>
                  </a:lnTo>
                  <a:lnTo>
                    <a:pt x="1202" y="159"/>
                  </a:lnTo>
                  <a:lnTo>
                    <a:pt x="1245" y="141"/>
                  </a:lnTo>
                  <a:lnTo>
                    <a:pt x="1290" y="129"/>
                  </a:lnTo>
                  <a:lnTo>
                    <a:pt x="1336" y="123"/>
                  </a:lnTo>
                  <a:lnTo>
                    <a:pt x="1384" y="124"/>
                  </a:lnTo>
                  <a:lnTo>
                    <a:pt x="1430" y="129"/>
                  </a:lnTo>
                  <a:lnTo>
                    <a:pt x="1475" y="142"/>
                  </a:lnTo>
                  <a:lnTo>
                    <a:pt x="2339" y="442"/>
                  </a:lnTo>
                  <a:lnTo>
                    <a:pt x="2355" y="449"/>
                  </a:lnTo>
                  <a:lnTo>
                    <a:pt x="2368" y="462"/>
                  </a:lnTo>
                  <a:lnTo>
                    <a:pt x="2379" y="475"/>
                  </a:lnTo>
                  <a:lnTo>
                    <a:pt x="2385" y="492"/>
                  </a:lnTo>
                  <a:lnTo>
                    <a:pt x="2387" y="510"/>
                  </a:lnTo>
                  <a:lnTo>
                    <a:pt x="2386" y="518"/>
                  </a:lnTo>
                  <a:lnTo>
                    <a:pt x="2385" y="529"/>
                  </a:lnTo>
                  <a:lnTo>
                    <a:pt x="2383" y="545"/>
                  </a:lnTo>
                  <a:lnTo>
                    <a:pt x="2380" y="565"/>
                  </a:lnTo>
                  <a:lnTo>
                    <a:pt x="2374" y="587"/>
                  </a:lnTo>
                  <a:lnTo>
                    <a:pt x="2368" y="612"/>
                  </a:lnTo>
                  <a:lnTo>
                    <a:pt x="2359" y="637"/>
                  </a:lnTo>
                  <a:lnTo>
                    <a:pt x="2347" y="663"/>
                  </a:lnTo>
                  <a:lnTo>
                    <a:pt x="2331" y="689"/>
                  </a:lnTo>
                  <a:lnTo>
                    <a:pt x="2313" y="714"/>
                  </a:lnTo>
                  <a:lnTo>
                    <a:pt x="2291" y="737"/>
                  </a:lnTo>
                  <a:lnTo>
                    <a:pt x="2265" y="758"/>
                  </a:lnTo>
                  <a:lnTo>
                    <a:pt x="2233" y="777"/>
                  </a:lnTo>
                  <a:lnTo>
                    <a:pt x="2199" y="790"/>
                  </a:lnTo>
                  <a:lnTo>
                    <a:pt x="2162" y="798"/>
                  </a:lnTo>
                  <a:lnTo>
                    <a:pt x="2123" y="801"/>
                  </a:lnTo>
                  <a:lnTo>
                    <a:pt x="2081" y="797"/>
                  </a:lnTo>
                  <a:lnTo>
                    <a:pt x="2038" y="790"/>
                  </a:lnTo>
                  <a:lnTo>
                    <a:pt x="1992" y="776"/>
                  </a:lnTo>
                  <a:lnTo>
                    <a:pt x="1694" y="674"/>
                  </a:lnTo>
                  <a:lnTo>
                    <a:pt x="1682" y="699"/>
                  </a:lnTo>
                  <a:lnTo>
                    <a:pt x="1668" y="728"/>
                  </a:lnTo>
                  <a:lnTo>
                    <a:pt x="1651" y="758"/>
                  </a:lnTo>
                  <a:lnTo>
                    <a:pt x="1631" y="789"/>
                  </a:lnTo>
                  <a:lnTo>
                    <a:pt x="1608" y="821"/>
                  </a:lnTo>
                  <a:lnTo>
                    <a:pt x="1583" y="852"/>
                  </a:lnTo>
                  <a:lnTo>
                    <a:pt x="1553" y="883"/>
                  </a:lnTo>
                  <a:lnTo>
                    <a:pt x="1519" y="913"/>
                  </a:lnTo>
                  <a:lnTo>
                    <a:pt x="1483" y="940"/>
                  </a:lnTo>
                  <a:lnTo>
                    <a:pt x="1443" y="964"/>
                  </a:lnTo>
                  <a:lnTo>
                    <a:pt x="1397" y="985"/>
                  </a:lnTo>
                  <a:lnTo>
                    <a:pt x="1351" y="1002"/>
                  </a:lnTo>
                  <a:lnTo>
                    <a:pt x="1304" y="1014"/>
                  </a:lnTo>
                  <a:lnTo>
                    <a:pt x="1253" y="1021"/>
                  </a:lnTo>
                  <a:lnTo>
                    <a:pt x="1202" y="1023"/>
                  </a:lnTo>
                  <a:lnTo>
                    <a:pt x="1145" y="1020"/>
                  </a:lnTo>
                  <a:lnTo>
                    <a:pt x="1086" y="1013"/>
                  </a:lnTo>
                  <a:lnTo>
                    <a:pt x="1024" y="999"/>
                  </a:lnTo>
                  <a:lnTo>
                    <a:pt x="961" y="979"/>
                  </a:lnTo>
                  <a:lnTo>
                    <a:pt x="944" y="971"/>
                  </a:lnTo>
                  <a:lnTo>
                    <a:pt x="931" y="959"/>
                  </a:lnTo>
                  <a:lnTo>
                    <a:pt x="921" y="944"/>
                  </a:lnTo>
                  <a:lnTo>
                    <a:pt x="915" y="926"/>
                  </a:lnTo>
                  <a:lnTo>
                    <a:pt x="914" y="908"/>
                  </a:lnTo>
                  <a:lnTo>
                    <a:pt x="918" y="890"/>
                  </a:lnTo>
                  <a:lnTo>
                    <a:pt x="926" y="872"/>
                  </a:lnTo>
                  <a:lnTo>
                    <a:pt x="938" y="859"/>
                  </a:lnTo>
                  <a:lnTo>
                    <a:pt x="954" y="849"/>
                  </a:lnTo>
                  <a:lnTo>
                    <a:pt x="971" y="843"/>
                  </a:lnTo>
                  <a:lnTo>
                    <a:pt x="988" y="842"/>
                  </a:lnTo>
                  <a:lnTo>
                    <a:pt x="1007" y="846"/>
                  </a:lnTo>
                  <a:lnTo>
                    <a:pt x="1060" y="862"/>
                  </a:lnTo>
                  <a:lnTo>
                    <a:pt x="1111" y="873"/>
                  </a:lnTo>
                  <a:lnTo>
                    <a:pt x="1161" y="880"/>
                  </a:lnTo>
                  <a:lnTo>
                    <a:pt x="1208" y="882"/>
                  </a:lnTo>
                  <a:lnTo>
                    <a:pt x="1253" y="879"/>
                  </a:lnTo>
                  <a:lnTo>
                    <a:pt x="1297" y="871"/>
                  </a:lnTo>
                  <a:lnTo>
                    <a:pt x="1336" y="859"/>
                  </a:lnTo>
                  <a:lnTo>
                    <a:pt x="1375" y="841"/>
                  </a:lnTo>
                  <a:lnTo>
                    <a:pt x="1410" y="820"/>
                  </a:lnTo>
                  <a:lnTo>
                    <a:pt x="1441" y="795"/>
                  </a:lnTo>
                  <a:lnTo>
                    <a:pt x="1468" y="769"/>
                  </a:lnTo>
                  <a:lnTo>
                    <a:pt x="1492" y="741"/>
                  </a:lnTo>
                  <a:lnTo>
                    <a:pt x="1512" y="714"/>
                  </a:lnTo>
                  <a:lnTo>
                    <a:pt x="1530" y="687"/>
                  </a:lnTo>
                  <a:lnTo>
                    <a:pt x="1546" y="659"/>
                  </a:lnTo>
                  <a:lnTo>
                    <a:pt x="1557" y="635"/>
                  </a:lnTo>
                  <a:lnTo>
                    <a:pt x="1568" y="613"/>
                  </a:lnTo>
                  <a:lnTo>
                    <a:pt x="1575" y="594"/>
                  </a:lnTo>
                  <a:lnTo>
                    <a:pt x="1580" y="580"/>
                  </a:lnTo>
                  <a:lnTo>
                    <a:pt x="1583" y="570"/>
                  </a:lnTo>
                  <a:lnTo>
                    <a:pt x="1584" y="566"/>
                  </a:lnTo>
                  <a:lnTo>
                    <a:pt x="1592" y="548"/>
                  </a:lnTo>
                  <a:lnTo>
                    <a:pt x="1604" y="533"/>
                  </a:lnTo>
                  <a:lnTo>
                    <a:pt x="1618" y="522"/>
                  </a:lnTo>
                  <a:lnTo>
                    <a:pt x="1637" y="516"/>
                  </a:lnTo>
                  <a:lnTo>
                    <a:pt x="1656" y="513"/>
                  </a:lnTo>
                  <a:lnTo>
                    <a:pt x="1675" y="518"/>
                  </a:lnTo>
                  <a:lnTo>
                    <a:pt x="2037" y="641"/>
                  </a:lnTo>
                  <a:lnTo>
                    <a:pt x="2069" y="651"/>
                  </a:lnTo>
                  <a:lnTo>
                    <a:pt x="2098" y="657"/>
                  </a:lnTo>
                  <a:lnTo>
                    <a:pt x="2124" y="659"/>
                  </a:lnTo>
                  <a:lnTo>
                    <a:pt x="2147" y="657"/>
                  </a:lnTo>
                  <a:lnTo>
                    <a:pt x="2168" y="651"/>
                  </a:lnTo>
                  <a:lnTo>
                    <a:pt x="2186" y="641"/>
                  </a:lnTo>
                  <a:lnTo>
                    <a:pt x="2202" y="627"/>
                  </a:lnTo>
                  <a:lnTo>
                    <a:pt x="2214" y="612"/>
                  </a:lnTo>
                  <a:lnTo>
                    <a:pt x="2225" y="593"/>
                  </a:lnTo>
                  <a:lnTo>
                    <a:pt x="2233" y="574"/>
                  </a:lnTo>
                  <a:lnTo>
                    <a:pt x="2239" y="555"/>
                  </a:lnTo>
                  <a:lnTo>
                    <a:pt x="1430" y="274"/>
                  </a:lnTo>
                  <a:lnTo>
                    <a:pt x="1397" y="265"/>
                  </a:lnTo>
                  <a:lnTo>
                    <a:pt x="1364" y="262"/>
                  </a:lnTo>
                  <a:lnTo>
                    <a:pt x="1330" y="264"/>
                  </a:lnTo>
                  <a:lnTo>
                    <a:pt x="1297" y="272"/>
                  </a:lnTo>
                  <a:lnTo>
                    <a:pt x="1265" y="284"/>
                  </a:lnTo>
                  <a:lnTo>
                    <a:pt x="1222" y="305"/>
                  </a:lnTo>
                  <a:lnTo>
                    <a:pt x="1184" y="321"/>
                  </a:lnTo>
                  <a:lnTo>
                    <a:pt x="1145" y="333"/>
                  </a:lnTo>
                  <a:lnTo>
                    <a:pt x="1105" y="339"/>
                  </a:lnTo>
                  <a:lnTo>
                    <a:pt x="1065" y="341"/>
                  </a:lnTo>
                  <a:lnTo>
                    <a:pt x="1024" y="339"/>
                  </a:lnTo>
                  <a:lnTo>
                    <a:pt x="984" y="333"/>
                  </a:lnTo>
                  <a:lnTo>
                    <a:pt x="945" y="321"/>
                  </a:lnTo>
                  <a:lnTo>
                    <a:pt x="927" y="315"/>
                  </a:lnTo>
                  <a:lnTo>
                    <a:pt x="579" y="1334"/>
                  </a:lnTo>
                  <a:lnTo>
                    <a:pt x="572" y="1350"/>
                  </a:lnTo>
                  <a:lnTo>
                    <a:pt x="560" y="1363"/>
                  </a:lnTo>
                  <a:lnTo>
                    <a:pt x="547" y="1373"/>
                  </a:lnTo>
                  <a:lnTo>
                    <a:pt x="530" y="1379"/>
                  </a:lnTo>
                  <a:lnTo>
                    <a:pt x="513" y="1381"/>
                  </a:lnTo>
                  <a:lnTo>
                    <a:pt x="502" y="1380"/>
                  </a:lnTo>
                  <a:lnTo>
                    <a:pt x="491" y="1378"/>
                  </a:lnTo>
                  <a:lnTo>
                    <a:pt x="47" y="1225"/>
                  </a:lnTo>
                  <a:lnTo>
                    <a:pt x="30" y="1217"/>
                  </a:lnTo>
                  <a:lnTo>
                    <a:pt x="17" y="1205"/>
                  </a:lnTo>
                  <a:lnTo>
                    <a:pt x="7" y="1189"/>
                  </a:lnTo>
                  <a:lnTo>
                    <a:pt x="1" y="1171"/>
                  </a:lnTo>
                  <a:lnTo>
                    <a:pt x="0" y="1153"/>
                  </a:lnTo>
                  <a:lnTo>
                    <a:pt x="3" y="1136"/>
                  </a:lnTo>
                  <a:lnTo>
                    <a:pt x="375" y="48"/>
                  </a:lnTo>
                  <a:lnTo>
                    <a:pt x="384" y="31"/>
                  </a:lnTo>
                  <a:lnTo>
                    <a:pt x="395" y="17"/>
                  </a:lnTo>
                  <a:lnTo>
                    <a:pt x="411" y="8"/>
                  </a:lnTo>
                  <a:lnTo>
                    <a:pt x="428" y="1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412"/>
            <p:cNvSpPr>
              <a:spLocks noEditPoints="1"/>
            </p:cNvSpPr>
            <p:nvPr/>
          </p:nvSpPr>
          <p:spPr bwMode="auto">
            <a:xfrm>
              <a:off x="9166225" y="5100638"/>
              <a:ext cx="442913" cy="363538"/>
            </a:xfrm>
            <a:custGeom>
              <a:avLst/>
              <a:gdLst>
                <a:gd name="T0" fmla="*/ 2631 w 2793"/>
                <a:gd name="T1" fmla="*/ 1070 h 2289"/>
                <a:gd name="T2" fmla="*/ 2261 w 2793"/>
                <a:gd name="T3" fmla="*/ 11 h 2289"/>
                <a:gd name="T4" fmla="*/ 2792 w 2793"/>
                <a:gd name="T5" fmla="*/ 1090 h 2289"/>
                <a:gd name="T6" fmla="*/ 2770 w 2793"/>
                <a:gd name="T7" fmla="*/ 1156 h 2289"/>
                <a:gd name="T8" fmla="*/ 2087 w 2793"/>
                <a:gd name="T9" fmla="*/ 1599 h 2289"/>
                <a:gd name="T10" fmla="*/ 1758 w 2793"/>
                <a:gd name="T11" fmla="*/ 1825 h 2289"/>
                <a:gd name="T12" fmla="*/ 806 w 2793"/>
                <a:gd name="T13" fmla="*/ 2286 h 2289"/>
                <a:gd name="T14" fmla="*/ 678 w 2793"/>
                <a:gd name="T15" fmla="*/ 2264 h 2289"/>
                <a:gd name="T16" fmla="*/ 590 w 2793"/>
                <a:gd name="T17" fmla="*/ 2172 h 2289"/>
                <a:gd name="T18" fmla="*/ 505 w 2793"/>
                <a:gd name="T19" fmla="*/ 2139 h 2289"/>
                <a:gd name="T20" fmla="*/ 378 w 2793"/>
                <a:gd name="T21" fmla="*/ 2138 h 2289"/>
                <a:gd name="T22" fmla="*/ 276 w 2793"/>
                <a:gd name="T23" fmla="*/ 2061 h 2289"/>
                <a:gd name="T24" fmla="*/ 239 w 2793"/>
                <a:gd name="T25" fmla="*/ 1942 h 2289"/>
                <a:gd name="T26" fmla="*/ 122 w 2793"/>
                <a:gd name="T27" fmla="*/ 1901 h 2289"/>
                <a:gd name="T28" fmla="*/ 48 w 2793"/>
                <a:gd name="T29" fmla="*/ 1797 h 2289"/>
                <a:gd name="T30" fmla="*/ 51 w 2793"/>
                <a:gd name="T31" fmla="*/ 1672 h 2289"/>
                <a:gd name="T32" fmla="*/ 37 w 2793"/>
                <a:gd name="T33" fmla="*/ 1573 h 2289"/>
                <a:gd name="T34" fmla="*/ 0 w 2793"/>
                <a:gd name="T35" fmla="*/ 1450 h 2289"/>
                <a:gd name="T36" fmla="*/ 40 w 2793"/>
                <a:gd name="T37" fmla="*/ 1331 h 2289"/>
                <a:gd name="T38" fmla="*/ 422 w 2793"/>
                <a:gd name="T39" fmla="*/ 1118 h 2289"/>
                <a:gd name="T40" fmla="*/ 491 w 2793"/>
                <a:gd name="T41" fmla="*/ 1123 h 2289"/>
                <a:gd name="T42" fmla="*/ 523 w 2793"/>
                <a:gd name="T43" fmla="*/ 1186 h 2289"/>
                <a:gd name="T44" fmla="*/ 484 w 2793"/>
                <a:gd name="T45" fmla="*/ 1244 h 2289"/>
                <a:gd name="T46" fmla="*/ 144 w 2793"/>
                <a:gd name="T47" fmla="*/ 1432 h 2289"/>
                <a:gd name="T48" fmla="*/ 157 w 2793"/>
                <a:gd name="T49" fmla="*/ 1498 h 2289"/>
                <a:gd name="T50" fmla="*/ 218 w 2793"/>
                <a:gd name="T51" fmla="*/ 1518 h 2289"/>
                <a:gd name="T52" fmla="*/ 849 w 2793"/>
                <a:gd name="T53" fmla="*/ 1221 h 2289"/>
                <a:gd name="T54" fmla="*/ 907 w 2793"/>
                <a:gd name="T55" fmla="*/ 1260 h 2289"/>
                <a:gd name="T56" fmla="*/ 902 w 2793"/>
                <a:gd name="T57" fmla="*/ 1330 h 2289"/>
                <a:gd name="T58" fmla="*/ 217 w 2793"/>
                <a:gd name="T59" fmla="*/ 1677 h 2289"/>
                <a:gd name="T60" fmla="*/ 180 w 2793"/>
                <a:gd name="T61" fmla="*/ 1732 h 2289"/>
                <a:gd name="T62" fmla="*/ 209 w 2793"/>
                <a:gd name="T63" fmla="*/ 1791 h 2289"/>
                <a:gd name="T64" fmla="*/ 275 w 2793"/>
                <a:gd name="T65" fmla="*/ 1796 h 2289"/>
                <a:gd name="T66" fmla="*/ 1054 w 2793"/>
                <a:gd name="T67" fmla="*/ 1437 h 2289"/>
                <a:gd name="T68" fmla="*/ 1100 w 2793"/>
                <a:gd name="T69" fmla="*/ 1489 h 2289"/>
                <a:gd name="T70" fmla="*/ 1077 w 2793"/>
                <a:gd name="T71" fmla="*/ 1555 h 2289"/>
                <a:gd name="T72" fmla="*/ 390 w 2793"/>
                <a:gd name="T73" fmla="*/ 1905 h 2289"/>
                <a:gd name="T74" fmla="*/ 385 w 2793"/>
                <a:gd name="T75" fmla="*/ 1971 h 2289"/>
                <a:gd name="T76" fmla="*/ 440 w 2793"/>
                <a:gd name="T77" fmla="*/ 2008 h 2289"/>
                <a:gd name="T78" fmla="*/ 1136 w 2793"/>
                <a:gd name="T79" fmla="*/ 1675 h 2289"/>
                <a:gd name="T80" fmla="*/ 1205 w 2793"/>
                <a:gd name="T81" fmla="*/ 1680 h 2289"/>
                <a:gd name="T82" fmla="*/ 1237 w 2793"/>
                <a:gd name="T83" fmla="*/ 1744 h 2289"/>
                <a:gd name="T84" fmla="*/ 1198 w 2793"/>
                <a:gd name="T85" fmla="*/ 1802 h 2289"/>
                <a:gd name="T86" fmla="*/ 714 w 2793"/>
                <a:gd name="T87" fmla="*/ 2061 h 2289"/>
                <a:gd name="T88" fmla="*/ 727 w 2793"/>
                <a:gd name="T89" fmla="*/ 2125 h 2289"/>
                <a:gd name="T90" fmla="*/ 789 w 2793"/>
                <a:gd name="T91" fmla="*/ 2147 h 2289"/>
                <a:gd name="T92" fmla="*/ 1773 w 2793"/>
                <a:gd name="T93" fmla="*/ 1655 h 2289"/>
                <a:gd name="T94" fmla="*/ 2070 w 2793"/>
                <a:gd name="T95" fmla="*/ 1430 h 2289"/>
                <a:gd name="T96" fmla="*/ 1731 w 2793"/>
                <a:gd name="T97" fmla="*/ 272 h 2289"/>
                <a:gd name="T98" fmla="*/ 1770 w 2793"/>
                <a:gd name="T99" fmla="*/ 214 h 2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93" h="2289">
                  <a:moveTo>
                    <a:pt x="2189" y="164"/>
                  </a:moveTo>
                  <a:lnTo>
                    <a:pt x="1895" y="309"/>
                  </a:lnTo>
                  <a:lnTo>
                    <a:pt x="2337" y="1216"/>
                  </a:lnTo>
                  <a:lnTo>
                    <a:pt x="2631" y="1070"/>
                  </a:lnTo>
                  <a:lnTo>
                    <a:pt x="2189" y="164"/>
                  </a:lnTo>
                  <a:close/>
                  <a:moveTo>
                    <a:pt x="2226" y="0"/>
                  </a:moveTo>
                  <a:lnTo>
                    <a:pt x="2244" y="3"/>
                  </a:lnTo>
                  <a:lnTo>
                    <a:pt x="2261" y="11"/>
                  </a:lnTo>
                  <a:lnTo>
                    <a:pt x="2275" y="23"/>
                  </a:lnTo>
                  <a:lnTo>
                    <a:pt x="2285" y="39"/>
                  </a:lnTo>
                  <a:lnTo>
                    <a:pt x="2786" y="1072"/>
                  </a:lnTo>
                  <a:lnTo>
                    <a:pt x="2792" y="1090"/>
                  </a:lnTo>
                  <a:lnTo>
                    <a:pt x="2793" y="1108"/>
                  </a:lnTo>
                  <a:lnTo>
                    <a:pt x="2790" y="1125"/>
                  </a:lnTo>
                  <a:lnTo>
                    <a:pt x="2781" y="1141"/>
                  </a:lnTo>
                  <a:lnTo>
                    <a:pt x="2770" y="1156"/>
                  </a:lnTo>
                  <a:lnTo>
                    <a:pt x="2754" y="1166"/>
                  </a:lnTo>
                  <a:lnTo>
                    <a:pt x="2343" y="1368"/>
                  </a:lnTo>
                  <a:lnTo>
                    <a:pt x="2163" y="1534"/>
                  </a:lnTo>
                  <a:lnTo>
                    <a:pt x="2087" y="1599"/>
                  </a:lnTo>
                  <a:lnTo>
                    <a:pt x="2010" y="1661"/>
                  </a:lnTo>
                  <a:lnTo>
                    <a:pt x="1929" y="1721"/>
                  </a:lnTo>
                  <a:lnTo>
                    <a:pt x="1846" y="1774"/>
                  </a:lnTo>
                  <a:lnTo>
                    <a:pt x="1758" y="1825"/>
                  </a:lnTo>
                  <a:lnTo>
                    <a:pt x="1670" y="1872"/>
                  </a:lnTo>
                  <a:lnTo>
                    <a:pt x="864" y="2267"/>
                  </a:lnTo>
                  <a:lnTo>
                    <a:pt x="836" y="2279"/>
                  </a:lnTo>
                  <a:lnTo>
                    <a:pt x="806" y="2286"/>
                  </a:lnTo>
                  <a:lnTo>
                    <a:pt x="775" y="2289"/>
                  </a:lnTo>
                  <a:lnTo>
                    <a:pt x="741" y="2285"/>
                  </a:lnTo>
                  <a:lnTo>
                    <a:pt x="709" y="2277"/>
                  </a:lnTo>
                  <a:lnTo>
                    <a:pt x="678" y="2264"/>
                  </a:lnTo>
                  <a:lnTo>
                    <a:pt x="651" y="2247"/>
                  </a:lnTo>
                  <a:lnTo>
                    <a:pt x="627" y="2226"/>
                  </a:lnTo>
                  <a:lnTo>
                    <a:pt x="607" y="2201"/>
                  </a:lnTo>
                  <a:lnTo>
                    <a:pt x="590" y="2172"/>
                  </a:lnTo>
                  <a:lnTo>
                    <a:pt x="577" y="2141"/>
                  </a:lnTo>
                  <a:lnTo>
                    <a:pt x="571" y="2109"/>
                  </a:lnTo>
                  <a:lnTo>
                    <a:pt x="534" y="2127"/>
                  </a:lnTo>
                  <a:lnTo>
                    <a:pt x="505" y="2139"/>
                  </a:lnTo>
                  <a:lnTo>
                    <a:pt x="475" y="2146"/>
                  </a:lnTo>
                  <a:lnTo>
                    <a:pt x="444" y="2148"/>
                  </a:lnTo>
                  <a:lnTo>
                    <a:pt x="411" y="2146"/>
                  </a:lnTo>
                  <a:lnTo>
                    <a:pt x="378" y="2138"/>
                  </a:lnTo>
                  <a:lnTo>
                    <a:pt x="347" y="2124"/>
                  </a:lnTo>
                  <a:lnTo>
                    <a:pt x="321" y="2107"/>
                  </a:lnTo>
                  <a:lnTo>
                    <a:pt x="297" y="2086"/>
                  </a:lnTo>
                  <a:lnTo>
                    <a:pt x="276" y="2061"/>
                  </a:lnTo>
                  <a:lnTo>
                    <a:pt x="260" y="2033"/>
                  </a:lnTo>
                  <a:lnTo>
                    <a:pt x="248" y="2003"/>
                  </a:lnTo>
                  <a:lnTo>
                    <a:pt x="241" y="1973"/>
                  </a:lnTo>
                  <a:lnTo>
                    <a:pt x="239" y="1942"/>
                  </a:lnTo>
                  <a:lnTo>
                    <a:pt x="207" y="1939"/>
                  </a:lnTo>
                  <a:lnTo>
                    <a:pt x="178" y="1931"/>
                  </a:lnTo>
                  <a:lnTo>
                    <a:pt x="148" y="1918"/>
                  </a:lnTo>
                  <a:lnTo>
                    <a:pt x="122" y="1901"/>
                  </a:lnTo>
                  <a:lnTo>
                    <a:pt x="99" y="1880"/>
                  </a:lnTo>
                  <a:lnTo>
                    <a:pt x="78" y="1856"/>
                  </a:lnTo>
                  <a:lnTo>
                    <a:pt x="61" y="1827"/>
                  </a:lnTo>
                  <a:lnTo>
                    <a:pt x="48" y="1797"/>
                  </a:lnTo>
                  <a:lnTo>
                    <a:pt x="42" y="1765"/>
                  </a:lnTo>
                  <a:lnTo>
                    <a:pt x="40" y="1733"/>
                  </a:lnTo>
                  <a:lnTo>
                    <a:pt x="43" y="1702"/>
                  </a:lnTo>
                  <a:lnTo>
                    <a:pt x="51" y="1672"/>
                  </a:lnTo>
                  <a:lnTo>
                    <a:pt x="62" y="1643"/>
                  </a:lnTo>
                  <a:lnTo>
                    <a:pt x="79" y="1617"/>
                  </a:lnTo>
                  <a:lnTo>
                    <a:pt x="56" y="1597"/>
                  </a:lnTo>
                  <a:lnTo>
                    <a:pt x="37" y="1573"/>
                  </a:lnTo>
                  <a:lnTo>
                    <a:pt x="21" y="1545"/>
                  </a:lnTo>
                  <a:lnTo>
                    <a:pt x="9" y="1515"/>
                  </a:lnTo>
                  <a:lnTo>
                    <a:pt x="1" y="1482"/>
                  </a:lnTo>
                  <a:lnTo>
                    <a:pt x="0" y="1450"/>
                  </a:lnTo>
                  <a:lnTo>
                    <a:pt x="3" y="1419"/>
                  </a:lnTo>
                  <a:lnTo>
                    <a:pt x="11" y="1388"/>
                  </a:lnTo>
                  <a:lnTo>
                    <a:pt x="23" y="1358"/>
                  </a:lnTo>
                  <a:lnTo>
                    <a:pt x="40" y="1331"/>
                  </a:lnTo>
                  <a:lnTo>
                    <a:pt x="61" y="1307"/>
                  </a:lnTo>
                  <a:lnTo>
                    <a:pt x="86" y="1286"/>
                  </a:lnTo>
                  <a:lnTo>
                    <a:pt x="115" y="1269"/>
                  </a:lnTo>
                  <a:lnTo>
                    <a:pt x="422" y="1118"/>
                  </a:lnTo>
                  <a:lnTo>
                    <a:pt x="440" y="1112"/>
                  </a:lnTo>
                  <a:lnTo>
                    <a:pt x="459" y="1111"/>
                  </a:lnTo>
                  <a:lnTo>
                    <a:pt x="475" y="1115"/>
                  </a:lnTo>
                  <a:lnTo>
                    <a:pt x="491" y="1123"/>
                  </a:lnTo>
                  <a:lnTo>
                    <a:pt x="505" y="1135"/>
                  </a:lnTo>
                  <a:lnTo>
                    <a:pt x="515" y="1150"/>
                  </a:lnTo>
                  <a:lnTo>
                    <a:pt x="522" y="1168"/>
                  </a:lnTo>
                  <a:lnTo>
                    <a:pt x="523" y="1186"/>
                  </a:lnTo>
                  <a:lnTo>
                    <a:pt x="520" y="1204"/>
                  </a:lnTo>
                  <a:lnTo>
                    <a:pt x="511" y="1220"/>
                  </a:lnTo>
                  <a:lnTo>
                    <a:pt x="500" y="1234"/>
                  </a:lnTo>
                  <a:lnTo>
                    <a:pt x="484" y="1244"/>
                  </a:lnTo>
                  <a:lnTo>
                    <a:pt x="177" y="1394"/>
                  </a:lnTo>
                  <a:lnTo>
                    <a:pt x="162" y="1405"/>
                  </a:lnTo>
                  <a:lnTo>
                    <a:pt x="152" y="1418"/>
                  </a:lnTo>
                  <a:lnTo>
                    <a:pt x="144" y="1432"/>
                  </a:lnTo>
                  <a:lnTo>
                    <a:pt x="140" y="1449"/>
                  </a:lnTo>
                  <a:lnTo>
                    <a:pt x="141" y="1466"/>
                  </a:lnTo>
                  <a:lnTo>
                    <a:pt x="146" y="1483"/>
                  </a:lnTo>
                  <a:lnTo>
                    <a:pt x="157" y="1498"/>
                  </a:lnTo>
                  <a:lnTo>
                    <a:pt x="169" y="1508"/>
                  </a:lnTo>
                  <a:lnTo>
                    <a:pt x="184" y="1516"/>
                  </a:lnTo>
                  <a:lnTo>
                    <a:pt x="201" y="1519"/>
                  </a:lnTo>
                  <a:lnTo>
                    <a:pt x="218" y="1518"/>
                  </a:lnTo>
                  <a:lnTo>
                    <a:pt x="235" y="1513"/>
                  </a:lnTo>
                  <a:lnTo>
                    <a:pt x="813" y="1229"/>
                  </a:lnTo>
                  <a:lnTo>
                    <a:pt x="831" y="1222"/>
                  </a:lnTo>
                  <a:lnTo>
                    <a:pt x="849" y="1221"/>
                  </a:lnTo>
                  <a:lnTo>
                    <a:pt x="867" y="1225"/>
                  </a:lnTo>
                  <a:lnTo>
                    <a:pt x="882" y="1233"/>
                  </a:lnTo>
                  <a:lnTo>
                    <a:pt x="896" y="1244"/>
                  </a:lnTo>
                  <a:lnTo>
                    <a:pt x="907" y="1260"/>
                  </a:lnTo>
                  <a:lnTo>
                    <a:pt x="913" y="1278"/>
                  </a:lnTo>
                  <a:lnTo>
                    <a:pt x="914" y="1296"/>
                  </a:lnTo>
                  <a:lnTo>
                    <a:pt x="910" y="1314"/>
                  </a:lnTo>
                  <a:lnTo>
                    <a:pt x="902" y="1330"/>
                  </a:lnTo>
                  <a:lnTo>
                    <a:pt x="891" y="1344"/>
                  </a:lnTo>
                  <a:lnTo>
                    <a:pt x="875" y="1354"/>
                  </a:lnTo>
                  <a:lnTo>
                    <a:pt x="503" y="1537"/>
                  </a:lnTo>
                  <a:lnTo>
                    <a:pt x="217" y="1677"/>
                  </a:lnTo>
                  <a:lnTo>
                    <a:pt x="203" y="1688"/>
                  </a:lnTo>
                  <a:lnTo>
                    <a:pt x="192" y="1700"/>
                  </a:lnTo>
                  <a:lnTo>
                    <a:pt x="183" y="1715"/>
                  </a:lnTo>
                  <a:lnTo>
                    <a:pt x="180" y="1732"/>
                  </a:lnTo>
                  <a:lnTo>
                    <a:pt x="181" y="1750"/>
                  </a:lnTo>
                  <a:lnTo>
                    <a:pt x="186" y="1766"/>
                  </a:lnTo>
                  <a:lnTo>
                    <a:pt x="197" y="1781"/>
                  </a:lnTo>
                  <a:lnTo>
                    <a:pt x="209" y="1791"/>
                  </a:lnTo>
                  <a:lnTo>
                    <a:pt x="224" y="1799"/>
                  </a:lnTo>
                  <a:lnTo>
                    <a:pt x="241" y="1802"/>
                  </a:lnTo>
                  <a:lnTo>
                    <a:pt x="258" y="1801"/>
                  </a:lnTo>
                  <a:lnTo>
                    <a:pt x="275" y="1796"/>
                  </a:lnTo>
                  <a:lnTo>
                    <a:pt x="1000" y="1440"/>
                  </a:lnTo>
                  <a:lnTo>
                    <a:pt x="1018" y="1433"/>
                  </a:lnTo>
                  <a:lnTo>
                    <a:pt x="1036" y="1432"/>
                  </a:lnTo>
                  <a:lnTo>
                    <a:pt x="1054" y="1437"/>
                  </a:lnTo>
                  <a:lnTo>
                    <a:pt x="1070" y="1444"/>
                  </a:lnTo>
                  <a:lnTo>
                    <a:pt x="1083" y="1456"/>
                  </a:lnTo>
                  <a:lnTo>
                    <a:pt x="1094" y="1471"/>
                  </a:lnTo>
                  <a:lnTo>
                    <a:pt x="1100" y="1489"/>
                  </a:lnTo>
                  <a:lnTo>
                    <a:pt x="1101" y="1507"/>
                  </a:lnTo>
                  <a:lnTo>
                    <a:pt x="1097" y="1525"/>
                  </a:lnTo>
                  <a:lnTo>
                    <a:pt x="1089" y="1541"/>
                  </a:lnTo>
                  <a:lnTo>
                    <a:pt x="1077" y="1555"/>
                  </a:lnTo>
                  <a:lnTo>
                    <a:pt x="1062" y="1565"/>
                  </a:lnTo>
                  <a:lnTo>
                    <a:pt x="415" y="1882"/>
                  </a:lnTo>
                  <a:lnTo>
                    <a:pt x="402" y="1893"/>
                  </a:lnTo>
                  <a:lnTo>
                    <a:pt x="390" y="1905"/>
                  </a:lnTo>
                  <a:lnTo>
                    <a:pt x="383" y="1920"/>
                  </a:lnTo>
                  <a:lnTo>
                    <a:pt x="379" y="1937"/>
                  </a:lnTo>
                  <a:lnTo>
                    <a:pt x="380" y="1955"/>
                  </a:lnTo>
                  <a:lnTo>
                    <a:pt x="385" y="1971"/>
                  </a:lnTo>
                  <a:lnTo>
                    <a:pt x="395" y="1986"/>
                  </a:lnTo>
                  <a:lnTo>
                    <a:pt x="408" y="1996"/>
                  </a:lnTo>
                  <a:lnTo>
                    <a:pt x="423" y="2005"/>
                  </a:lnTo>
                  <a:lnTo>
                    <a:pt x="440" y="2008"/>
                  </a:lnTo>
                  <a:lnTo>
                    <a:pt x="458" y="2007"/>
                  </a:lnTo>
                  <a:lnTo>
                    <a:pt x="473" y="2001"/>
                  </a:lnTo>
                  <a:lnTo>
                    <a:pt x="686" y="1897"/>
                  </a:lnTo>
                  <a:lnTo>
                    <a:pt x="1136" y="1675"/>
                  </a:lnTo>
                  <a:lnTo>
                    <a:pt x="1154" y="1670"/>
                  </a:lnTo>
                  <a:lnTo>
                    <a:pt x="1172" y="1669"/>
                  </a:lnTo>
                  <a:lnTo>
                    <a:pt x="1189" y="1672"/>
                  </a:lnTo>
                  <a:lnTo>
                    <a:pt x="1205" y="1680"/>
                  </a:lnTo>
                  <a:lnTo>
                    <a:pt x="1219" y="1692"/>
                  </a:lnTo>
                  <a:lnTo>
                    <a:pt x="1229" y="1708"/>
                  </a:lnTo>
                  <a:lnTo>
                    <a:pt x="1236" y="1726"/>
                  </a:lnTo>
                  <a:lnTo>
                    <a:pt x="1237" y="1744"/>
                  </a:lnTo>
                  <a:lnTo>
                    <a:pt x="1233" y="1762"/>
                  </a:lnTo>
                  <a:lnTo>
                    <a:pt x="1225" y="1778"/>
                  </a:lnTo>
                  <a:lnTo>
                    <a:pt x="1214" y="1791"/>
                  </a:lnTo>
                  <a:lnTo>
                    <a:pt x="1198" y="1802"/>
                  </a:lnTo>
                  <a:lnTo>
                    <a:pt x="748" y="2023"/>
                  </a:lnTo>
                  <a:lnTo>
                    <a:pt x="733" y="2032"/>
                  </a:lnTo>
                  <a:lnTo>
                    <a:pt x="721" y="2045"/>
                  </a:lnTo>
                  <a:lnTo>
                    <a:pt x="714" y="2061"/>
                  </a:lnTo>
                  <a:lnTo>
                    <a:pt x="711" y="2077"/>
                  </a:lnTo>
                  <a:lnTo>
                    <a:pt x="711" y="2094"/>
                  </a:lnTo>
                  <a:lnTo>
                    <a:pt x="717" y="2111"/>
                  </a:lnTo>
                  <a:lnTo>
                    <a:pt x="727" y="2125"/>
                  </a:lnTo>
                  <a:lnTo>
                    <a:pt x="739" y="2137"/>
                  </a:lnTo>
                  <a:lnTo>
                    <a:pt x="754" y="2144"/>
                  </a:lnTo>
                  <a:lnTo>
                    <a:pt x="772" y="2148"/>
                  </a:lnTo>
                  <a:lnTo>
                    <a:pt x="789" y="2147"/>
                  </a:lnTo>
                  <a:lnTo>
                    <a:pt x="805" y="2142"/>
                  </a:lnTo>
                  <a:lnTo>
                    <a:pt x="1610" y="1745"/>
                  </a:lnTo>
                  <a:lnTo>
                    <a:pt x="1692" y="1703"/>
                  </a:lnTo>
                  <a:lnTo>
                    <a:pt x="1773" y="1655"/>
                  </a:lnTo>
                  <a:lnTo>
                    <a:pt x="1851" y="1604"/>
                  </a:lnTo>
                  <a:lnTo>
                    <a:pt x="1927" y="1550"/>
                  </a:lnTo>
                  <a:lnTo>
                    <a:pt x="1999" y="1491"/>
                  </a:lnTo>
                  <a:lnTo>
                    <a:pt x="2070" y="1430"/>
                  </a:lnTo>
                  <a:lnTo>
                    <a:pt x="2218" y="1293"/>
                  </a:lnTo>
                  <a:lnTo>
                    <a:pt x="1738" y="308"/>
                  </a:lnTo>
                  <a:lnTo>
                    <a:pt x="1732" y="290"/>
                  </a:lnTo>
                  <a:lnTo>
                    <a:pt x="1731" y="272"/>
                  </a:lnTo>
                  <a:lnTo>
                    <a:pt x="1734" y="254"/>
                  </a:lnTo>
                  <a:lnTo>
                    <a:pt x="1742" y="238"/>
                  </a:lnTo>
                  <a:lnTo>
                    <a:pt x="1754" y="225"/>
                  </a:lnTo>
                  <a:lnTo>
                    <a:pt x="1770" y="214"/>
                  </a:lnTo>
                  <a:lnTo>
                    <a:pt x="2190" y="7"/>
                  </a:lnTo>
                  <a:lnTo>
                    <a:pt x="2208" y="1"/>
                  </a:lnTo>
                  <a:lnTo>
                    <a:pt x="2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6" name="Group 1025"/>
          <p:cNvGrpSpPr/>
          <p:nvPr/>
        </p:nvGrpSpPr>
        <p:grpSpPr>
          <a:xfrm>
            <a:off x="8154678" y="5053013"/>
            <a:ext cx="550863" cy="458788"/>
            <a:chOff x="8161338" y="5053013"/>
            <a:chExt cx="550863" cy="458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2" name="Freeform 417"/>
            <p:cNvSpPr>
              <a:spLocks/>
            </p:cNvSpPr>
            <p:nvPr/>
          </p:nvSpPr>
          <p:spPr bwMode="auto">
            <a:xfrm>
              <a:off x="8247063" y="5422901"/>
              <a:ext cx="379413" cy="39688"/>
            </a:xfrm>
            <a:custGeom>
              <a:avLst/>
              <a:gdLst>
                <a:gd name="T0" fmla="*/ 886 w 2396"/>
                <a:gd name="T1" fmla="*/ 0 h 245"/>
                <a:gd name="T2" fmla="*/ 920 w 2396"/>
                <a:gd name="T3" fmla="*/ 10 h 245"/>
                <a:gd name="T4" fmla="*/ 946 w 2396"/>
                <a:gd name="T5" fmla="*/ 35 h 245"/>
                <a:gd name="T6" fmla="*/ 956 w 2396"/>
                <a:gd name="T7" fmla="*/ 70 h 245"/>
                <a:gd name="T8" fmla="*/ 958 w 2396"/>
                <a:gd name="T9" fmla="*/ 95 h 245"/>
                <a:gd name="T10" fmla="*/ 974 w 2396"/>
                <a:gd name="T11" fmla="*/ 104 h 245"/>
                <a:gd name="T12" fmla="*/ 1431 w 2396"/>
                <a:gd name="T13" fmla="*/ 102 h 245"/>
                <a:gd name="T14" fmla="*/ 1440 w 2396"/>
                <a:gd name="T15" fmla="*/ 86 h 245"/>
                <a:gd name="T16" fmla="*/ 1443 w 2396"/>
                <a:gd name="T17" fmla="*/ 51 h 245"/>
                <a:gd name="T18" fmla="*/ 1461 w 2396"/>
                <a:gd name="T19" fmla="*/ 21 h 245"/>
                <a:gd name="T20" fmla="*/ 1492 w 2396"/>
                <a:gd name="T21" fmla="*/ 3 h 245"/>
                <a:gd name="T22" fmla="*/ 2326 w 2396"/>
                <a:gd name="T23" fmla="*/ 0 h 245"/>
                <a:gd name="T24" fmla="*/ 2362 w 2396"/>
                <a:gd name="T25" fmla="*/ 10 h 245"/>
                <a:gd name="T26" fmla="*/ 2386 w 2396"/>
                <a:gd name="T27" fmla="*/ 35 h 245"/>
                <a:gd name="T28" fmla="*/ 2396 w 2396"/>
                <a:gd name="T29" fmla="*/ 70 h 245"/>
                <a:gd name="T30" fmla="*/ 2386 w 2396"/>
                <a:gd name="T31" fmla="*/ 106 h 245"/>
                <a:gd name="T32" fmla="*/ 2362 w 2396"/>
                <a:gd name="T33" fmla="*/ 131 h 245"/>
                <a:gd name="T34" fmla="*/ 2326 w 2396"/>
                <a:gd name="T35" fmla="*/ 140 h 245"/>
                <a:gd name="T36" fmla="*/ 1558 w 2396"/>
                <a:gd name="T37" fmla="*/ 166 h 245"/>
                <a:gd name="T38" fmla="*/ 1524 w 2396"/>
                <a:gd name="T39" fmla="*/ 208 h 245"/>
                <a:gd name="T40" fmla="*/ 1477 w 2396"/>
                <a:gd name="T41" fmla="*/ 235 h 245"/>
                <a:gd name="T42" fmla="*/ 1421 w 2396"/>
                <a:gd name="T43" fmla="*/ 245 h 245"/>
                <a:gd name="T44" fmla="*/ 945 w 2396"/>
                <a:gd name="T45" fmla="*/ 243 h 245"/>
                <a:gd name="T46" fmla="*/ 893 w 2396"/>
                <a:gd name="T47" fmla="*/ 224 h 245"/>
                <a:gd name="T48" fmla="*/ 852 w 2396"/>
                <a:gd name="T49" fmla="*/ 188 h 245"/>
                <a:gd name="T50" fmla="*/ 824 w 2396"/>
                <a:gd name="T51" fmla="*/ 140 h 245"/>
                <a:gd name="T52" fmla="*/ 51 w 2396"/>
                <a:gd name="T53" fmla="*/ 138 h 245"/>
                <a:gd name="T54" fmla="*/ 20 w 2396"/>
                <a:gd name="T55" fmla="*/ 120 h 245"/>
                <a:gd name="T56" fmla="*/ 2 w 2396"/>
                <a:gd name="T57" fmla="*/ 89 h 245"/>
                <a:gd name="T58" fmla="*/ 2 w 2396"/>
                <a:gd name="T59" fmla="*/ 51 h 245"/>
                <a:gd name="T60" fmla="*/ 20 w 2396"/>
                <a:gd name="T61" fmla="*/ 21 h 245"/>
                <a:gd name="T62" fmla="*/ 51 w 2396"/>
                <a:gd name="T63" fmla="*/ 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96" h="245">
                  <a:moveTo>
                    <a:pt x="69" y="0"/>
                  </a:moveTo>
                  <a:lnTo>
                    <a:pt x="886" y="0"/>
                  </a:lnTo>
                  <a:lnTo>
                    <a:pt x="904" y="3"/>
                  </a:lnTo>
                  <a:lnTo>
                    <a:pt x="920" y="10"/>
                  </a:lnTo>
                  <a:lnTo>
                    <a:pt x="935" y="21"/>
                  </a:lnTo>
                  <a:lnTo>
                    <a:pt x="946" y="35"/>
                  </a:lnTo>
                  <a:lnTo>
                    <a:pt x="953" y="51"/>
                  </a:lnTo>
                  <a:lnTo>
                    <a:pt x="956" y="70"/>
                  </a:lnTo>
                  <a:lnTo>
                    <a:pt x="956" y="86"/>
                  </a:lnTo>
                  <a:lnTo>
                    <a:pt x="958" y="95"/>
                  </a:lnTo>
                  <a:lnTo>
                    <a:pt x="965" y="102"/>
                  </a:lnTo>
                  <a:lnTo>
                    <a:pt x="974" y="104"/>
                  </a:lnTo>
                  <a:lnTo>
                    <a:pt x="1422" y="104"/>
                  </a:lnTo>
                  <a:lnTo>
                    <a:pt x="1431" y="102"/>
                  </a:lnTo>
                  <a:lnTo>
                    <a:pt x="1438" y="95"/>
                  </a:lnTo>
                  <a:lnTo>
                    <a:pt x="1440" y="86"/>
                  </a:lnTo>
                  <a:lnTo>
                    <a:pt x="1440" y="70"/>
                  </a:lnTo>
                  <a:lnTo>
                    <a:pt x="1443" y="51"/>
                  </a:lnTo>
                  <a:lnTo>
                    <a:pt x="1450" y="35"/>
                  </a:lnTo>
                  <a:lnTo>
                    <a:pt x="1461" y="21"/>
                  </a:lnTo>
                  <a:lnTo>
                    <a:pt x="1475" y="10"/>
                  </a:lnTo>
                  <a:lnTo>
                    <a:pt x="1492" y="3"/>
                  </a:lnTo>
                  <a:lnTo>
                    <a:pt x="1511" y="0"/>
                  </a:lnTo>
                  <a:lnTo>
                    <a:pt x="2326" y="0"/>
                  </a:lnTo>
                  <a:lnTo>
                    <a:pt x="2345" y="3"/>
                  </a:lnTo>
                  <a:lnTo>
                    <a:pt x="2362" y="10"/>
                  </a:lnTo>
                  <a:lnTo>
                    <a:pt x="2376" y="21"/>
                  </a:lnTo>
                  <a:lnTo>
                    <a:pt x="2386" y="35"/>
                  </a:lnTo>
                  <a:lnTo>
                    <a:pt x="2394" y="51"/>
                  </a:lnTo>
                  <a:lnTo>
                    <a:pt x="2396" y="70"/>
                  </a:lnTo>
                  <a:lnTo>
                    <a:pt x="2394" y="89"/>
                  </a:lnTo>
                  <a:lnTo>
                    <a:pt x="2386" y="106"/>
                  </a:lnTo>
                  <a:lnTo>
                    <a:pt x="2376" y="120"/>
                  </a:lnTo>
                  <a:lnTo>
                    <a:pt x="2362" y="131"/>
                  </a:lnTo>
                  <a:lnTo>
                    <a:pt x="2345" y="138"/>
                  </a:lnTo>
                  <a:lnTo>
                    <a:pt x="2326" y="140"/>
                  </a:lnTo>
                  <a:lnTo>
                    <a:pt x="1570" y="140"/>
                  </a:lnTo>
                  <a:lnTo>
                    <a:pt x="1558" y="166"/>
                  </a:lnTo>
                  <a:lnTo>
                    <a:pt x="1543" y="188"/>
                  </a:lnTo>
                  <a:lnTo>
                    <a:pt x="1524" y="208"/>
                  </a:lnTo>
                  <a:lnTo>
                    <a:pt x="1501" y="224"/>
                  </a:lnTo>
                  <a:lnTo>
                    <a:pt x="1477" y="235"/>
                  </a:lnTo>
                  <a:lnTo>
                    <a:pt x="1450" y="243"/>
                  </a:lnTo>
                  <a:lnTo>
                    <a:pt x="1421" y="245"/>
                  </a:lnTo>
                  <a:lnTo>
                    <a:pt x="974" y="245"/>
                  </a:lnTo>
                  <a:lnTo>
                    <a:pt x="945" y="243"/>
                  </a:lnTo>
                  <a:lnTo>
                    <a:pt x="918" y="235"/>
                  </a:lnTo>
                  <a:lnTo>
                    <a:pt x="893" y="224"/>
                  </a:lnTo>
                  <a:lnTo>
                    <a:pt x="871" y="208"/>
                  </a:lnTo>
                  <a:lnTo>
                    <a:pt x="852" y="188"/>
                  </a:lnTo>
                  <a:lnTo>
                    <a:pt x="836" y="166"/>
                  </a:lnTo>
                  <a:lnTo>
                    <a:pt x="824" y="140"/>
                  </a:lnTo>
                  <a:lnTo>
                    <a:pt x="69" y="140"/>
                  </a:lnTo>
                  <a:lnTo>
                    <a:pt x="51" y="138"/>
                  </a:lnTo>
                  <a:lnTo>
                    <a:pt x="35" y="131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Freeform 418"/>
            <p:cNvSpPr>
              <a:spLocks/>
            </p:cNvSpPr>
            <p:nvPr/>
          </p:nvSpPr>
          <p:spPr bwMode="auto">
            <a:xfrm>
              <a:off x="8161338" y="5154613"/>
              <a:ext cx="550863" cy="357188"/>
            </a:xfrm>
            <a:custGeom>
              <a:avLst/>
              <a:gdLst>
                <a:gd name="T0" fmla="*/ 343 w 3473"/>
                <a:gd name="T1" fmla="*/ 3 h 2248"/>
                <a:gd name="T2" fmla="*/ 373 w 3473"/>
                <a:gd name="T3" fmla="*/ 21 h 2248"/>
                <a:gd name="T4" fmla="*/ 391 w 3473"/>
                <a:gd name="T5" fmla="*/ 51 h 2248"/>
                <a:gd name="T6" fmla="*/ 393 w 3473"/>
                <a:gd name="T7" fmla="*/ 1759 h 2248"/>
                <a:gd name="T8" fmla="*/ 384 w 3473"/>
                <a:gd name="T9" fmla="*/ 1795 h 2248"/>
                <a:gd name="T10" fmla="*/ 360 w 3473"/>
                <a:gd name="T11" fmla="*/ 1820 h 2248"/>
                <a:gd name="T12" fmla="*/ 324 w 3473"/>
                <a:gd name="T13" fmla="*/ 1829 h 2248"/>
                <a:gd name="T14" fmla="*/ 140 w 3473"/>
                <a:gd name="T15" fmla="*/ 1926 h 2248"/>
                <a:gd name="T16" fmla="*/ 152 w 3473"/>
                <a:gd name="T17" fmla="*/ 1989 h 2248"/>
                <a:gd name="T18" fmla="*/ 182 w 3473"/>
                <a:gd name="T19" fmla="*/ 2043 h 2248"/>
                <a:gd name="T20" fmla="*/ 230 w 3473"/>
                <a:gd name="T21" fmla="*/ 2082 h 2248"/>
                <a:gd name="T22" fmla="*/ 288 w 3473"/>
                <a:gd name="T23" fmla="*/ 2104 h 2248"/>
                <a:gd name="T24" fmla="*/ 3152 w 3473"/>
                <a:gd name="T25" fmla="*/ 2107 h 2248"/>
                <a:gd name="T26" fmla="*/ 3215 w 3473"/>
                <a:gd name="T27" fmla="*/ 2095 h 2248"/>
                <a:gd name="T28" fmla="*/ 3268 w 3473"/>
                <a:gd name="T29" fmla="*/ 2064 h 2248"/>
                <a:gd name="T30" fmla="*/ 3308 w 3473"/>
                <a:gd name="T31" fmla="*/ 2017 h 2248"/>
                <a:gd name="T32" fmla="*/ 3329 w 3473"/>
                <a:gd name="T33" fmla="*/ 1958 h 2248"/>
                <a:gd name="T34" fmla="*/ 3332 w 3473"/>
                <a:gd name="T35" fmla="*/ 1829 h 2248"/>
                <a:gd name="T36" fmla="*/ 3130 w 3473"/>
                <a:gd name="T37" fmla="*/ 1827 h 2248"/>
                <a:gd name="T38" fmla="*/ 3099 w 3473"/>
                <a:gd name="T39" fmla="*/ 1809 h 2248"/>
                <a:gd name="T40" fmla="*/ 3080 w 3473"/>
                <a:gd name="T41" fmla="*/ 1778 h 2248"/>
                <a:gd name="T42" fmla="*/ 3078 w 3473"/>
                <a:gd name="T43" fmla="*/ 70 h 2248"/>
                <a:gd name="T44" fmla="*/ 3088 w 3473"/>
                <a:gd name="T45" fmla="*/ 35 h 2248"/>
                <a:gd name="T46" fmla="*/ 3113 w 3473"/>
                <a:gd name="T47" fmla="*/ 10 h 2248"/>
                <a:gd name="T48" fmla="*/ 3148 w 3473"/>
                <a:gd name="T49" fmla="*/ 0 h 2248"/>
                <a:gd name="T50" fmla="*/ 3184 w 3473"/>
                <a:gd name="T51" fmla="*/ 10 h 2248"/>
                <a:gd name="T52" fmla="*/ 3209 w 3473"/>
                <a:gd name="T53" fmla="*/ 35 h 2248"/>
                <a:gd name="T54" fmla="*/ 3218 w 3473"/>
                <a:gd name="T55" fmla="*/ 70 h 2248"/>
                <a:gd name="T56" fmla="*/ 3402 w 3473"/>
                <a:gd name="T57" fmla="*/ 1689 h 2248"/>
                <a:gd name="T58" fmla="*/ 3438 w 3473"/>
                <a:gd name="T59" fmla="*/ 1699 h 2248"/>
                <a:gd name="T60" fmla="*/ 3463 w 3473"/>
                <a:gd name="T61" fmla="*/ 1724 h 2248"/>
                <a:gd name="T62" fmla="*/ 3473 w 3473"/>
                <a:gd name="T63" fmla="*/ 1759 h 2248"/>
                <a:gd name="T64" fmla="*/ 3469 w 3473"/>
                <a:gd name="T65" fmla="*/ 1970 h 2248"/>
                <a:gd name="T66" fmla="*/ 3447 w 3473"/>
                <a:gd name="T67" fmla="*/ 2051 h 2248"/>
                <a:gd name="T68" fmla="*/ 3406 w 3473"/>
                <a:gd name="T69" fmla="*/ 2122 h 2248"/>
                <a:gd name="T70" fmla="*/ 3348 w 3473"/>
                <a:gd name="T71" fmla="*/ 2180 h 2248"/>
                <a:gd name="T72" fmla="*/ 3276 w 3473"/>
                <a:gd name="T73" fmla="*/ 2222 h 2248"/>
                <a:gd name="T74" fmla="*/ 3195 w 3473"/>
                <a:gd name="T75" fmla="*/ 2244 h 2248"/>
                <a:gd name="T76" fmla="*/ 321 w 3473"/>
                <a:gd name="T77" fmla="*/ 2248 h 2248"/>
                <a:gd name="T78" fmla="*/ 235 w 3473"/>
                <a:gd name="T79" fmla="*/ 2236 h 2248"/>
                <a:gd name="T80" fmla="*/ 159 w 3473"/>
                <a:gd name="T81" fmla="*/ 2203 h 2248"/>
                <a:gd name="T82" fmla="*/ 94 w 3473"/>
                <a:gd name="T83" fmla="*/ 2152 h 2248"/>
                <a:gd name="T84" fmla="*/ 44 w 3473"/>
                <a:gd name="T85" fmla="*/ 2088 h 2248"/>
                <a:gd name="T86" fmla="*/ 12 w 3473"/>
                <a:gd name="T87" fmla="*/ 2011 h 2248"/>
                <a:gd name="T88" fmla="*/ 0 w 3473"/>
                <a:gd name="T89" fmla="*/ 1926 h 2248"/>
                <a:gd name="T90" fmla="*/ 2 w 3473"/>
                <a:gd name="T91" fmla="*/ 1740 h 2248"/>
                <a:gd name="T92" fmla="*/ 20 w 3473"/>
                <a:gd name="T93" fmla="*/ 1710 h 2248"/>
                <a:gd name="T94" fmla="*/ 52 w 3473"/>
                <a:gd name="T95" fmla="*/ 1692 h 2248"/>
                <a:gd name="T96" fmla="*/ 253 w 3473"/>
                <a:gd name="T97" fmla="*/ 1689 h 2248"/>
                <a:gd name="T98" fmla="*/ 256 w 3473"/>
                <a:gd name="T99" fmla="*/ 51 h 2248"/>
                <a:gd name="T100" fmla="*/ 274 w 3473"/>
                <a:gd name="T101" fmla="*/ 21 h 2248"/>
                <a:gd name="T102" fmla="*/ 305 w 3473"/>
                <a:gd name="T103" fmla="*/ 3 h 2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73" h="2248">
                  <a:moveTo>
                    <a:pt x="324" y="0"/>
                  </a:moveTo>
                  <a:lnTo>
                    <a:pt x="343" y="3"/>
                  </a:lnTo>
                  <a:lnTo>
                    <a:pt x="360" y="10"/>
                  </a:lnTo>
                  <a:lnTo>
                    <a:pt x="373" y="21"/>
                  </a:lnTo>
                  <a:lnTo>
                    <a:pt x="384" y="35"/>
                  </a:lnTo>
                  <a:lnTo>
                    <a:pt x="391" y="51"/>
                  </a:lnTo>
                  <a:lnTo>
                    <a:pt x="393" y="70"/>
                  </a:lnTo>
                  <a:lnTo>
                    <a:pt x="393" y="1759"/>
                  </a:lnTo>
                  <a:lnTo>
                    <a:pt x="391" y="1778"/>
                  </a:lnTo>
                  <a:lnTo>
                    <a:pt x="384" y="1795"/>
                  </a:lnTo>
                  <a:lnTo>
                    <a:pt x="373" y="1809"/>
                  </a:lnTo>
                  <a:lnTo>
                    <a:pt x="360" y="1820"/>
                  </a:lnTo>
                  <a:lnTo>
                    <a:pt x="343" y="1827"/>
                  </a:lnTo>
                  <a:lnTo>
                    <a:pt x="324" y="1829"/>
                  </a:lnTo>
                  <a:lnTo>
                    <a:pt x="140" y="1829"/>
                  </a:lnTo>
                  <a:lnTo>
                    <a:pt x="140" y="1926"/>
                  </a:lnTo>
                  <a:lnTo>
                    <a:pt x="143" y="1958"/>
                  </a:lnTo>
                  <a:lnTo>
                    <a:pt x="152" y="1989"/>
                  </a:lnTo>
                  <a:lnTo>
                    <a:pt x="165" y="2017"/>
                  </a:lnTo>
                  <a:lnTo>
                    <a:pt x="182" y="2043"/>
                  </a:lnTo>
                  <a:lnTo>
                    <a:pt x="205" y="2064"/>
                  </a:lnTo>
                  <a:lnTo>
                    <a:pt x="230" y="2082"/>
                  </a:lnTo>
                  <a:lnTo>
                    <a:pt x="257" y="2095"/>
                  </a:lnTo>
                  <a:lnTo>
                    <a:pt x="288" y="2104"/>
                  </a:lnTo>
                  <a:lnTo>
                    <a:pt x="321" y="2107"/>
                  </a:lnTo>
                  <a:lnTo>
                    <a:pt x="3152" y="2107"/>
                  </a:lnTo>
                  <a:lnTo>
                    <a:pt x="3185" y="2104"/>
                  </a:lnTo>
                  <a:lnTo>
                    <a:pt x="3215" y="2095"/>
                  </a:lnTo>
                  <a:lnTo>
                    <a:pt x="3243" y="2082"/>
                  </a:lnTo>
                  <a:lnTo>
                    <a:pt x="3268" y="2064"/>
                  </a:lnTo>
                  <a:lnTo>
                    <a:pt x="3290" y="2043"/>
                  </a:lnTo>
                  <a:lnTo>
                    <a:pt x="3308" y="2017"/>
                  </a:lnTo>
                  <a:lnTo>
                    <a:pt x="3321" y="1989"/>
                  </a:lnTo>
                  <a:lnTo>
                    <a:pt x="3329" y="1958"/>
                  </a:lnTo>
                  <a:lnTo>
                    <a:pt x="3332" y="1926"/>
                  </a:lnTo>
                  <a:lnTo>
                    <a:pt x="3332" y="1829"/>
                  </a:lnTo>
                  <a:lnTo>
                    <a:pt x="3149" y="1829"/>
                  </a:lnTo>
                  <a:lnTo>
                    <a:pt x="3130" y="1827"/>
                  </a:lnTo>
                  <a:lnTo>
                    <a:pt x="3113" y="1820"/>
                  </a:lnTo>
                  <a:lnTo>
                    <a:pt x="3099" y="1809"/>
                  </a:lnTo>
                  <a:lnTo>
                    <a:pt x="3088" y="1795"/>
                  </a:lnTo>
                  <a:lnTo>
                    <a:pt x="3080" y="1778"/>
                  </a:lnTo>
                  <a:lnTo>
                    <a:pt x="3078" y="1759"/>
                  </a:lnTo>
                  <a:lnTo>
                    <a:pt x="3078" y="70"/>
                  </a:lnTo>
                  <a:lnTo>
                    <a:pt x="3080" y="51"/>
                  </a:lnTo>
                  <a:lnTo>
                    <a:pt x="3088" y="35"/>
                  </a:lnTo>
                  <a:lnTo>
                    <a:pt x="3098" y="21"/>
                  </a:lnTo>
                  <a:lnTo>
                    <a:pt x="3113" y="10"/>
                  </a:lnTo>
                  <a:lnTo>
                    <a:pt x="3130" y="3"/>
                  </a:lnTo>
                  <a:lnTo>
                    <a:pt x="3148" y="0"/>
                  </a:lnTo>
                  <a:lnTo>
                    <a:pt x="3167" y="3"/>
                  </a:lnTo>
                  <a:lnTo>
                    <a:pt x="3184" y="10"/>
                  </a:lnTo>
                  <a:lnTo>
                    <a:pt x="3197" y="21"/>
                  </a:lnTo>
                  <a:lnTo>
                    <a:pt x="3209" y="35"/>
                  </a:lnTo>
                  <a:lnTo>
                    <a:pt x="3215" y="51"/>
                  </a:lnTo>
                  <a:lnTo>
                    <a:pt x="3218" y="70"/>
                  </a:lnTo>
                  <a:lnTo>
                    <a:pt x="3218" y="1689"/>
                  </a:lnTo>
                  <a:lnTo>
                    <a:pt x="3402" y="1689"/>
                  </a:lnTo>
                  <a:lnTo>
                    <a:pt x="3421" y="1692"/>
                  </a:lnTo>
                  <a:lnTo>
                    <a:pt x="3438" y="1699"/>
                  </a:lnTo>
                  <a:lnTo>
                    <a:pt x="3453" y="1710"/>
                  </a:lnTo>
                  <a:lnTo>
                    <a:pt x="3463" y="1724"/>
                  </a:lnTo>
                  <a:lnTo>
                    <a:pt x="3471" y="1740"/>
                  </a:lnTo>
                  <a:lnTo>
                    <a:pt x="3473" y="1759"/>
                  </a:lnTo>
                  <a:lnTo>
                    <a:pt x="3473" y="1926"/>
                  </a:lnTo>
                  <a:lnTo>
                    <a:pt x="3469" y="1970"/>
                  </a:lnTo>
                  <a:lnTo>
                    <a:pt x="3461" y="2011"/>
                  </a:lnTo>
                  <a:lnTo>
                    <a:pt x="3447" y="2051"/>
                  </a:lnTo>
                  <a:lnTo>
                    <a:pt x="3428" y="2088"/>
                  </a:lnTo>
                  <a:lnTo>
                    <a:pt x="3406" y="2122"/>
                  </a:lnTo>
                  <a:lnTo>
                    <a:pt x="3379" y="2152"/>
                  </a:lnTo>
                  <a:lnTo>
                    <a:pt x="3348" y="2180"/>
                  </a:lnTo>
                  <a:lnTo>
                    <a:pt x="3313" y="2203"/>
                  </a:lnTo>
                  <a:lnTo>
                    <a:pt x="3276" y="2222"/>
                  </a:lnTo>
                  <a:lnTo>
                    <a:pt x="3237" y="2236"/>
                  </a:lnTo>
                  <a:lnTo>
                    <a:pt x="3195" y="2244"/>
                  </a:lnTo>
                  <a:lnTo>
                    <a:pt x="3152" y="2248"/>
                  </a:lnTo>
                  <a:lnTo>
                    <a:pt x="321" y="2248"/>
                  </a:lnTo>
                  <a:lnTo>
                    <a:pt x="277" y="2244"/>
                  </a:lnTo>
                  <a:lnTo>
                    <a:pt x="235" y="2236"/>
                  </a:lnTo>
                  <a:lnTo>
                    <a:pt x="196" y="2222"/>
                  </a:lnTo>
                  <a:lnTo>
                    <a:pt x="159" y="2203"/>
                  </a:lnTo>
                  <a:lnTo>
                    <a:pt x="124" y="2180"/>
                  </a:lnTo>
                  <a:lnTo>
                    <a:pt x="94" y="2152"/>
                  </a:lnTo>
                  <a:lnTo>
                    <a:pt x="66" y="2122"/>
                  </a:lnTo>
                  <a:lnTo>
                    <a:pt x="44" y="2088"/>
                  </a:lnTo>
                  <a:lnTo>
                    <a:pt x="25" y="2051"/>
                  </a:lnTo>
                  <a:lnTo>
                    <a:pt x="12" y="2011"/>
                  </a:lnTo>
                  <a:lnTo>
                    <a:pt x="3" y="1970"/>
                  </a:lnTo>
                  <a:lnTo>
                    <a:pt x="0" y="1926"/>
                  </a:lnTo>
                  <a:lnTo>
                    <a:pt x="0" y="1759"/>
                  </a:lnTo>
                  <a:lnTo>
                    <a:pt x="2" y="1740"/>
                  </a:lnTo>
                  <a:lnTo>
                    <a:pt x="9" y="1724"/>
                  </a:lnTo>
                  <a:lnTo>
                    <a:pt x="20" y="1710"/>
                  </a:lnTo>
                  <a:lnTo>
                    <a:pt x="35" y="1699"/>
                  </a:lnTo>
                  <a:lnTo>
                    <a:pt x="52" y="1692"/>
                  </a:lnTo>
                  <a:lnTo>
                    <a:pt x="71" y="1689"/>
                  </a:lnTo>
                  <a:lnTo>
                    <a:pt x="253" y="1689"/>
                  </a:lnTo>
                  <a:lnTo>
                    <a:pt x="253" y="70"/>
                  </a:lnTo>
                  <a:lnTo>
                    <a:pt x="256" y="51"/>
                  </a:lnTo>
                  <a:lnTo>
                    <a:pt x="264" y="35"/>
                  </a:lnTo>
                  <a:lnTo>
                    <a:pt x="274" y="21"/>
                  </a:lnTo>
                  <a:lnTo>
                    <a:pt x="288" y="10"/>
                  </a:lnTo>
                  <a:lnTo>
                    <a:pt x="305" y="3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419"/>
            <p:cNvSpPr>
              <a:spLocks/>
            </p:cNvSpPr>
            <p:nvPr/>
          </p:nvSpPr>
          <p:spPr bwMode="auto">
            <a:xfrm>
              <a:off x="8374063" y="5129213"/>
              <a:ext cx="125413" cy="93663"/>
            </a:xfrm>
            <a:custGeom>
              <a:avLst/>
              <a:gdLst>
                <a:gd name="T0" fmla="*/ 715 w 786"/>
                <a:gd name="T1" fmla="*/ 0 h 592"/>
                <a:gd name="T2" fmla="*/ 733 w 786"/>
                <a:gd name="T3" fmla="*/ 2 h 592"/>
                <a:gd name="T4" fmla="*/ 750 w 786"/>
                <a:gd name="T5" fmla="*/ 9 h 592"/>
                <a:gd name="T6" fmla="*/ 765 w 786"/>
                <a:gd name="T7" fmla="*/ 20 h 592"/>
                <a:gd name="T8" fmla="*/ 777 w 786"/>
                <a:gd name="T9" fmla="*/ 35 h 592"/>
                <a:gd name="T10" fmla="*/ 784 w 786"/>
                <a:gd name="T11" fmla="*/ 52 h 592"/>
                <a:gd name="T12" fmla="*/ 786 w 786"/>
                <a:gd name="T13" fmla="*/ 69 h 592"/>
                <a:gd name="T14" fmla="*/ 784 w 786"/>
                <a:gd name="T15" fmla="*/ 87 h 592"/>
                <a:gd name="T16" fmla="*/ 777 w 786"/>
                <a:gd name="T17" fmla="*/ 104 h 592"/>
                <a:gd name="T18" fmla="*/ 765 w 786"/>
                <a:gd name="T19" fmla="*/ 119 h 592"/>
                <a:gd name="T20" fmla="*/ 311 w 786"/>
                <a:gd name="T21" fmla="*/ 572 h 592"/>
                <a:gd name="T22" fmla="*/ 295 w 786"/>
                <a:gd name="T23" fmla="*/ 584 h 592"/>
                <a:gd name="T24" fmla="*/ 279 w 786"/>
                <a:gd name="T25" fmla="*/ 590 h 592"/>
                <a:gd name="T26" fmla="*/ 261 w 786"/>
                <a:gd name="T27" fmla="*/ 592 h 592"/>
                <a:gd name="T28" fmla="*/ 243 w 786"/>
                <a:gd name="T29" fmla="*/ 590 h 592"/>
                <a:gd name="T30" fmla="*/ 226 w 786"/>
                <a:gd name="T31" fmla="*/ 584 h 592"/>
                <a:gd name="T32" fmla="*/ 211 w 786"/>
                <a:gd name="T33" fmla="*/ 572 h 592"/>
                <a:gd name="T34" fmla="*/ 22 w 786"/>
                <a:gd name="T35" fmla="*/ 381 h 592"/>
                <a:gd name="T36" fmla="*/ 10 w 786"/>
                <a:gd name="T37" fmla="*/ 365 h 592"/>
                <a:gd name="T38" fmla="*/ 3 w 786"/>
                <a:gd name="T39" fmla="*/ 348 h 592"/>
                <a:gd name="T40" fmla="*/ 0 w 786"/>
                <a:gd name="T41" fmla="*/ 331 h 592"/>
                <a:gd name="T42" fmla="*/ 3 w 786"/>
                <a:gd name="T43" fmla="*/ 313 h 592"/>
                <a:gd name="T44" fmla="*/ 10 w 786"/>
                <a:gd name="T45" fmla="*/ 296 h 592"/>
                <a:gd name="T46" fmla="*/ 22 w 786"/>
                <a:gd name="T47" fmla="*/ 282 h 592"/>
                <a:gd name="T48" fmla="*/ 36 w 786"/>
                <a:gd name="T49" fmla="*/ 270 h 592"/>
                <a:gd name="T50" fmla="*/ 53 w 786"/>
                <a:gd name="T51" fmla="*/ 263 h 592"/>
                <a:gd name="T52" fmla="*/ 71 w 786"/>
                <a:gd name="T53" fmla="*/ 260 h 592"/>
                <a:gd name="T54" fmla="*/ 89 w 786"/>
                <a:gd name="T55" fmla="*/ 263 h 592"/>
                <a:gd name="T56" fmla="*/ 106 w 786"/>
                <a:gd name="T57" fmla="*/ 270 h 592"/>
                <a:gd name="T58" fmla="*/ 121 w 786"/>
                <a:gd name="T59" fmla="*/ 282 h 592"/>
                <a:gd name="T60" fmla="*/ 262 w 786"/>
                <a:gd name="T61" fmla="*/ 423 h 592"/>
                <a:gd name="T62" fmla="*/ 666 w 786"/>
                <a:gd name="T63" fmla="*/ 20 h 592"/>
                <a:gd name="T64" fmla="*/ 681 w 786"/>
                <a:gd name="T65" fmla="*/ 8 h 592"/>
                <a:gd name="T66" fmla="*/ 698 w 786"/>
                <a:gd name="T67" fmla="*/ 2 h 592"/>
                <a:gd name="T68" fmla="*/ 715 w 786"/>
                <a:gd name="T69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6" h="592">
                  <a:moveTo>
                    <a:pt x="715" y="0"/>
                  </a:moveTo>
                  <a:lnTo>
                    <a:pt x="733" y="2"/>
                  </a:lnTo>
                  <a:lnTo>
                    <a:pt x="750" y="9"/>
                  </a:lnTo>
                  <a:lnTo>
                    <a:pt x="765" y="20"/>
                  </a:lnTo>
                  <a:lnTo>
                    <a:pt x="777" y="35"/>
                  </a:lnTo>
                  <a:lnTo>
                    <a:pt x="784" y="52"/>
                  </a:lnTo>
                  <a:lnTo>
                    <a:pt x="786" y="69"/>
                  </a:lnTo>
                  <a:lnTo>
                    <a:pt x="784" y="87"/>
                  </a:lnTo>
                  <a:lnTo>
                    <a:pt x="777" y="104"/>
                  </a:lnTo>
                  <a:lnTo>
                    <a:pt x="765" y="119"/>
                  </a:lnTo>
                  <a:lnTo>
                    <a:pt x="311" y="572"/>
                  </a:lnTo>
                  <a:lnTo>
                    <a:pt x="295" y="584"/>
                  </a:lnTo>
                  <a:lnTo>
                    <a:pt x="279" y="590"/>
                  </a:lnTo>
                  <a:lnTo>
                    <a:pt x="261" y="592"/>
                  </a:lnTo>
                  <a:lnTo>
                    <a:pt x="243" y="590"/>
                  </a:lnTo>
                  <a:lnTo>
                    <a:pt x="226" y="584"/>
                  </a:lnTo>
                  <a:lnTo>
                    <a:pt x="211" y="572"/>
                  </a:lnTo>
                  <a:lnTo>
                    <a:pt x="22" y="381"/>
                  </a:lnTo>
                  <a:lnTo>
                    <a:pt x="10" y="365"/>
                  </a:lnTo>
                  <a:lnTo>
                    <a:pt x="3" y="348"/>
                  </a:lnTo>
                  <a:lnTo>
                    <a:pt x="0" y="331"/>
                  </a:lnTo>
                  <a:lnTo>
                    <a:pt x="3" y="313"/>
                  </a:lnTo>
                  <a:lnTo>
                    <a:pt x="10" y="296"/>
                  </a:lnTo>
                  <a:lnTo>
                    <a:pt x="22" y="282"/>
                  </a:lnTo>
                  <a:lnTo>
                    <a:pt x="36" y="270"/>
                  </a:lnTo>
                  <a:lnTo>
                    <a:pt x="53" y="263"/>
                  </a:lnTo>
                  <a:lnTo>
                    <a:pt x="71" y="260"/>
                  </a:lnTo>
                  <a:lnTo>
                    <a:pt x="89" y="263"/>
                  </a:lnTo>
                  <a:lnTo>
                    <a:pt x="106" y="270"/>
                  </a:lnTo>
                  <a:lnTo>
                    <a:pt x="121" y="282"/>
                  </a:lnTo>
                  <a:lnTo>
                    <a:pt x="262" y="423"/>
                  </a:lnTo>
                  <a:lnTo>
                    <a:pt x="666" y="20"/>
                  </a:lnTo>
                  <a:lnTo>
                    <a:pt x="681" y="8"/>
                  </a:lnTo>
                  <a:lnTo>
                    <a:pt x="698" y="2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20"/>
            <p:cNvSpPr>
              <a:spLocks noEditPoints="1"/>
            </p:cNvSpPr>
            <p:nvPr/>
          </p:nvSpPr>
          <p:spPr bwMode="auto">
            <a:xfrm>
              <a:off x="8258176" y="5053013"/>
              <a:ext cx="357188" cy="311150"/>
            </a:xfrm>
            <a:custGeom>
              <a:avLst/>
              <a:gdLst>
                <a:gd name="T0" fmla="*/ 230 w 2245"/>
                <a:gd name="T1" fmla="*/ 144 h 1953"/>
                <a:gd name="T2" fmla="*/ 183 w 2245"/>
                <a:gd name="T3" fmla="*/ 166 h 1953"/>
                <a:gd name="T4" fmla="*/ 151 w 2245"/>
                <a:gd name="T5" fmla="*/ 206 h 1953"/>
                <a:gd name="T6" fmla="*/ 139 w 2245"/>
                <a:gd name="T7" fmla="*/ 258 h 1953"/>
                <a:gd name="T8" fmla="*/ 142 w 2245"/>
                <a:gd name="T9" fmla="*/ 1309 h 1953"/>
                <a:gd name="T10" fmla="*/ 164 w 2245"/>
                <a:gd name="T11" fmla="*/ 1356 h 1953"/>
                <a:gd name="T12" fmla="*/ 204 w 2245"/>
                <a:gd name="T13" fmla="*/ 1387 h 1953"/>
                <a:gd name="T14" fmla="*/ 256 w 2245"/>
                <a:gd name="T15" fmla="*/ 1400 h 1953"/>
                <a:gd name="T16" fmla="*/ 417 w 2245"/>
                <a:gd name="T17" fmla="*/ 1402 h 1953"/>
                <a:gd name="T18" fmla="*/ 449 w 2245"/>
                <a:gd name="T19" fmla="*/ 1420 h 1953"/>
                <a:gd name="T20" fmla="*/ 467 w 2245"/>
                <a:gd name="T21" fmla="*/ 1451 h 1953"/>
                <a:gd name="T22" fmla="*/ 469 w 2245"/>
                <a:gd name="T23" fmla="*/ 1750 h 1953"/>
                <a:gd name="T24" fmla="*/ 761 w 2245"/>
                <a:gd name="T25" fmla="*/ 1414 h 1953"/>
                <a:gd name="T26" fmla="*/ 789 w 2245"/>
                <a:gd name="T27" fmla="*/ 1401 h 1953"/>
                <a:gd name="T28" fmla="*/ 1988 w 2245"/>
                <a:gd name="T29" fmla="*/ 1400 h 1953"/>
                <a:gd name="T30" fmla="*/ 2039 w 2245"/>
                <a:gd name="T31" fmla="*/ 1387 h 1953"/>
                <a:gd name="T32" fmla="*/ 2079 w 2245"/>
                <a:gd name="T33" fmla="*/ 1356 h 1953"/>
                <a:gd name="T34" fmla="*/ 2101 w 2245"/>
                <a:gd name="T35" fmla="*/ 1309 h 1953"/>
                <a:gd name="T36" fmla="*/ 2105 w 2245"/>
                <a:gd name="T37" fmla="*/ 1283 h 1953"/>
                <a:gd name="T38" fmla="*/ 2101 w 2245"/>
                <a:gd name="T39" fmla="*/ 231 h 1953"/>
                <a:gd name="T40" fmla="*/ 2078 w 2245"/>
                <a:gd name="T41" fmla="*/ 184 h 1953"/>
                <a:gd name="T42" fmla="*/ 2038 w 2245"/>
                <a:gd name="T43" fmla="*/ 152 h 1953"/>
                <a:gd name="T44" fmla="*/ 1988 w 2245"/>
                <a:gd name="T45" fmla="*/ 141 h 1953"/>
                <a:gd name="T46" fmla="*/ 257 w 2245"/>
                <a:gd name="T47" fmla="*/ 0 h 1953"/>
                <a:gd name="T48" fmla="*/ 2026 w 2245"/>
                <a:gd name="T49" fmla="*/ 2 h 1953"/>
                <a:gd name="T50" fmla="*/ 2096 w 2245"/>
                <a:gd name="T51" fmla="*/ 25 h 1953"/>
                <a:gd name="T52" fmla="*/ 2156 w 2245"/>
                <a:gd name="T53" fmla="*/ 64 h 1953"/>
                <a:gd name="T54" fmla="*/ 2204 w 2245"/>
                <a:gd name="T55" fmla="*/ 117 h 1953"/>
                <a:gd name="T56" fmla="*/ 2234 w 2245"/>
                <a:gd name="T57" fmla="*/ 183 h 1953"/>
                <a:gd name="T58" fmla="*/ 2245 w 2245"/>
                <a:gd name="T59" fmla="*/ 258 h 1953"/>
                <a:gd name="T60" fmla="*/ 2243 w 2245"/>
                <a:gd name="T61" fmla="*/ 1321 h 1953"/>
                <a:gd name="T62" fmla="*/ 2221 w 2245"/>
                <a:gd name="T63" fmla="*/ 1391 h 1953"/>
                <a:gd name="T64" fmla="*/ 2182 w 2245"/>
                <a:gd name="T65" fmla="*/ 1452 h 1953"/>
                <a:gd name="T66" fmla="*/ 2128 w 2245"/>
                <a:gd name="T67" fmla="*/ 1498 h 1953"/>
                <a:gd name="T68" fmla="*/ 2062 w 2245"/>
                <a:gd name="T69" fmla="*/ 1529 h 1953"/>
                <a:gd name="T70" fmla="*/ 1988 w 2245"/>
                <a:gd name="T71" fmla="*/ 1541 h 1953"/>
                <a:gd name="T72" fmla="*/ 511 w 2245"/>
                <a:gd name="T73" fmla="*/ 1917 h 1953"/>
                <a:gd name="T74" fmla="*/ 476 w 2245"/>
                <a:gd name="T75" fmla="*/ 1943 h 1953"/>
                <a:gd name="T76" fmla="*/ 434 w 2245"/>
                <a:gd name="T77" fmla="*/ 1953 h 1953"/>
                <a:gd name="T78" fmla="*/ 388 w 2245"/>
                <a:gd name="T79" fmla="*/ 1942 h 1953"/>
                <a:gd name="T80" fmla="*/ 353 w 2245"/>
                <a:gd name="T81" fmla="*/ 1913 h 1953"/>
                <a:gd name="T82" fmla="*/ 332 w 2245"/>
                <a:gd name="T83" fmla="*/ 1872 h 1953"/>
                <a:gd name="T84" fmla="*/ 330 w 2245"/>
                <a:gd name="T85" fmla="*/ 1541 h 1953"/>
                <a:gd name="T86" fmla="*/ 219 w 2245"/>
                <a:gd name="T87" fmla="*/ 1537 h 1953"/>
                <a:gd name="T88" fmla="*/ 148 w 2245"/>
                <a:gd name="T89" fmla="*/ 1516 h 1953"/>
                <a:gd name="T90" fmla="*/ 88 w 2245"/>
                <a:gd name="T91" fmla="*/ 1477 h 1953"/>
                <a:gd name="T92" fmla="*/ 41 w 2245"/>
                <a:gd name="T93" fmla="*/ 1422 h 1953"/>
                <a:gd name="T94" fmla="*/ 10 w 2245"/>
                <a:gd name="T95" fmla="*/ 1357 h 1953"/>
                <a:gd name="T96" fmla="*/ 0 w 2245"/>
                <a:gd name="T97" fmla="*/ 1283 h 1953"/>
                <a:gd name="T98" fmla="*/ 2 w 2245"/>
                <a:gd name="T99" fmla="*/ 220 h 1953"/>
                <a:gd name="T100" fmla="*/ 23 w 2245"/>
                <a:gd name="T101" fmla="*/ 149 h 1953"/>
                <a:gd name="T102" fmla="*/ 63 w 2245"/>
                <a:gd name="T103" fmla="*/ 89 h 1953"/>
                <a:gd name="T104" fmla="*/ 117 w 2245"/>
                <a:gd name="T105" fmla="*/ 41 h 1953"/>
                <a:gd name="T106" fmla="*/ 182 w 2245"/>
                <a:gd name="T107" fmla="*/ 11 h 1953"/>
                <a:gd name="T108" fmla="*/ 257 w 2245"/>
                <a:gd name="T109" fmla="*/ 0 h 1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45" h="1953">
                  <a:moveTo>
                    <a:pt x="256" y="141"/>
                  </a:moveTo>
                  <a:lnTo>
                    <a:pt x="230" y="144"/>
                  </a:lnTo>
                  <a:lnTo>
                    <a:pt x="204" y="152"/>
                  </a:lnTo>
                  <a:lnTo>
                    <a:pt x="183" y="166"/>
                  </a:lnTo>
                  <a:lnTo>
                    <a:pt x="164" y="184"/>
                  </a:lnTo>
                  <a:lnTo>
                    <a:pt x="151" y="206"/>
                  </a:lnTo>
                  <a:lnTo>
                    <a:pt x="142" y="231"/>
                  </a:lnTo>
                  <a:lnTo>
                    <a:pt x="139" y="258"/>
                  </a:lnTo>
                  <a:lnTo>
                    <a:pt x="139" y="1283"/>
                  </a:lnTo>
                  <a:lnTo>
                    <a:pt x="142" y="1309"/>
                  </a:lnTo>
                  <a:lnTo>
                    <a:pt x="151" y="1333"/>
                  </a:lnTo>
                  <a:lnTo>
                    <a:pt x="164" y="1356"/>
                  </a:lnTo>
                  <a:lnTo>
                    <a:pt x="183" y="1374"/>
                  </a:lnTo>
                  <a:lnTo>
                    <a:pt x="204" y="1387"/>
                  </a:lnTo>
                  <a:lnTo>
                    <a:pt x="230" y="1397"/>
                  </a:lnTo>
                  <a:lnTo>
                    <a:pt x="256" y="1400"/>
                  </a:lnTo>
                  <a:lnTo>
                    <a:pt x="399" y="1400"/>
                  </a:lnTo>
                  <a:lnTo>
                    <a:pt x="417" y="1402"/>
                  </a:lnTo>
                  <a:lnTo>
                    <a:pt x="434" y="1410"/>
                  </a:lnTo>
                  <a:lnTo>
                    <a:pt x="449" y="1420"/>
                  </a:lnTo>
                  <a:lnTo>
                    <a:pt x="460" y="1434"/>
                  </a:lnTo>
                  <a:lnTo>
                    <a:pt x="467" y="1451"/>
                  </a:lnTo>
                  <a:lnTo>
                    <a:pt x="469" y="1470"/>
                  </a:lnTo>
                  <a:lnTo>
                    <a:pt x="469" y="1750"/>
                  </a:lnTo>
                  <a:lnTo>
                    <a:pt x="751" y="1423"/>
                  </a:lnTo>
                  <a:lnTo>
                    <a:pt x="761" y="1414"/>
                  </a:lnTo>
                  <a:lnTo>
                    <a:pt x="774" y="1405"/>
                  </a:lnTo>
                  <a:lnTo>
                    <a:pt x="789" y="1401"/>
                  </a:lnTo>
                  <a:lnTo>
                    <a:pt x="803" y="1400"/>
                  </a:lnTo>
                  <a:lnTo>
                    <a:pt x="1988" y="1400"/>
                  </a:lnTo>
                  <a:lnTo>
                    <a:pt x="2015" y="1397"/>
                  </a:lnTo>
                  <a:lnTo>
                    <a:pt x="2039" y="1387"/>
                  </a:lnTo>
                  <a:lnTo>
                    <a:pt x="2061" y="1374"/>
                  </a:lnTo>
                  <a:lnTo>
                    <a:pt x="2079" y="1356"/>
                  </a:lnTo>
                  <a:lnTo>
                    <a:pt x="2093" y="1333"/>
                  </a:lnTo>
                  <a:lnTo>
                    <a:pt x="2101" y="1309"/>
                  </a:lnTo>
                  <a:lnTo>
                    <a:pt x="2105" y="1283"/>
                  </a:lnTo>
                  <a:lnTo>
                    <a:pt x="2105" y="1283"/>
                  </a:lnTo>
                  <a:lnTo>
                    <a:pt x="2105" y="258"/>
                  </a:lnTo>
                  <a:lnTo>
                    <a:pt x="2101" y="231"/>
                  </a:lnTo>
                  <a:lnTo>
                    <a:pt x="2092" y="206"/>
                  </a:lnTo>
                  <a:lnTo>
                    <a:pt x="2078" y="184"/>
                  </a:lnTo>
                  <a:lnTo>
                    <a:pt x="2060" y="166"/>
                  </a:lnTo>
                  <a:lnTo>
                    <a:pt x="2038" y="152"/>
                  </a:lnTo>
                  <a:lnTo>
                    <a:pt x="2014" y="144"/>
                  </a:lnTo>
                  <a:lnTo>
                    <a:pt x="1988" y="141"/>
                  </a:lnTo>
                  <a:lnTo>
                    <a:pt x="256" y="141"/>
                  </a:lnTo>
                  <a:close/>
                  <a:moveTo>
                    <a:pt x="257" y="0"/>
                  </a:moveTo>
                  <a:lnTo>
                    <a:pt x="1988" y="0"/>
                  </a:lnTo>
                  <a:lnTo>
                    <a:pt x="2026" y="2"/>
                  </a:lnTo>
                  <a:lnTo>
                    <a:pt x="2062" y="11"/>
                  </a:lnTo>
                  <a:lnTo>
                    <a:pt x="2096" y="25"/>
                  </a:lnTo>
                  <a:lnTo>
                    <a:pt x="2128" y="41"/>
                  </a:lnTo>
                  <a:lnTo>
                    <a:pt x="2156" y="64"/>
                  </a:lnTo>
                  <a:lnTo>
                    <a:pt x="2182" y="89"/>
                  </a:lnTo>
                  <a:lnTo>
                    <a:pt x="2204" y="117"/>
                  </a:lnTo>
                  <a:lnTo>
                    <a:pt x="2221" y="149"/>
                  </a:lnTo>
                  <a:lnTo>
                    <a:pt x="2234" y="183"/>
                  </a:lnTo>
                  <a:lnTo>
                    <a:pt x="2243" y="220"/>
                  </a:lnTo>
                  <a:lnTo>
                    <a:pt x="2245" y="258"/>
                  </a:lnTo>
                  <a:lnTo>
                    <a:pt x="2245" y="1283"/>
                  </a:lnTo>
                  <a:lnTo>
                    <a:pt x="2243" y="1321"/>
                  </a:lnTo>
                  <a:lnTo>
                    <a:pt x="2234" y="1357"/>
                  </a:lnTo>
                  <a:lnTo>
                    <a:pt x="2221" y="1391"/>
                  </a:lnTo>
                  <a:lnTo>
                    <a:pt x="2204" y="1422"/>
                  </a:lnTo>
                  <a:lnTo>
                    <a:pt x="2182" y="1452"/>
                  </a:lnTo>
                  <a:lnTo>
                    <a:pt x="2156" y="1477"/>
                  </a:lnTo>
                  <a:lnTo>
                    <a:pt x="2128" y="1498"/>
                  </a:lnTo>
                  <a:lnTo>
                    <a:pt x="2096" y="1516"/>
                  </a:lnTo>
                  <a:lnTo>
                    <a:pt x="2062" y="1529"/>
                  </a:lnTo>
                  <a:lnTo>
                    <a:pt x="2026" y="1537"/>
                  </a:lnTo>
                  <a:lnTo>
                    <a:pt x="1988" y="1541"/>
                  </a:lnTo>
                  <a:lnTo>
                    <a:pt x="836" y="1541"/>
                  </a:lnTo>
                  <a:lnTo>
                    <a:pt x="511" y="1917"/>
                  </a:lnTo>
                  <a:lnTo>
                    <a:pt x="495" y="1931"/>
                  </a:lnTo>
                  <a:lnTo>
                    <a:pt x="476" y="1943"/>
                  </a:lnTo>
                  <a:lnTo>
                    <a:pt x="455" y="1950"/>
                  </a:lnTo>
                  <a:lnTo>
                    <a:pt x="434" y="1953"/>
                  </a:lnTo>
                  <a:lnTo>
                    <a:pt x="410" y="1949"/>
                  </a:lnTo>
                  <a:lnTo>
                    <a:pt x="388" y="1942"/>
                  </a:lnTo>
                  <a:lnTo>
                    <a:pt x="369" y="1929"/>
                  </a:lnTo>
                  <a:lnTo>
                    <a:pt x="353" y="1913"/>
                  </a:lnTo>
                  <a:lnTo>
                    <a:pt x="340" y="1894"/>
                  </a:lnTo>
                  <a:lnTo>
                    <a:pt x="332" y="1872"/>
                  </a:lnTo>
                  <a:lnTo>
                    <a:pt x="330" y="1849"/>
                  </a:lnTo>
                  <a:lnTo>
                    <a:pt x="330" y="1541"/>
                  </a:lnTo>
                  <a:lnTo>
                    <a:pt x="257" y="1541"/>
                  </a:lnTo>
                  <a:lnTo>
                    <a:pt x="219" y="1537"/>
                  </a:lnTo>
                  <a:lnTo>
                    <a:pt x="182" y="1529"/>
                  </a:lnTo>
                  <a:lnTo>
                    <a:pt x="148" y="1516"/>
                  </a:lnTo>
                  <a:lnTo>
                    <a:pt x="117" y="1498"/>
                  </a:lnTo>
                  <a:lnTo>
                    <a:pt x="88" y="1477"/>
                  </a:lnTo>
                  <a:lnTo>
                    <a:pt x="63" y="1452"/>
                  </a:lnTo>
                  <a:lnTo>
                    <a:pt x="41" y="1422"/>
                  </a:lnTo>
                  <a:lnTo>
                    <a:pt x="23" y="1391"/>
                  </a:lnTo>
                  <a:lnTo>
                    <a:pt x="10" y="1357"/>
                  </a:lnTo>
                  <a:lnTo>
                    <a:pt x="2" y="1321"/>
                  </a:lnTo>
                  <a:lnTo>
                    <a:pt x="0" y="1283"/>
                  </a:lnTo>
                  <a:lnTo>
                    <a:pt x="0" y="258"/>
                  </a:lnTo>
                  <a:lnTo>
                    <a:pt x="2" y="220"/>
                  </a:lnTo>
                  <a:lnTo>
                    <a:pt x="10" y="183"/>
                  </a:lnTo>
                  <a:lnTo>
                    <a:pt x="23" y="149"/>
                  </a:lnTo>
                  <a:lnTo>
                    <a:pt x="41" y="117"/>
                  </a:lnTo>
                  <a:lnTo>
                    <a:pt x="63" y="89"/>
                  </a:lnTo>
                  <a:lnTo>
                    <a:pt x="88" y="64"/>
                  </a:lnTo>
                  <a:lnTo>
                    <a:pt x="117" y="41"/>
                  </a:lnTo>
                  <a:lnTo>
                    <a:pt x="148" y="25"/>
                  </a:lnTo>
                  <a:lnTo>
                    <a:pt x="182" y="11"/>
                  </a:lnTo>
                  <a:lnTo>
                    <a:pt x="219" y="2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3" name="Group 1032"/>
          <p:cNvGrpSpPr/>
          <p:nvPr/>
        </p:nvGrpSpPr>
        <p:grpSpPr>
          <a:xfrm>
            <a:off x="7231884" y="5006975"/>
            <a:ext cx="525463" cy="550863"/>
            <a:chOff x="7256463" y="5006975"/>
            <a:chExt cx="52546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0" name="Freeform 425"/>
            <p:cNvSpPr>
              <a:spLocks/>
            </p:cNvSpPr>
            <p:nvPr/>
          </p:nvSpPr>
          <p:spPr bwMode="auto">
            <a:xfrm>
              <a:off x="7370763" y="5270500"/>
              <a:ext cx="296863" cy="36512"/>
            </a:xfrm>
            <a:custGeom>
              <a:avLst/>
              <a:gdLst>
                <a:gd name="T0" fmla="*/ 696 w 1871"/>
                <a:gd name="T1" fmla="*/ 0 h 237"/>
                <a:gd name="T2" fmla="*/ 731 w 1871"/>
                <a:gd name="T3" fmla="*/ 10 h 237"/>
                <a:gd name="T4" fmla="*/ 757 w 1871"/>
                <a:gd name="T5" fmla="*/ 34 h 237"/>
                <a:gd name="T6" fmla="*/ 766 w 1871"/>
                <a:gd name="T7" fmla="*/ 70 h 237"/>
                <a:gd name="T8" fmla="*/ 766 w 1871"/>
                <a:gd name="T9" fmla="*/ 89 h 237"/>
                <a:gd name="T10" fmla="*/ 768 w 1871"/>
                <a:gd name="T11" fmla="*/ 95 h 237"/>
                <a:gd name="T12" fmla="*/ 1101 w 1871"/>
                <a:gd name="T13" fmla="*/ 98 h 237"/>
                <a:gd name="T14" fmla="*/ 1103 w 1871"/>
                <a:gd name="T15" fmla="*/ 92 h 237"/>
                <a:gd name="T16" fmla="*/ 1104 w 1871"/>
                <a:gd name="T17" fmla="*/ 85 h 237"/>
                <a:gd name="T18" fmla="*/ 1107 w 1871"/>
                <a:gd name="T19" fmla="*/ 51 h 237"/>
                <a:gd name="T20" fmla="*/ 1125 w 1871"/>
                <a:gd name="T21" fmla="*/ 20 h 237"/>
                <a:gd name="T22" fmla="*/ 1156 w 1871"/>
                <a:gd name="T23" fmla="*/ 2 h 237"/>
                <a:gd name="T24" fmla="*/ 1801 w 1871"/>
                <a:gd name="T25" fmla="*/ 0 h 237"/>
                <a:gd name="T26" fmla="*/ 1836 w 1871"/>
                <a:gd name="T27" fmla="*/ 10 h 237"/>
                <a:gd name="T28" fmla="*/ 1861 w 1871"/>
                <a:gd name="T29" fmla="*/ 34 h 237"/>
                <a:gd name="T30" fmla="*/ 1871 w 1871"/>
                <a:gd name="T31" fmla="*/ 70 h 237"/>
                <a:gd name="T32" fmla="*/ 1861 w 1871"/>
                <a:gd name="T33" fmla="*/ 106 h 237"/>
                <a:gd name="T34" fmla="*/ 1836 w 1871"/>
                <a:gd name="T35" fmla="*/ 130 h 237"/>
                <a:gd name="T36" fmla="*/ 1801 w 1871"/>
                <a:gd name="T37" fmla="*/ 140 h 237"/>
                <a:gd name="T38" fmla="*/ 1223 w 1871"/>
                <a:gd name="T39" fmla="*/ 167 h 237"/>
                <a:gd name="T40" fmla="*/ 1185 w 1871"/>
                <a:gd name="T41" fmla="*/ 210 h 237"/>
                <a:gd name="T42" fmla="*/ 1135 w 1871"/>
                <a:gd name="T43" fmla="*/ 234 h 237"/>
                <a:gd name="T44" fmla="*/ 763 w 1871"/>
                <a:gd name="T45" fmla="*/ 237 h 237"/>
                <a:gd name="T46" fmla="*/ 708 w 1871"/>
                <a:gd name="T47" fmla="*/ 225 h 237"/>
                <a:gd name="T48" fmla="*/ 663 w 1871"/>
                <a:gd name="T49" fmla="*/ 191 h 237"/>
                <a:gd name="T50" fmla="*/ 635 w 1871"/>
                <a:gd name="T51" fmla="*/ 140 h 237"/>
                <a:gd name="T52" fmla="*/ 51 w 1871"/>
                <a:gd name="T53" fmla="*/ 138 h 237"/>
                <a:gd name="T54" fmla="*/ 20 w 1871"/>
                <a:gd name="T55" fmla="*/ 120 h 237"/>
                <a:gd name="T56" fmla="*/ 2 w 1871"/>
                <a:gd name="T57" fmla="*/ 89 h 237"/>
                <a:gd name="T58" fmla="*/ 3 w 1871"/>
                <a:gd name="T59" fmla="*/ 51 h 237"/>
                <a:gd name="T60" fmla="*/ 21 w 1871"/>
                <a:gd name="T61" fmla="*/ 20 h 237"/>
                <a:gd name="T62" fmla="*/ 52 w 1871"/>
                <a:gd name="T63" fmla="*/ 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71" h="237">
                  <a:moveTo>
                    <a:pt x="71" y="0"/>
                  </a:moveTo>
                  <a:lnTo>
                    <a:pt x="696" y="0"/>
                  </a:lnTo>
                  <a:lnTo>
                    <a:pt x="715" y="2"/>
                  </a:lnTo>
                  <a:lnTo>
                    <a:pt x="731" y="10"/>
                  </a:lnTo>
                  <a:lnTo>
                    <a:pt x="746" y="20"/>
                  </a:lnTo>
                  <a:lnTo>
                    <a:pt x="757" y="34"/>
                  </a:lnTo>
                  <a:lnTo>
                    <a:pt x="764" y="51"/>
                  </a:lnTo>
                  <a:lnTo>
                    <a:pt x="766" y="70"/>
                  </a:lnTo>
                  <a:lnTo>
                    <a:pt x="766" y="85"/>
                  </a:lnTo>
                  <a:lnTo>
                    <a:pt x="766" y="89"/>
                  </a:lnTo>
                  <a:lnTo>
                    <a:pt x="767" y="93"/>
                  </a:lnTo>
                  <a:lnTo>
                    <a:pt x="768" y="95"/>
                  </a:lnTo>
                  <a:lnTo>
                    <a:pt x="769" y="98"/>
                  </a:lnTo>
                  <a:lnTo>
                    <a:pt x="1101" y="98"/>
                  </a:lnTo>
                  <a:lnTo>
                    <a:pt x="1102" y="95"/>
                  </a:lnTo>
                  <a:lnTo>
                    <a:pt x="1103" y="92"/>
                  </a:lnTo>
                  <a:lnTo>
                    <a:pt x="1104" y="89"/>
                  </a:lnTo>
                  <a:lnTo>
                    <a:pt x="1104" y="85"/>
                  </a:lnTo>
                  <a:lnTo>
                    <a:pt x="1104" y="70"/>
                  </a:lnTo>
                  <a:lnTo>
                    <a:pt x="1107" y="51"/>
                  </a:lnTo>
                  <a:lnTo>
                    <a:pt x="1114" y="34"/>
                  </a:lnTo>
                  <a:lnTo>
                    <a:pt x="1125" y="20"/>
                  </a:lnTo>
                  <a:lnTo>
                    <a:pt x="1139" y="10"/>
                  </a:lnTo>
                  <a:lnTo>
                    <a:pt x="1156" y="2"/>
                  </a:lnTo>
                  <a:lnTo>
                    <a:pt x="1174" y="0"/>
                  </a:lnTo>
                  <a:lnTo>
                    <a:pt x="1801" y="0"/>
                  </a:lnTo>
                  <a:lnTo>
                    <a:pt x="1819" y="2"/>
                  </a:lnTo>
                  <a:lnTo>
                    <a:pt x="1836" y="10"/>
                  </a:lnTo>
                  <a:lnTo>
                    <a:pt x="1851" y="20"/>
                  </a:lnTo>
                  <a:lnTo>
                    <a:pt x="1861" y="34"/>
                  </a:lnTo>
                  <a:lnTo>
                    <a:pt x="1869" y="51"/>
                  </a:lnTo>
                  <a:lnTo>
                    <a:pt x="1871" y="70"/>
                  </a:lnTo>
                  <a:lnTo>
                    <a:pt x="1869" y="89"/>
                  </a:lnTo>
                  <a:lnTo>
                    <a:pt x="1861" y="106"/>
                  </a:lnTo>
                  <a:lnTo>
                    <a:pt x="1851" y="120"/>
                  </a:lnTo>
                  <a:lnTo>
                    <a:pt x="1836" y="130"/>
                  </a:lnTo>
                  <a:lnTo>
                    <a:pt x="1819" y="138"/>
                  </a:lnTo>
                  <a:lnTo>
                    <a:pt x="1801" y="140"/>
                  </a:lnTo>
                  <a:lnTo>
                    <a:pt x="1235" y="140"/>
                  </a:lnTo>
                  <a:lnTo>
                    <a:pt x="1223" y="167"/>
                  </a:lnTo>
                  <a:lnTo>
                    <a:pt x="1206" y="191"/>
                  </a:lnTo>
                  <a:lnTo>
                    <a:pt x="1185" y="210"/>
                  </a:lnTo>
                  <a:lnTo>
                    <a:pt x="1162" y="225"/>
                  </a:lnTo>
                  <a:lnTo>
                    <a:pt x="1135" y="234"/>
                  </a:lnTo>
                  <a:lnTo>
                    <a:pt x="1107" y="237"/>
                  </a:lnTo>
                  <a:lnTo>
                    <a:pt x="763" y="237"/>
                  </a:lnTo>
                  <a:lnTo>
                    <a:pt x="734" y="234"/>
                  </a:lnTo>
                  <a:lnTo>
                    <a:pt x="708" y="225"/>
                  </a:lnTo>
                  <a:lnTo>
                    <a:pt x="685" y="210"/>
                  </a:lnTo>
                  <a:lnTo>
                    <a:pt x="663" y="191"/>
                  </a:lnTo>
                  <a:lnTo>
                    <a:pt x="646" y="167"/>
                  </a:lnTo>
                  <a:lnTo>
                    <a:pt x="635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26"/>
            <p:cNvSpPr>
              <a:spLocks noEditPoints="1"/>
            </p:cNvSpPr>
            <p:nvPr/>
          </p:nvSpPr>
          <p:spPr bwMode="auto">
            <a:xfrm>
              <a:off x="7261226" y="5006975"/>
              <a:ext cx="517525" cy="354012"/>
            </a:xfrm>
            <a:custGeom>
              <a:avLst/>
              <a:gdLst>
                <a:gd name="T0" fmla="*/ 420 w 3259"/>
                <a:gd name="T1" fmla="*/ 143 h 2237"/>
                <a:gd name="T2" fmla="*/ 389 w 3259"/>
                <a:gd name="T3" fmla="*/ 165 h 2237"/>
                <a:gd name="T4" fmla="*/ 377 w 3259"/>
                <a:gd name="T5" fmla="*/ 203 h 2237"/>
                <a:gd name="T6" fmla="*/ 374 w 3259"/>
                <a:gd name="T7" fmla="*/ 1797 h 2237"/>
                <a:gd name="T8" fmla="*/ 356 w 3259"/>
                <a:gd name="T9" fmla="*/ 1827 h 2237"/>
                <a:gd name="T10" fmla="*/ 325 w 3259"/>
                <a:gd name="T11" fmla="*/ 1845 h 2237"/>
                <a:gd name="T12" fmla="*/ 139 w 3259"/>
                <a:gd name="T13" fmla="*/ 1849 h 2237"/>
                <a:gd name="T14" fmla="*/ 143 w 3259"/>
                <a:gd name="T15" fmla="*/ 1966 h 2237"/>
                <a:gd name="T16" fmla="*/ 167 w 3259"/>
                <a:gd name="T17" fmla="*/ 2024 h 2237"/>
                <a:gd name="T18" fmla="*/ 212 w 3259"/>
                <a:gd name="T19" fmla="*/ 2069 h 2237"/>
                <a:gd name="T20" fmla="*/ 271 w 3259"/>
                <a:gd name="T21" fmla="*/ 2094 h 2237"/>
                <a:gd name="T22" fmla="*/ 2954 w 3259"/>
                <a:gd name="T23" fmla="*/ 2097 h 2237"/>
                <a:gd name="T24" fmla="*/ 3017 w 3259"/>
                <a:gd name="T25" fmla="*/ 2085 h 2237"/>
                <a:gd name="T26" fmla="*/ 3070 w 3259"/>
                <a:gd name="T27" fmla="*/ 2049 h 2237"/>
                <a:gd name="T28" fmla="*/ 3105 w 3259"/>
                <a:gd name="T29" fmla="*/ 1997 h 2237"/>
                <a:gd name="T30" fmla="*/ 3118 w 3259"/>
                <a:gd name="T31" fmla="*/ 1933 h 2237"/>
                <a:gd name="T32" fmla="*/ 2952 w 3259"/>
                <a:gd name="T33" fmla="*/ 1849 h 2237"/>
                <a:gd name="T34" fmla="*/ 2916 w 3259"/>
                <a:gd name="T35" fmla="*/ 1839 h 2237"/>
                <a:gd name="T36" fmla="*/ 2890 w 3259"/>
                <a:gd name="T37" fmla="*/ 1814 h 2237"/>
                <a:gd name="T38" fmla="*/ 2881 w 3259"/>
                <a:gd name="T39" fmla="*/ 1778 h 2237"/>
                <a:gd name="T40" fmla="*/ 2874 w 3259"/>
                <a:gd name="T41" fmla="*/ 186 h 2237"/>
                <a:gd name="T42" fmla="*/ 2848 w 3259"/>
                <a:gd name="T43" fmla="*/ 153 h 2237"/>
                <a:gd name="T44" fmla="*/ 2810 w 3259"/>
                <a:gd name="T45" fmla="*/ 140 h 2237"/>
                <a:gd name="T46" fmla="*/ 441 w 3259"/>
                <a:gd name="T47" fmla="*/ 0 h 2237"/>
                <a:gd name="T48" fmla="*/ 2846 w 3259"/>
                <a:gd name="T49" fmla="*/ 4 h 2237"/>
                <a:gd name="T50" fmla="*/ 2910 w 3259"/>
                <a:gd name="T51" fmla="*/ 26 h 2237"/>
                <a:gd name="T52" fmla="*/ 2964 w 3259"/>
                <a:gd name="T53" fmla="*/ 68 h 2237"/>
                <a:gd name="T54" fmla="*/ 3003 w 3259"/>
                <a:gd name="T55" fmla="*/ 126 h 2237"/>
                <a:gd name="T56" fmla="*/ 3021 w 3259"/>
                <a:gd name="T57" fmla="*/ 196 h 2237"/>
                <a:gd name="T58" fmla="*/ 3188 w 3259"/>
                <a:gd name="T59" fmla="*/ 1707 h 2237"/>
                <a:gd name="T60" fmla="*/ 3224 w 3259"/>
                <a:gd name="T61" fmla="*/ 1716 h 2237"/>
                <a:gd name="T62" fmla="*/ 3250 w 3259"/>
                <a:gd name="T63" fmla="*/ 1742 h 2237"/>
                <a:gd name="T64" fmla="*/ 3259 w 3259"/>
                <a:gd name="T65" fmla="*/ 1778 h 2237"/>
                <a:gd name="T66" fmla="*/ 3256 w 3259"/>
                <a:gd name="T67" fmla="*/ 1978 h 2237"/>
                <a:gd name="T68" fmla="*/ 3231 w 3259"/>
                <a:gd name="T69" fmla="*/ 2060 h 2237"/>
                <a:gd name="T70" fmla="*/ 3184 w 3259"/>
                <a:gd name="T71" fmla="*/ 2132 h 2237"/>
                <a:gd name="T72" fmla="*/ 3120 w 3259"/>
                <a:gd name="T73" fmla="*/ 2187 h 2237"/>
                <a:gd name="T74" fmla="*/ 3042 w 3259"/>
                <a:gd name="T75" fmla="*/ 2224 h 2237"/>
                <a:gd name="T76" fmla="*/ 2954 w 3259"/>
                <a:gd name="T77" fmla="*/ 2237 h 2237"/>
                <a:gd name="T78" fmla="*/ 259 w 3259"/>
                <a:gd name="T79" fmla="*/ 2234 h 2237"/>
                <a:gd name="T80" fmla="*/ 176 w 3259"/>
                <a:gd name="T81" fmla="*/ 2208 h 2237"/>
                <a:gd name="T82" fmla="*/ 105 w 3259"/>
                <a:gd name="T83" fmla="*/ 2162 h 2237"/>
                <a:gd name="T84" fmla="*/ 48 w 3259"/>
                <a:gd name="T85" fmla="*/ 2098 h 2237"/>
                <a:gd name="T86" fmla="*/ 12 w 3259"/>
                <a:gd name="T87" fmla="*/ 2020 h 2237"/>
                <a:gd name="T88" fmla="*/ 0 w 3259"/>
                <a:gd name="T89" fmla="*/ 1932 h 2237"/>
                <a:gd name="T90" fmla="*/ 2 w 3259"/>
                <a:gd name="T91" fmla="*/ 1759 h 2237"/>
                <a:gd name="T92" fmla="*/ 20 w 3259"/>
                <a:gd name="T93" fmla="*/ 1728 h 2237"/>
                <a:gd name="T94" fmla="*/ 52 w 3259"/>
                <a:gd name="T95" fmla="*/ 1710 h 2237"/>
                <a:gd name="T96" fmla="*/ 237 w 3259"/>
                <a:gd name="T97" fmla="*/ 1707 h 2237"/>
                <a:gd name="T98" fmla="*/ 240 w 3259"/>
                <a:gd name="T99" fmla="*/ 167 h 2237"/>
                <a:gd name="T100" fmla="*/ 265 w 3259"/>
                <a:gd name="T101" fmla="*/ 101 h 2237"/>
                <a:gd name="T102" fmla="*/ 309 w 3259"/>
                <a:gd name="T103" fmla="*/ 48 h 2237"/>
                <a:gd name="T104" fmla="*/ 370 w 3259"/>
                <a:gd name="T105" fmla="*/ 13 h 2237"/>
                <a:gd name="T106" fmla="*/ 441 w 3259"/>
                <a:gd name="T107" fmla="*/ 0 h 2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59" h="2237">
                  <a:moveTo>
                    <a:pt x="439" y="140"/>
                  </a:moveTo>
                  <a:lnTo>
                    <a:pt x="420" y="143"/>
                  </a:lnTo>
                  <a:lnTo>
                    <a:pt x="402" y="152"/>
                  </a:lnTo>
                  <a:lnTo>
                    <a:pt x="389" y="165"/>
                  </a:lnTo>
                  <a:lnTo>
                    <a:pt x="380" y="183"/>
                  </a:lnTo>
                  <a:lnTo>
                    <a:pt x="377" y="203"/>
                  </a:lnTo>
                  <a:lnTo>
                    <a:pt x="377" y="1778"/>
                  </a:lnTo>
                  <a:lnTo>
                    <a:pt x="374" y="1797"/>
                  </a:lnTo>
                  <a:lnTo>
                    <a:pt x="367" y="1814"/>
                  </a:lnTo>
                  <a:lnTo>
                    <a:pt x="356" y="1827"/>
                  </a:lnTo>
                  <a:lnTo>
                    <a:pt x="342" y="1839"/>
                  </a:lnTo>
                  <a:lnTo>
                    <a:pt x="325" y="1845"/>
                  </a:lnTo>
                  <a:lnTo>
                    <a:pt x="306" y="1849"/>
                  </a:lnTo>
                  <a:lnTo>
                    <a:pt x="139" y="1849"/>
                  </a:lnTo>
                  <a:lnTo>
                    <a:pt x="139" y="1933"/>
                  </a:lnTo>
                  <a:lnTo>
                    <a:pt x="143" y="1966"/>
                  </a:lnTo>
                  <a:lnTo>
                    <a:pt x="152" y="1997"/>
                  </a:lnTo>
                  <a:lnTo>
                    <a:pt x="167" y="2024"/>
                  </a:lnTo>
                  <a:lnTo>
                    <a:pt x="187" y="2049"/>
                  </a:lnTo>
                  <a:lnTo>
                    <a:pt x="212" y="2069"/>
                  </a:lnTo>
                  <a:lnTo>
                    <a:pt x="240" y="2085"/>
                  </a:lnTo>
                  <a:lnTo>
                    <a:pt x="271" y="2094"/>
                  </a:lnTo>
                  <a:lnTo>
                    <a:pt x="304" y="2097"/>
                  </a:lnTo>
                  <a:lnTo>
                    <a:pt x="2954" y="2097"/>
                  </a:lnTo>
                  <a:lnTo>
                    <a:pt x="2987" y="2094"/>
                  </a:lnTo>
                  <a:lnTo>
                    <a:pt x="3017" y="2085"/>
                  </a:lnTo>
                  <a:lnTo>
                    <a:pt x="3046" y="2069"/>
                  </a:lnTo>
                  <a:lnTo>
                    <a:pt x="3070" y="2049"/>
                  </a:lnTo>
                  <a:lnTo>
                    <a:pt x="3091" y="2024"/>
                  </a:lnTo>
                  <a:lnTo>
                    <a:pt x="3105" y="1997"/>
                  </a:lnTo>
                  <a:lnTo>
                    <a:pt x="3115" y="1966"/>
                  </a:lnTo>
                  <a:lnTo>
                    <a:pt x="3118" y="1933"/>
                  </a:lnTo>
                  <a:lnTo>
                    <a:pt x="3118" y="1849"/>
                  </a:lnTo>
                  <a:lnTo>
                    <a:pt x="2952" y="1849"/>
                  </a:lnTo>
                  <a:lnTo>
                    <a:pt x="2933" y="1845"/>
                  </a:lnTo>
                  <a:lnTo>
                    <a:pt x="2916" y="1839"/>
                  </a:lnTo>
                  <a:lnTo>
                    <a:pt x="2901" y="1827"/>
                  </a:lnTo>
                  <a:lnTo>
                    <a:pt x="2890" y="1814"/>
                  </a:lnTo>
                  <a:lnTo>
                    <a:pt x="2883" y="1797"/>
                  </a:lnTo>
                  <a:lnTo>
                    <a:pt x="2881" y="1778"/>
                  </a:lnTo>
                  <a:lnTo>
                    <a:pt x="2881" y="207"/>
                  </a:lnTo>
                  <a:lnTo>
                    <a:pt x="2874" y="186"/>
                  </a:lnTo>
                  <a:lnTo>
                    <a:pt x="2864" y="168"/>
                  </a:lnTo>
                  <a:lnTo>
                    <a:pt x="2848" y="153"/>
                  </a:lnTo>
                  <a:lnTo>
                    <a:pt x="2830" y="143"/>
                  </a:lnTo>
                  <a:lnTo>
                    <a:pt x="2810" y="140"/>
                  </a:lnTo>
                  <a:lnTo>
                    <a:pt x="439" y="140"/>
                  </a:lnTo>
                  <a:close/>
                  <a:moveTo>
                    <a:pt x="441" y="0"/>
                  </a:moveTo>
                  <a:lnTo>
                    <a:pt x="2810" y="0"/>
                  </a:lnTo>
                  <a:lnTo>
                    <a:pt x="2846" y="4"/>
                  </a:lnTo>
                  <a:lnTo>
                    <a:pt x="2880" y="12"/>
                  </a:lnTo>
                  <a:lnTo>
                    <a:pt x="2910" y="26"/>
                  </a:lnTo>
                  <a:lnTo>
                    <a:pt x="2939" y="45"/>
                  </a:lnTo>
                  <a:lnTo>
                    <a:pt x="2964" y="68"/>
                  </a:lnTo>
                  <a:lnTo>
                    <a:pt x="2986" y="96"/>
                  </a:lnTo>
                  <a:lnTo>
                    <a:pt x="3003" y="126"/>
                  </a:lnTo>
                  <a:lnTo>
                    <a:pt x="3014" y="160"/>
                  </a:lnTo>
                  <a:lnTo>
                    <a:pt x="3021" y="196"/>
                  </a:lnTo>
                  <a:lnTo>
                    <a:pt x="3021" y="1707"/>
                  </a:lnTo>
                  <a:lnTo>
                    <a:pt x="3188" y="1707"/>
                  </a:lnTo>
                  <a:lnTo>
                    <a:pt x="3207" y="1710"/>
                  </a:lnTo>
                  <a:lnTo>
                    <a:pt x="3224" y="1716"/>
                  </a:lnTo>
                  <a:lnTo>
                    <a:pt x="3238" y="1728"/>
                  </a:lnTo>
                  <a:lnTo>
                    <a:pt x="3250" y="1742"/>
                  </a:lnTo>
                  <a:lnTo>
                    <a:pt x="3256" y="1759"/>
                  </a:lnTo>
                  <a:lnTo>
                    <a:pt x="3259" y="1778"/>
                  </a:lnTo>
                  <a:lnTo>
                    <a:pt x="3259" y="1932"/>
                  </a:lnTo>
                  <a:lnTo>
                    <a:pt x="3256" y="1978"/>
                  </a:lnTo>
                  <a:lnTo>
                    <a:pt x="3246" y="2020"/>
                  </a:lnTo>
                  <a:lnTo>
                    <a:pt x="3231" y="2060"/>
                  </a:lnTo>
                  <a:lnTo>
                    <a:pt x="3209" y="2098"/>
                  </a:lnTo>
                  <a:lnTo>
                    <a:pt x="3184" y="2132"/>
                  </a:lnTo>
                  <a:lnTo>
                    <a:pt x="3154" y="2162"/>
                  </a:lnTo>
                  <a:lnTo>
                    <a:pt x="3120" y="2187"/>
                  </a:lnTo>
                  <a:lnTo>
                    <a:pt x="3082" y="2208"/>
                  </a:lnTo>
                  <a:lnTo>
                    <a:pt x="3042" y="2224"/>
                  </a:lnTo>
                  <a:lnTo>
                    <a:pt x="2999" y="2234"/>
                  </a:lnTo>
                  <a:lnTo>
                    <a:pt x="2954" y="2237"/>
                  </a:lnTo>
                  <a:lnTo>
                    <a:pt x="304" y="2237"/>
                  </a:lnTo>
                  <a:lnTo>
                    <a:pt x="259" y="2234"/>
                  </a:lnTo>
                  <a:lnTo>
                    <a:pt x="216" y="2223"/>
                  </a:lnTo>
                  <a:lnTo>
                    <a:pt x="176" y="2208"/>
                  </a:lnTo>
                  <a:lnTo>
                    <a:pt x="138" y="2187"/>
                  </a:lnTo>
                  <a:lnTo>
                    <a:pt x="105" y="2162"/>
                  </a:lnTo>
                  <a:lnTo>
                    <a:pt x="74" y="2132"/>
                  </a:lnTo>
                  <a:lnTo>
                    <a:pt x="48" y="2098"/>
                  </a:lnTo>
                  <a:lnTo>
                    <a:pt x="28" y="2060"/>
                  </a:lnTo>
                  <a:lnTo>
                    <a:pt x="12" y="2020"/>
                  </a:lnTo>
                  <a:lnTo>
                    <a:pt x="3" y="1978"/>
                  </a:lnTo>
                  <a:lnTo>
                    <a:pt x="0" y="1932"/>
                  </a:lnTo>
                  <a:lnTo>
                    <a:pt x="0" y="1778"/>
                  </a:lnTo>
                  <a:lnTo>
                    <a:pt x="2" y="1759"/>
                  </a:lnTo>
                  <a:lnTo>
                    <a:pt x="9" y="1742"/>
                  </a:lnTo>
                  <a:lnTo>
                    <a:pt x="20" y="1728"/>
                  </a:lnTo>
                  <a:lnTo>
                    <a:pt x="35" y="1716"/>
                  </a:lnTo>
                  <a:lnTo>
                    <a:pt x="52" y="1710"/>
                  </a:lnTo>
                  <a:lnTo>
                    <a:pt x="70" y="1707"/>
                  </a:lnTo>
                  <a:lnTo>
                    <a:pt x="237" y="1707"/>
                  </a:lnTo>
                  <a:lnTo>
                    <a:pt x="237" y="203"/>
                  </a:lnTo>
                  <a:lnTo>
                    <a:pt x="240" y="167"/>
                  </a:lnTo>
                  <a:lnTo>
                    <a:pt x="250" y="132"/>
                  </a:lnTo>
                  <a:lnTo>
                    <a:pt x="265" y="101"/>
                  </a:lnTo>
                  <a:lnTo>
                    <a:pt x="285" y="72"/>
                  </a:lnTo>
                  <a:lnTo>
                    <a:pt x="309" y="48"/>
                  </a:lnTo>
                  <a:lnTo>
                    <a:pt x="338" y="28"/>
                  </a:lnTo>
                  <a:lnTo>
                    <a:pt x="370" y="13"/>
                  </a:lnTo>
                  <a:lnTo>
                    <a:pt x="403" y="4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427"/>
            <p:cNvSpPr>
              <a:spLocks noEditPoints="1"/>
            </p:cNvSpPr>
            <p:nvPr/>
          </p:nvSpPr>
          <p:spPr bwMode="auto">
            <a:xfrm>
              <a:off x="7256463" y="5395913"/>
              <a:ext cx="525463" cy="161925"/>
            </a:xfrm>
            <a:custGeom>
              <a:avLst/>
              <a:gdLst>
                <a:gd name="T0" fmla="*/ 1622 w 3314"/>
                <a:gd name="T1" fmla="*/ 499 h 1023"/>
                <a:gd name="T2" fmla="*/ 1559 w 3314"/>
                <a:gd name="T3" fmla="*/ 522 h 1023"/>
                <a:gd name="T4" fmla="*/ 1509 w 3314"/>
                <a:gd name="T5" fmla="*/ 565 h 1023"/>
                <a:gd name="T6" fmla="*/ 1476 w 3314"/>
                <a:gd name="T7" fmla="*/ 621 h 1023"/>
                <a:gd name="T8" fmla="*/ 1464 w 3314"/>
                <a:gd name="T9" fmla="*/ 688 h 1023"/>
                <a:gd name="T10" fmla="*/ 1476 w 3314"/>
                <a:gd name="T11" fmla="*/ 756 h 1023"/>
                <a:gd name="T12" fmla="*/ 1509 w 3314"/>
                <a:gd name="T13" fmla="*/ 812 h 1023"/>
                <a:gd name="T14" fmla="*/ 1559 w 3314"/>
                <a:gd name="T15" fmla="*/ 854 h 1023"/>
                <a:gd name="T16" fmla="*/ 1622 w 3314"/>
                <a:gd name="T17" fmla="*/ 878 h 1023"/>
                <a:gd name="T18" fmla="*/ 1692 w 3314"/>
                <a:gd name="T19" fmla="*/ 878 h 1023"/>
                <a:gd name="T20" fmla="*/ 1754 w 3314"/>
                <a:gd name="T21" fmla="*/ 854 h 1023"/>
                <a:gd name="T22" fmla="*/ 1804 w 3314"/>
                <a:gd name="T23" fmla="*/ 812 h 1023"/>
                <a:gd name="T24" fmla="*/ 1838 w 3314"/>
                <a:gd name="T25" fmla="*/ 756 h 1023"/>
                <a:gd name="T26" fmla="*/ 1850 w 3314"/>
                <a:gd name="T27" fmla="*/ 688 h 1023"/>
                <a:gd name="T28" fmla="*/ 1838 w 3314"/>
                <a:gd name="T29" fmla="*/ 621 h 1023"/>
                <a:gd name="T30" fmla="*/ 1804 w 3314"/>
                <a:gd name="T31" fmla="*/ 565 h 1023"/>
                <a:gd name="T32" fmla="*/ 1754 w 3314"/>
                <a:gd name="T33" fmla="*/ 522 h 1023"/>
                <a:gd name="T34" fmla="*/ 1692 w 3314"/>
                <a:gd name="T35" fmla="*/ 499 h 1023"/>
                <a:gd name="T36" fmla="*/ 1657 w 3314"/>
                <a:gd name="T37" fmla="*/ 0 h 1023"/>
                <a:gd name="T38" fmla="*/ 1693 w 3314"/>
                <a:gd name="T39" fmla="*/ 9 h 1023"/>
                <a:gd name="T40" fmla="*/ 1717 w 3314"/>
                <a:gd name="T41" fmla="*/ 35 h 1023"/>
                <a:gd name="T42" fmla="*/ 1727 w 3314"/>
                <a:gd name="T43" fmla="*/ 70 h 1023"/>
                <a:gd name="T44" fmla="*/ 1768 w 3314"/>
                <a:gd name="T45" fmla="*/ 375 h 1023"/>
                <a:gd name="T46" fmla="*/ 1843 w 3314"/>
                <a:gd name="T47" fmla="*/ 413 h 1023"/>
                <a:gd name="T48" fmla="*/ 1907 w 3314"/>
                <a:gd name="T49" fmla="*/ 469 h 1023"/>
                <a:gd name="T50" fmla="*/ 1954 w 3314"/>
                <a:gd name="T51" fmla="*/ 538 h 1023"/>
                <a:gd name="T52" fmla="*/ 1983 w 3314"/>
                <a:gd name="T53" fmla="*/ 618 h 1023"/>
                <a:gd name="T54" fmla="*/ 3263 w 3314"/>
                <a:gd name="T55" fmla="*/ 622 h 1023"/>
                <a:gd name="T56" fmla="*/ 3293 w 3314"/>
                <a:gd name="T57" fmla="*/ 640 h 1023"/>
                <a:gd name="T58" fmla="*/ 3312 w 3314"/>
                <a:gd name="T59" fmla="*/ 670 h 1023"/>
                <a:gd name="T60" fmla="*/ 3312 w 3314"/>
                <a:gd name="T61" fmla="*/ 707 h 1023"/>
                <a:gd name="T62" fmla="*/ 3293 w 3314"/>
                <a:gd name="T63" fmla="*/ 739 h 1023"/>
                <a:gd name="T64" fmla="*/ 3263 w 3314"/>
                <a:gd name="T65" fmla="*/ 757 h 1023"/>
                <a:gd name="T66" fmla="*/ 1983 w 3314"/>
                <a:gd name="T67" fmla="*/ 759 h 1023"/>
                <a:gd name="T68" fmla="*/ 1952 w 3314"/>
                <a:gd name="T69" fmla="*/ 844 h 1023"/>
                <a:gd name="T70" fmla="*/ 1901 w 3314"/>
                <a:gd name="T71" fmla="*/ 917 h 1023"/>
                <a:gd name="T72" fmla="*/ 1832 w 3314"/>
                <a:gd name="T73" fmla="*/ 973 h 1023"/>
                <a:gd name="T74" fmla="*/ 1749 w 3314"/>
                <a:gd name="T75" fmla="*/ 1009 h 1023"/>
                <a:gd name="T76" fmla="*/ 1657 w 3314"/>
                <a:gd name="T77" fmla="*/ 1023 h 1023"/>
                <a:gd name="T78" fmla="*/ 1565 w 3314"/>
                <a:gd name="T79" fmla="*/ 1009 h 1023"/>
                <a:gd name="T80" fmla="*/ 1482 w 3314"/>
                <a:gd name="T81" fmla="*/ 973 h 1023"/>
                <a:gd name="T82" fmla="*/ 1414 w 3314"/>
                <a:gd name="T83" fmla="*/ 917 h 1023"/>
                <a:gd name="T84" fmla="*/ 1362 w 3314"/>
                <a:gd name="T85" fmla="*/ 844 h 1023"/>
                <a:gd name="T86" fmla="*/ 1330 w 3314"/>
                <a:gd name="T87" fmla="*/ 759 h 1023"/>
                <a:gd name="T88" fmla="*/ 51 w 3314"/>
                <a:gd name="T89" fmla="*/ 757 h 1023"/>
                <a:gd name="T90" fmla="*/ 20 w 3314"/>
                <a:gd name="T91" fmla="*/ 739 h 1023"/>
                <a:gd name="T92" fmla="*/ 2 w 3314"/>
                <a:gd name="T93" fmla="*/ 707 h 1023"/>
                <a:gd name="T94" fmla="*/ 0 w 3314"/>
                <a:gd name="T95" fmla="*/ 689 h 1023"/>
                <a:gd name="T96" fmla="*/ 10 w 3314"/>
                <a:gd name="T97" fmla="*/ 653 h 1023"/>
                <a:gd name="T98" fmla="*/ 35 w 3314"/>
                <a:gd name="T99" fmla="*/ 628 h 1023"/>
                <a:gd name="T100" fmla="*/ 70 w 3314"/>
                <a:gd name="T101" fmla="*/ 618 h 1023"/>
                <a:gd name="T102" fmla="*/ 1342 w 3314"/>
                <a:gd name="T103" fmla="*/ 577 h 1023"/>
                <a:gd name="T104" fmla="*/ 1380 w 3314"/>
                <a:gd name="T105" fmla="*/ 502 h 1023"/>
                <a:gd name="T106" fmla="*/ 1436 w 3314"/>
                <a:gd name="T107" fmla="*/ 440 h 1023"/>
                <a:gd name="T108" fmla="*/ 1505 w 3314"/>
                <a:gd name="T109" fmla="*/ 392 h 1023"/>
                <a:gd name="T110" fmla="*/ 1587 w 3314"/>
                <a:gd name="T111" fmla="*/ 364 h 1023"/>
                <a:gd name="T112" fmla="*/ 1589 w 3314"/>
                <a:gd name="T113" fmla="*/ 51 h 1023"/>
                <a:gd name="T114" fmla="*/ 1607 w 3314"/>
                <a:gd name="T115" fmla="*/ 21 h 1023"/>
                <a:gd name="T116" fmla="*/ 1638 w 3314"/>
                <a:gd name="T117" fmla="*/ 3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14" h="1023">
                  <a:moveTo>
                    <a:pt x="1657" y="496"/>
                  </a:moveTo>
                  <a:lnTo>
                    <a:pt x="1622" y="499"/>
                  </a:lnTo>
                  <a:lnTo>
                    <a:pt x="1589" y="507"/>
                  </a:lnTo>
                  <a:lnTo>
                    <a:pt x="1559" y="522"/>
                  </a:lnTo>
                  <a:lnTo>
                    <a:pt x="1533" y="541"/>
                  </a:lnTo>
                  <a:lnTo>
                    <a:pt x="1509" y="565"/>
                  </a:lnTo>
                  <a:lnTo>
                    <a:pt x="1490" y="591"/>
                  </a:lnTo>
                  <a:lnTo>
                    <a:pt x="1476" y="621"/>
                  </a:lnTo>
                  <a:lnTo>
                    <a:pt x="1467" y="653"/>
                  </a:lnTo>
                  <a:lnTo>
                    <a:pt x="1464" y="688"/>
                  </a:lnTo>
                  <a:lnTo>
                    <a:pt x="1467" y="723"/>
                  </a:lnTo>
                  <a:lnTo>
                    <a:pt x="1476" y="756"/>
                  </a:lnTo>
                  <a:lnTo>
                    <a:pt x="1490" y="786"/>
                  </a:lnTo>
                  <a:lnTo>
                    <a:pt x="1509" y="812"/>
                  </a:lnTo>
                  <a:lnTo>
                    <a:pt x="1533" y="835"/>
                  </a:lnTo>
                  <a:lnTo>
                    <a:pt x="1559" y="854"/>
                  </a:lnTo>
                  <a:lnTo>
                    <a:pt x="1589" y="869"/>
                  </a:lnTo>
                  <a:lnTo>
                    <a:pt x="1622" y="878"/>
                  </a:lnTo>
                  <a:lnTo>
                    <a:pt x="1657" y="881"/>
                  </a:lnTo>
                  <a:lnTo>
                    <a:pt x="1692" y="878"/>
                  </a:lnTo>
                  <a:lnTo>
                    <a:pt x="1725" y="869"/>
                  </a:lnTo>
                  <a:lnTo>
                    <a:pt x="1754" y="854"/>
                  </a:lnTo>
                  <a:lnTo>
                    <a:pt x="1781" y="835"/>
                  </a:lnTo>
                  <a:lnTo>
                    <a:pt x="1804" y="812"/>
                  </a:lnTo>
                  <a:lnTo>
                    <a:pt x="1823" y="786"/>
                  </a:lnTo>
                  <a:lnTo>
                    <a:pt x="1838" y="756"/>
                  </a:lnTo>
                  <a:lnTo>
                    <a:pt x="1847" y="723"/>
                  </a:lnTo>
                  <a:lnTo>
                    <a:pt x="1850" y="688"/>
                  </a:lnTo>
                  <a:lnTo>
                    <a:pt x="1847" y="653"/>
                  </a:lnTo>
                  <a:lnTo>
                    <a:pt x="1838" y="621"/>
                  </a:lnTo>
                  <a:lnTo>
                    <a:pt x="1823" y="591"/>
                  </a:lnTo>
                  <a:lnTo>
                    <a:pt x="1804" y="565"/>
                  </a:lnTo>
                  <a:lnTo>
                    <a:pt x="1781" y="541"/>
                  </a:lnTo>
                  <a:lnTo>
                    <a:pt x="1754" y="522"/>
                  </a:lnTo>
                  <a:lnTo>
                    <a:pt x="1725" y="507"/>
                  </a:lnTo>
                  <a:lnTo>
                    <a:pt x="1692" y="499"/>
                  </a:lnTo>
                  <a:lnTo>
                    <a:pt x="1657" y="496"/>
                  </a:lnTo>
                  <a:close/>
                  <a:moveTo>
                    <a:pt x="1657" y="0"/>
                  </a:moveTo>
                  <a:lnTo>
                    <a:pt x="1676" y="3"/>
                  </a:lnTo>
                  <a:lnTo>
                    <a:pt x="1693" y="9"/>
                  </a:lnTo>
                  <a:lnTo>
                    <a:pt x="1707" y="21"/>
                  </a:lnTo>
                  <a:lnTo>
                    <a:pt x="1717" y="35"/>
                  </a:lnTo>
                  <a:lnTo>
                    <a:pt x="1725" y="51"/>
                  </a:lnTo>
                  <a:lnTo>
                    <a:pt x="1727" y="70"/>
                  </a:lnTo>
                  <a:lnTo>
                    <a:pt x="1727" y="364"/>
                  </a:lnTo>
                  <a:lnTo>
                    <a:pt x="1768" y="375"/>
                  </a:lnTo>
                  <a:lnTo>
                    <a:pt x="1807" y="392"/>
                  </a:lnTo>
                  <a:lnTo>
                    <a:pt x="1843" y="413"/>
                  </a:lnTo>
                  <a:lnTo>
                    <a:pt x="1877" y="440"/>
                  </a:lnTo>
                  <a:lnTo>
                    <a:pt x="1907" y="469"/>
                  </a:lnTo>
                  <a:lnTo>
                    <a:pt x="1932" y="502"/>
                  </a:lnTo>
                  <a:lnTo>
                    <a:pt x="1954" y="538"/>
                  </a:lnTo>
                  <a:lnTo>
                    <a:pt x="1971" y="577"/>
                  </a:lnTo>
                  <a:lnTo>
                    <a:pt x="1983" y="618"/>
                  </a:lnTo>
                  <a:lnTo>
                    <a:pt x="3244" y="618"/>
                  </a:lnTo>
                  <a:lnTo>
                    <a:pt x="3263" y="622"/>
                  </a:lnTo>
                  <a:lnTo>
                    <a:pt x="3279" y="628"/>
                  </a:lnTo>
                  <a:lnTo>
                    <a:pt x="3293" y="640"/>
                  </a:lnTo>
                  <a:lnTo>
                    <a:pt x="3304" y="653"/>
                  </a:lnTo>
                  <a:lnTo>
                    <a:pt x="3312" y="670"/>
                  </a:lnTo>
                  <a:lnTo>
                    <a:pt x="3314" y="689"/>
                  </a:lnTo>
                  <a:lnTo>
                    <a:pt x="3312" y="707"/>
                  </a:lnTo>
                  <a:lnTo>
                    <a:pt x="3304" y="724"/>
                  </a:lnTo>
                  <a:lnTo>
                    <a:pt x="3293" y="739"/>
                  </a:lnTo>
                  <a:lnTo>
                    <a:pt x="3279" y="750"/>
                  </a:lnTo>
                  <a:lnTo>
                    <a:pt x="3263" y="757"/>
                  </a:lnTo>
                  <a:lnTo>
                    <a:pt x="3244" y="759"/>
                  </a:lnTo>
                  <a:lnTo>
                    <a:pt x="1983" y="759"/>
                  </a:lnTo>
                  <a:lnTo>
                    <a:pt x="1971" y="803"/>
                  </a:lnTo>
                  <a:lnTo>
                    <a:pt x="1952" y="844"/>
                  </a:lnTo>
                  <a:lnTo>
                    <a:pt x="1928" y="882"/>
                  </a:lnTo>
                  <a:lnTo>
                    <a:pt x="1901" y="917"/>
                  </a:lnTo>
                  <a:lnTo>
                    <a:pt x="1868" y="947"/>
                  </a:lnTo>
                  <a:lnTo>
                    <a:pt x="1832" y="973"/>
                  </a:lnTo>
                  <a:lnTo>
                    <a:pt x="1791" y="994"/>
                  </a:lnTo>
                  <a:lnTo>
                    <a:pt x="1749" y="1009"/>
                  </a:lnTo>
                  <a:lnTo>
                    <a:pt x="1703" y="1018"/>
                  </a:lnTo>
                  <a:lnTo>
                    <a:pt x="1657" y="1023"/>
                  </a:lnTo>
                  <a:lnTo>
                    <a:pt x="1610" y="1018"/>
                  </a:lnTo>
                  <a:lnTo>
                    <a:pt x="1565" y="1009"/>
                  </a:lnTo>
                  <a:lnTo>
                    <a:pt x="1522" y="994"/>
                  </a:lnTo>
                  <a:lnTo>
                    <a:pt x="1482" y="973"/>
                  </a:lnTo>
                  <a:lnTo>
                    <a:pt x="1446" y="947"/>
                  </a:lnTo>
                  <a:lnTo>
                    <a:pt x="1414" y="917"/>
                  </a:lnTo>
                  <a:lnTo>
                    <a:pt x="1385" y="882"/>
                  </a:lnTo>
                  <a:lnTo>
                    <a:pt x="1362" y="844"/>
                  </a:lnTo>
                  <a:lnTo>
                    <a:pt x="1343" y="803"/>
                  </a:lnTo>
                  <a:lnTo>
                    <a:pt x="1330" y="759"/>
                  </a:lnTo>
                  <a:lnTo>
                    <a:pt x="70" y="759"/>
                  </a:lnTo>
                  <a:lnTo>
                    <a:pt x="51" y="757"/>
                  </a:lnTo>
                  <a:lnTo>
                    <a:pt x="35" y="750"/>
                  </a:lnTo>
                  <a:lnTo>
                    <a:pt x="20" y="739"/>
                  </a:lnTo>
                  <a:lnTo>
                    <a:pt x="10" y="724"/>
                  </a:lnTo>
                  <a:lnTo>
                    <a:pt x="2" y="707"/>
                  </a:lnTo>
                  <a:lnTo>
                    <a:pt x="0" y="689"/>
                  </a:lnTo>
                  <a:lnTo>
                    <a:pt x="0" y="689"/>
                  </a:lnTo>
                  <a:lnTo>
                    <a:pt x="2" y="670"/>
                  </a:lnTo>
                  <a:lnTo>
                    <a:pt x="10" y="653"/>
                  </a:lnTo>
                  <a:lnTo>
                    <a:pt x="20" y="640"/>
                  </a:lnTo>
                  <a:lnTo>
                    <a:pt x="35" y="628"/>
                  </a:lnTo>
                  <a:lnTo>
                    <a:pt x="51" y="622"/>
                  </a:lnTo>
                  <a:lnTo>
                    <a:pt x="70" y="618"/>
                  </a:lnTo>
                  <a:lnTo>
                    <a:pt x="1330" y="618"/>
                  </a:lnTo>
                  <a:lnTo>
                    <a:pt x="1342" y="577"/>
                  </a:lnTo>
                  <a:lnTo>
                    <a:pt x="1359" y="538"/>
                  </a:lnTo>
                  <a:lnTo>
                    <a:pt x="1380" y="502"/>
                  </a:lnTo>
                  <a:lnTo>
                    <a:pt x="1407" y="469"/>
                  </a:lnTo>
                  <a:lnTo>
                    <a:pt x="1436" y="440"/>
                  </a:lnTo>
                  <a:lnTo>
                    <a:pt x="1469" y="413"/>
                  </a:lnTo>
                  <a:lnTo>
                    <a:pt x="1505" y="392"/>
                  </a:lnTo>
                  <a:lnTo>
                    <a:pt x="1544" y="375"/>
                  </a:lnTo>
                  <a:lnTo>
                    <a:pt x="1587" y="364"/>
                  </a:lnTo>
                  <a:lnTo>
                    <a:pt x="1587" y="70"/>
                  </a:lnTo>
                  <a:lnTo>
                    <a:pt x="1589" y="51"/>
                  </a:lnTo>
                  <a:lnTo>
                    <a:pt x="1596" y="35"/>
                  </a:lnTo>
                  <a:lnTo>
                    <a:pt x="1607" y="21"/>
                  </a:lnTo>
                  <a:lnTo>
                    <a:pt x="1621" y="9"/>
                  </a:lnTo>
                  <a:lnTo>
                    <a:pt x="1638" y="3"/>
                  </a:lnTo>
                  <a:lnTo>
                    <a:pt x="1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9" name="Group 1038"/>
          <p:cNvGrpSpPr/>
          <p:nvPr/>
        </p:nvGrpSpPr>
        <p:grpSpPr>
          <a:xfrm>
            <a:off x="6284484" y="5076825"/>
            <a:ext cx="549275" cy="411163"/>
            <a:chOff x="6281738" y="5076825"/>
            <a:chExt cx="549275" cy="411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7" name="Freeform 432"/>
            <p:cNvSpPr>
              <a:spLocks noEditPoints="1"/>
            </p:cNvSpPr>
            <p:nvPr/>
          </p:nvSpPr>
          <p:spPr bwMode="auto">
            <a:xfrm>
              <a:off x="6281738" y="5076825"/>
              <a:ext cx="549275" cy="411163"/>
            </a:xfrm>
            <a:custGeom>
              <a:avLst/>
              <a:gdLst>
                <a:gd name="T0" fmla="*/ 1349 w 3457"/>
                <a:gd name="T1" fmla="*/ 2350 h 2591"/>
                <a:gd name="T2" fmla="*/ 1312 w 3457"/>
                <a:gd name="T3" fmla="*/ 2423 h 2591"/>
                <a:gd name="T4" fmla="*/ 2145 w 3457"/>
                <a:gd name="T5" fmla="*/ 2423 h 2591"/>
                <a:gd name="T6" fmla="*/ 2110 w 3457"/>
                <a:gd name="T7" fmla="*/ 2350 h 2591"/>
                <a:gd name="T8" fmla="*/ 1349 w 3457"/>
                <a:gd name="T9" fmla="*/ 2350 h 2591"/>
                <a:gd name="T10" fmla="*/ 448 w 3457"/>
                <a:gd name="T11" fmla="*/ 1918 h 2591"/>
                <a:gd name="T12" fmla="*/ 183 w 3457"/>
                <a:gd name="T13" fmla="*/ 2450 h 2591"/>
                <a:gd name="T14" fmla="*/ 1143 w 3457"/>
                <a:gd name="T15" fmla="*/ 2450 h 2591"/>
                <a:gd name="T16" fmla="*/ 1242 w 3457"/>
                <a:gd name="T17" fmla="*/ 2249 h 2591"/>
                <a:gd name="T18" fmla="*/ 1254 w 3457"/>
                <a:gd name="T19" fmla="*/ 2232 h 2591"/>
                <a:gd name="T20" fmla="*/ 1269 w 3457"/>
                <a:gd name="T21" fmla="*/ 2219 h 2591"/>
                <a:gd name="T22" fmla="*/ 1286 w 3457"/>
                <a:gd name="T23" fmla="*/ 2212 h 2591"/>
                <a:gd name="T24" fmla="*/ 1305 w 3457"/>
                <a:gd name="T25" fmla="*/ 2209 h 2591"/>
                <a:gd name="T26" fmla="*/ 2154 w 3457"/>
                <a:gd name="T27" fmla="*/ 2209 h 2591"/>
                <a:gd name="T28" fmla="*/ 2172 w 3457"/>
                <a:gd name="T29" fmla="*/ 2212 h 2591"/>
                <a:gd name="T30" fmla="*/ 2190 w 3457"/>
                <a:gd name="T31" fmla="*/ 2219 h 2591"/>
                <a:gd name="T32" fmla="*/ 2205 w 3457"/>
                <a:gd name="T33" fmla="*/ 2232 h 2591"/>
                <a:gd name="T34" fmla="*/ 2216 w 3457"/>
                <a:gd name="T35" fmla="*/ 2249 h 2591"/>
                <a:gd name="T36" fmla="*/ 2315 w 3457"/>
                <a:gd name="T37" fmla="*/ 2450 h 2591"/>
                <a:gd name="T38" fmla="*/ 3274 w 3457"/>
                <a:gd name="T39" fmla="*/ 2450 h 2591"/>
                <a:gd name="T40" fmla="*/ 3013 w 3457"/>
                <a:gd name="T41" fmla="*/ 1918 h 2591"/>
                <a:gd name="T42" fmla="*/ 448 w 3457"/>
                <a:gd name="T43" fmla="*/ 1918 h 2591"/>
                <a:gd name="T44" fmla="*/ 474 w 3457"/>
                <a:gd name="T45" fmla="*/ 141 h 2591"/>
                <a:gd name="T46" fmla="*/ 474 w 3457"/>
                <a:gd name="T47" fmla="*/ 1778 h 2591"/>
                <a:gd name="T48" fmla="*/ 2987 w 3457"/>
                <a:gd name="T49" fmla="*/ 1778 h 2591"/>
                <a:gd name="T50" fmla="*/ 2987 w 3457"/>
                <a:gd name="T51" fmla="*/ 141 h 2591"/>
                <a:gd name="T52" fmla="*/ 474 w 3457"/>
                <a:gd name="T53" fmla="*/ 141 h 2591"/>
                <a:gd name="T54" fmla="*/ 404 w 3457"/>
                <a:gd name="T55" fmla="*/ 0 h 2591"/>
                <a:gd name="T56" fmla="*/ 3055 w 3457"/>
                <a:gd name="T57" fmla="*/ 0 h 2591"/>
                <a:gd name="T58" fmla="*/ 3074 w 3457"/>
                <a:gd name="T59" fmla="*/ 2 h 2591"/>
                <a:gd name="T60" fmla="*/ 3091 w 3457"/>
                <a:gd name="T61" fmla="*/ 10 h 2591"/>
                <a:gd name="T62" fmla="*/ 3106 w 3457"/>
                <a:gd name="T63" fmla="*/ 20 h 2591"/>
                <a:gd name="T64" fmla="*/ 3116 w 3457"/>
                <a:gd name="T65" fmla="*/ 35 h 2591"/>
                <a:gd name="T66" fmla="*/ 3123 w 3457"/>
                <a:gd name="T67" fmla="*/ 52 h 2591"/>
                <a:gd name="T68" fmla="*/ 3126 w 3457"/>
                <a:gd name="T69" fmla="*/ 71 h 2591"/>
                <a:gd name="T70" fmla="*/ 3126 w 3457"/>
                <a:gd name="T71" fmla="*/ 1831 h 2591"/>
                <a:gd name="T72" fmla="*/ 3446 w 3457"/>
                <a:gd name="T73" fmla="*/ 2483 h 2591"/>
                <a:gd name="T74" fmla="*/ 3453 w 3457"/>
                <a:gd name="T75" fmla="*/ 2495 h 2591"/>
                <a:gd name="T76" fmla="*/ 3456 w 3457"/>
                <a:gd name="T77" fmla="*/ 2507 h 2591"/>
                <a:gd name="T78" fmla="*/ 3457 w 3457"/>
                <a:gd name="T79" fmla="*/ 2520 h 2591"/>
                <a:gd name="T80" fmla="*/ 3455 w 3457"/>
                <a:gd name="T81" fmla="*/ 2539 h 2591"/>
                <a:gd name="T82" fmla="*/ 3447 w 3457"/>
                <a:gd name="T83" fmla="*/ 2556 h 2591"/>
                <a:gd name="T84" fmla="*/ 3437 w 3457"/>
                <a:gd name="T85" fmla="*/ 2571 h 2591"/>
                <a:gd name="T86" fmla="*/ 3422 w 3457"/>
                <a:gd name="T87" fmla="*/ 2581 h 2591"/>
                <a:gd name="T88" fmla="*/ 3405 w 3457"/>
                <a:gd name="T89" fmla="*/ 2588 h 2591"/>
                <a:gd name="T90" fmla="*/ 3387 w 3457"/>
                <a:gd name="T91" fmla="*/ 2591 h 2591"/>
                <a:gd name="T92" fmla="*/ 69 w 3457"/>
                <a:gd name="T93" fmla="*/ 2591 h 2591"/>
                <a:gd name="T94" fmla="*/ 52 w 3457"/>
                <a:gd name="T95" fmla="*/ 2588 h 2591"/>
                <a:gd name="T96" fmla="*/ 36 w 3457"/>
                <a:gd name="T97" fmla="*/ 2581 h 2591"/>
                <a:gd name="T98" fmla="*/ 22 w 3457"/>
                <a:gd name="T99" fmla="*/ 2571 h 2591"/>
                <a:gd name="T100" fmla="*/ 10 w 3457"/>
                <a:gd name="T101" fmla="*/ 2557 h 2591"/>
                <a:gd name="T102" fmla="*/ 3 w 3457"/>
                <a:gd name="T103" fmla="*/ 2541 h 2591"/>
                <a:gd name="T104" fmla="*/ 0 w 3457"/>
                <a:gd name="T105" fmla="*/ 2523 h 2591"/>
                <a:gd name="T106" fmla="*/ 1 w 3457"/>
                <a:gd name="T107" fmla="*/ 2506 h 2591"/>
                <a:gd name="T108" fmla="*/ 7 w 3457"/>
                <a:gd name="T109" fmla="*/ 2489 h 2591"/>
                <a:gd name="T110" fmla="*/ 333 w 3457"/>
                <a:gd name="T111" fmla="*/ 1831 h 2591"/>
                <a:gd name="T112" fmla="*/ 333 w 3457"/>
                <a:gd name="T113" fmla="*/ 71 h 2591"/>
                <a:gd name="T114" fmla="*/ 337 w 3457"/>
                <a:gd name="T115" fmla="*/ 52 h 2591"/>
                <a:gd name="T116" fmla="*/ 343 w 3457"/>
                <a:gd name="T117" fmla="*/ 35 h 2591"/>
                <a:gd name="T118" fmla="*/ 354 w 3457"/>
                <a:gd name="T119" fmla="*/ 20 h 2591"/>
                <a:gd name="T120" fmla="*/ 368 w 3457"/>
                <a:gd name="T121" fmla="*/ 10 h 2591"/>
                <a:gd name="T122" fmla="*/ 385 w 3457"/>
                <a:gd name="T123" fmla="*/ 2 h 2591"/>
                <a:gd name="T124" fmla="*/ 404 w 3457"/>
                <a:gd name="T125" fmla="*/ 0 h 2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57" h="2591">
                  <a:moveTo>
                    <a:pt x="1349" y="2350"/>
                  </a:moveTo>
                  <a:lnTo>
                    <a:pt x="1312" y="2423"/>
                  </a:lnTo>
                  <a:lnTo>
                    <a:pt x="2145" y="2423"/>
                  </a:lnTo>
                  <a:lnTo>
                    <a:pt x="2110" y="2350"/>
                  </a:lnTo>
                  <a:lnTo>
                    <a:pt x="1349" y="2350"/>
                  </a:lnTo>
                  <a:close/>
                  <a:moveTo>
                    <a:pt x="448" y="1918"/>
                  </a:moveTo>
                  <a:lnTo>
                    <a:pt x="183" y="2450"/>
                  </a:lnTo>
                  <a:lnTo>
                    <a:pt x="1143" y="2450"/>
                  </a:lnTo>
                  <a:lnTo>
                    <a:pt x="1242" y="2249"/>
                  </a:lnTo>
                  <a:lnTo>
                    <a:pt x="1254" y="2232"/>
                  </a:lnTo>
                  <a:lnTo>
                    <a:pt x="1269" y="2219"/>
                  </a:lnTo>
                  <a:lnTo>
                    <a:pt x="1286" y="2212"/>
                  </a:lnTo>
                  <a:lnTo>
                    <a:pt x="1305" y="2209"/>
                  </a:lnTo>
                  <a:lnTo>
                    <a:pt x="2154" y="2209"/>
                  </a:lnTo>
                  <a:lnTo>
                    <a:pt x="2172" y="2212"/>
                  </a:lnTo>
                  <a:lnTo>
                    <a:pt x="2190" y="2219"/>
                  </a:lnTo>
                  <a:lnTo>
                    <a:pt x="2205" y="2232"/>
                  </a:lnTo>
                  <a:lnTo>
                    <a:pt x="2216" y="2249"/>
                  </a:lnTo>
                  <a:lnTo>
                    <a:pt x="2315" y="2450"/>
                  </a:lnTo>
                  <a:lnTo>
                    <a:pt x="3274" y="2450"/>
                  </a:lnTo>
                  <a:lnTo>
                    <a:pt x="3013" y="1918"/>
                  </a:lnTo>
                  <a:lnTo>
                    <a:pt x="448" y="1918"/>
                  </a:lnTo>
                  <a:close/>
                  <a:moveTo>
                    <a:pt x="474" y="141"/>
                  </a:moveTo>
                  <a:lnTo>
                    <a:pt x="474" y="1778"/>
                  </a:lnTo>
                  <a:lnTo>
                    <a:pt x="2987" y="1778"/>
                  </a:lnTo>
                  <a:lnTo>
                    <a:pt x="2987" y="141"/>
                  </a:lnTo>
                  <a:lnTo>
                    <a:pt x="474" y="141"/>
                  </a:lnTo>
                  <a:close/>
                  <a:moveTo>
                    <a:pt x="404" y="0"/>
                  </a:moveTo>
                  <a:lnTo>
                    <a:pt x="3055" y="0"/>
                  </a:lnTo>
                  <a:lnTo>
                    <a:pt x="3074" y="2"/>
                  </a:lnTo>
                  <a:lnTo>
                    <a:pt x="3091" y="10"/>
                  </a:lnTo>
                  <a:lnTo>
                    <a:pt x="3106" y="20"/>
                  </a:lnTo>
                  <a:lnTo>
                    <a:pt x="3116" y="35"/>
                  </a:lnTo>
                  <a:lnTo>
                    <a:pt x="3123" y="52"/>
                  </a:lnTo>
                  <a:lnTo>
                    <a:pt x="3126" y="71"/>
                  </a:lnTo>
                  <a:lnTo>
                    <a:pt x="3126" y="1831"/>
                  </a:lnTo>
                  <a:lnTo>
                    <a:pt x="3446" y="2483"/>
                  </a:lnTo>
                  <a:lnTo>
                    <a:pt x="3453" y="2495"/>
                  </a:lnTo>
                  <a:lnTo>
                    <a:pt x="3456" y="2507"/>
                  </a:lnTo>
                  <a:lnTo>
                    <a:pt x="3457" y="2520"/>
                  </a:lnTo>
                  <a:lnTo>
                    <a:pt x="3455" y="2539"/>
                  </a:lnTo>
                  <a:lnTo>
                    <a:pt x="3447" y="2556"/>
                  </a:lnTo>
                  <a:lnTo>
                    <a:pt x="3437" y="2571"/>
                  </a:lnTo>
                  <a:lnTo>
                    <a:pt x="3422" y="2581"/>
                  </a:lnTo>
                  <a:lnTo>
                    <a:pt x="3405" y="2588"/>
                  </a:lnTo>
                  <a:lnTo>
                    <a:pt x="3387" y="2591"/>
                  </a:lnTo>
                  <a:lnTo>
                    <a:pt x="69" y="2591"/>
                  </a:lnTo>
                  <a:lnTo>
                    <a:pt x="52" y="2588"/>
                  </a:lnTo>
                  <a:lnTo>
                    <a:pt x="36" y="2581"/>
                  </a:lnTo>
                  <a:lnTo>
                    <a:pt x="22" y="2571"/>
                  </a:lnTo>
                  <a:lnTo>
                    <a:pt x="10" y="2557"/>
                  </a:lnTo>
                  <a:lnTo>
                    <a:pt x="3" y="2541"/>
                  </a:lnTo>
                  <a:lnTo>
                    <a:pt x="0" y="2523"/>
                  </a:lnTo>
                  <a:lnTo>
                    <a:pt x="1" y="2506"/>
                  </a:lnTo>
                  <a:lnTo>
                    <a:pt x="7" y="2489"/>
                  </a:lnTo>
                  <a:lnTo>
                    <a:pt x="333" y="1831"/>
                  </a:lnTo>
                  <a:lnTo>
                    <a:pt x="333" y="71"/>
                  </a:lnTo>
                  <a:lnTo>
                    <a:pt x="337" y="52"/>
                  </a:lnTo>
                  <a:lnTo>
                    <a:pt x="343" y="35"/>
                  </a:lnTo>
                  <a:lnTo>
                    <a:pt x="354" y="20"/>
                  </a:lnTo>
                  <a:lnTo>
                    <a:pt x="368" y="10"/>
                  </a:lnTo>
                  <a:lnTo>
                    <a:pt x="385" y="2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433"/>
            <p:cNvSpPr>
              <a:spLocks/>
            </p:cNvSpPr>
            <p:nvPr/>
          </p:nvSpPr>
          <p:spPr bwMode="auto">
            <a:xfrm>
              <a:off x="6503988" y="5135563"/>
              <a:ext cx="104775" cy="187325"/>
            </a:xfrm>
            <a:custGeom>
              <a:avLst/>
              <a:gdLst>
                <a:gd name="T0" fmla="*/ 363 w 653"/>
                <a:gd name="T1" fmla="*/ 9 h 1189"/>
                <a:gd name="T2" fmla="*/ 395 w 653"/>
                <a:gd name="T3" fmla="*/ 52 h 1189"/>
                <a:gd name="T4" fmla="*/ 531 w 653"/>
                <a:gd name="T5" fmla="*/ 169 h 1189"/>
                <a:gd name="T6" fmla="*/ 581 w 653"/>
                <a:gd name="T7" fmla="*/ 189 h 1189"/>
                <a:gd name="T8" fmla="*/ 601 w 653"/>
                <a:gd name="T9" fmla="*/ 239 h 1189"/>
                <a:gd name="T10" fmla="*/ 581 w 653"/>
                <a:gd name="T11" fmla="*/ 289 h 1189"/>
                <a:gd name="T12" fmla="*/ 531 w 653"/>
                <a:gd name="T13" fmla="*/ 309 h 1189"/>
                <a:gd name="T14" fmla="*/ 200 w 653"/>
                <a:gd name="T15" fmla="*/ 321 h 1189"/>
                <a:gd name="T16" fmla="*/ 152 w 653"/>
                <a:gd name="T17" fmla="*/ 369 h 1189"/>
                <a:gd name="T18" fmla="*/ 143 w 653"/>
                <a:gd name="T19" fmla="*/ 441 h 1189"/>
                <a:gd name="T20" fmla="*/ 180 w 653"/>
                <a:gd name="T21" fmla="*/ 500 h 1189"/>
                <a:gd name="T22" fmla="*/ 247 w 653"/>
                <a:gd name="T23" fmla="*/ 523 h 1189"/>
                <a:gd name="T24" fmla="*/ 485 w 653"/>
                <a:gd name="T25" fmla="*/ 535 h 1189"/>
                <a:gd name="T26" fmla="*/ 582 w 653"/>
                <a:gd name="T27" fmla="*/ 595 h 1189"/>
                <a:gd name="T28" fmla="*/ 641 w 653"/>
                <a:gd name="T29" fmla="*/ 692 h 1189"/>
                <a:gd name="T30" fmla="*/ 650 w 653"/>
                <a:gd name="T31" fmla="*/ 810 h 1189"/>
                <a:gd name="T32" fmla="*/ 606 w 653"/>
                <a:gd name="T33" fmla="*/ 916 h 1189"/>
                <a:gd name="T34" fmla="*/ 520 w 653"/>
                <a:gd name="T35" fmla="*/ 990 h 1189"/>
                <a:gd name="T36" fmla="*/ 407 w 653"/>
                <a:gd name="T37" fmla="*/ 1017 h 1189"/>
                <a:gd name="T38" fmla="*/ 394 w 653"/>
                <a:gd name="T39" fmla="*/ 1137 h 1189"/>
                <a:gd name="T40" fmla="*/ 362 w 653"/>
                <a:gd name="T41" fmla="*/ 1178 h 1189"/>
                <a:gd name="T42" fmla="*/ 308 w 653"/>
                <a:gd name="T43" fmla="*/ 1185 h 1189"/>
                <a:gd name="T44" fmla="*/ 266 w 653"/>
                <a:gd name="T45" fmla="*/ 1154 h 1189"/>
                <a:gd name="T46" fmla="*/ 257 w 653"/>
                <a:gd name="T47" fmla="*/ 1017 h 1189"/>
                <a:gd name="T48" fmla="*/ 82 w 653"/>
                <a:gd name="T49" fmla="*/ 1008 h 1189"/>
                <a:gd name="T50" fmla="*/ 50 w 653"/>
                <a:gd name="T51" fmla="*/ 966 h 1189"/>
                <a:gd name="T52" fmla="*/ 57 w 653"/>
                <a:gd name="T53" fmla="*/ 911 h 1189"/>
                <a:gd name="T54" fmla="*/ 98 w 653"/>
                <a:gd name="T55" fmla="*/ 879 h 1189"/>
                <a:gd name="T56" fmla="*/ 432 w 653"/>
                <a:gd name="T57" fmla="*/ 873 h 1189"/>
                <a:gd name="T58" fmla="*/ 489 w 653"/>
                <a:gd name="T59" fmla="*/ 836 h 1189"/>
                <a:gd name="T60" fmla="*/ 514 w 653"/>
                <a:gd name="T61" fmla="*/ 770 h 1189"/>
                <a:gd name="T62" fmla="*/ 489 w 653"/>
                <a:gd name="T63" fmla="*/ 703 h 1189"/>
                <a:gd name="T64" fmla="*/ 432 w 653"/>
                <a:gd name="T65" fmla="*/ 666 h 1189"/>
                <a:gd name="T66" fmla="*/ 206 w 653"/>
                <a:gd name="T67" fmla="*/ 661 h 1189"/>
                <a:gd name="T68" fmla="*/ 100 w 653"/>
                <a:gd name="T69" fmla="*/ 615 h 1189"/>
                <a:gd name="T70" fmla="*/ 27 w 653"/>
                <a:gd name="T71" fmla="*/ 530 h 1189"/>
                <a:gd name="T72" fmla="*/ 0 w 653"/>
                <a:gd name="T73" fmla="*/ 417 h 1189"/>
                <a:gd name="T74" fmla="*/ 27 w 653"/>
                <a:gd name="T75" fmla="*/ 303 h 1189"/>
                <a:gd name="T76" fmla="*/ 100 w 653"/>
                <a:gd name="T77" fmla="*/ 217 h 1189"/>
                <a:gd name="T78" fmla="*/ 206 w 653"/>
                <a:gd name="T79" fmla="*/ 173 h 1189"/>
                <a:gd name="T80" fmla="*/ 257 w 653"/>
                <a:gd name="T81" fmla="*/ 70 h 1189"/>
                <a:gd name="T82" fmla="*/ 278 w 653"/>
                <a:gd name="T83" fmla="*/ 20 h 1189"/>
                <a:gd name="T84" fmla="*/ 327 w 653"/>
                <a:gd name="T85" fmla="*/ 0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3" h="1189">
                  <a:moveTo>
                    <a:pt x="327" y="0"/>
                  </a:moveTo>
                  <a:lnTo>
                    <a:pt x="346" y="2"/>
                  </a:lnTo>
                  <a:lnTo>
                    <a:pt x="363" y="9"/>
                  </a:lnTo>
                  <a:lnTo>
                    <a:pt x="376" y="20"/>
                  </a:lnTo>
                  <a:lnTo>
                    <a:pt x="388" y="35"/>
                  </a:lnTo>
                  <a:lnTo>
                    <a:pt x="395" y="52"/>
                  </a:lnTo>
                  <a:lnTo>
                    <a:pt x="397" y="70"/>
                  </a:lnTo>
                  <a:lnTo>
                    <a:pt x="397" y="169"/>
                  </a:lnTo>
                  <a:lnTo>
                    <a:pt x="531" y="169"/>
                  </a:lnTo>
                  <a:lnTo>
                    <a:pt x="549" y="171"/>
                  </a:lnTo>
                  <a:lnTo>
                    <a:pt x="566" y="179"/>
                  </a:lnTo>
                  <a:lnTo>
                    <a:pt x="581" y="189"/>
                  </a:lnTo>
                  <a:lnTo>
                    <a:pt x="591" y="204"/>
                  </a:lnTo>
                  <a:lnTo>
                    <a:pt x="599" y="221"/>
                  </a:lnTo>
                  <a:lnTo>
                    <a:pt x="601" y="239"/>
                  </a:lnTo>
                  <a:lnTo>
                    <a:pt x="599" y="258"/>
                  </a:lnTo>
                  <a:lnTo>
                    <a:pt x="591" y="275"/>
                  </a:lnTo>
                  <a:lnTo>
                    <a:pt x="581" y="289"/>
                  </a:lnTo>
                  <a:lnTo>
                    <a:pt x="566" y="300"/>
                  </a:lnTo>
                  <a:lnTo>
                    <a:pt x="549" y="307"/>
                  </a:lnTo>
                  <a:lnTo>
                    <a:pt x="531" y="309"/>
                  </a:lnTo>
                  <a:lnTo>
                    <a:pt x="247" y="309"/>
                  </a:lnTo>
                  <a:lnTo>
                    <a:pt x="223" y="312"/>
                  </a:lnTo>
                  <a:lnTo>
                    <a:pt x="200" y="321"/>
                  </a:lnTo>
                  <a:lnTo>
                    <a:pt x="180" y="333"/>
                  </a:lnTo>
                  <a:lnTo>
                    <a:pt x="164" y="349"/>
                  </a:lnTo>
                  <a:lnTo>
                    <a:pt x="152" y="369"/>
                  </a:lnTo>
                  <a:lnTo>
                    <a:pt x="143" y="391"/>
                  </a:lnTo>
                  <a:lnTo>
                    <a:pt x="141" y="417"/>
                  </a:lnTo>
                  <a:lnTo>
                    <a:pt x="143" y="441"/>
                  </a:lnTo>
                  <a:lnTo>
                    <a:pt x="152" y="463"/>
                  </a:lnTo>
                  <a:lnTo>
                    <a:pt x="164" y="483"/>
                  </a:lnTo>
                  <a:lnTo>
                    <a:pt x="180" y="500"/>
                  </a:lnTo>
                  <a:lnTo>
                    <a:pt x="200" y="512"/>
                  </a:lnTo>
                  <a:lnTo>
                    <a:pt x="223" y="520"/>
                  </a:lnTo>
                  <a:lnTo>
                    <a:pt x="247" y="523"/>
                  </a:lnTo>
                  <a:lnTo>
                    <a:pt x="408" y="523"/>
                  </a:lnTo>
                  <a:lnTo>
                    <a:pt x="448" y="526"/>
                  </a:lnTo>
                  <a:lnTo>
                    <a:pt x="485" y="535"/>
                  </a:lnTo>
                  <a:lnTo>
                    <a:pt x="521" y="550"/>
                  </a:lnTo>
                  <a:lnTo>
                    <a:pt x="553" y="570"/>
                  </a:lnTo>
                  <a:lnTo>
                    <a:pt x="582" y="595"/>
                  </a:lnTo>
                  <a:lnTo>
                    <a:pt x="607" y="624"/>
                  </a:lnTo>
                  <a:lnTo>
                    <a:pt x="627" y="656"/>
                  </a:lnTo>
                  <a:lnTo>
                    <a:pt x="641" y="692"/>
                  </a:lnTo>
                  <a:lnTo>
                    <a:pt x="650" y="730"/>
                  </a:lnTo>
                  <a:lnTo>
                    <a:pt x="653" y="770"/>
                  </a:lnTo>
                  <a:lnTo>
                    <a:pt x="650" y="810"/>
                  </a:lnTo>
                  <a:lnTo>
                    <a:pt x="640" y="848"/>
                  </a:lnTo>
                  <a:lnTo>
                    <a:pt x="626" y="884"/>
                  </a:lnTo>
                  <a:lnTo>
                    <a:pt x="606" y="916"/>
                  </a:lnTo>
                  <a:lnTo>
                    <a:pt x="582" y="945"/>
                  </a:lnTo>
                  <a:lnTo>
                    <a:pt x="552" y="969"/>
                  </a:lnTo>
                  <a:lnTo>
                    <a:pt x="520" y="990"/>
                  </a:lnTo>
                  <a:lnTo>
                    <a:pt x="485" y="1004"/>
                  </a:lnTo>
                  <a:lnTo>
                    <a:pt x="448" y="1014"/>
                  </a:lnTo>
                  <a:lnTo>
                    <a:pt x="407" y="1017"/>
                  </a:lnTo>
                  <a:lnTo>
                    <a:pt x="396" y="1017"/>
                  </a:lnTo>
                  <a:lnTo>
                    <a:pt x="396" y="1118"/>
                  </a:lnTo>
                  <a:lnTo>
                    <a:pt x="394" y="1137"/>
                  </a:lnTo>
                  <a:lnTo>
                    <a:pt x="387" y="1154"/>
                  </a:lnTo>
                  <a:lnTo>
                    <a:pt x="376" y="1167"/>
                  </a:lnTo>
                  <a:lnTo>
                    <a:pt x="362" y="1178"/>
                  </a:lnTo>
                  <a:lnTo>
                    <a:pt x="345" y="1185"/>
                  </a:lnTo>
                  <a:lnTo>
                    <a:pt x="326" y="1189"/>
                  </a:lnTo>
                  <a:lnTo>
                    <a:pt x="308" y="1185"/>
                  </a:lnTo>
                  <a:lnTo>
                    <a:pt x="291" y="1178"/>
                  </a:lnTo>
                  <a:lnTo>
                    <a:pt x="277" y="1167"/>
                  </a:lnTo>
                  <a:lnTo>
                    <a:pt x="266" y="1154"/>
                  </a:lnTo>
                  <a:lnTo>
                    <a:pt x="259" y="1137"/>
                  </a:lnTo>
                  <a:lnTo>
                    <a:pt x="257" y="1118"/>
                  </a:lnTo>
                  <a:lnTo>
                    <a:pt x="257" y="1017"/>
                  </a:lnTo>
                  <a:lnTo>
                    <a:pt x="117" y="1017"/>
                  </a:lnTo>
                  <a:lnTo>
                    <a:pt x="98" y="1014"/>
                  </a:lnTo>
                  <a:lnTo>
                    <a:pt x="82" y="1008"/>
                  </a:lnTo>
                  <a:lnTo>
                    <a:pt x="68" y="996"/>
                  </a:lnTo>
                  <a:lnTo>
                    <a:pt x="57" y="982"/>
                  </a:lnTo>
                  <a:lnTo>
                    <a:pt x="50" y="966"/>
                  </a:lnTo>
                  <a:lnTo>
                    <a:pt x="47" y="947"/>
                  </a:lnTo>
                  <a:lnTo>
                    <a:pt x="50" y="928"/>
                  </a:lnTo>
                  <a:lnTo>
                    <a:pt x="57" y="911"/>
                  </a:lnTo>
                  <a:lnTo>
                    <a:pt x="68" y="897"/>
                  </a:lnTo>
                  <a:lnTo>
                    <a:pt x="82" y="886"/>
                  </a:lnTo>
                  <a:lnTo>
                    <a:pt x="98" y="879"/>
                  </a:lnTo>
                  <a:lnTo>
                    <a:pt x="117" y="876"/>
                  </a:lnTo>
                  <a:lnTo>
                    <a:pt x="407" y="876"/>
                  </a:lnTo>
                  <a:lnTo>
                    <a:pt x="432" y="873"/>
                  </a:lnTo>
                  <a:lnTo>
                    <a:pt x="454" y="866"/>
                  </a:lnTo>
                  <a:lnTo>
                    <a:pt x="474" y="853"/>
                  </a:lnTo>
                  <a:lnTo>
                    <a:pt x="489" y="836"/>
                  </a:lnTo>
                  <a:lnTo>
                    <a:pt x="502" y="816"/>
                  </a:lnTo>
                  <a:lnTo>
                    <a:pt x="510" y="794"/>
                  </a:lnTo>
                  <a:lnTo>
                    <a:pt x="514" y="770"/>
                  </a:lnTo>
                  <a:lnTo>
                    <a:pt x="510" y="746"/>
                  </a:lnTo>
                  <a:lnTo>
                    <a:pt x="502" y="723"/>
                  </a:lnTo>
                  <a:lnTo>
                    <a:pt x="489" y="703"/>
                  </a:lnTo>
                  <a:lnTo>
                    <a:pt x="474" y="687"/>
                  </a:lnTo>
                  <a:lnTo>
                    <a:pt x="454" y="674"/>
                  </a:lnTo>
                  <a:lnTo>
                    <a:pt x="432" y="666"/>
                  </a:lnTo>
                  <a:lnTo>
                    <a:pt x="407" y="664"/>
                  </a:lnTo>
                  <a:lnTo>
                    <a:pt x="246" y="664"/>
                  </a:lnTo>
                  <a:lnTo>
                    <a:pt x="206" y="661"/>
                  </a:lnTo>
                  <a:lnTo>
                    <a:pt x="169" y="651"/>
                  </a:lnTo>
                  <a:lnTo>
                    <a:pt x="133" y="635"/>
                  </a:lnTo>
                  <a:lnTo>
                    <a:pt x="100" y="615"/>
                  </a:lnTo>
                  <a:lnTo>
                    <a:pt x="72" y="591"/>
                  </a:lnTo>
                  <a:lnTo>
                    <a:pt x="48" y="562"/>
                  </a:lnTo>
                  <a:lnTo>
                    <a:pt x="27" y="530"/>
                  </a:lnTo>
                  <a:lnTo>
                    <a:pt x="12" y="494"/>
                  </a:lnTo>
                  <a:lnTo>
                    <a:pt x="3" y="456"/>
                  </a:lnTo>
                  <a:lnTo>
                    <a:pt x="0" y="417"/>
                  </a:lnTo>
                  <a:lnTo>
                    <a:pt x="3" y="377"/>
                  </a:lnTo>
                  <a:lnTo>
                    <a:pt x="12" y="338"/>
                  </a:lnTo>
                  <a:lnTo>
                    <a:pt x="27" y="303"/>
                  </a:lnTo>
                  <a:lnTo>
                    <a:pt x="48" y="270"/>
                  </a:lnTo>
                  <a:lnTo>
                    <a:pt x="72" y="242"/>
                  </a:lnTo>
                  <a:lnTo>
                    <a:pt x="100" y="217"/>
                  </a:lnTo>
                  <a:lnTo>
                    <a:pt x="133" y="197"/>
                  </a:lnTo>
                  <a:lnTo>
                    <a:pt x="169" y="182"/>
                  </a:lnTo>
                  <a:lnTo>
                    <a:pt x="206" y="173"/>
                  </a:lnTo>
                  <a:lnTo>
                    <a:pt x="246" y="169"/>
                  </a:lnTo>
                  <a:lnTo>
                    <a:pt x="257" y="169"/>
                  </a:lnTo>
                  <a:lnTo>
                    <a:pt x="257" y="70"/>
                  </a:lnTo>
                  <a:lnTo>
                    <a:pt x="260" y="52"/>
                  </a:lnTo>
                  <a:lnTo>
                    <a:pt x="266" y="35"/>
                  </a:lnTo>
                  <a:lnTo>
                    <a:pt x="278" y="20"/>
                  </a:lnTo>
                  <a:lnTo>
                    <a:pt x="291" y="9"/>
                  </a:lnTo>
                  <a:lnTo>
                    <a:pt x="308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9" name="Group 1048"/>
          <p:cNvGrpSpPr/>
          <p:nvPr/>
        </p:nvGrpSpPr>
        <p:grpSpPr>
          <a:xfrm>
            <a:off x="5415665" y="5006975"/>
            <a:ext cx="415925" cy="550863"/>
            <a:chOff x="5422900" y="5006975"/>
            <a:chExt cx="41592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3" name="Freeform 438"/>
            <p:cNvSpPr>
              <a:spLocks/>
            </p:cNvSpPr>
            <p:nvPr/>
          </p:nvSpPr>
          <p:spPr bwMode="auto">
            <a:xfrm>
              <a:off x="5632450" y="5006975"/>
              <a:ext cx="22225" cy="111125"/>
            </a:xfrm>
            <a:custGeom>
              <a:avLst/>
              <a:gdLst>
                <a:gd name="T0" fmla="*/ 71 w 140"/>
                <a:gd name="T1" fmla="*/ 0 h 700"/>
                <a:gd name="T2" fmla="*/ 89 w 140"/>
                <a:gd name="T3" fmla="*/ 3 h 700"/>
                <a:gd name="T4" fmla="*/ 106 w 140"/>
                <a:gd name="T5" fmla="*/ 10 h 700"/>
                <a:gd name="T6" fmla="*/ 120 w 140"/>
                <a:gd name="T7" fmla="*/ 21 h 700"/>
                <a:gd name="T8" fmla="*/ 131 w 140"/>
                <a:gd name="T9" fmla="*/ 35 h 700"/>
                <a:gd name="T10" fmla="*/ 138 w 140"/>
                <a:gd name="T11" fmla="*/ 52 h 700"/>
                <a:gd name="T12" fmla="*/ 140 w 140"/>
                <a:gd name="T13" fmla="*/ 70 h 700"/>
                <a:gd name="T14" fmla="*/ 140 w 140"/>
                <a:gd name="T15" fmla="*/ 629 h 700"/>
                <a:gd name="T16" fmla="*/ 138 w 140"/>
                <a:gd name="T17" fmla="*/ 647 h 700"/>
                <a:gd name="T18" fmla="*/ 131 w 140"/>
                <a:gd name="T19" fmla="*/ 664 h 700"/>
                <a:gd name="T20" fmla="*/ 120 w 140"/>
                <a:gd name="T21" fmla="*/ 679 h 700"/>
                <a:gd name="T22" fmla="*/ 106 w 140"/>
                <a:gd name="T23" fmla="*/ 689 h 700"/>
                <a:gd name="T24" fmla="*/ 89 w 140"/>
                <a:gd name="T25" fmla="*/ 697 h 700"/>
                <a:gd name="T26" fmla="*/ 71 w 140"/>
                <a:gd name="T27" fmla="*/ 700 h 700"/>
                <a:gd name="T28" fmla="*/ 52 w 140"/>
                <a:gd name="T29" fmla="*/ 697 h 700"/>
                <a:gd name="T30" fmla="*/ 35 w 140"/>
                <a:gd name="T31" fmla="*/ 690 h 700"/>
                <a:gd name="T32" fmla="*/ 21 w 140"/>
                <a:gd name="T33" fmla="*/ 679 h 700"/>
                <a:gd name="T34" fmla="*/ 9 w 140"/>
                <a:gd name="T35" fmla="*/ 665 h 700"/>
                <a:gd name="T36" fmla="*/ 3 w 140"/>
                <a:gd name="T37" fmla="*/ 648 h 700"/>
                <a:gd name="T38" fmla="*/ 0 w 140"/>
                <a:gd name="T39" fmla="*/ 629 h 700"/>
                <a:gd name="T40" fmla="*/ 0 w 140"/>
                <a:gd name="T41" fmla="*/ 70 h 700"/>
                <a:gd name="T42" fmla="*/ 3 w 140"/>
                <a:gd name="T43" fmla="*/ 52 h 700"/>
                <a:gd name="T44" fmla="*/ 9 w 140"/>
                <a:gd name="T45" fmla="*/ 35 h 700"/>
                <a:gd name="T46" fmla="*/ 21 w 140"/>
                <a:gd name="T47" fmla="*/ 21 h 700"/>
                <a:gd name="T48" fmla="*/ 35 w 140"/>
                <a:gd name="T49" fmla="*/ 10 h 700"/>
                <a:gd name="T50" fmla="*/ 52 w 140"/>
                <a:gd name="T51" fmla="*/ 3 h 700"/>
                <a:gd name="T52" fmla="*/ 71 w 140"/>
                <a:gd name="T53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700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0" y="21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629"/>
                  </a:lnTo>
                  <a:lnTo>
                    <a:pt x="138" y="647"/>
                  </a:lnTo>
                  <a:lnTo>
                    <a:pt x="131" y="664"/>
                  </a:lnTo>
                  <a:lnTo>
                    <a:pt x="120" y="679"/>
                  </a:lnTo>
                  <a:lnTo>
                    <a:pt x="106" y="689"/>
                  </a:lnTo>
                  <a:lnTo>
                    <a:pt x="89" y="697"/>
                  </a:lnTo>
                  <a:lnTo>
                    <a:pt x="71" y="700"/>
                  </a:lnTo>
                  <a:lnTo>
                    <a:pt x="52" y="697"/>
                  </a:lnTo>
                  <a:lnTo>
                    <a:pt x="35" y="690"/>
                  </a:lnTo>
                  <a:lnTo>
                    <a:pt x="21" y="679"/>
                  </a:lnTo>
                  <a:lnTo>
                    <a:pt x="9" y="665"/>
                  </a:lnTo>
                  <a:lnTo>
                    <a:pt x="3" y="648"/>
                  </a:lnTo>
                  <a:lnTo>
                    <a:pt x="0" y="62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439"/>
            <p:cNvSpPr>
              <a:spLocks/>
            </p:cNvSpPr>
            <p:nvPr/>
          </p:nvSpPr>
          <p:spPr bwMode="auto">
            <a:xfrm>
              <a:off x="5486400" y="5057775"/>
              <a:ext cx="84138" cy="84137"/>
            </a:xfrm>
            <a:custGeom>
              <a:avLst/>
              <a:gdLst>
                <a:gd name="T0" fmla="*/ 70 w 535"/>
                <a:gd name="T1" fmla="*/ 0 h 535"/>
                <a:gd name="T2" fmla="*/ 88 w 535"/>
                <a:gd name="T3" fmla="*/ 2 h 535"/>
                <a:gd name="T4" fmla="*/ 105 w 535"/>
                <a:gd name="T5" fmla="*/ 8 h 535"/>
                <a:gd name="T6" fmla="*/ 120 w 535"/>
                <a:gd name="T7" fmla="*/ 20 h 535"/>
                <a:gd name="T8" fmla="*/ 514 w 535"/>
                <a:gd name="T9" fmla="*/ 416 h 535"/>
                <a:gd name="T10" fmla="*/ 526 w 535"/>
                <a:gd name="T11" fmla="*/ 431 h 535"/>
                <a:gd name="T12" fmla="*/ 533 w 535"/>
                <a:gd name="T13" fmla="*/ 447 h 535"/>
                <a:gd name="T14" fmla="*/ 535 w 535"/>
                <a:gd name="T15" fmla="*/ 464 h 535"/>
                <a:gd name="T16" fmla="*/ 533 w 535"/>
                <a:gd name="T17" fmla="*/ 482 h 535"/>
                <a:gd name="T18" fmla="*/ 526 w 535"/>
                <a:gd name="T19" fmla="*/ 499 h 535"/>
                <a:gd name="T20" fmla="*/ 514 w 535"/>
                <a:gd name="T21" fmla="*/ 514 h 535"/>
                <a:gd name="T22" fmla="*/ 499 w 535"/>
                <a:gd name="T23" fmla="*/ 526 h 535"/>
                <a:gd name="T24" fmla="*/ 482 w 535"/>
                <a:gd name="T25" fmla="*/ 533 h 535"/>
                <a:gd name="T26" fmla="*/ 465 w 535"/>
                <a:gd name="T27" fmla="*/ 535 h 535"/>
                <a:gd name="T28" fmla="*/ 447 w 535"/>
                <a:gd name="T29" fmla="*/ 533 h 535"/>
                <a:gd name="T30" fmla="*/ 430 w 535"/>
                <a:gd name="T31" fmla="*/ 526 h 535"/>
                <a:gd name="T32" fmla="*/ 416 w 535"/>
                <a:gd name="T33" fmla="*/ 514 h 535"/>
                <a:gd name="T34" fmla="*/ 20 w 535"/>
                <a:gd name="T35" fmla="*/ 119 h 535"/>
                <a:gd name="T36" fmla="*/ 10 w 535"/>
                <a:gd name="T37" fmla="*/ 105 h 535"/>
                <a:gd name="T38" fmla="*/ 2 w 535"/>
                <a:gd name="T39" fmla="*/ 88 h 535"/>
                <a:gd name="T40" fmla="*/ 0 w 535"/>
                <a:gd name="T41" fmla="*/ 70 h 535"/>
                <a:gd name="T42" fmla="*/ 2 w 535"/>
                <a:gd name="T43" fmla="*/ 52 h 535"/>
                <a:gd name="T44" fmla="*/ 10 w 535"/>
                <a:gd name="T45" fmla="*/ 36 h 535"/>
                <a:gd name="T46" fmla="*/ 20 w 535"/>
                <a:gd name="T47" fmla="*/ 20 h 535"/>
                <a:gd name="T48" fmla="*/ 36 w 535"/>
                <a:gd name="T49" fmla="*/ 8 h 535"/>
                <a:gd name="T50" fmla="*/ 53 w 535"/>
                <a:gd name="T51" fmla="*/ 2 h 535"/>
                <a:gd name="T52" fmla="*/ 70 w 535"/>
                <a:gd name="T5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5" h="535">
                  <a:moveTo>
                    <a:pt x="70" y="0"/>
                  </a:moveTo>
                  <a:lnTo>
                    <a:pt x="88" y="2"/>
                  </a:lnTo>
                  <a:lnTo>
                    <a:pt x="105" y="8"/>
                  </a:lnTo>
                  <a:lnTo>
                    <a:pt x="120" y="20"/>
                  </a:lnTo>
                  <a:lnTo>
                    <a:pt x="514" y="416"/>
                  </a:lnTo>
                  <a:lnTo>
                    <a:pt x="526" y="431"/>
                  </a:lnTo>
                  <a:lnTo>
                    <a:pt x="533" y="447"/>
                  </a:lnTo>
                  <a:lnTo>
                    <a:pt x="535" y="464"/>
                  </a:lnTo>
                  <a:lnTo>
                    <a:pt x="533" y="482"/>
                  </a:lnTo>
                  <a:lnTo>
                    <a:pt x="526" y="499"/>
                  </a:lnTo>
                  <a:lnTo>
                    <a:pt x="514" y="514"/>
                  </a:lnTo>
                  <a:lnTo>
                    <a:pt x="499" y="526"/>
                  </a:lnTo>
                  <a:lnTo>
                    <a:pt x="482" y="533"/>
                  </a:lnTo>
                  <a:lnTo>
                    <a:pt x="465" y="535"/>
                  </a:lnTo>
                  <a:lnTo>
                    <a:pt x="447" y="533"/>
                  </a:lnTo>
                  <a:lnTo>
                    <a:pt x="430" y="526"/>
                  </a:lnTo>
                  <a:lnTo>
                    <a:pt x="416" y="514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0"/>
                  </a:lnTo>
                  <a:lnTo>
                    <a:pt x="36" y="8"/>
                  </a:lnTo>
                  <a:lnTo>
                    <a:pt x="53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440"/>
            <p:cNvSpPr>
              <a:spLocks/>
            </p:cNvSpPr>
            <p:nvPr/>
          </p:nvSpPr>
          <p:spPr bwMode="auto">
            <a:xfrm>
              <a:off x="5727700" y="5205413"/>
              <a:ext cx="111125" cy="22225"/>
            </a:xfrm>
            <a:custGeom>
              <a:avLst/>
              <a:gdLst>
                <a:gd name="T0" fmla="*/ 71 w 699"/>
                <a:gd name="T1" fmla="*/ 0 h 141"/>
                <a:gd name="T2" fmla="*/ 629 w 699"/>
                <a:gd name="T3" fmla="*/ 0 h 141"/>
                <a:gd name="T4" fmla="*/ 647 w 699"/>
                <a:gd name="T5" fmla="*/ 2 h 141"/>
                <a:gd name="T6" fmla="*/ 664 w 699"/>
                <a:gd name="T7" fmla="*/ 10 h 141"/>
                <a:gd name="T8" fmla="*/ 679 w 699"/>
                <a:gd name="T9" fmla="*/ 20 h 141"/>
                <a:gd name="T10" fmla="*/ 689 w 699"/>
                <a:gd name="T11" fmla="*/ 35 h 141"/>
                <a:gd name="T12" fmla="*/ 697 w 699"/>
                <a:gd name="T13" fmla="*/ 52 h 141"/>
                <a:gd name="T14" fmla="*/ 699 w 699"/>
                <a:gd name="T15" fmla="*/ 70 h 141"/>
                <a:gd name="T16" fmla="*/ 697 w 699"/>
                <a:gd name="T17" fmla="*/ 89 h 141"/>
                <a:gd name="T18" fmla="*/ 689 w 699"/>
                <a:gd name="T19" fmla="*/ 106 h 141"/>
                <a:gd name="T20" fmla="*/ 679 w 699"/>
                <a:gd name="T21" fmla="*/ 120 h 141"/>
                <a:gd name="T22" fmla="*/ 664 w 699"/>
                <a:gd name="T23" fmla="*/ 131 h 141"/>
                <a:gd name="T24" fmla="*/ 647 w 699"/>
                <a:gd name="T25" fmla="*/ 138 h 141"/>
                <a:gd name="T26" fmla="*/ 629 w 699"/>
                <a:gd name="T27" fmla="*/ 141 h 141"/>
                <a:gd name="T28" fmla="*/ 71 w 699"/>
                <a:gd name="T29" fmla="*/ 141 h 141"/>
                <a:gd name="T30" fmla="*/ 52 w 699"/>
                <a:gd name="T31" fmla="*/ 138 h 141"/>
                <a:gd name="T32" fmla="*/ 35 w 699"/>
                <a:gd name="T33" fmla="*/ 131 h 141"/>
                <a:gd name="T34" fmla="*/ 21 w 699"/>
                <a:gd name="T35" fmla="*/ 120 h 141"/>
                <a:gd name="T36" fmla="*/ 10 w 699"/>
                <a:gd name="T37" fmla="*/ 106 h 141"/>
                <a:gd name="T38" fmla="*/ 3 w 699"/>
                <a:gd name="T39" fmla="*/ 89 h 141"/>
                <a:gd name="T40" fmla="*/ 0 w 699"/>
                <a:gd name="T41" fmla="*/ 70 h 141"/>
                <a:gd name="T42" fmla="*/ 3 w 699"/>
                <a:gd name="T43" fmla="*/ 52 h 141"/>
                <a:gd name="T44" fmla="*/ 10 w 699"/>
                <a:gd name="T45" fmla="*/ 35 h 141"/>
                <a:gd name="T46" fmla="*/ 21 w 699"/>
                <a:gd name="T47" fmla="*/ 20 h 141"/>
                <a:gd name="T48" fmla="*/ 35 w 699"/>
                <a:gd name="T49" fmla="*/ 10 h 141"/>
                <a:gd name="T50" fmla="*/ 52 w 699"/>
                <a:gd name="T51" fmla="*/ 2 h 141"/>
                <a:gd name="T52" fmla="*/ 71 w 699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9" h="141">
                  <a:moveTo>
                    <a:pt x="71" y="0"/>
                  </a:moveTo>
                  <a:lnTo>
                    <a:pt x="629" y="0"/>
                  </a:lnTo>
                  <a:lnTo>
                    <a:pt x="647" y="2"/>
                  </a:lnTo>
                  <a:lnTo>
                    <a:pt x="664" y="10"/>
                  </a:lnTo>
                  <a:lnTo>
                    <a:pt x="679" y="20"/>
                  </a:lnTo>
                  <a:lnTo>
                    <a:pt x="689" y="35"/>
                  </a:lnTo>
                  <a:lnTo>
                    <a:pt x="697" y="52"/>
                  </a:lnTo>
                  <a:lnTo>
                    <a:pt x="699" y="70"/>
                  </a:lnTo>
                  <a:lnTo>
                    <a:pt x="697" y="89"/>
                  </a:lnTo>
                  <a:lnTo>
                    <a:pt x="689" y="106"/>
                  </a:lnTo>
                  <a:lnTo>
                    <a:pt x="679" y="120"/>
                  </a:lnTo>
                  <a:lnTo>
                    <a:pt x="664" y="131"/>
                  </a:lnTo>
                  <a:lnTo>
                    <a:pt x="647" y="138"/>
                  </a:lnTo>
                  <a:lnTo>
                    <a:pt x="629" y="141"/>
                  </a:lnTo>
                  <a:lnTo>
                    <a:pt x="71" y="141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441"/>
            <p:cNvSpPr>
              <a:spLocks/>
            </p:cNvSpPr>
            <p:nvPr/>
          </p:nvSpPr>
          <p:spPr bwMode="auto">
            <a:xfrm>
              <a:off x="5448300" y="5205413"/>
              <a:ext cx="111125" cy="22225"/>
            </a:xfrm>
            <a:custGeom>
              <a:avLst/>
              <a:gdLst>
                <a:gd name="T0" fmla="*/ 70 w 698"/>
                <a:gd name="T1" fmla="*/ 0 h 141"/>
                <a:gd name="T2" fmla="*/ 628 w 698"/>
                <a:gd name="T3" fmla="*/ 0 h 141"/>
                <a:gd name="T4" fmla="*/ 647 w 698"/>
                <a:gd name="T5" fmla="*/ 2 h 141"/>
                <a:gd name="T6" fmla="*/ 664 w 698"/>
                <a:gd name="T7" fmla="*/ 10 h 141"/>
                <a:gd name="T8" fmla="*/ 678 w 698"/>
                <a:gd name="T9" fmla="*/ 20 h 141"/>
                <a:gd name="T10" fmla="*/ 689 w 698"/>
                <a:gd name="T11" fmla="*/ 35 h 141"/>
                <a:gd name="T12" fmla="*/ 696 w 698"/>
                <a:gd name="T13" fmla="*/ 52 h 141"/>
                <a:gd name="T14" fmla="*/ 698 w 698"/>
                <a:gd name="T15" fmla="*/ 70 h 141"/>
                <a:gd name="T16" fmla="*/ 696 w 698"/>
                <a:gd name="T17" fmla="*/ 89 h 141"/>
                <a:gd name="T18" fmla="*/ 689 w 698"/>
                <a:gd name="T19" fmla="*/ 106 h 141"/>
                <a:gd name="T20" fmla="*/ 678 w 698"/>
                <a:gd name="T21" fmla="*/ 120 h 141"/>
                <a:gd name="T22" fmla="*/ 664 w 698"/>
                <a:gd name="T23" fmla="*/ 131 h 141"/>
                <a:gd name="T24" fmla="*/ 647 w 698"/>
                <a:gd name="T25" fmla="*/ 138 h 141"/>
                <a:gd name="T26" fmla="*/ 628 w 698"/>
                <a:gd name="T27" fmla="*/ 141 h 141"/>
                <a:gd name="T28" fmla="*/ 70 w 698"/>
                <a:gd name="T29" fmla="*/ 141 h 141"/>
                <a:gd name="T30" fmla="*/ 51 w 698"/>
                <a:gd name="T31" fmla="*/ 138 h 141"/>
                <a:gd name="T32" fmla="*/ 35 w 698"/>
                <a:gd name="T33" fmla="*/ 131 h 141"/>
                <a:gd name="T34" fmla="*/ 21 w 698"/>
                <a:gd name="T35" fmla="*/ 120 h 141"/>
                <a:gd name="T36" fmla="*/ 10 w 698"/>
                <a:gd name="T37" fmla="*/ 106 h 141"/>
                <a:gd name="T38" fmla="*/ 3 w 698"/>
                <a:gd name="T39" fmla="*/ 89 h 141"/>
                <a:gd name="T40" fmla="*/ 0 w 698"/>
                <a:gd name="T41" fmla="*/ 70 h 141"/>
                <a:gd name="T42" fmla="*/ 3 w 698"/>
                <a:gd name="T43" fmla="*/ 52 h 141"/>
                <a:gd name="T44" fmla="*/ 10 w 698"/>
                <a:gd name="T45" fmla="*/ 35 h 141"/>
                <a:gd name="T46" fmla="*/ 21 w 698"/>
                <a:gd name="T47" fmla="*/ 21 h 141"/>
                <a:gd name="T48" fmla="*/ 35 w 698"/>
                <a:gd name="T49" fmla="*/ 10 h 141"/>
                <a:gd name="T50" fmla="*/ 52 w 698"/>
                <a:gd name="T51" fmla="*/ 2 h 141"/>
                <a:gd name="T52" fmla="*/ 70 w 69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8" h="141">
                  <a:moveTo>
                    <a:pt x="70" y="0"/>
                  </a:moveTo>
                  <a:lnTo>
                    <a:pt x="628" y="0"/>
                  </a:lnTo>
                  <a:lnTo>
                    <a:pt x="647" y="2"/>
                  </a:lnTo>
                  <a:lnTo>
                    <a:pt x="664" y="10"/>
                  </a:lnTo>
                  <a:lnTo>
                    <a:pt x="678" y="20"/>
                  </a:lnTo>
                  <a:lnTo>
                    <a:pt x="689" y="35"/>
                  </a:lnTo>
                  <a:lnTo>
                    <a:pt x="696" y="52"/>
                  </a:lnTo>
                  <a:lnTo>
                    <a:pt x="698" y="70"/>
                  </a:lnTo>
                  <a:lnTo>
                    <a:pt x="696" y="89"/>
                  </a:lnTo>
                  <a:lnTo>
                    <a:pt x="689" y="106"/>
                  </a:lnTo>
                  <a:lnTo>
                    <a:pt x="678" y="120"/>
                  </a:lnTo>
                  <a:lnTo>
                    <a:pt x="664" y="131"/>
                  </a:lnTo>
                  <a:lnTo>
                    <a:pt x="647" y="138"/>
                  </a:lnTo>
                  <a:lnTo>
                    <a:pt x="628" y="141"/>
                  </a:lnTo>
                  <a:lnTo>
                    <a:pt x="70" y="141"/>
                  </a:lnTo>
                  <a:lnTo>
                    <a:pt x="51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442"/>
            <p:cNvSpPr>
              <a:spLocks/>
            </p:cNvSpPr>
            <p:nvPr/>
          </p:nvSpPr>
          <p:spPr bwMode="auto">
            <a:xfrm>
              <a:off x="5707063" y="5064125"/>
              <a:ext cx="84138" cy="84137"/>
            </a:xfrm>
            <a:custGeom>
              <a:avLst/>
              <a:gdLst>
                <a:gd name="T0" fmla="*/ 465 w 535"/>
                <a:gd name="T1" fmla="*/ 0 h 535"/>
                <a:gd name="T2" fmla="*/ 483 w 535"/>
                <a:gd name="T3" fmla="*/ 2 h 535"/>
                <a:gd name="T4" fmla="*/ 500 w 535"/>
                <a:gd name="T5" fmla="*/ 10 h 535"/>
                <a:gd name="T6" fmla="*/ 515 w 535"/>
                <a:gd name="T7" fmla="*/ 21 h 535"/>
                <a:gd name="T8" fmla="*/ 526 w 535"/>
                <a:gd name="T9" fmla="*/ 36 h 535"/>
                <a:gd name="T10" fmla="*/ 533 w 535"/>
                <a:gd name="T11" fmla="*/ 53 h 535"/>
                <a:gd name="T12" fmla="*/ 535 w 535"/>
                <a:gd name="T13" fmla="*/ 70 h 535"/>
                <a:gd name="T14" fmla="*/ 533 w 535"/>
                <a:gd name="T15" fmla="*/ 88 h 535"/>
                <a:gd name="T16" fmla="*/ 526 w 535"/>
                <a:gd name="T17" fmla="*/ 105 h 535"/>
                <a:gd name="T18" fmla="*/ 515 w 535"/>
                <a:gd name="T19" fmla="*/ 120 h 535"/>
                <a:gd name="T20" fmla="*/ 121 w 535"/>
                <a:gd name="T21" fmla="*/ 515 h 535"/>
                <a:gd name="T22" fmla="*/ 105 w 535"/>
                <a:gd name="T23" fmla="*/ 526 h 535"/>
                <a:gd name="T24" fmla="*/ 88 w 535"/>
                <a:gd name="T25" fmla="*/ 533 h 535"/>
                <a:gd name="T26" fmla="*/ 71 w 535"/>
                <a:gd name="T27" fmla="*/ 535 h 535"/>
                <a:gd name="T28" fmla="*/ 53 w 535"/>
                <a:gd name="T29" fmla="*/ 533 h 535"/>
                <a:gd name="T30" fmla="*/ 36 w 535"/>
                <a:gd name="T31" fmla="*/ 526 h 535"/>
                <a:gd name="T32" fmla="*/ 21 w 535"/>
                <a:gd name="T33" fmla="*/ 515 h 535"/>
                <a:gd name="T34" fmla="*/ 10 w 535"/>
                <a:gd name="T35" fmla="*/ 499 h 535"/>
                <a:gd name="T36" fmla="*/ 2 w 535"/>
                <a:gd name="T37" fmla="*/ 483 h 535"/>
                <a:gd name="T38" fmla="*/ 0 w 535"/>
                <a:gd name="T39" fmla="*/ 466 h 535"/>
                <a:gd name="T40" fmla="*/ 2 w 535"/>
                <a:gd name="T41" fmla="*/ 448 h 535"/>
                <a:gd name="T42" fmla="*/ 10 w 535"/>
                <a:gd name="T43" fmla="*/ 431 h 535"/>
                <a:gd name="T44" fmla="*/ 21 w 535"/>
                <a:gd name="T45" fmla="*/ 416 h 535"/>
                <a:gd name="T46" fmla="*/ 415 w 535"/>
                <a:gd name="T47" fmla="*/ 21 h 535"/>
                <a:gd name="T48" fmla="*/ 430 w 535"/>
                <a:gd name="T49" fmla="*/ 10 h 535"/>
                <a:gd name="T50" fmla="*/ 447 w 535"/>
                <a:gd name="T51" fmla="*/ 2 h 535"/>
                <a:gd name="T52" fmla="*/ 465 w 535"/>
                <a:gd name="T5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5" h="535">
                  <a:moveTo>
                    <a:pt x="465" y="0"/>
                  </a:moveTo>
                  <a:lnTo>
                    <a:pt x="483" y="2"/>
                  </a:lnTo>
                  <a:lnTo>
                    <a:pt x="500" y="10"/>
                  </a:lnTo>
                  <a:lnTo>
                    <a:pt x="515" y="21"/>
                  </a:lnTo>
                  <a:lnTo>
                    <a:pt x="526" y="36"/>
                  </a:lnTo>
                  <a:lnTo>
                    <a:pt x="533" y="53"/>
                  </a:lnTo>
                  <a:lnTo>
                    <a:pt x="535" y="70"/>
                  </a:lnTo>
                  <a:lnTo>
                    <a:pt x="533" y="88"/>
                  </a:lnTo>
                  <a:lnTo>
                    <a:pt x="526" y="105"/>
                  </a:lnTo>
                  <a:lnTo>
                    <a:pt x="515" y="120"/>
                  </a:lnTo>
                  <a:lnTo>
                    <a:pt x="121" y="515"/>
                  </a:lnTo>
                  <a:lnTo>
                    <a:pt x="105" y="526"/>
                  </a:lnTo>
                  <a:lnTo>
                    <a:pt x="88" y="533"/>
                  </a:lnTo>
                  <a:lnTo>
                    <a:pt x="71" y="535"/>
                  </a:lnTo>
                  <a:lnTo>
                    <a:pt x="53" y="533"/>
                  </a:lnTo>
                  <a:lnTo>
                    <a:pt x="36" y="526"/>
                  </a:lnTo>
                  <a:lnTo>
                    <a:pt x="21" y="515"/>
                  </a:lnTo>
                  <a:lnTo>
                    <a:pt x="10" y="499"/>
                  </a:lnTo>
                  <a:lnTo>
                    <a:pt x="2" y="483"/>
                  </a:lnTo>
                  <a:lnTo>
                    <a:pt x="0" y="466"/>
                  </a:lnTo>
                  <a:lnTo>
                    <a:pt x="2" y="448"/>
                  </a:lnTo>
                  <a:lnTo>
                    <a:pt x="10" y="431"/>
                  </a:lnTo>
                  <a:lnTo>
                    <a:pt x="21" y="416"/>
                  </a:lnTo>
                  <a:lnTo>
                    <a:pt x="415" y="21"/>
                  </a:lnTo>
                  <a:lnTo>
                    <a:pt x="430" y="10"/>
                  </a:lnTo>
                  <a:lnTo>
                    <a:pt x="447" y="2"/>
                  </a:lnTo>
                  <a:lnTo>
                    <a:pt x="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443"/>
            <p:cNvSpPr>
              <a:spLocks noEditPoints="1"/>
            </p:cNvSpPr>
            <p:nvPr/>
          </p:nvSpPr>
          <p:spPr bwMode="auto">
            <a:xfrm>
              <a:off x="5422900" y="5157788"/>
              <a:ext cx="414338" cy="400050"/>
            </a:xfrm>
            <a:custGeom>
              <a:avLst/>
              <a:gdLst>
                <a:gd name="T0" fmla="*/ 550 w 2606"/>
                <a:gd name="T1" fmla="*/ 1124 h 2518"/>
                <a:gd name="T2" fmla="*/ 1266 w 2606"/>
                <a:gd name="T3" fmla="*/ 142 h 2518"/>
                <a:gd name="T4" fmla="*/ 1235 w 2606"/>
                <a:gd name="T5" fmla="*/ 645 h 2518"/>
                <a:gd name="T6" fmla="*/ 1171 w 2606"/>
                <a:gd name="T7" fmla="*/ 820 h 2518"/>
                <a:gd name="T8" fmla="*/ 1064 w 2606"/>
                <a:gd name="T9" fmla="*/ 953 h 2518"/>
                <a:gd name="T10" fmla="*/ 942 w 2606"/>
                <a:gd name="T11" fmla="*/ 1049 h 2518"/>
                <a:gd name="T12" fmla="*/ 826 w 2606"/>
                <a:gd name="T13" fmla="*/ 1112 h 2518"/>
                <a:gd name="T14" fmla="*/ 743 w 2606"/>
                <a:gd name="T15" fmla="*/ 1144 h 2518"/>
                <a:gd name="T16" fmla="*/ 703 w 2606"/>
                <a:gd name="T17" fmla="*/ 1155 h 2518"/>
                <a:gd name="T18" fmla="*/ 702 w 2606"/>
                <a:gd name="T19" fmla="*/ 2220 h 2518"/>
                <a:gd name="T20" fmla="*/ 783 w 2606"/>
                <a:gd name="T21" fmla="*/ 2331 h 2518"/>
                <a:gd name="T22" fmla="*/ 916 w 2606"/>
                <a:gd name="T23" fmla="*/ 2376 h 2518"/>
                <a:gd name="T24" fmla="*/ 2150 w 2606"/>
                <a:gd name="T25" fmla="*/ 2358 h 2518"/>
                <a:gd name="T26" fmla="*/ 2265 w 2606"/>
                <a:gd name="T27" fmla="*/ 2281 h 2518"/>
                <a:gd name="T28" fmla="*/ 2318 w 2606"/>
                <a:gd name="T29" fmla="*/ 2141 h 2518"/>
                <a:gd name="T30" fmla="*/ 2453 w 2606"/>
                <a:gd name="T31" fmla="*/ 1126 h 2518"/>
                <a:gd name="T32" fmla="*/ 2372 w 2606"/>
                <a:gd name="T33" fmla="*/ 1017 h 2518"/>
                <a:gd name="T34" fmla="*/ 2239 w 2606"/>
                <a:gd name="T35" fmla="*/ 975 h 2518"/>
                <a:gd name="T36" fmla="*/ 1566 w 2606"/>
                <a:gd name="T37" fmla="*/ 955 h 2518"/>
                <a:gd name="T38" fmla="*/ 1546 w 2606"/>
                <a:gd name="T39" fmla="*/ 438 h 2518"/>
                <a:gd name="T40" fmla="*/ 1523 w 2606"/>
                <a:gd name="T41" fmla="*/ 280 h 2518"/>
                <a:gd name="T42" fmla="*/ 1453 w 2606"/>
                <a:gd name="T43" fmla="*/ 182 h 2518"/>
                <a:gd name="T44" fmla="*/ 1345 w 2606"/>
                <a:gd name="T45" fmla="*/ 142 h 2518"/>
                <a:gd name="T46" fmla="*/ 1393 w 2606"/>
                <a:gd name="T47" fmla="*/ 8 h 2518"/>
                <a:gd name="T48" fmla="*/ 1537 w 2606"/>
                <a:gd name="T49" fmla="*/ 69 h 2518"/>
                <a:gd name="T50" fmla="*/ 1640 w 2606"/>
                <a:gd name="T51" fmla="*/ 197 h 2518"/>
                <a:gd name="T52" fmla="*/ 1685 w 2606"/>
                <a:gd name="T53" fmla="*/ 383 h 2518"/>
                <a:gd name="T54" fmla="*/ 2289 w 2606"/>
                <a:gd name="T55" fmla="*/ 839 h 2518"/>
                <a:gd name="T56" fmla="*/ 2464 w 2606"/>
                <a:gd name="T57" fmla="*/ 913 h 2518"/>
                <a:gd name="T58" fmla="*/ 2577 w 2606"/>
                <a:gd name="T59" fmla="*/ 1060 h 2518"/>
                <a:gd name="T60" fmla="*/ 2605 w 2606"/>
                <a:gd name="T61" fmla="*/ 1208 h 2518"/>
                <a:gd name="T62" fmla="*/ 2434 w 2606"/>
                <a:gd name="T63" fmla="*/ 2257 h 2518"/>
                <a:gd name="T64" fmla="*/ 2338 w 2606"/>
                <a:gd name="T65" fmla="*/ 2409 h 2518"/>
                <a:gd name="T66" fmla="*/ 2179 w 2606"/>
                <a:gd name="T67" fmla="*/ 2496 h 2518"/>
                <a:gd name="T68" fmla="*/ 916 w 2606"/>
                <a:gd name="T69" fmla="*/ 2518 h 2518"/>
                <a:gd name="T70" fmla="*/ 738 w 2606"/>
                <a:gd name="T71" fmla="*/ 2471 h 2518"/>
                <a:gd name="T72" fmla="*/ 628 w 2606"/>
                <a:gd name="T73" fmla="*/ 2454 h 2518"/>
                <a:gd name="T74" fmla="*/ 138 w 2606"/>
                <a:gd name="T75" fmla="*/ 2476 h 2518"/>
                <a:gd name="T76" fmla="*/ 41 w 2606"/>
                <a:gd name="T77" fmla="*/ 2436 h 2518"/>
                <a:gd name="T78" fmla="*/ 0 w 2606"/>
                <a:gd name="T79" fmla="*/ 2339 h 2518"/>
                <a:gd name="T80" fmla="*/ 24 w 2606"/>
                <a:gd name="T81" fmla="*/ 1045 h 2518"/>
                <a:gd name="T82" fmla="*/ 111 w 2606"/>
                <a:gd name="T83" fmla="*/ 987 h 2518"/>
                <a:gd name="T84" fmla="*/ 609 w 2606"/>
                <a:gd name="T85" fmla="*/ 996 h 2518"/>
                <a:gd name="T86" fmla="*/ 678 w 2606"/>
                <a:gd name="T87" fmla="*/ 1017 h 2518"/>
                <a:gd name="T88" fmla="*/ 722 w 2606"/>
                <a:gd name="T89" fmla="*/ 1003 h 2518"/>
                <a:gd name="T90" fmla="*/ 814 w 2606"/>
                <a:gd name="T91" fmla="*/ 961 h 2518"/>
                <a:gd name="T92" fmla="*/ 926 w 2606"/>
                <a:gd name="T93" fmla="*/ 887 h 2518"/>
                <a:gd name="T94" fmla="*/ 1029 w 2606"/>
                <a:gd name="T95" fmla="*/ 779 h 2518"/>
                <a:gd name="T96" fmla="*/ 1095 w 2606"/>
                <a:gd name="T97" fmla="*/ 630 h 2518"/>
                <a:gd name="T98" fmla="*/ 1106 w 2606"/>
                <a:gd name="T99" fmla="*/ 71 h 2518"/>
                <a:gd name="T100" fmla="*/ 1153 w 2606"/>
                <a:gd name="T101" fmla="*/ 21 h 2518"/>
                <a:gd name="T102" fmla="*/ 1206 w 2606"/>
                <a:gd name="T103" fmla="*/ 9 h 2518"/>
                <a:gd name="T104" fmla="*/ 1322 w 2606"/>
                <a:gd name="T105" fmla="*/ 0 h 2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06" h="2518">
                  <a:moveTo>
                    <a:pt x="141" y="1124"/>
                  </a:moveTo>
                  <a:lnTo>
                    <a:pt x="141" y="2337"/>
                  </a:lnTo>
                  <a:lnTo>
                    <a:pt x="550" y="2337"/>
                  </a:lnTo>
                  <a:lnTo>
                    <a:pt x="550" y="1124"/>
                  </a:lnTo>
                  <a:lnTo>
                    <a:pt x="141" y="1124"/>
                  </a:lnTo>
                  <a:close/>
                  <a:moveTo>
                    <a:pt x="1318" y="139"/>
                  </a:moveTo>
                  <a:lnTo>
                    <a:pt x="1291" y="141"/>
                  </a:lnTo>
                  <a:lnTo>
                    <a:pt x="1266" y="142"/>
                  </a:lnTo>
                  <a:lnTo>
                    <a:pt x="1245" y="145"/>
                  </a:lnTo>
                  <a:lnTo>
                    <a:pt x="1245" y="541"/>
                  </a:lnTo>
                  <a:lnTo>
                    <a:pt x="1242" y="594"/>
                  </a:lnTo>
                  <a:lnTo>
                    <a:pt x="1235" y="645"/>
                  </a:lnTo>
                  <a:lnTo>
                    <a:pt x="1225" y="693"/>
                  </a:lnTo>
                  <a:lnTo>
                    <a:pt x="1210" y="738"/>
                  </a:lnTo>
                  <a:lnTo>
                    <a:pt x="1192" y="779"/>
                  </a:lnTo>
                  <a:lnTo>
                    <a:pt x="1171" y="820"/>
                  </a:lnTo>
                  <a:lnTo>
                    <a:pt x="1147" y="857"/>
                  </a:lnTo>
                  <a:lnTo>
                    <a:pt x="1121" y="892"/>
                  </a:lnTo>
                  <a:lnTo>
                    <a:pt x="1094" y="923"/>
                  </a:lnTo>
                  <a:lnTo>
                    <a:pt x="1064" y="953"/>
                  </a:lnTo>
                  <a:lnTo>
                    <a:pt x="1035" y="980"/>
                  </a:lnTo>
                  <a:lnTo>
                    <a:pt x="1004" y="1006"/>
                  </a:lnTo>
                  <a:lnTo>
                    <a:pt x="973" y="1028"/>
                  </a:lnTo>
                  <a:lnTo>
                    <a:pt x="942" y="1049"/>
                  </a:lnTo>
                  <a:lnTo>
                    <a:pt x="911" y="1067"/>
                  </a:lnTo>
                  <a:lnTo>
                    <a:pt x="881" y="1084"/>
                  </a:lnTo>
                  <a:lnTo>
                    <a:pt x="853" y="1099"/>
                  </a:lnTo>
                  <a:lnTo>
                    <a:pt x="826" y="1112"/>
                  </a:lnTo>
                  <a:lnTo>
                    <a:pt x="801" y="1122"/>
                  </a:lnTo>
                  <a:lnTo>
                    <a:pt x="779" y="1132"/>
                  </a:lnTo>
                  <a:lnTo>
                    <a:pt x="760" y="1139"/>
                  </a:lnTo>
                  <a:lnTo>
                    <a:pt x="743" y="1144"/>
                  </a:lnTo>
                  <a:lnTo>
                    <a:pt x="729" y="1149"/>
                  </a:lnTo>
                  <a:lnTo>
                    <a:pt x="721" y="1152"/>
                  </a:lnTo>
                  <a:lnTo>
                    <a:pt x="715" y="1153"/>
                  </a:lnTo>
                  <a:lnTo>
                    <a:pt x="703" y="1155"/>
                  </a:lnTo>
                  <a:lnTo>
                    <a:pt x="690" y="1155"/>
                  </a:lnTo>
                  <a:lnTo>
                    <a:pt x="690" y="2149"/>
                  </a:lnTo>
                  <a:lnTo>
                    <a:pt x="693" y="2186"/>
                  </a:lnTo>
                  <a:lnTo>
                    <a:pt x="702" y="2220"/>
                  </a:lnTo>
                  <a:lnTo>
                    <a:pt x="715" y="2253"/>
                  </a:lnTo>
                  <a:lnTo>
                    <a:pt x="733" y="2283"/>
                  </a:lnTo>
                  <a:lnTo>
                    <a:pt x="757" y="2309"/>
                  </a:lnTo>
                  <a:lnTo>
                    <a:pt x="783" y="2331"/>
                  </a:lnTo>
                  <a:lnTo>
                    <a:pt x="813" y="2350"/>
                  </a:lnTo>
                  <a:lnTo>
                    <a:pt x="844" y="2364"/>
                  </a:lnTo>
                  <a:lnTo>
                    <a:pt x="879" y="2373"/>
                  </a:lnTo>
                  <a:lnTo>
                    <a:pt x="916" y="2376"/>
                  </a:lnTo>
                  <a:lnTo>
                    <a:pt x="2022" y="2376"/>
                  </a:lnTo>
                  <a:lnTo>
                    <a:pt x="2068" y="2374"/>
                  </a:lnTo>
                  <a:lnTo>
                    <a:pt x="2111" y="2367"/>
                  </a:lnTo>
                  <a:lnTo>
                    <a:pt x="2150" y="2358"/>
                  </a:lnTo>
                  <a:lnTo>
                    <a:pt x="2185" y="2344"/>
                  </a:lnTo>
                  <a:lnTo>
                    <a:pt x="2215" y="2327"/>
                  </a:lnTo>
                  <a:lnTo>
                    <a:pt x="2242" y="2305"/>
                  </a:lnTo>
                  <a:lnTo>
                    <a:pt x="2265" y="2281"/>
                  </a:lnTo>
                  <a:lnTo>
                    <a:pt x="2284" y="2251"/>
                  </a:lnTo>
                  <a:lnTo>
                    <a:pt x="2299" y="2218"/>
                  </a:lnTo>
                  <a:lnTo>
                    <a:pt x="2310" y="2181"/>
                  </a:lnTo>
                  <a:lnTo>
                    <a:pt x="2318" y="2141"/>
                  </a:lnTo>
                  <a:lnTo>
                    <a:pt x="2318" y="2139"/>
                  </a:lnTo>
                  <a:lnTo>
                    <a:pt x="2466" y="1196"/>
                  </a:lnTo>
                  <a:lnTo>
                    <a:pt x="2461" y="1160"/>
                  </a:lnTo>
                  <a:lnTo>
                    <a:pt x="2453" y="1126"/>
                  </a:lnTo>
                  <a:lnTo>
                    <a:pt x="2439" y="1095"/>
                  </a:lnTo>
                  <a:lnTo>
                    <a:pt x="2420" y="1066"/>
                  </a:lnTo>
                  <a:lnTo>
                    <a:pt x="2398" y="1040"/>
                  </a:lnTo>
                  <a:lnTo>
                    <a:pt x="2372" y="1017"/>
                  </a:lnTo>
                  <a:lnTo>
                    <a:pt x="2342" y="1001"/>
                  </a:lnTo>
                  <a:lnTo>
                    <a:pt x="2310" y="987"/>
                  </a:lnTo>
                  <a:lnTo>
                    <a:pt x="2275" y="978"/>
                  </a:lnTo>
                  <a:lnTo>
                    <a:pt x="2239" y="975"/>
                  </a:lnTo>
                  <a:lnTo>
                    <a:pt x="1616" y="975"/>
                  </a:lnTo>
                  <a:lnTo>
                    <a:pt x="1598" y="973"/>
                  </a:lnTo>
                  <a:lnTo>
                    <a:pt x="1581" y="966"/>
                  </a:lnTo>
                  <a:lnTo>
                    <a:pt x="1566" y="955"/>
                  </a:lnTo>
                  <a:lnTo>
                    <a:pt x="1556" y="941"/>
                  </a:lnTo>
                  <a:lnTo>
                    <a:pt x="1548" y="924"/>
                  </a:lnTo>
                  <a:lnTo>
                    <a:pt x="1546" y="905"/>
                  </a:lnTo>
                  <a:lnTo>
                    <a:pt x="1546" y="438"/>
                  </a:lnTo>
                  <a:lnTo>
                    <a:pt x="1545" y="392"/>
                  </a:lnTo>
                  <a:lnTo>
                    <a:pt x="1541" y="351"/>
                  </a:lnTo>
                  <a:lnTo>
                    <a:pt x="1533" y="314"/>
                  </a:lnTo>
                  <a:lnTo>
                    <a:pt x="1523" y="280"/>
                  </a:lnTo>
                  <a:lnTo>
                    <a:pt x="1510" y="249"/>
                  </a:lnTo>
                  <a:lnTo>
                    <a:pt x="1494" y="223"/>
                  </a:lnTo>
                  <a:lnTo>
                    <a:pt x="1475" y="201"/>
                  </a:lnTo>
                  <a:lnTo>
                    <a:pt x="1453" y="182"/>
                  </a:lnTo>
                  <a:lnTo>
                    <a:pt x="1428" y="166"/>
                  </a:lnTo>
                  <a:lnTo>
                    <a:pt x="1401" y="154"/>
                  </a:lnTo>
                  <a:lnTo>
                    <a:pt x="1374" y="147"/>
                  </a:lnTo>
                  <a:lnTo>
                    <a:pt x="1345" y="142"/>
                  </a:lnTo>
                  <a:lnTo>
                    <a:pt x="1318" y="139"/>
                  </a:lnTo>
                  <a:close/>
                  <a:moveTo>
                    <a:pt x="1322" y="0"/>
                  </a:moveTo>
                  <a:lnTo>
                    <a:pt x="1357" y="3"/>
                  </a:lnTo>
                  <a:lnTo>
                    <a:pt x="1393" y="8"/>
                  </a:lnTo>
                  <a:lnTo>
                    <a:pt x="1430" y="17"/>
                  </a:lnTo>
                  <a:lnTo>
                    <a:pt x="1466" y="29"/>
                  </a:lnTo>
                  <a:lnTo>
                    <a:pt x="1502" y="46"/>
                  </a:lnTo>
                  <a:lnTo>
                    <a:pt x="1537" y="69"/>
                  </a:lnTo>
                  <a:lnTo>
                    <a:pt x="1568" y="95"/>
                  </a:lnTo>
                  <a:lnTo>
                    <a:pt x="1596" y="125"/>
                  </a:lnTo>
                  <a:lnTo>
                    <a:pt x="1620" y="158"/>
                  </a:lnTo>
                  <a:lnTo>
                    <a:pt x="1640" y="197"/>
                  </a:lnTo>
                  <a:lnTo>
                    <a:pt x="1657" y="237"/>
                  </a:lnTo>
                  <a:lnTo>
                    <a:pt x="1670" y="282"/>
                  </a:lnTo>
                  <a:lnTo>
                    <a:pt x="1679" y="331"/>
                  </a:lnTo>
                  <a:lnTo>
                    <a:pt x="1685" y="383"/>
                  </a:lnTo>
                  <a:lnTo>
                    <a:pt x="1687" y="438"/>
                  </a:lnTo>
                  <a:lnTo>
                    <a:pt x="1687" y="836"/>
                  </a:lnTo>
                  <a:lnTo>
                    <a:pt x="2239" y="836"/>
                  </a:lnTo>
                  <a:lnTo>
                    <a:pt x="2289" y="839"/>
                  </a:lnTo>
                  <a:lnTo>
                    <a:pt x="2337" y="849"/>
                  </a:lnTo>
                  <a:lnTo>
                    <a:pt x="2382" y="865"/>
                  </a:lnTo>
                  <a:lnTo>
                    <a:pt x="2424" y="886"/>
                  </a:lnTo>
                  <a:lnTo>
                    <a:pt x="2464" y="913"/>
                  </a:lnTo>
                  <a:lnTo>
                    <a:pt x="2498" y="943"/>
                  </a:lnTo>
                  <a:lnTo>
                    <a:pt x="2529" y="978"/>
                  </a:lnTo>
                  <a:lnTo>
                    <a:pt x="2555" y="1017"/>
                  </a:lnTo>
                  <a:lnTo>
                    <a:pt x="2577" y="1060"/>
                  </a:lnTo>
                  <a:lnTo>
                    <a:pt x="2592" y="1105"/>
                  </a:lnTo>
                  <a:lnTo>
                    <a:pt x="2602" y="1153"/>
                  </a:lnTo>
                  <a:lnTo>
                    <a:pt x="2606" y="1203"/>
                  </a:lnTo>
                  <a:lnTo>
                    <a:pt x="2605" y="1208"/>
                  </a:lnTo>
                  <a:lnTo>
                    <a:pt x="2605" y="1213"/>
                  </a:lnTo>
                  <a:lnTo>
                    <a:pt x="2456" y="2160"/>
                  </a:lnTo>
                  <a:lnTo>
                    <a:pt x="2448" y="2211"/>
                  </a:lnTo>
                  <a:lnTo>
                    <a:pt x="2434" y="2257"/>
                  </a:lnTo>
                  <a:lnTo>
                    <a:pt x="2416" y="2301"/>
                  </a:lnTo>
                  <a:lnTo>
                    <a:pt x="2395" y="2341"/>
                  </a:lnTo>
                  <a:lnTo>
                    <a:pt x="2368" y="2377"/>
                  </a:lnTo>
                  <a:lnTo>
                    <a:pt x="2338" y="2409"/>
                  </a:lnTo>
                  <a:lnTo>
                    <a:pt x="2304" y="2437"/>
                  </a:lnTo>
                  <a:lnTo>
                    <a:pt x="2266" y="2462"/>
                  </a:lnTo>
                  <a:lnTo>
                    <a:pt x="2225" y="2482"/>
                  </a:lnTo>
                  <a:lnTo>
                    <a:pt x="2179" y="2496"/>
                  </a:lnTo>
                  <a:lnTo>
                    <a:pt x="2130" y="2508"/>
                  </a:lnTo>
                  <a:lnTo>
                    <a:pt x="2078" y="2514"/>
                  </a:lnTo>
                  <a:lnTo>
                    <a:pt x="2022" y="2518"/>
                  </a:lnTo>
                  <a:lnTo>
                    <a:pt x="916" y="2518"/>
                  </a:lnTo>
                  <a:lnTo>
                    <a:pt x="869" y="2514"/>
                  </a:lnTo>
                  <a:lnTo>
                    <a:pt x="822" y="2505"/>
                  </a:lnTo>
                  <a:lnTo>
                    <a:pt x="779" y="2490"/>
                  </a:lnTo>
                  <a:lnTo>
                    <a:pt x="738" y="2471"/>
                  </a:lnTo>
                  <a:lnTo>
                    <a:pt x="700" y="2446"/>
                  </a:lnTo>
                  <a:lnTo>
                    <a:pt x="666" y="2417"/>
                  </a:lnTo>
                  <a:lnTo>
                    <a:pt x="648" y="2437"/>
                  </a:lnTo>
                  <a:lnTo>
                    <a:pt x="628" y="2454"/>
                  </a:lnTo>
                  <a:lnTo>
                    <a:pt x="604" y="2466"/>
                  </a:lnTo>
                  <a:lnTo>
                    <a:pt x="579" y="2474"/>
                  </a:lnTo>
                  <a:lnTo>
                    <a:pt x="552" y="2476"/>
                  </a:lnTo>
                  <a:lnTo>
                    <a:pt x="138" y="2476"/>
                  </a:lnTo>
                  <a:lnTo>
                    <a:pt x="111" y="2474"/>
                  </a:lnTo>
                  <a:lnTo>
                    <a:pt x="84" y="2466"/>
                  </a:lnTo>
                  <a:lnTo>
                    <a:pt x="61" y="2453"/>
                  </a:lnTo>
                  <a:lnTo>
                    <a:pt x="41" y="2436"/>
                  </a:lnTo>
                  <a:lnTo>
                    <a:pt x="24" y="2416"/>
                  </a:lnTo>
                  <a:lnTo>
                    <a:pt x="12" y="2393"/>
                  </a:lnTo>
                  <a:lnTo>
                    <a:pt x="3" y="2366"/>
                  </a:lnTo>
                  <a:lnTo>
                    <a:pt x="0" y="2339"/>
                  </a:lnTo>
                  <a:lnTo>
                    <a:pt x="0" y="1123"/>
                  </a:lnTo>
                  <a:lnTo>
                    <a:pt x="3" y="1095"/>
                  </a:lnTo>
                  <a:lnTo>
                    <a:pt x="12" y="1069"/>
                  </a:lnTo>
                  <a:lnTo>
                    <a:pt x="24" y="1045"/>
                  </a:lnTo>
                  <a:lnTo>
                    <a:pt x="41" y="1025"/>
                  </a:lnTo>
                  <a:lnTo>
                    <a:pt x="61" y="1008"/>
                  </a:lnTo>
                  <a:lnTo>
                    <a:pt x="84" y="995"/>
                  </a:lnTo>
                  <a:lnTo>
                    <a:pt x="111" y="987"/>
                  </a:lnTo>
                  <a:lnTo>
                    <a:pt x="138" y="984"/>
                  </a:lnTo>
                  <a:lnTo>
                    <a:pt x="552" y="984"/>
                  </a:lnTo>
                  <a:lnTo>
                    <a:pt x="581" y="987"/>
                  </a:lnTo>
                  <a:lnTo>
                    <a:pt x="609" y="996"/>
                  </a:lnTo>
                  <a:lnTo>
                    <a:pt x="634" y="1011"/>
                  </a:lnTo>
                  <a:lnTo>
                    <a:pt x="655" y="1030"/>
                  </a:lnTo>
                  <a:lnTo>
                    <a:pt x="666" y="1023"/>
                  </a:lnTo>
                  <a:lnTo>
                    <a:pt x="678" y="1017"/>
                  </a:lnTo>
                  <a:lnTo>
                    <a:pt x="683" y="1016"/>
                  </a:lnTo>
                  <a:lnTo>
                    <a:pt x="692" y="1013"/>
                  </a:lnTo>
                  <a:lnTo>
                    <a:pt x="705" y="1009"/>
                  </a:lnTo>
                  <a:lnTo>
                    <a:pt x="722" y="1003"/>
                  </a:lnTo>
                  <a:lnTo>
                    <a:pt x="741" y="995"/>
                  </a:lnTo>
                  <a:lnTo>
                    <a:pt x="763" y="986"/>
                  </a:lnTo>
                  <a:lnTo>
                    <a:pt x="787" y="974"/>
                  </a:lnTo>
                  <a:lnTo>
                    <a:pt x="814" y="961"/>
                  </a:lnTo>
                  <a:lnTo>
                    <a:pt x="841" y="946"/>
                  </a:lnTo>
                  <a:lnTo>
                    <a:pt x="869" y="929"/>
                  </a:lnTo>
                  <a:lnTo>
                    <a:pt x="897" y="910"/>
                  </a:lnTo>
                  <a:lnTo>
                    <a:pt x="926" y="887"/>
                  </a:lnTo>
                  <a:lnTo>
                    <a:pt x="953" y="864"/>
                  </a:lnTo>
                  <a:lnTo>
                    <a:pt x="981" y="839"/>
                  </a:lnTo>
                  <a:lnTo>
                    <a:pt x="1006" y="810"/>
                  </a:lnTo>
                  <a:lnTo>
                    <a:pt x="1029" y="779"/>
                  </a:lnTo>
                  <a:lnTo>
                    <a:pt x="1050" y="746"/>
                  </a:lnTo>
                  <a:lnTo>
                    <a:pt x="1068" y="710"/>
                  </a:lnTo>
                  <a:lnTo>
                    <a:pt x="1083" y="672"/>
                  </a:lnTo>
                  <a:lnTo>
                    <a:pt x="1095" y="630"/>
                  </a:lnTo>
                  <a:lnTo>
                    <a:pt x="1102" y="587"/>
                  </a:lnTo>
                  <a:lnTo>
                    <a:pt x="1104" y="540"/>
                  </a:lnTo>
                  <a:lnTo>
                    <a:pt x="1104" y="88"/>
                  </a:lnTo>
                  <a:lnTo>
                    <a:pt x="1106" y="71"/>
                  </a:lnTo>
                  <a:lnTo>
                    <a:pt x="1113" y="54"/>
                  </a:lnTo>
                  <a:lnTo>
                    <a:pt x="1123" y="40"/>
                  </a:lnTo>
                  <a:lnTo>
                    <a:pt x="1137" y="29"/>
                  </a:lnTo>
                  <a:lnTo>
                    <a:pt x="1153" y="21"/>
                  </a:lnTo>
                  <a:lnTo>
                    <a:pt x="1158" y="20"/>
                  </a:lnTo>
                  <a:lnTo>
                    <a:pt x="1169" y="17"/>
                  </a:lnTo>
                  <a:lnTo>
                    <a:pt x="1185" y="14"/>
                  </a:lnTo>
                  <a:lnTo>
                    <a:pt x="1206" y="9"/>
                  </a:lnTo>
                  <a:lnTo>
                    <a:pt x="1230" y="5"/>
                  </a:lnTo>
                  <a:lnTo>
                    <a:pt x="1259" y="2"/>
                  </a:lnTo>
                  <a:lnTo>
                    <a:pt x="1289" y="1"/>
                  </a:lnTo>
                  <a:lnTo>
                    <a:pt x="1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5" name="Group 1054"/>
          <p:cNvGrpSpPr/>
          <p:nvPr/>
        </p:nvGrpSpPr>
        <p:grpSpPr>
          <a:xfrm>
            <a:off x="4425402" y="5006975"/>
            <a:ext cx="525463" cy="550863"/>
            <a:chOff x="4437063" y="5006975"/>
            <a:chExt cx="52546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3" name="Freeform 448"/>
            <p:cNvSpPr>
              <a:spLocks noEditPoints="1"/>
            </p:cNvSpPr>
            <p:nvPr/>
          </p:nvSpPr>
          <p:spPr bwMode="auto">
            <a:xfrm>
              <a:off x="4437063" y="5006975"/>
              <a:ext cx="525463" cy="550863"/>
            </a:xfrm>
            <a:custGeom>
              <a:avLst/>
              <a:gdLst>
                <a:gd name="T0" fmla="*/ 1304 w 3312"/>
                <a:gd name="T1" fmla="*/ 473 h 3471"/>
                <a:gd name="T2" fmla="*/ 1186 w 3312"/>
                <a:gd name="T3" fmla="*/ 507 h 3471"/>
                <a:gd name="T4" fmla="*/ 710 w 3312"/>
                <a:gd name="T5" fmla="*/ 456 h 3471"/>
                <a:gd name="T6" fmla="*/ 607 w 3312"/>
                <a:gd name="T7" fmla="*/ 971 h 3471"/>
                <a:gd name="T8" fmla="*/ 153 w 3312"/>
                <a:gd name="T9" fmla="*/ 1225 h 3471"/>
                <a:gd name="T10" fmla="*/ 339 w 3312"/>
                <a:gd name="T11" fmla="*/ 1655 h 3471"/>
                <a:gd name="T12" fmla="*/ 349 w 3312"/>
                <a:gd name="T13" fmla="*/ 1791 h 3471"/>
                <a:gd name="T14" fmla="*/ 146 w 3312"/>
                <a:gd name="T15" fmla="*/ 2238 h 3471"/>
                <a:gd name="T16" fmla="*/ 588 w 3312"/>
                <a:gd name="T17" fmla="*/ 2478 h 3471"/>
                <a:gd name="T18" fmla="*/ 705 w 3312"/>
                <a:gd name="T19" fmla="*/ 3001 h 3471"/>
                <a:gd name="T20" fmla="*/ 1172 w 3312"/>
                <a:gd name="T21" fmla="*/ 2965 h 3471"/>
                <a:gd name="T22" fmla="*/ 1281 w 3312"/>
                <a:gd name="T23" fmla="*/ 2982 h 3471"/>
                <a:gd name="T24" fmla="*/ 1651 w 3312"/>
                <a:gd name="T25" fmla="*/ 3330 h 3471"/>
                <a:gd name="T26" fmla="*/ 2005 w 3312"/>
                <a:gd name="T27" fmla="*/ 2997 h 3471"/>
                <a:gd name="T28" fmla="*/ 2124 w 3312"/>
                <a:gd name="T29" fmla="*/ 2963 h 3471"/>
                <a:gd name="T30" fmla="*/ 2600 w 3312"/>
                <a:gd name="T31" fmla="*/ 3015 h 3471"/>
                <a:gd name="T32" fmla="*/ 2704 w 3312"/>
                <a:gd name="T33" fmla="*/ 2499 h 3471"/>
                <a:gd name="T34" fmla="*/ 3158 w 3312"/>
                <a:gd name="T35" fmla="*/ 2245 h 3471"/>
                <a:gd name="T36" fmla="*/ 2972 w 3312"/>
                <a:gd name="T37" fmla="*/ 1817 h 3471"/>
                <a:gd name="T38" fmla="*/ 2961 w 3312"/>
                <a:gd name="T39" fmla="*/ 1681 h 3471"/>
                <a:gd name="T40" fmla="*/ 3165 w 3312"/>
                <a:gd name="T41" fmla="*/ 1234 h 3471"/>
                <a:gd name="T42" fmla="*/ 2722 w 3312"/>
                <a:gd name="T43" fmla="*/ 993 h 3471"/>
                <a:gd name="T44" fmla="*/ 2607 w 3312"/>
                <a:gd name="T45" fmla="*/ 470 h 3471"/>
                <a:gd name="T46" fmla="*/ 2140 w 3312"/>
                <a:gd name="T47" fmla="*/ 506 h 3471"/>
                <a:gd name="T48" fmla="*/ 2030 w 3312"/>
                <a:gd name="T49" fmla="*/ 489 h 3471"/>
                <a:gd name="T50" fmla="*/ 1661 w 3312"/>
                <a:gd name="T51" fmla="*/ 141 h 3471"/>
                <a:gd name="T52" fmla="*/ 1737 w 3312"/>
                <a:gd name="T53" fmla="*/ 19 h 3471"/>
                <a:gd name="T54" fmla="*/ 2105 w 3312"/>
                <a:gd name="T55" fmla="*/ 368 h 3471"/>
                <a:gd name="T56" fmla="*/ 2602 w 3312"/>
                <a:gd name="T57" fmla="*/ 302 h 3471"/>
                <a:gd name="T58" fmla="*/ 2724 w 3312"/>
                <a:gd name="T59" fmla="*/ 388 h 3471"/>
                <a:gd name="T60" fmla="*/ 2821 w 3312"/>
                <a:gd name="T61" fmla="*/ 894 h 3471"/>
                <a:gd name="T62" fmla="*/ 3277 w 3312"/>
                <a:gd name="T63" fmla="*/ 1149 h 3471"/>
                <a:gd name="T64" fmla="*/ 3309 w 3312"/>
                <a:gd name="T65" fmla="*/ 1282 h 3471"/>
                <a:gd name="T66" fmla="*/ 3094 w 3312"/>
                <a:gd name="T67" fmla="*/ 1741 h 3471"/>
                <a:gd name="T68" fmla="*/ 3312 w 3312"/>
                <a:gd name="T69" fmla="*/ 2216 h 3471"/>
                <a:gd name="T70" fmla="*/ 3260 w 3312"/>
                <a:gd name="T71" fmla="*/ 2342 h 3471"/>
                <a:gd name="T72" fmla="*/ 2816 w 3312"/>
                <a:gd name="T73" fmla="*/ 2586 h 3471"/>
                <a:gd name="T74" fmla="*/ 2707 w 3312"/>
                <a:gd name="T75" fmla="*/ 3108 h 3471"/>
                <a:gd name="T76" fmla="*/ 2570 w 3312"/>
                <a:gd name="T77" fmla="*/ 3172 h 3471"/>
                <a:gd name="T78" fmla="*/ 2094 w 3312"/>
                <a:gd name="T79" fmla="*/ 3107 h 3471"/>
                <a:gd name="T80" fmla="*/ 1710 w 3312"/>
                <a:gd name="T81" fmla="*/ 3461 h 3471"/>
                <a:gd name="T82" fmla="*/ 1575 w 3312"/>
                <a:gd name="T83" fmla="*/ 3450 h 3471"/>
                <a:gd name="T84" fmla="*/ 1206 w 3312"/>
                <a:gd name="T85" fmla="*/ 3102 h 3471"/>
                <a:gd name="T86" fmla="*/ 680 w 3312"/>
                <a:gd name="T87" fmla="*/ 3162 h 3471"/>
                <a:gd name="T88" fmla="*/ 574 w 3312"/>
                <a:gd name="T89" fmla="*/ 3054 h 3471"/>
                <a:gd name="T90" fmla="*/ 480 w 3312"/>
                <a:gd name="T91" fmla="*/ 2570 h 3471"/>
                <a:gd name="T92" fmla="*/ 19 w 3312"/>
                <a:gd name="T93" fmla="*/ 2298 h 3471"/>
                <a:gd name="T94" fmla="*/ 8 w 3312"/>
                <a:gd name="T95" fmla="*/ 2161 h 3471"/>
                <a:gd name="T96" fmla="*/ 214 w 3312"/>
                <a:gd name="T97" fmla="*/ 1718 h 3471"/>
                <a:gd name="T98" fmla="*/ 2 w 3312"/>
                <a:gd name="T99" fmla="*/ 1226 h 3471"/>
                <a:gd name="T100" fmla="*/ 73 w 3312"/>
                <a:gd name="T101" fmla="*/ 1109 h 3471"/>
                <a:gd name="T102" fmla="*/ 500 w 3312"/>
                <a:gd name="T103" fmla="*/ 873 h 3471"/>
                <a:gd name="T104" fmla="*/ 626 w 3312"/>
                <a:gd name="T105" fmla="*/ 341 h 3471"/>
                <a:gd name="T106" fmla="*/ 770 w 3312"/>
                <a:gd name="T107" fmla="*/ 299 h 3471"/>
                <a:gd name="T108" fmla="*/ 1210 w 3312"/>
                <a:gd name="T109" fmla="*/ 367 h 3471"/>
                <a:gd name="T110" fmla="*/ 1575 w 3312"/>
                <a:gd name="T111" fmla="*/ 19 h 3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12" h="3471">
                  <a:moveTo>
                    <a:pt x="1649" y="141"/>
                  </a:moveTo>
                  <a:lnTo>
                    <a:pt x="1638" y="146"/>
                  </a:lnTo>
                  <a:lnTo>
                    <a:pt x="1628" y="152"/>
                  </a:lnTo>
                  <a:lnTo>
                    <a:pt x="1327" y="456"/>
                  </a:lnTo>
                  <a:lnTo>
                    <a:pt x="1304" y="473"/>
                  </a:lnTo>
                  <a:lnTo>
                    <a:pt x="1281" y="488"/>
                  </a:lnTo>
                  <a:lnTo>
                    <a:pt x="1255" y="499"/>
                  </a:lnTo>
                  <a:lnTo>
                    <a:pt x="1229" y="505"/>
                  </a:lnTo>
                  <a:lnTo>
                    <a:pt x="1200" y="508"/>
                  </a:lnTo>
                  <a:lnTo>
                    <a:pt x="1186" y="507"/>
                  </a:lnTo>
                  <a:lnTo>
                    <a:pt x="1172" y="506"/>
                  </a:lnTo>
                  <a:lnTo>
                    <a:pt x="748" y="439"/>
                  </a:lnTo>
                  <a:lnTo>
                    <a:pt x="733" y="439"/>
                  </a:lnTo>
                  <a:lnTo>
                    <a:pt x="720" y="445"/>
                  </a:lnTo>
                  <a:lnTo>
                    <a:pt x="710" y="456"/>
                  </a:lnTo>
                  <a:lnTo>
                    <a:pt x="705" y="469"/>
                  </a:lnTo>
                  <a:lnTo>
                    <a:pt x="639" y="894"/>
                  </a:lnTo>
                  <a:lnTo>
                    <a:pt x="632" y="922"/>
                  </a:lnTo>
                  <a:lnTo>
                    <a:pt x="622" y="947"/>
                  </a:lnTo>
                  <a:lnTo>
                    <a:pt x="607" y="971"/>
                  </a:lnTo>
                  <a:lnTo>
                    <a:pt x="589" y="992"/>
                  </a:lnTo>
                  <a:lnTo>
                    <a:pt x="568" y="1011"/>
                  </a:lnTo>
                  <a:lnTo>
                    <a:pt x="544" y="1026"/>
                  </a:lnTo>
                  <a:lnTo>
                    <a:pt x="161" y="1220"/>
                  </a:lnTo>
                  <a:lnTo>
                    <a:pt x="153" y="1225"/>
                  </a:lnTo>
                  <a:lnTo>
                    <a:pt x="146" y="1233"/>
                  </a:lnTo>
                  <a:lnTo>
                    <a:pt x="142" y="1242"/>
                  </a:lnTo>
                  <a:lnTo>
                    <a:pt x="140" y="1257"/>
                  </a:lnTo>
                  <a:lnTo>
                    <a:pt x="144" y="1272"/>
                  </a:lnTo>
                  <a:lnTo>
                    <a:pt x="339" y="1655"/>
                  </a:lnTo>
                  <a:lnTo>
                    <a:pt x="349" y="1680"/>
                  </a:lnTo>
                  <a:lnTo>
                    <a:pt x="357" y="1707"/>
                  </a:lnTo>
                  <a:lnTo>
                    <a:pt x="359" y="1736"/>
                  </a:lnTo>
                  <a:lnTo>
                    <a:pt x="357" y="1763"/>
                  </a:lnTo>
                  <a:lnTo>
                    <a:pt x="349" y="1791"/>
                  </a:lnTo>
                  <a:lnTo>
                    <a:pt x="339" y="1817"/>
                  </a:lnTo>
                  <a:lnTo>
                    <a:pt x="144" y="2200"/>
                  </a:lnTo>
                  <a:lnTo>
                    <a:pt x="140" y="2213"/>
                  </a:lnTo>
                  <a:lnTo>
                    <a:pt x="142" y="2228"/>
                  </a:lnTo>
                  <a:lnTo>
                    <a:pt x="146" y="2238"/>
                  </a:lnTo>
                  <a:lnTo>
                    <a:pt x="153" y="2245"/>
                  </a:lnTo>
                  <a:lnTo>
                    <a:pt x="161" y="2250"/>
                  </a:lnTo>
                  <a:lnTo>
                    <a:pt x="544" y="2445"/>
                  </a:lnTo>
                  <a:lnTo>
                    <a:pt x="567" y="2460"/>
                  </a:lnTo>
                  <a:lnTo>
                    <a:pt x="588" y="2478"/>
                  </a:lnTo>
                  <a:lnTo>
                    <a:pt x="607" y="2499"/>
                  </a:lnTo>
                  <a:lnTo>
                    <a:pt x="621" y="2524"/>
                  </a:lnTo>
                  <a:lnTo>
                    <a:pt x="632" y="2549"/>
                  </a:lnTo>
                  <a:lnTo>
                    <a:pt x="639" y="2576"/>
                  </a:lnTo>
                  <a:lnTo>
                    <a:pt x="705" y="3001"/>
                  </a:lnTo>
                  <a:lnTo>
                    <a:pt x="710" y="3015"/>
                  </a:lnTo>
                  <a:lnTo>
                    <a:pt x="720" y="3025"/>
                  </a:lnTo>
                  <a:lnTo>
                    <a:pt x="733" y="3032"/>
                  </a:lnTo>
                  <a:lnTo>
                    <a:pt x="748" y="3033"/>
                  </a:lnTo>
                  <a:lnTo>
                    <a:pt x="1172" y="2965"/>
                  </a:lnTo>
                  <a:lnTo>
                    <a:pt x="1186" y="2963"/>
                  </a:lnTo>
                  <a:lnTo>
                    <a:pt x="1200" y="2963"/>
                  </a:lnTo>
                  <a:lnTo>
                    <a:pt x="1228" y="2965"/>
                  </a:lnTo>
                  <a:lnTo>
                    <a:pt x="1255" y="2972"/>
                  </a:lnTo>
                  <a:lnTo>
                    <a:pt x="1281" y="2982"/>
                  </a:lnTo>
                  <a:lnTo>
                    <a:pt x="1304" y="2997"/>
                  </a:lnTo>
                  <a:lnTo>
                    <a:pt x="1327" y="3016"/>
                  </a:lnTo>
                  <a:lnTo>
                    <a:pt x="1629" y="3320"/>
                  </a:lnTo>
                  <a:lnTo>
                    <a:pt x="1639" y="3326"/>
                  </a:lnTo>
                  <a:lnTo>
                    <a:pt x="1651" y="3330"/>
                  </a:lnTo>
                  <a:lnTo>
                    <a:pt x="1662" y="3330"/>
                  </a:lnTo>
                  <a:lnTo>
                    <a:pt x="1673" y="3326"/>
                  </a:lnTo>
                  <a:lnTo>
                    <a:pt x="1683" y="3320"/>
                  </a:lnTo>
                  <a:lnTo>
                    <a:pt x="1984" y="3016"/>
                  </a:lnTo>
                  <a:lnTo>
                    <a:pt x="2005" y="2997"/>
                  </a:lnTo>
                  <a:lnTo>
                    <a:pt x="2029" y="2982"/>
                  </a:lnTo>
                  <a:lnTo>
                    <a:pt x="2054" y="2972"/>
                  </a:lnTo>
                  <a:lnTo>
                    <a:pt x="2082" y="2965"/>
                  </a:lnTo>
                  <a:lnTo>
                    <a:pt x="2110" y="2963"/>
                  </a:lnTo>
                  <a:lnTo>
                    <a:pt x="2124" y="2963"/>
                  </a:lnTo>
                  <a:lnTo>
                    <a:pt x="2139" y="2965"/>
                  </a:lnTo>
                  <a:lnTo>
                    <a:pt x="2562" y="3033"/>
                  </a:lnTo>
                  <a:lnTo>
                    <a:pt x="2577" y="3032"/>
                  </a:lnTo>
                  <a:lnTo>
                    <a:pt x="2590" y="3025"/>
                  </a:lnTo>
                  <a:lnTo>
                    <a:pt x="2600" y="3015"/>
                  </a:lnTo>
                  <a:lnTo>
                    <a:pt x="2605" y="3001"/>
                  </a:lnTo>
                  <a:lnTo>
                    <a:pt x="2672" y="2576"/>
                  </a:lnTo>
                  <a:lnTo>
                    <a:pt x="2678" y="2549"/>
                  </a:lnTo>
                  <a:lnTo>
                    <a:pt x="2689" y="2524"/>
                  </a:lnTo>
                  <a:lnTo>
                    <a:pt x="2704" y="2499"/>
                  </a:lnTo>
                  <a:lnTo>
                    <a:pt x="2721" y="2478"/>
                  </a:lnTo>
                  <a:lnTo>
                    <a:pt x="2742" y="2460"/>
                  </a:lnTo>
                  <a:lnTo>
                    <a:pt x="2767" y="2445"/>
                  </a:lnTo>
                  <a:lnTo>
                    <a:pt x="3150" y="2250"/>
                  </a:lnTo>
                  <a:lnTo>
                    <a:pt x="3158" y="2245"/>
                  </a:lnTo>
                  <a:lnTo>
                    <a:pt x="3164" y="2238"/>
                  </a:lnTo>
                  <a:lnTo>
                    <a:pt x="3169" y="2228"/>
                  </a:lnTo>
                  <a:lnTo>
                    <a:pt x="3171" y="2213"/>
                  </a:lnTo>
                  <a:lnTo>
                    <a:pt x="3166" y="2200"/>
                  </a:lnTo>
                  <a:lnTo>
                    <a:pt x="2972" y="1817"/>
                  </a:lnTo>
                  <a:lnTo>
                    <a:pt x="2960" y="1791"/>
                  </a:lnTo>
                  <a:lnTo>
                    <a:pt x="2954" y="1763"/>
                  </a:lnTo>
                  <a:lnTo>
                    <a:pt x="2953" y="1736"/>
                  </a:lnTo>
                  <a:lnTo>
                    <a:pt x="2955" y="1708"/>
                  </a:lnTo>
                  <a:lnTo>
                    <a:pt x="2961" y="1681"/>
                  </a:lnTo>
                  <a:lnTo>
                    <a:pt x="2973" y="1655"/>
                  </a:lnTo>
                  <a:lnTo>
                    <a:pt x="3167" y="1272"/>
                  </a:lnTo>
                  <a:lnTo>
                    <a:pt x="3172" y="1258"/>
                  </a:lnTo>
                  <a:lnTo>
                    <a:pt x="3170" y="1243"/>
                  </a:lnTo>
                  <a:lnTo>
                    <a:pt x="3165" y="1234"/>
                  </a:lnTo>
                  <a:lnTo>
                    <a:pt x="3159" y="1226"/>
                  </a:lnTo>
                  <a:lnTo>
                    <a:pt x="3151" y="1221"/>
                  </a:lnTo>
                  <a:lnTo>
                    <a:pt x="2768" y="1026"/>
                  </a:lnTo>
                  <a:lnTo>
                    <a:pt x="2745" y="1011"/>
                  </a:lnTo>
                  <a:lnTo>
                    <a:pt x="2722" y="993"/>
                  </a:lnTo>
                  <a:lnTo>
                    <a:pt x="2705" y="972"/>
                  </a:lnTo>
                  <a:lnTo>
                    <a:pt x="2690" y="948"/>
                  </a:lnTo>
                  <a:lnTo>
                    <a:pt x="2679" y="923"/>
                  </a:lnTo>
                  <a:lnTo>
                    <a:pt x="2673" y="895"/>
                  </a:lnTo>
                  <a:lnTo>
                    <a:pt x="2607" y="470"/>
                  </a:lnTo>
                  <a:lnTo>
                    <a:pt x="2602" y="457"/>
                  </a:lnTo>
                  <a:lnTo>
                    <a:pt x="2591" y="446"/>
                  </a:lnTo>
                  <a:lnTo>
                    <a:pt x="2578" y="440"/>
                  </a:lnTo>
                  <a:lnTo>
                    <a:pt x="2564" y="439"/>
                  </a:lnTo>
                  <a:lnTo>
                    <a:pt x="2140" y="506"/>
                  </a:lnTo>
                  <a:lnTo>
                    <a:pt x="2125" y="508"/>
                  </a:lnTo>
                  <a:lnTo>
                    <a:pt x="2111" y="508"/>
                  </a:lnTo>
                  <a:lnTo>
                    <a:pt x="2083" y="506"/>
                  </a:lnTo>
                  <a:lnTo>
                    <a:pt x="2056" y="500"/>
                  </a:lnTo>
                  <a:lnTo>
                    <a:pt x="2030" y="489"/>
                  </a:lnTo>
                  <a:lnTo>
                    <a:pt x="2006" y="475"/>
                  </a:lnTo>
                  <a:lnTo>
                    <a:pt x="1985" y="456"/>
                  </a:lnTo>
                  <a:lnTo>
                    <a:pt x="1682" y="152"/>
                  </a:lnTo>
                  <a:lnTo>
                    <a:pt x="1673" y="146"/>
                  </a:lnTo>
                  <a:lnTo>
                    <a:pt x="1661" y="141"/>
                  </a:lnTo>
                  <a:lnTo>
                    <a:pt x="1649" y="141"/>
                  </a:lnTo>
                  <a:close/>
                  <a:moveTo>
                    <a:pt x="1656" y="0"/>
                  </a:moveTo>
                  <a:lnTo>
                    <a:pt x="1684" y="2"/>
                  </a:lnTo>
                  <a:lnTo>
                    <a:pt x="1712" y="8"/>
                  </a:lnTo>
                  <a:lnTo>
                    <a:pt x="1737" y="19"/>
                  </a:lnTo>
                  <a:lnTo>
                    <a:pt x="1761" y="34"/>
                  </a:lnTo>
                  <a:lnTo>
                    <a:pt x="1782" y="53"/>
                  </a:lnTo>
                  <a:lnTo>
                    <a:pt x="2084" y="357"/>
                  </a:lnTo>
                  <a:lnTo>
                    <a:pt x="2093" y="364"/>
                  </a:lnTo>
                  <a:lnTo>
                    <a:pt x="2105" y="368"/>
                  </a:lnTo>
                  <a:lnTo>
                    <a:pt x="2117" y="368"/>
                  </a:lnTo>
                  <a:lnTo>
                    <a:pt x="2540" y="301"/>
                  </a:lnTo>
                  <a:lnTo>
                    <a:pt x="2555" y="298"/>
                  </a:lnTo>
                  <a:lnTo>
                    <a:pt x="2569" y="298"/>
                  </a:lnTo>
                  <a:lnTo>
                    <a:pt x="2602" y="302"/>
                  </a:lnTo>
                  <a:lnTo>
                    <a:pt x="2632" y="310"/>
                  </a:lnTo>
                  <a:lnTo>
                    <a:pt x="2659" y="323"/>
                  </a:lnTo>
                  <a:lnTo>
                    <a:pt x="2685" y="341"/>
                  </a:lnTo>
                  <a:lnTo>
                    <a:pt x="2707" y="363"/>
                  </a:lnTo>
                  <a:lnTo>
                    <a:pt x="2724" y="388"/>
                  </a:lnTo>
                  <a:lnTo>
                    <a:pt x="2737" y="418"/>
                  </a:lnTo>
                  <a:lnTo>
                    <a:pt x="2745" y="449"/>
                  </a:lnTo>
                  <a:lnTo>
                    <a:pt x="2811" y="873"/>
                  </a:lnTo>
                  <a:lnTo>
                    <a:pt x="2815" y="885"/>
                  </a:lnTo>
                  <a:lnTo>
                    <a:pt x="2821" y="894"/>
                  </a:lnTo>
                  <a:lnTo>
                    <a:pt x="2831" y="902"/>
                  </a:lnTo>
                  <a:lnTo>
                    <a:pt x="3214" y="1096"/>
                  </a:lnTo>
                  <a:lnTo>
                    <a:pt x="3238" y="1110"/>
                  </a:lnTo>
                  <a:lnTo>
                    <a:pt x="3259" y="1128"/>
                  </a:lnTo>
                  <a:lnTo>
                    <a:pt x="3277" y="1149"/>
                  </a:lnTo>
                  <a:lnTo>
                    <a:pt x="3292" y="1174"/>
                  </a:lnTo>
                  <a:lnTo>
                    <a:pt x="3302" y="1200"/>
                  </a:lnTo>
                  <a:lnTo>
                    <a:pt x="3308" y="1227"/>
                  </a:lnTo>
                  <a:lnTo>
                    <a:pt x="3312" y="1255"/>
                  </a:lnTo>
                  <a:lnTo>
                    <a:pt x="3309" y="1282"/>
                  </a:lnTo>
                  <a:lnTo>
                    <a:pt x="3302" y="1310"/>
                  </a:lnTo>
                  <a:lnTo>
                    <a:pt x="3292" y="1336"/>
                  </a:lnTo>
                  <a:lnTo>
                    <a:pt x="3097" y="1718"/>
                  </a:lnTo>
                  <a:lnTo>
                    <a:pt x="3094" y="1729"/>
                  </a:lnTo>
                  <a:lnTo>
                    <a:pt x="3094" y="1741"/>
                  </a:lnTo>
                  <a:lnTo>
                    <a:pt x="3097" y="1752"/>
                  </a:lnTo>
                  <a:lnTo>
                    <a:pt x="3293" y="2134"/>
                  </a:lnTo>
                  <a:lnTo>
                    <a:pt x="3303" y="2161"/>
                  </a:lnTo>
                  <a:lnTo>
                    <a:pt x="3309" y="2188"/>
                  </a:lnTo>
                  <a:lnTo>
                    <a:pt x="3312" y="2216"/>
                  </a:lnTo>
                  <a:lnTo>
                    <a:pt x="3309" y="2244"/>
                  </a:lnTo>
                  <a:lnTo>
                    <a:pt x="3303" y="2271"/>
                  </a:lnTo>
                  <a:lnTo>
                    <a:pt x="3292" y="2298"/>
                  </a:lnTo>
                  <a:lnTo>
                    <a:pt x="3278" y="2321"/>
                  </a:lnTo>
                  <a:lnTo>
                    <a:pt x="3260" y="2342"/>
                  </a:lnTo>
                  <a:lnTo>
                    <a:pt x="3238" y="2360"/>
                  </a:lnTo>
                  <a:lnTo>
                    <a:pt x="3215" y="2375"/>
                  </a:lnTo>
                  <a:lnTo>
                    <a:pt x="2832" y="2570"/>
                  </a:lnTo>
                  <a:lnTo>
                    <a:pt x="2822" y="2576"/>
                  </a:lnTo>
                  <a:lnTo>
                    <a:pt x="2816" y="2586"/>
                  </a:lnTo>
                  <a:lnTo>
                    <a:pt x="2812" y="2597"/>
                  </a:lnTo>
                  <a:lnTo>
                    <a:pt x="2746" y="3022"/>
                  </a:lnTo>
                  <a:lnTo>
                    <a:pt x="2737" y="3054"/>
                  </a:lnTo>
                  <a:lnTo>
                    <a:pt x="2725" y="3082"/>
                  </a:lnTo>
                  <a:lnTo>
                    <a:pt x="2707" y="3108"/>
                  </a:lnTo>
                  <a:lnTo>
                    <a:pt x="2686" y="3130"/>
                  </a:lnTo>
                  <a:lnTo>
                    <a:pt x="2660" y="3148"/>
                  </a:lnTo>
                  <a:lnTo>
                    <a:pt x="2632" y="3162"/>
                  </a:lnTo>
                  <a:lnTo>
                    <a:pt x="2602" y="3170"/>
                  </a:lnTo>
                  <a:lnTo>
                    <a:pt x="2570" y="3172"/>
                  </a:lnTo>
                  <a:lnTo>
                    <a:pt x="2555" y="3172"/>
                  </a:lnTo>
                  <a:lnTo>
                    <a:pt x="2542" y="3170"/>
                  </a:lnTo>
                  <a:lnTo>
                    <a:pt x="2118" y="3102"/>
                  </a:lnTo>
                  <a:lnTo>
                    <a:pt x="2106" y="3102"/>
                  </a:lnTo>
                  <a:lnTo>
                    <a:pt x="2094" y="3107"/>
                  </a:lnTo>
                  <a:lnTo>
                    <a:pt x="2085" y="3113"/>
                  </a:lnTo>
                  <a:lnTo>
                    <a:pt x="1782" y="3418"/>
                  </a:lnTo>
                  <a:lnTo>
                    <a:pt x="1760" y="3436"/>
                  </a:lnTo>
                  <a:lnTo>
                    <a:pt x="1737" y="3450"/>
                  </a:lnTo>
                  <a:lnTo>
                    <a:pt x="1710" y="3461"/>
                  </a:lnTo>
                  <a:lnTo>
                    <a:pt x="1684" y="3467"/>
                  </a:lnTo>
                  <a:lnTo>
                    <a:pt x="1656" y="3471"/>
                  </a:lnTo>
                  <a:lnTo>
                    <a:pt x="1627" y="3467"/>
                  </a:lnTo>
                  <a:lnTo>
                    <a:pt x="1600" y="3461"/>
                  </a:lnTo>
                  <a:lnTo>
                    <a:pt x="1575" y="3450"/>
                  </a:lnTo>
                  <a:lnTo>
                    <a:pt x="1551" y="3436"/>
                  </a:lnTo>
                  <a:lnTo>
                    <a:pt x="1530" y="3418"/>
                  </a:lnTo>
                  <a:lnTo>
                    <a:pt x="1227" y="3113"/>
                  </a:lnTo>
                  <a:lnTo>
                    <a:pt x="1217" y="3107"/>
                  </a:lnTo>
                  <a:lnTo>
                    <a:pt x="1206" y="3102"/>
                  </a:lnTo>
                  <a:lnTo>
                    <a:pt x="1194" y="3102"/>
                  </a:lnTo>
                  <a:lnTo>
                    <a:pt x="770" y="3170"/>
                  </a:lnTo>
                  <a:lnTo>
                    <a:pt x="742" y="3172"/>
                  </a:lnTo>
                  <a:lnTo>
                    <a:pt x="710" y="3170"/>
                  </a:lnTo>
                  <a:lnTo>
                    <a:pt x="680" y="3162"/>
                  </a:lnTo>
                  <a:lnTo>
                    <a:pt x="651" y="3148"/>
                  </a:lnTo>
                  <a:lnTo>
                    <a:pt x="626" y="3130"/>
                  </a:lnTo>
                  <a:lnTo>
                    <a:pt x="605" y="3108"/>
                  </a:lnTo>
                  <a:lnTo>
                    <a:pt x="587" y="3082"/>
                  </a:lnTo>
                  <a:lnTo>
                    <a:pt x="574" y="3054"/>
                  </a:lnTo>
                  <a:lnTo>
                    <a:pt x="566" y="3022"/>
                  </a:lnTo>
                  <a:lnTo>
                    <a:pt x="500" y="2597"/>
                  </a:lnTo>
                  <a:lnTo>
                    <a:pt x="497" y="2586"/>
                  </a:lnTo>
                  <a:lnTo>
                    <a:pt x="489" y="2576"/>
                  </a:lnTo>
                  <a:lnTo>
                    <a:pt x="480" y="2570"/>
                  </a:lnTo>
                  <a:lnTo>
                    <a:pt x="97" y="2375"/>
                  </a:lnTo>
                  <a:lnTo>
                    <a:pt x="73" y="2360"/>
                  </a:lnTo>
                  <a:lnTo>
                    <a:pt x="52" y="2342"/>
                  </a:lnTo>
                  <a:lnTo>
                    <a:pt x="34" y="2321"/>
                  </a:lnTo>
                  <a:lnTo>
                    <a:pt x="19" y="2298"/>
                  </a:lnTo>
                  <a:lnTo>
                    <a:pt x="8" y="2271"/>
                  </a:lnTo>
                  <a:lnTo>
                    <a:pt x="2" y="2244"/>
                  </a:lnTo>
                  <a:lnTo>
                    <a:pt x="0" y="2216"/>
                  </a:lnTo>
                  <a:lnTo>
                    <a:pt x="2" y="2188"/>
                  </a:lnTo>
                  <a:lnTo>
                    <a:pt x="8" y="2161"/>
                  </a:lnTo>
                  <a:lnTo>
                    <a:pt x="19" y="2134"/>
                  </a:lnTo>
                  <a:lnTo>
                    <a:pt x="214" y="1752"/>
                  </a:lnTo>
                  <a:lnTo>
                    <a:pt x="218" y="1741"/>
                  </a:lnTo>
                  <a:lnTo>
                    <a:pt x="218" y="1729"/>
                  </a:lnTo>
                  <a:lnTo>
                    <a:pt x="214" y="1718"/>
                  </a:lnTo>
                  <a:lnTo>
                    <a:pt x="19" y="1335"/>
                  </a:lnTo>
                  <a:lnTo>
                    <a:pt x="8" y="1309"/>
                  </a:lnTo>
                  <a:lnTo>
                    <a:pt x="2" y="1282"/>
                  </a:lnTo>
                  <a:lnTo>
                    <a:pt x="0" y="1254"/>
                  </a:lnTo>
                  <a:lnTo>
                    <a:pt x="2" y="1226"/>
                  </a:lnTo>
                  <a:lnTo>
                    <a:pt x="8" y="1199"/>
                  </a:lnTo>
                  <a:lnTo>
                    <a:pt x="19" y="1173"/>
                  </a:lnTo>
                  <a:lnTo>
                    <a:pt x="34" y="1148"/>
                  </a:lnTo>
                  <a:lnTo>
                    <a:pt x="52" y="1127"/>
                  </a:lnTo>
                  <a:lnTo>
                    <a:pt x="73" y="1109"/>
                  </a:lnTo>
                  <a:lnTo>
                    <a:pt x="97" y="1095"/>
                  </a:lnTo>
                  <a:lnTo>
                    <a:pt x="480" y="901"/>
                  </a:lnTo>
                  <a:lnTo>
                    <a:pt x="489" y="893"/>
                  </a:lnTo>
                  <a:lnTo>
                    <a:pt x="495" y="884"/>
                  </a:lnTo>
                  <a:lnTo>
                    <a:pt x="500" y="873"/>
                  </a:lnTo>
                  <a:lnTo>
                    <a:pt x="566" y="448"/>
                  </a:lnTo>
                  <a:lnTo>
                    <a:pt x="574" y="417"/>
                  </a:lnTo>
                  <a:lnTo>
                    <a:pt x="587" y="388"/>
                  </a:lnTo>
                  <a:lnTo>
                    <a:pt x="605" y="362"/>
                  </a:lnTo>
                  <a:lnTo>
                    <a:pt x="626" y="341"/>
                  </a:lnTo>
                  <a:lnTo>
                    <a:pt x="651" y="323"/>
                  </a:lnTo>
                  <a:lnTo>
                    <a:pt x="680" y="309"/>
                  </a:lnTo>
                  <a:lnTo>
                    <a:pt x="710" y="301"/>
                  </a:lnTo>
                  <a:lnTo>
                    <a:pt x="742" y="297"/>
                  </a:lnTo>
                  <a:lnTo>
                    <a:pt x="770" y="299"/>
                  </a:lnTo>
                  <a:lnTo>
                    <a:pt x="1194" y="367"/>
                  </a:lnTo>
                  <a:lnTo>
                    <a:pt x="1195" y="368"/>
                  </a:lnTo>
                  <a:lnTo>
                    <a:pt x="1197" y="368"/>
                  </a:lnTo>
                  <a:lnTo>
                    <a:pt x="1199" y="368"/>
                  </a:lnTo>
                  <a:lnTo>
                    <a:pt x="1210" y="367"/>
                  </a:lnTo>
                  <a:lnTo>
                    <a:pt x="1218" y="363"/>
                  </a:lnTo>
                  <a:lnTo>
                    <a:pt x="1227" y="356"/>
                  </a:lnTo>
                  <a:lnTo>
                    <a:pt x="1530" y="53"/>
                  </a:lnTo>
                  <a:lnTo>
                    <a:pt x="1552" y="34"/>
                  </a:lnTo>
                  <a:lnTo>
                    <a:pt x="1575" y="19"/>
                  </a:lnTo>
                  <a:lnTo>
                    <a:pt x="1601" y="8"/>
                  </a:lnTo>
                  <a:lnTo>
                    <a:pt x="1627" y="2"/>
                  </a:lnTo>
                  <a:lnTo>
                    <a:pt x="16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449"/>
            <p:cNvSpPr>
              <a:spLocks noEditPoints="1"/>
            </p:cNvSpPr>
            <p:nvPr/>
          </p:nvSpPr>
          <p:spPr bwMode="auto">
            <a:xfrm>
              <a:off x="4565651" y="5133975"/>
              <a:ext cx="261938" cy="254000"/>
            </a:xfrm>
            <a:custGeom>
              <a:avLst/>
              <a:gdLst>
                <a:gd name="T0" fmla="*/ 338 w 1654"/>
                <a:gd name="T1" fmla="*/ 1437 h 1601"/>
                <a:gd name="T2" fmla="*/ 835 w 1654"/>
                <a:gd name="T3" fmla="*/ 142 h 1601"/>
                <a:gd name="T4" fmla="*/ 815 w 1654"/>
                <a:gd name="T5" fmla="*/ 405 h 1601"/>
                <a:gd name="T6" fmla="*/ 784 w 1654"/>
                <a:gd name="T7" fmla="*/ 519 h 1601"/>
                <a:gd name="T8" fmla="*/ 724 w 1654"/>
                <a:gd name="T9" fmla="*/ 609 h 1601"/>
                <a:gd name="T10" fmla="*/ 650 w 1654"/>
                <a:gd name="T11" fmla="*/ 675 h 1601"/>
                <a:gd name="T12" fmla="*/ 575 w 1654"/>
                <a:gd name="T13" fmla="*/ 720 h 1601"/>
                <a:gd name="T14" fmla="*/ 514 w 1654"/>
                <a:gd name="T15" fmla="*/ 749 h 1601"/>
                <a:gd name="T16" fmla="*/ 478 w 1654"/>
                <a:gd name="T17" fmla="*/ 762 h 1601"/>
                <a:gd name="T18" fmla="*/ 489 w 1654"/>
                <a:gd name="T19" fmla="*/ 1399 h 1601"/>
                <a:gd name="T20" fmla="*/ 541 w 1654"/>
                <a:gd name="T21" fmla="*/ 1450 h 1601"/>
                <a:gd name="T22" fmla="*/ 1269 w 1654"/>
                <a:gd name="T23" fmla="*/ 1462 h 1601"/>
                <a:gd name="T24" fmla="*/ 1346 w 1654"/>
                <a:gd name="T25" fmla="*/ 1449 h 1601"/>
                <a:gd name="T26" fmla="*/ 1392 w 1654"/>
                <a:gd name="T27" fmla="*/ 1420 h 1601"/>
                <a:gd name="T28" fmla="*/ 1414 w 1654"/>
                <a:gd name="T29" fmla="*/ 1383 h 1601"/>
                <a:gd name="T30" fmla="*/ 1422 w 1654"/>
                <a:gd name="T31" fmla="*/ 1349 h 1601"/>
                <a:gd name="T32" fmla="*/ 1513 w 1654"/>
                <a:gd name="T33" fmla="*/ 763 h 1601"/>
                <a:gd name="T34" fmla="*/ 1486 w 1654"/>
                <a:gd name="T35" fmla="*/ 695 h 1601"/>
                <a:gd name="T36" fmla="*/ 1426 w 1654"/>
                <a:gd name="T37" fmla="*/ 658 h 1601"/>
                <a:gd name="T38" fmla="*/ 999 w 1654"/>
                <a:gd name="T39" fmla="*/ 653 h 1601"/>
                <a:gd name="T40" fmla="*/ 958 w 1654"/>
                <a:gd name="T41" fmla="*/ 620 h 1601"/>
                <a:gd name="T42" fmla="*/ 949 w 1654"/>
                <a:gd name="T43" fmla="*/ 298 h 1601"/>
                <a:gd name="T44" fmla="*/ 937 w 1654"/>
                <a:gd name="T45" fmla="*/ 213 h 1601"/>
                <a:gd name="T46" fmla="*/ 902 w 1654"/>
                <a:gd name="T47" fmla="*/ 162 h 1601"/>
                <a:gd name="T48" fmla="*/ 853 w 1654"/>
                <a:gd name="T49" fmla="*/ 144 h 1601"/>
                <a:gd name="T50" fmla="*/ 866 w 1654"/>
                <a:gd name="T51" fmla="*/ 2 h 1601"/>
                <a:gd name="T52" fmla="*/ 956 w 1654"/>
                <a:gd name="T53" fmla="*/ 30 h 1601"/>
                <a:gd name="T54" fmla="*/ 1036 w 1654"/>
                <a:gd name="T55" fmla="*/ 99 h 1601"/>
                <a:gd name="T56" fmla="*/ 1081 w 1654"/>
                <a:gd name="T57" fmla="*/ 207 h 1601"/>
                <a:gd name="T58" fmla="*/ 1090 w 1654"/>
                <a:gd name="T59" fmla="*/ 515 h 1601"/>
                <a:gd name="T60" fmla="*/ 1481 w 1654"/>
                <a:gd name="T61" fmla="*/ 528 h 1601"/>
                <a:gd name="T62" fmla="*/ 1580 w 1654"/>
                <a:gd name="T63" fmla="*/ 589 h 1601"/>
                <a:gd name="T64" fmla="*/ 1640 w 1654"/>
                <a:gd name="T65" fmla="*/ 687 h 1601"/>
                <a:gd name="T66" fmla="*/ 1654 w 1654"/>
                <a:gd name="T67" fmla="*/ 771 h 1601"/>
                <a:gd name="T68" fmla="*/ 1554 w 1654"/>
                <a:gd name="T69" fmla="*/ 1398 h 1601"/>
                <a:gd name="T70" fmla="*/ 1506 w 1654"/>
                <a:gd name="T71" fmla="*/ 1498 h 1601"/>
                <a:gd name="T72" fmla="*/ 1424 w 1654"/>
                <a:gd name="T73" fmla="*/ 1566 h 1601"/>
                <a:gd name="T74" fmla="*/ 1312 w 1654"/>
                <a:gd name="T75" fmla="*/ 1599 h 1601"/>
                <a:gd name="T76" fmla="*/ 553 w 1654"/>
                <a:gd name="T77" fmla="*/ 1598 h 1601"/>
                <a:gd name="T78" fmla="*/ 456 w 1654"/>
                <a:gd name="T79" fmla="*/ 1562 h 1601"/>
                <a:gd name="T80" fmla="*/ 387 w 1654"/>
                <a:gd name="T81" fmla="*/ 1567 h 1601"/>
                <a:gd name="T82" fmla="*/ 139 w 1654"/>
                <a:gd name="T83" fmla="*/ 1576 h 1601"/>
                <a:gd name="T84" fmla="*/ 62 w 1654"/>
                <a:gd name="T85" fmla="*/ 1553 h 1601"/>
                <a:gd name="T86" fmla="*/ 11 w 1654"/>
                <a:gd name="T87" fmla="*/ 1491 h 1601"/>
                <a:gd name="T88" fmla="*/ 0 w 1654"/>
                <a:gd name="T89" fmla="*/ 744 h 1601"/>
                <a:gd name="T90" fmla="*/ 24 w 1654"/>
                <a:gd name="T91" fmla="*/ 667 h 1601"/>
                <a:gd name="T92" fmla="*/ 85 w 1654"/>
                <a:gd name="T93" fmla="*/ 616 h 1601"/>
                <a:gd name="T94" fmla="*/ 339 w 1654"/>
                <a:gd name="T95" fmla="*/ 604 h 1601"/>
                <a:gd name="T96" fmla="*/ 404 w 1654"/>
                <a:gd name="T97" fmla="*/ 621 h 1601"/>
                <a:gd name="T98" fmla="*/ 436 w 1654"/>
                <a:gd name="T99" fmla="*/ 627 h 1601"/>
                <a:gd name="T100" fmla="*/ 462 w 1654"/>
                <a:gd name="T101" fmla="*/ 618 h 1601"/>
                <a:gd name="T102" fmla="*/ 516 w 1654"/>
                <a:gd name="T103" fmla="*/ 593 h 1601"/>
                <a:gd name="T104" fmla="*/ 583 w 1654"/>
                <a:gd name="T105" fmla="*/ 549 h 1601"/>
                <a:gd name="T106" fmla="*/ 642 w 1654"/>
                <a:gd name="T107" fmla="*/ 483 h 1601"/>
                <a:gd name="T108" fmla="*/ 675 w 1654"/>
                <a:gd name="T109" fmla="*/ 395 h 1601"/>
                <a:gd name="T110" fmla="*/ 679 w 1654"/>
                <a:gd name="T111" fmla="*/ 65 h 1601"/>
                <a:gd name="T112" fmla="*/ 710 w 1654"/>
                <a:gd name="T113" fmla="*/ 23 h 1601"/>
                <a:gd name="T114" fmla="*/ 747 w 1654"/>
                <a:gd name="T115" fmla="*/ 10 h 1601"/>
                <a:gd name="T116" fmla="*/ 809 w 1654"/>
                <a:gd name="T117" fmla="*/ 1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4" h="1601">
                  <a:moveTo>
                    <a:pt x="141" y="746"/>
                  </a:moveTo>
                  <a:lnTo>
                    <a:pt x="141" y="1437"/>
                  </a:lnTo>
                  <a:lnTo>
                    <a:pt x="338" y="1437"/>
                  </a:lnTo>
                  <a:lnTo>
                    <a:pt x="338" y="746"/>
                  </a:lnTo>
                  <a:lnTo>
                    <a:pt x="141" y="746"/>
                  </a:lnTo>
                  <a:close/>
                  <a:moveTo>
                    <a:pt x="835" y="142"/>
                  </a:moveTo>
                  <a:lnTo>
                    <a:pt x="818" y="142"/>
                  </a:lnTo>
                  <a:lnTo>
                    <a:pt x="818" y="361"/>
                  </a:lnTo>
                  <a:lnTo>
                    <a:pt x="815" y="405"/>
                  </a:lnTo>
                  <a:lnTo>
                    <a:pt x="809" y="445"/>
                  </a:lnTo>
                  <a:lnTo>
                    <a:pt x="797" y="484"/>
                  </a:lnTo>
                  <a:lnTo>
                    <a:pt x="784" y="519"/>
                  </a:lnTo>
                  <a:lnTo>
                    <a:pt x="766" y="552"/>
                  </a:lnTo>
                  <a:lnTo>
                    <a:pt x="746" y="581"/>
                  </a:lnTo>
                  <a:lnTo>
                    <a:pt x="724" y="609"/>
                  </a:lnTo>
                  <a:lnTo>
                    <a:pt x="701" y="633"/>
                  </a:lnTo>
                  <a:lnTo>
                    <a:pt x="675" y="655"/>
                  </a:lnTo>
                  <a:lnTo>
                    <a:pt x="650" y="675"/>
                  </a:lnTo>
                  <a:lnTo>
                    <a:pt x="625" y="692"/>
                  </a:lnTo>
                  <a:lnTo>
                    <a:pt x="600" y="708"/>
                  </a:lnTo>
                  <a:lnTo>
                    <a:pt x="575" y="720"/>
                  </a:lnTo>
                  <a:lnTo>
                    <a:pt x="553" y="732"/>
                  </a:lnTo>
                  <a:lnTo>
                    <a:pt x="532" y="742"/>
                  </a:lnTo>
                  <a:lnTo>
                    <a:pt x="514" y="749"/>
                  </a:lnTo>
                  <a:lnTo>
                    <a:pt x="499" y="755"/>
                  </a:lnTo>
                  <a:lnTo>
                    <a:pt x="486" y="760"/>
                  </a:lnTo>
                  <a:lnTo>
                    <a:pt x="478" y="762"/>
                  </a:lnTo>
                  <a:lnTo>
                    <a:pt x="478" y="1349"/>
                  </a:lnTo>
                  <a:lnTo>
                    <a:pt x="481" y="1375"/>
                  </a:lnTo>
                  <a:lnTo>
                    <a:pt x="489" y="1399"/>
                  </a:lnTo>
                  <a:lnTo>
                    <a:pt x="503" y="1420"/>
                  </a:lnTo>
                  <a:lnTo>
                    <a:pt x="520" y="1437"/>
                  </a:lnTo>
                  <a:lnTo>
                    <a:pt x="541" y="1450"/>
                  </a:lnTo>
                  <a:lnTo>
                    <a:pt x="564" y="1459"/>
                  </a:lnTo>
                  <a:lnTo>
                    <a:pt x="590" y="1462"/>
                  </a:lnTo>
                  <a:lnTo>
                    <a:pt x="1269" y="1462"/>
                  </a:lnTo>
                  <a:lnTo>
                    <a:pt x="1298" y="1460"/>
                  </a:lnTo>
                  <a:lnTo>
                    <a:pt x="1324" y="1456"/>
                  </a:lnTo>
                  <a:lnTo>
                    <a:pt x="1346" y="1449"/>
                  </a:lnTo>
                  <a:lnTo>
                    <a:pt x="1364" y="1441"/>
                  </a:lnTo>
                  <a:lnTo>
                    <a:pt x="1379" y="1430"/>
                  </a:lnTo>
                  <a:lnTo>
                    <a:pt x="1392" y="1420"/>
                  </a:lnTo>
                  <a:lnTo>
                    <a:pt x="1401" y="1407"/>
                  </a:lnTo>
                  <a:lnTo>
                    <a:pt x="1408" y="1394"/>
                  </a:lnTo>
                  <a:lnTo>
                    <a:pt x="1414" y="1383"/>
                  </a:lnTo>
                  <a:lnTo>
                    <a:pt x="1418" y="1370"/>
                  </a:lnTo>
                  <a:lnTo>
                    <a:pt x="1420" y="1360"/>
                  </a:lnTo>
                  <a:lnTo>
                    <a:pt x="1422" y="1349"/>
                  </a:lnTo>
                  <a:lnTo>
                    <a:pt x="1423" y="1341"/>
                  </a:lnTo>
                  <a:lnTo>
                    <a:pt x="1423" y="1338"/>
                  </a:lnTo>
                  <a:lnTo>
                    <a:pt x="1513" y="763"/>
                  </a:lnTo>
                  <a:lnTo>
                    <a:pt x="1508" y="738"/>
                  </a:lnTo>
                  <a:lnTo>
                    <a:pt x="1500" y="715"/>
                  </a:lnTo>
                  <a:lnTo>
                    <a:pt x="1486" y="695"/>
                  </a:lnTo>
                  <a:lnTo>
                    <a:pt x="1470" y="678"/>
                  </a:lnTo>
                  <a:lnTo>
                    <a:pt x="1450" y="667"/>
                  </a:lnTo>
                  <a:lnTo>
                    <a:pt x="1426" y="658"/>
                  </a:lnTo>
                  <a:lnTo>
                    <a:pt x="1401" y="655"/>
                  </a:lnTo>
                  <a:lnTo>
                    <a:pt x="1018" y="655"/>
                  </a:lnTo>
                  <a:lnTo>
                    <a:pt x="999" y="653"/>
                  </a:lnTo>
                  <a:lnTo>
                    <a:pt x="982" y="646"/>
                  </a:lnTo>
                  <a:lnTo>
                    <a:pt x="969" y="635"/>
                  </a:lnTo>
                  <a:lnTo>
                    <a:pt x="958" y="620"/>
                  </a:lnTo>
                  <a:lnTo>
                    <a:pt x="951" y="603"/>
                  </a:lnTo>
                  <a:lnTo>
                    <a:pt x="949" y="586"/>
                  </a:lnTo>
                  <a:lnTo>
                    <a:pt x="949" y="298"/>
                  </a:lnTo>
                  <a:lnTo>
                    <a:pt x="947" y="266"/>
                  </a:lnTo>
                  <a:lnTo>
                    <a:pt x="944" y="238"/>
                  </a:lnTo>
                  <a:lnTo>
                    <a:pt x="937" y="213"/>
                  </a:lnTo>
                  <a:lnTo>
                    <a:pt x="929" y="192"/>
                  </a:lnTo>
                  <a:lnTo>
                    <a:pt x="917" y="175"/>
                  </a:lnTo>
                  <a:lnTo>
                    <a:pt x="902" y="162"/>
                  </a:lnTo>
                  <a:lnTo>
                    <a:pt x="888" y="153"/>
                  </a:lnTo>
                  <a:lnTo>
                    <a:pt x="871" y="147"/>
                  </a:lnTo>
                  <a:lnTo>
                    <a:pt x="853" y="144"/>
                  </a:lnTo>
                  <a:lnTo>
                    <a:pt x="835" y="142"/>
                  </a:lnTo>
                  <a:close/>
                  <a:moveTo>
                    <a:pt x="836" y="0"/>
                  </a:moveTo>
                  <a:lnTo>
                    <a:pt x="866" y="2"/>
                  </a:lnTo>
                  <a:lnTo>
                    <a:pt x="895" y="8"/>
                  </a:lnTo>
                  <a:lnTo>
                    <a:pt x="926" y="16"/>
                  </a:lnTo>
                  <a:lnTo>
                    <a:pt x="956" y="30"/>
                  </a:lnTo>
                  <a:lnTo>
                    <a:pt x="986" y="48"/>
                  </a:lnTo>
                  <a:lnTo>
                    <a:pt x="1013" y="72"/>
                  </a:lnTo>
                  <a:lnTo>
                    <a:pt x="1036" y="99"/>
                  </a:lnTo>
                  <a:lnTo>
                    <a:pt x="1055" y="131"/>
                  </a:lnTo>
                  <a:lnTo>
                    <a:pt x="1070" y="167"/>
                  </a:lnTo>
                  <a:lnTo>
                    <a:pt x="1081" y="207"/>
                  </a:lnTo>
                  <a:lnTo>
                    <a:pt x="1088" y="250"/>
                  </a:lnTo>
                  <a:lnTo>
                    <a:pt x="1090" y="298"/>
                  </a:lnTo>
                  <a:lnTo>
                    <a:pt x="1090" y="515"/>
                  </a:lnTo>
                  <a:lnTo>
                    <a:pt x="1402" y="515"/>
                  </a:lnTo>
                  <a:lnTo>
                    <a:pt x="1442" y="518"/>
                  </a:lnTo>
                  <a:lnTo>
                    <a:pt x="1481" y="528"/>
                  </a:lnTo>
                  <a:lnTo>
                    <a:pt x="1517" y="543"/>
                  </a:lnTo>
                  <a:lnTo>
                    <a:pt x="1551" y="563"/>
                  </a:lnTo>
                  <a:lnTo>
                    <a:pt x="1580" y="589"/>
                  </a:lnTo>
                  <a:lnTo>
                    <a:pt x="1605" y="618"/>
                  </a:lnTo>
                  <a:lnTo>
                    <a:pt x="1625" y="651"/>
                  </a:lnTo>
                  <a:lnTo>
                    <a:pt x="1640" y="687"/>
                  </a:lnTo>
                  <a:lnTo>
                    <a:pt x="1650" y="726"/>
                  </a:lnTo>
                  <a:lnTo>
                    <a:pt x="1654" y="766"/>
                  </a:lnTo>
                  <a:lnTo>
                    <a:pt x="1654" y="771"/>
                  </a:lnTo>
                  <a:lnTo>
                    <a:pt x="1653" y="776"/>
                  </a:lnTo>
                  <a:lnTo>
                    <a:pt x="1561" y="1357"/>
                  </a:lnTo>
                  <a:lnTo>
                    <a:pt x="1554" y="1398"/>
                  </a:lnTo>
                  <a:lnTo>
                    <a:pt x="1542" y="1434"/>
                  </a:lnTo>
                  <a:lnTo>
                    <a:pt x="1526" y="1468"/>
                  </a:lnTo>
                  <a:lnTo>
                    <a:pt x="1506" y="1498"/>
                  </a:lnTo>
                  <a:lnTo>
                    <a:pt x="1482" y="1524"/>
                  </a:lnTo>
                  <a:lnTo>
                    <a:pt x="1455" y="1547"/>
                  </a:lnTo>
                  <a:lnTo>
                    <a:pt x="1424" y="1566"/>
                  </a:lnTo>
                  <a:lnTo>
                    <a:pt x="1390" y="1581"/>
                  </a:lnTo>
                  <a:lnTo>
                    <a:pt x="1352" y="1592"/>
                  </a:lnTo>
                  <a:lnTo>
                    <a:pt x="1312" y="1599"/>
                  </a:lnTo>
                  <a:lnTo>
                    <a:pt x="1268" y="1601"/>
                  </a:lnTo>
                  <a:lnTo>
                    <a:pt x="589" y="1601"/>
                  </a:lnTo>
                  <a:lnTo>
                    <a:pt x="553" y="1598"/>
                  </a:lnTo>
                  <a:lnTo>
                    <a:pt x="520" y="1590"/>
                  </a:lnTo>
                  <a:lnTo>
                    <a:pt x="487" y="1579"/>
                  </a:lnTo>
                  <a:lnTo>
                    <a:pt x="456" y="1562"/>
                  </a:lnTo>
                  <a:lnTo>
                    <a:pt x="429" y="1542"/>
                  </a:lnTo>
                  <a:lnTo>
                    <a:pt x="409" y="1557"/>
                  </a:lnTo>
                  <a:lnTo>
                    <a:pt x="387" y="1567"/>
                  </a:lnTo>
                  <a:lnTo>
                    <a:pt x="364" y="1574"/>
                  </a:lnTo>
                  <a:lnTo>
                    <a:pt x="339" y="1576"/>
                  </a:lnTo>
                  <a:lnTo>
                    <a:pt x="139" y="1576"/>
                  </a:lnTo>
                  <a:lnTo>
                    <a:pt x="110" y="1573"/>
                  </a:lnTo>
                  <a:lnTo>
                    <a:pt x="85" y="1565"/>
                  </a:lnTo>
                  <a:lnTo>
                    <a:pt x="62" y="1553"/>
                  </a:lnTo>
                  <a:lnTo>
                    <a:pt x="41" y="1536"/>
                  </a:lnTo>
                  <a:lnTo>
                    <a:pt x="24" y="1515"/>
                  </a:lnTo>
                  <a:lnTo>
                    <a:pt x="11" y="1491"/>
                  </a:lnTo>
                  <a:lnTo>
                    <a:pt x="3" y="1465"/>
                  </a:lnTo>
                  <a:lnTo>
                    <a:pt x="0" y="1438"/>
                  </a:lnTo>
                  <a:lnTo>
                    <a:pt x="0" y="744"/>
                  </a:lnTo>
                  <a:lnTo>
                    <a:pt x="3" y="715"/>
                  </a:lnTo>
                  <a:lnTo>
                    <a:pt x="11" y="690"/>
                  </a:lnTo>
                  <a:lnTo>
                    <a:pt x="24" y="667"/>
                  </a:lnTo>
                  <a:lnTo>
                    <a:pt x="41" y="646"/>
                  </a:lnTo>
                  <a:lnTo>
                    <a:pt x="61" y="629"/>
                  </a:lnTo>
                  <a:lnTo>
                    <a:pt x="85" y="616"/>
                  </a:lnTo>
                  <a:lnTo>
                    <a:pt x="110" y="608"/>
                  </a:lnTo>
                  <a:lnTo>
                    <a:pt x="139" y="604"/>
                  </a:lnTo>
                  <a:lnTo>
                    <a:pt x="339" y="604"/>
                  </a:lnTo>
                  <a:lnTo>
                    <a:pt x="362" y="607"/>
                  </a:lnTo>
                  <a:lnTo>
                    <a:pt x="384" y="613"/>
                  </a:lnTo>
                  <a:lnTo>
                    <a:pt x="404" y="621"/>
                  </a:lnTo>
                  <a:lnTo>
                    <a:pt x="422" y="633"/>
                  </a:lnTo>
                  <a:lnTo>
                    <a:pt x="429" y="630"/>
                  </a:lnTo>
                  <a:lnTo>
                    <a:pt x="436" y="627"/>
                  </a:lnTo>
                  <a:lnTo>
                    <a:pt x="441" y="626"/>
                  </a:lnTo>
                  <a:lnTo>
                    <a:pt x="449" y="622"/>
                  </a:lnTo>
                  <a:lnTo>
                    <a:pt x="462" y="618"/>
                  </a:lnTo>
                  <a:lnTo>
                    <a:pt x="478" y="612"/>
                  </a:lnTo>
                  <a:lnTo>
                    <a:pt x="496" y="603"/>
                  </a:lnTo>
                  <a:lnTo>
                    <a:pt x="516" y="593"/>
                  </a:lnTo>
                  <a:lnTo>
                    <a:pt x="539" y="580"/>
                  </a:lnTo>
                  <a:lnTo>
                    <a:pt x="561" y="565"/>
                  </a:lnTo>
                  <a:lnTo>
                    <a:pt x="583" y="549"/>
                  </a:lnTo>
                  <a:lnTo>
                    <a:pt x="604" y="530"/>
                  </a:lnTo>
                  <a:lnTo>
                    <a:pt x="624" y="507"/>
                  </a:lnTo>
                  <a:lnTo>
                    <a:pt x="642" y="483"/>
                  </a:lnTo>
                  <a:lnTo>
                    <a:pt x="656" y="457"/>
                  </a:lnTo>
                  <a:lnTo>
                    <a:pt x="668" y="427"/>
                  </a:lnTo>
                  <a:lnTo>
                    <a:pt x="675" y="395"/>
                  </a:lnTo>
                  <a:lnTo>
                    <a:pt x="677" y="360"/>
                  </a:lnTo>
                  <a:lnTo>
                    <a:pt x="677" y="82"/>
                  </a:lnTo>
                  <a:lnTo>
                    <a:pt x="679" y="65"/>
                  </a:lnTo>
                  <a:lnTo>
                    <a:pt x="687" y="48"/>
                  </a:lnTo>
                  <a:lnTo>
                    <a:pt x="696" y="34"/>
                  </a:lnTo>
                  <a:lnTo>
                    <a:pt x="710" y="23"/>
                  </a:lnTo>
                  <a:lnTo>
                    <a:pt x="727" y="15"/>
                  </a:lnTo>
                  <a:lnTo>
                    <a:pt x="734" y="13"/>
                  </a:lnTo>
                  <a:lnTo>
                    <a:pt x="747" y="10"/>
                  </a:lnTo>
                  <a:lnTo>
                    <a:pt x="764" y="7"/>
                  </a:lnTo>
                  <a:lnTo>
                    <a:pt x="785" y="3"/>
                  </a:lnTo>
                  <a:lnTo>
                    <a:pt x="809" y="1"/>
                  </a:lnTo>
                  <a:lnTo>
                    <a:pt x="8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1" name="Group 1060"/>
          <p:cNvGrpSpPr/>
          <p:nvPr/>
        </p:nvGrpSpPr>
        <p:grpSpPr>
          <a:xfrm>
            <a:off x="3474827" y="5022850"/>
            <a:ext cx="555625" cy="519113"/>
            <a:chOff x="3521075" y="5022850"/>
            <a:chExt cx="555625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9" name="Freeform 454"/>
            <p:cNvSpPr>
              <a:spLocks noEditPoints="1"/>
            </p:cNvSpPr>
            <p:nvPr/>
          </p:nvSpPr>
          <p:spPr bwMode="auto">
            <a:xfrm>
              <a:off x="3521075" y="5022850"/>
              <a:ext cx="498475" cy="481013"/>
            </a:xfrm>
            <a:custGeom>
              <a:avLst/>
              <a:gdLst>
                <a:gd name="T0" fmla="*/ 151 w 3145"/>
                <a:gd name="T1" fmla="*/ 1322 h 3028"/>
                <a:gd name="T2" fmla="*/ 143 w 3145"/>
                <a:gd name="T3" fmla="*/ 2772 h 3028"/>
                <a:gd name="T4" fmla="*/ 189 w 3145"/>
                <a:gd name="T5" fmla="*/ 2805 h 3028"/>
                <a:gd name="T6" fmla="*/ 660 w 3145"/>
                <a:gd name="T7" fmla="*/ 2786 h 3028"/>
                <a:gd name="T8" fmla="*/ 667 w 3145"/>
                <a:gd name="T9" fmla="*/ 1335 h 3028"/>
                <a:gd name="T10" fmla="*/ 623 w 3145"/>
                <a:gd name="T11" fmla="*/ 1302 h 3028"/>
                <a:gd name="T12" fmla="*/ 1662 w 3145"/>
                <a:gd name="T13" fmla="*/ 6 h 3028"/>
                <a:gd name="T14" fmla="*/ 1812 w 3145"/>
                <a:gd name="T15" fmla="*/ 57 h 3028"/>
                <a:gd name="T16" fmla="*/ 1937 w 3145"/>
                <a:gd name="T17" fmla="*/ 174 h 3028"/>
                <a:gd name="T18" fmla="*/ 2008 w 3145"/>
                <a:gd name="T19" fmla="*/ 348 h 3028"/>
                <a:gd name="T20" fmla="*/ 2024 w 3145"/>
                <a:gd name="T21" fmla="*/ 1013 h 3028"/>
                <a:gd name="T22" fmla="*/ 2870 w 3145"/>
                <a:gd name="T23" fmla="*/ 1043 h 3028"/>
                <a:gd name="T24" fmla="*/ 3036 w 3145"/>
                <a:gd name="T25" fmla="*/ 1158 h 3028"/>
                <a:gd name="T26" fmla="*/ 3132 w 3145"/>
                <a:gd name="T27" fmla="*/ 1338 h 3028"/>
                <a:gd name="T28" fmla="*/ 3145 w 3145"/>
                <a:gd name="T29" fmla="*/ 1463 h 3028"/>
                <a:gd name="T30" fmla="*/ 3116 w 3145"/>
                <a:gd name="T31" fmla="*/ 1576 h 3028"/>
                <a:gd name="T32" fmla="*/ 3058 w 3145"/>
                <a:gd name="T33" fmla="*/ 1599 h 3028"/>
                <a:gd name="T34" fmla="*/ 3006 w 3145"/>
                <a:gd name="T35" fmla="*/ 1570 h 3028"/>
                <a:gd name="T36" fmla="*/ 3004 w 3145"/>
                <a:gd name="T37" fmla="*/ 1453 h 3028"/>
                <a:gd name="T38" fmla="*/ 2977 w 3145"/>
                <a:gd name="T39" fmla="*/ 1322 h 3028"/>
                <a:gd name="T40" fmla="*/ 2872 w 3145"/>
                <a:gd name="T41" fmla="*/ 1202 h 3028"/>
                <a:gd name="T42" fmla="*/ 2714 w 3145"/>
                <a:gd name="T43" fmla="*/ 1155 h 3028"/>
                <a:gd name="T44" fmla="*/ 1904 w 3145"/>
                <a:gd name="T45" fmla="*/ 1134 h 3028"/>
                <a:gd name="T46" fmla="*/ 1884 w 3145"/>
                <a:gd name="T47" fmla="*/ 517 h 3028"/>
                <a:gd name="T48" fmla="*/ 1853 w 3145"/>
                <a:gd name="T49" fmla="*/ 318 h 3028"/>
                <a:gd name="T50" fmla="*/ 1764 w 3145"/>
                <a:gd name="T51" fmla="*/ 193 h 3028"/>
                <a:gd name="T52" fmla="*/ 1635 w 3145"/>
                <a:gd name="T53" fmla="*/ 144 h 3028"/>
                <a:gd name="T54" fmla="*/ 1511 w 3145"/>
                <a:gd name="T55" fmla="*/ 145 h 3028"/>
                <a:gd name="T56" fmla="*/ 1477 w 3145"/>
                <a:gd name="T57" fmla="*/ 754 h 3028"/>
                <a:gd name="T58" fmla="*/ 1404 w 3145"/>
                <a:gd name="T59" fmla="*/ 948 h 3028"/>
                <a:gd name="T60" fmla="*/ 1283 w 3145"/>
                <a:gd name="T61" fmla="*/ 1104 h 3028"/>
                <a:gd name="T62" fmla="*/ 1135 w 3145"/>
                <a:gd name="T63" fmla="*/ 1226 h 3028"/>
                <a:gd name="T64" fmla="*/ 986 w 3145"/>
                <a:gd name="T65" fmla="*/ 1315 h 3028"/>
                <a:gd name="T66" fmla="*/ 858 w 3145"/>
                <a:gd name="T67" fmla="*/ 1373 h 3028"/>
                <a:gd name="T68" fmla="*/ 814 w 3145"/>
                <a:gd name="T69" fmla="*/ 2640 h 3028"/>
                <a:gd name="T70" fmla="*/ 882 w 3145"/>
                <a:gd name="T71" fmla="*/ 2788 h 3028"/>
                <a:gd name="T72" fmla="*/ 1017 w 3145"/>
                <a:gd name="T73" fmla="*/ 2875 h 3028"/>
                <a:gd name="T74" fmla="*/ 1982 w 3145"/>
                <a:gd name="T75" fmla="*/ 2889 h 3028"/>
                <a:gd name="T76" fmla="*/ 2032 w 3145"/>
                <a:gd name="T77" fmla="*/ 2939 h 3028"/>
                <a:gd name="T78" fmla="*/ 2014 w 3145"/>
                <a:gd name="T79" fmla="*/ 3007 h 3028"/>
                <a:gd name="T80" fmla="*/ 1101 w 3145"/>
                <a:gd name="T81" fmla="*/ 3028 h 3028"/>
                <a:gd name="T82" fmla="*/ 916 w 3145"/>
                <a:gd name="T83" fmla="*/ 2986 h 3028"/>
                <a:gd name="T84" fmla="*/ 770 w 3145"/>
                <a:gd name="T85" fmla="*/ 2874 h 3028"/>
                <a:gd name="T86" fmla="*/ 680 w 3145"/>
                <a:gd name="T87" fmla="*/ 2936 h 3028"/>
                <a:gd name="T88" fmla="*/ 155 w 3145"/>
                <a:gd name="T89" fmla="*/ 2942 h 3028"/>
                <a:gd name="T90" fmla="*/ 44 w 3145"/>
                <a:gd name="T91" fmla="*/ 2879 h 3028"/>
                <a:gd name="T92" fmla="*/ 0 w 3145"/>
                <a:gd name="T93" fmla="*/ 2757 h 3028"/>
                <a:gd name="T94" fmla="*/ 25 w 3145"/>
                <a:gd name="T95" fmla="*/ 1255 h 3028"/>
                <a:gd name="T96" fmla="*/ 123 w 3145"/>
                <a:gd name="T97" fmla="*/ 1174 h 3028"/>
                <a:gd name="T98" fmla="*/ 656 w 3145"/>
                <a:gd name="T99" fmla="*/ 1165 h 3028"/>
                <a:gd name="T100" fmla="*/ 764 w 3145"/>
                <a:gd name="T101" fmla="*/ 1226 h 3028"/>
                <a:gd name="T102" fmla="*/ 864 w 3145"/>
                <a:gd name="T103" fmla="*/ 1217 h 3028"/>
                <a:gd name="T104" fmla="*/ 998 w 3145"/>
                <a:gd name="T105" fmla="*/ 1146 h 3028"/>
                <a:gd name="T106" fmla="*/ 1140 w 3145"/>
                <a:gd name="T107" fmla="*/ 1043 h 3028"/>
                <a:gd name="T108" fmla="*/ 1261 w 3145"/>
                <a:gd name="T109" fmla="*/ 907 h 3028"/>
                <a:gd name="T110" fmla="*/ 1336 w 3145"/>
                <a:gd name="T111" fmla="*/ 739 h 3028"/>
                <a:gd name="T112" fmla="*/ 1348 w 3145"/>
                <a:gd name="T113" fmla="*/ 74 h 3028"/>
                <a:gd name="T114" fmla="*/ 1395 w 3145"/>
                <a:gd name="T115" fmla="*/ 26 h 3028"/>
                <a:gd name="T116" fmla="*/ 1444 w 3145"/>
                <a:gd name="T117" fmla="*/ 14 h 3028"/>
                <a:gd name="T118" fmla="*/ 1555 w 3145"/>
                <a:gd name="T119" fmla="*/ 0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45" h="3028">
                  <a:moveTo>
                    <a:pt x="189" y="1302"/>
                  </a:moveTo>
                  <a:lnTo>
                    <a:pt x="174" y="1304"/>
                  </a:lnTo>
                  <a:lnTo>
                    <a:pt x="160" y="1312"/>
                  </a:lnTo>
                  <a:lnTo>
                    <a:pt x="151" y="1322"/>
                  </a:lnTo>
                  <a:lnTo>
                    <a:pt x="143" y="1335"/>
                  </a:lnTo>
                  <a:lnTo>
                    <a:pt x="141" y="1350"/>
                  </a:lnTo>
                  <a:lnTo>
                    <a:pt x="141" y="2757"/>
                  </a:lnTo>
                  <a:lnTo>
                    <a:pt x="143" y="2772"/>
                  </a:lnTo>
                  <a:lnTo>
                    <a:pt x="151" y="2786"/>
                  </a:lnTo>
                  <a:lnTo>
                    <a:pt x="160" y="2795"/>
                  </a:lnTo>
                  <a:lnTo>
                    <a:pt x="174" y="2803"/>
                  </a:lnTo>
                  <a:lnTo>
                    <a:pt x="189" y="2805"/>
                  </a:lnTo>
                  <a:lnTo>
                    <a:pt x="622" y="2805"/>
                  </a:lnTo>
                  <a:lnTo>
                    <a:pt x="636" y="2803"/>
                  </a:lnTo>
                  <a:lnTo>
                    <a:pt x="650" y="2795"/>
                  </a:lnTo>
                  <a:lnTo>
                    <a:pt x="660" y="2786"/>
                  </a:lnTo>
                  <a:lnTo>
                    <a:pt x="667" y="2772"/>
                  </a:lnTo>
                  <a:lnTo>
                    <a:pt x="669" y="2757"/>
                  </a:lnTo>
                  <a:lnTo>
                    <a:pt x="669" y="1350"/>
                  </a:lnTo>
                  <a:lnTo>
                    <a:pt x="667" y="1335"/>
                  </a:lnTo>
                  <a:lnTo>
                    <a:pt x="660" y="1322"/>
                  </a:lnTo>
                  <a:lnTo>
                    <a:pt x="650" y="1312"/>
                  </a:lnTo>
                  <a:lnTo>
                    <a:pt x="638" y="1304"/>
                  </a:lnTo>
                  <a:lnTo>
                    <a:pt x="623" y="1302"/>
                  </a:lnTo>
                  <a:lnTo>
                    <a:pt x="189" y="1302"/>
                  </a:lnTo>
                  <a:close/>
                  <a:moveTo>
                    <a:pt x="1589" y="0"/>
                  </a:moveTo>
                  <a:lnTo>
                    <a:pt x="1625" y="2"/>
                  </a:lnTo>
                  <a:lnTo>
                    <a:pt x="1662" y="6"/>
                  </a:lnTo>
                  <a:lnTo>
                    <a:pt x="1700" y="14"/>
                  </a:lnTo>
                  <a:lnTo>
                    <a:pt x="1738" y="24"/>
                  </a:lnTo>
                  <a:lnTo>
                    <a:pt x="1775" y="38"/>
                  </a:lnTo>
                  <a:lnTo>
                    <a:pt x="1812" y="57"/>
                  </a:lnTo>
                  <a:lnTo>
                    <a:pt x="1847" y="81"/>
                  </a:lnTo>
                  <a:lnTo>
                    <a:pt x="1881" y="108"/>
                  </a:lnTo>
                  <a:lnTo>
                    <a:pt x="1911" y="139"/>
                  </a:lnTo>
                  <a:lnTo>
                    <a:pt x="1937" y="174"/>
                  </a:lnTo>
                  <a:lnTo>
                    <a:pt x="1961" y="212"/>
                  </a:lnTo>
                  <a:lnTo>
                    <a:pt x="1980" y="254"/>
                  </a:lnTo>
                  <a:lnTo>
                    <a:pt x="1996" y="300"/>
                  </a:lnTo>
                  <a:lnTo>
                    <a:pt x="2008" y="348"/>
                  </a:lnTo>
                  <a:lnTo>
                    <a:pt x="2018" y="401"/>
                  </a:lnTo>
                  <a:lnTo>
                    <a:pt x="2023" y="457"/>
                  </a:lnTo>
                  <a:lnTo>
                    <a:pt x="2024" y="517"/>
                  </a:lnTo>
                  <a:lnTo>
                    <a:pt x="2024" y="1013"/>
                  </a:lnTo>
                  <a:lnTo>
                    <a:pt x="2714" y="1013"/>
                  </a:lnTo>
                  <a:lnTo>
                    <a:pt x="2768" y="1018"/>
                  </a:lnTo>
                  <a:lnTo>
                    <a:pt x="2820" y="1027"/>
                  </a:lnTo>
                  <a:lnTo>
                    <a:pt x="2870" y="1043"/>
                  </a:lnTo>
                  <a:lnTo>
                    <a:pt x="2916" y="1064"/>
                  </a:lnTo>
                  <a:lnTo>
                    <a:pt x="2960" y="1091"/>
                  </a:lnTo>
                  <a:lnTo>
                    <a:pt x="3000" y="1122"/>
                  </a:lnTo>
                  <a:lnTo>
                    <a:pt x="3036" y="1158"/>
                  </a:lnTo>
                  <a:lnTo>
                    <a:pt x="3067" y="1199"/>
                  </a:lnTo>
                  <a:lnTo>
                    <a:pt x="3095" y="1242"/>
                  </a:lnTo>
                  <a:lnTo>
                    <a:pt x="3116" y="1289"/>
                  </a:lnTo>
                  <a:lnTo>
                    <a:pt x="3132" y="1338"/>
                  </a:lnTo>
                  <a:lnTo>
                    <a:pt x="3141" y="1390"/>
                  </a:lnTo>
                  <a:lnTo>
                    <a:pt x="3145" y="1444"/>
                  </a:lnTo>
                  <a:lnTo>
                    <a:pt x="3145" y="1458"/>
                  </a:lnTo>
                  <a:lnTo>
                    <a:pt x="3145" y="1463"/>
                  </a:lnTo>
                  <a:lnTo>
                    <a:pt x="3145" y="1470"/>
                  </a:lnTo>
                  <a:lnTo>
                    <a:pt x="3133" y="1541"/>
                  </a:lnTo>
                  <a:lnTo>
                    <a:pt x="3126" y="1560"/>
                  </a:lnTo>
                  <a:lnTo>
                    <a:pt x="3116" y="1576"/>
                  </a:lnTo>
                  <a:lnTo>
                    <a:pt x="3101" y="1588"/>
                  </a:lnTo>
                  <a:lnTo>
                    <a:pt x="3083" y="1596"/>
                  </a:lnTo>
                  <a:lnTo>
                    <a:pt x="3063" y="1599"/>
                  </a:lnTo>
                  <a:lnTo>
                    <a:pt x="3058" y="1599"/>
                  </a:lnTo>
                  <a:lnTo>
                    <a:pt x="3052" y="1598"/>
                  </a:lnTo>
                  <a:lnTo>
                    <a:pt x="3033" y="1594"/>
                  </a:lnTo>
                  <a:lnTo>
                    <a:pt x="3018" y="1584"/>
                  </a:lnTo>
                  <a:lnTo>
                    <a:pt x="3006" y="1570"/>
                  </a:lnTo>
                  <a:lnTo>
                    <a:pt x="2997" y="1554"/>
                  </a:lnTo>
                  <a:lnTo>
                    <a:pt x="2993" y="1537"/>
                  </a:lnTo>
                  <a:lnTo>
                    <a:pt x="2994" y="1518"/>
                  </a:lnTo>
                  <a:lnTo>
                    <a:pt x="3004" y="1453"/>
                  </a:lnTo>
                  <a:lnTo>
                    <a:pt x="3004" y="1445"/>
                  </a:lnTo>
                  <a:lnTo>
                    <a:pt x="3001" y="1402"/>
                  </a:lnTo>
                  <a:lnTo>
                    <a:pt x="2992" y="1362"/>
                  </a:lnTo>
                  <a:lnTo>
                    <a:pt x="2977" y="1322"/>
                  </a:lnTo>
                  <a:lnTo>
                    <a:pt x="2957" y="1286"/>
                  </a:lnTo>
                  <a:lnTo>
                    <a:pt x="2932" y="1255"/>
                  </a:lnTo>
                  <a:lnTo>
                    <a:pt x="2904" y="1226"/>
                  </a:lnTo>
                  <a:lnTo>
                    <a:pt x="2872" y="1202"/>
                  </a:lnTo>
                  <a:lnTo>
                    <a:pt x="2836" y="1182"/>
                  </a:lnTo>
                  <a:lnTo>
                    <a:pt x="2798" y="1167"/>
                  </a:lnTo>
                  <a:lnTo>
                    <a:pt x="2756" y="1158"/>
                  </a:lnTo>
                  <a:lnTo>
                    <a:pt x="2714" y="1155"/>
                  </a:lnTo>
                  <a:lnTo>
                    <a:pt x="1954" y="1155"/>
                  </a:lnTo>
                  <a:lnTo>
                    <a:pt x="1935" y="1152"/>
                  </a:lnTo>
                  <a:lnTo>
                    <a:pt x="1918" y="1146"/>
                  </a:lnTo>
                  <a:lnTo>
                    <a:pt x="1904" y="1134"/>
                  </a:lnTo>
                  <a:lnTo>
                    <a:pt x="1894" y="1120"/>
                  </a:lnTo>
                  <a:lnTo>
                    <a:pt x="1886" y="1103"/>
                  </a:lnTo>
                  <a:lnTo>
                    <a:pt x="1884" y="1084"/>
                  </a:lnTo>
                  <a:lnTo>
                    <a:pt x="1884" y="517"/>
                  </a:lnTo>
                  <a:lnTo>
                    <a:pt x="1882" y="460"/>
                  </a:lnTo>
                  <a:lnTo>
                    <a:pt x="1877" y="408"/>
                  </a:lnTo>
                  <a:lnTo>
                    <a:pt x="1867" y="360"/>
                  </a:lnTo>
                  <a:lnTo>
                    <a:pt x="1853" y="318"/>
                  </a:lnTo>
                  <a:lnTo>
                    <a:pt x="1836" y="280"/>
                  </a:lnTo>
                  <a:lnTo>
                    <a:pt x="1816" y="246"/>
                  </a:lnTo>
                  <a:lnTo>
                    <a:pt x="1792" y="217"/>
                  </a:lnTo>
                  <a:lnTo>
                    <a:pt x="1764" y="193"/>
                  </a:lnTo>
                  <a:lnTo>
                    <a:pt x="1733" y="174"/>
                  </a:lnTo>
                  <a:lnTo>
                    <a:pt x="1702" y="160"/>
                  </a:lnTo>
                  <a:lnTo>
                    <a:pt x="1668" y="150"/>
                  </a:lnTo>
                  <a:lnTo>
                    <a:pt x="1635" y="144"/>
                  </a:lnTo>
                  <a:lnTo>
                    <a:pt x="1601" y="141"/>
                  </a:lnTo>
                  <a:lnTo>
                    <a:pt x="1569" y="141"/>
                  </a:lnTo>
                  <a:lnTo>
                    <a:pt x="1538" y="142"/>
                  </a:lnTo>
                  <a:lnTo>
                    <a:pt x="1511" y="145"/>
                  </a:lnTo>
                  <a:lnTo>
                    <a:pt x="1486" y="148"/>
                  </a:lnTo>
                  <a:lnTo>
                    <a:pt x="1486" y="642"/>
                  </a:lnTo>
                  <a:lnTo>
                    <a:pt x="1484" y="699"/>
                  </a:lnTo>
                  <a:lnTo>
                    <a:pt x="1477" y="754"/>
                  </a:lnTo>
                  <a:lnTo>
                    <a:pt x="1464" y="806"/>
                  </a:lnTo>
                  <a:lnTo>
                    <a:pt x="1448" y="856"/>
                  </a:lnTo>
                  <a:lnTo>
                    <a:pt x="1428" y="903"/>
                  </a:lnTo>
                  <a:lnTo>
                    <a:pt x="1404" y="948"/>
                  </a:lnTo>
                  <a:lnTo>
                    <a:pt x="1377" y="991"/>
                  </a:lnTo>
                  <a:lnTo>
                    <a:pt x="1348" y="1031"/>
                  </a:lnTo>
                  <a:lnTo>
                    <a:pt x="1317" y="1069"/>
                  </a:lnTo>
                  <a:lnTo>
                    <a:pt x="1283" y="1104"/>
                  </a:lnTo>
                  <a:lnTo>
                    <a:pt x="1247" y="1138"/>
                  </a:lnTo>
                  <a:lnTo>
                    <a:pt x="1210" y="1170"/>
                  </a:lnTo>
                  <a:lnTo>
                    <a:pt x="1173" y="1200"/>
                  </a:lnTo>
                  <a:lnTo>
                    <a:pt x="1135" y="1226"/>
                  </a:lnTo>
                  <a:lnTo>
                    <a:pt x="1097" y="1252"/>
                  </a:lnTo>
                  <a:lnTo>
                    <a:pt x="1059" y="1275"/>
                  </a:lnTo>
                  <a:lnTo>
                    <a:pt x="1022" y="1296"/>
                  </a:lnTo>
                  <a:lnTo>
                    <a:pt x="986" y="1315"/>
                  </a:lnTo>
                  <a:lnTo>
                    <a:pt x="951" y="1333"/>
                  </a:lnTo>
                  <a:lnTo>
                    <a:pt x="918" y="1348"/>
                  </a:lnTo>
                  <a:lnTo>
                    <a:pt x="887" y="1362"/>
                  </a:lnTo>
                  <a:lnTo>
                    <a:pt x="858" y="1373"/>
                  </a:lnTo>
                  <a:lnTo>
                    <a:pt x="833" y="1384"/>
                  </a:lnTo>
                  <a:lnTo>
                    <a:pt x="810" y="1391"/>
                  </a:lnTo>
                  <a:lnTo>
                    <a:pt x="810" y="2597"/>
                  </a:lnTo>
                  <a:lnTo>
                    <a:pt x="814" y="2640"/>
                  </a:lnTo>
                  <a:lnTo>
                    <a:pt x="823" y="2681"/>
                  </a:lnTo>
                  <a:lnTo>
                    <a:pt x="837" y="2719"/>
                  </a:lnTo>
                  <a:lnTo>
                    <a:pt x="857" y="2755"/>
                  </a:lnTo>
                  <a:lnTo>
                    <a:pt x="882" y="2788"/>
                  </a:lnTo>
                  <a:lnTo>
                    <a:pt x="910" y="2816"/>
                  </a:lnTo>
                  <a:lnTo>
                    <a:pt x="943" y="2841"/>
                  </a:lnTo>
                  <a:lnTo>
                    <a:pt x="979" y="2861"/>
                  </a:lnTo>
                  <a:lnTo>
                    <a:pt x="1017" y="2875"/>
                  </a:lnTo>
                  <a:lnTo>
                    <a:pt x="1059" y="2884"/>
                  </a:lnTo>
                  <a:lnTo>
                    <a:pt x="1101" y="2887"/>
                  </a:lnTo>
                  <a:lnTo>
                    <a:pt x="1964" y="2887"/>
                  </a:lnTo>
                  <a:lnTo>
                    <a:pt x="1982" y="2889"/>
                  </a:lnTo>
                  <a:lnTo>
                    <a:pt x="1999" y="2897"/>
                  </a:lnTo>
                  <a:lnTo>
                    <a:pt x="2014" y="2907"/>
                  </a:lnTo>
                  <a:lnTo>
                    <a:pt x="2024" y="2922"/>
                  </a:lnTo>
                  <a:lnTo>
                    <a:pt x="2032" y="2939"/>
                  </a:lnTo>
                  <a:lnTo>
                    <a:pt x="2034" y="2957"/>
                  </a:lnTo>
                  <a:lnTo>
                    <a:pt x="2032" y="2976"/>
                  </a:lnTo>
                  <a:lnTo>
                    <a:pt x="2024" y="2993"/>
                  </a:lnTo>
                  <a:lnTo>
                    <a:pt x="2014" y="3007"/>
                  </a:lnTo>
                  <a:lnTo>
                    <a:pt x="1999" y="3019"/>
                  </a:lnTo>
                  <a:lnTo>
                    <a:pt x="1982" y="3025"/>
                  </a:lnTo>
                  <a:lnTo>
                    <a:pt x="1964" y="3028"/>
                  </a:lnTo>
                  <a:lnTo>
                    <a:pt x="1101" y="3028"/>
                  </a:lnTo>
                  <a:lnTo>
                    <a:pt x="1052" y="3025"/>
                  </a:lnTo>
                  <a:lnTo>
                    <a:pt x="1005" y="3016"/>
                  </a:lnTo>
                  <a:lnTo>
                    <a:pt x="959" y="3004"/>
                  </a:lnTo>
                  <a:lnTo>
                    <a:pt x="916" y="2986"/>
                  </a:lnTo>
                  <a:lnTo>
                    <a:pt x="875" y="2964"/>
                  </a:lnTo>
                  <a:lnTo>
                    <a:pt x="837" y="2937"/>
                  </a:lnTo>
                  <a:lnTo>
                    <a:pt x="802" y="2906"/>
                  </a:lnTo>
                  <a:lnTo>
                    <a:pt x="770" y="2874"/>
                  </a:lnTo>
                  <a:lnTo>
                    <a:pt x="752" y="2894"/>
                  </a:lnTo>
                  <a:lnTo>
                    <a:pt x="731" y="2912"/>
                  </a:lnTo>
                  <a:lnTo>
                    <a:pt x="707" y="2925"/>
                  </a:lnTo>
                  <a:lnTo>
                    <a:pt x="680" y="2936"/>
                  </a:lnTo>
                  <a:lnTo>
                    <a:pt x="652" y="2943"/>
                  </a:lnTo>
                  <a:lnTo>
                    <a:pt x="623" y="2946"/>
                  </a:lnTo>
                  <a:lnTo>
                    <a:pt x="189" y="2946"/>
                  </a:lnTo>
                  <a:lnTo>
                    <a:pt x="155" y="2942"/>
                  </a:lnTo>
                  <a:lnTo>
                    <a:pt x="123" y="2934"/>
                  </a:lnTo>
                  <a:lnTo>
                    <a:pt x="93" y="2920"/>
                  </a:lnTo>
                  <a:lnTo>
                    <a:pt x="67" y="2901"/>
                  </a:lnTo>
                  <a:lnTo>
                    <a:pt x="44" y="2879"/>
                  </a:lnTo>
                  <a:lnTo>
                    <a:pt x="25" y="2852"/>
                  </a:lnTo>
                  <a:lnTo>
                    <a:pt x="12" y="2823"/>
                  </a:lnTo>
                  <a:lnTo>
                    <a:pt x="3" y="2791"/>
                  </a:lnTo>
                  <a:lnTo>
                    <a:pt x="0" y="2757"/>
                  </a:lnTo>
                  <a:lnTo>
                    <a:pt x="0" y="1350"/>
                  </a:lnTo>
                  <a:lnTo>
                    <a:pt x="3" y="1316"/>
                  </a:lnTo>
                  <a:lnTo>
                    <a:pt x="12" y="1284"/>
                  </a:lnTo>
                  <a:lnTo>
                    <a:pt x="25" y="1255"/>
                  </a:lnTo>
                  <a:lnTo>
                    <a:pt x="44" y="1229"/>
                  </a:lnTo>
                  <a:lnTo>
                    <a:pt x="67" y="1206"/>
                  </a:lnTo>
                  <a:lnTo>
                    <a:pt x="93" y="1188"/>
                  </a:lnTo>
                  <a:lnTo>
                    <a:pt x="123" y="1174"/>
                  </a:lnTo>
                  <a:lnTo>
                    <a:pt x="155" y="1165"/>
                  </a:lnTo>
                  <a:lnTo>
                    <a:pt x="189" y="1162"/>
                  </a:lnTo>
                  <a:lnTo>
                    <a:pt x="623" y="1162"/>
                  </a:lnTo>
                  <a:lnTo>
                    <a:pt x="656" y="1165"/>
                  </a:lnTo>
                  <a:lnTo>
                    <a:pt x="686" y="1173"/>
                  </a:lnTo>
                  <a:lnTo>
                    <a:pt x="715" y="1187"/>
                  </a:lnTo>
                  <a:lnTo>
                    <a:pt x="742" y="1204"/>
                  </a:lnTo>
                  <a:lnTo>
                    <a:pt x="764" y="1226"/>
                  </a:lnTo>
                  <a:lnTo>
                    <a:pt x="783" y="1252"/>
                  </a:lnTo>
                  <a:lnTo>
                    <a:pt x="806" y="1242"/>
                  </a:lnTo>
                  <a:lnTo>
                    <a:pt x="834" y="1230"/>
                  </a:lnTo>
                  <a:lnTo>
                    <a:pt x="864" y="1217"/>
                  </a:lnTo>
                  <a:lnTo>
                    <a:pt x="895" y="1202"/>
                  </a:lnTo>
                  <a:lnTo>
                    <a:pt x="928" y="1185"/>
                  </a:lnTo>
                  <a:lnTo>
                    <a:pt x="963" y="1166"/>
                  </a:lnTo>
                  <a:lnTo>
                    <a:pt x="998" y="1146"/>
                  </a:lnTo>
                  <a:lnTo>
                    <a:pt x="1034" y="1122"/>
                  </a:lnTo>
                  <a:lnTo>
                    <a:pt x="1070" y="1098"/>
                  </a:lnTo>
                  <a:lnTo>
                    <a:pt x="1105" y="1072"/>
                  </a:lnTo>
                  <a:lnTo>
                    <a:pt x="1140" y="1043"/>
                  </a:lnTo>
                  <a:lnTo>
                    <a:pt x="1173" y="1012"/>
                  </a:lnTo>
                  <a:lnTo>
                    <a:pt x="1205" y="979"/>
                  </a:lnTo>
                  <a:lnTo>
                    <a:pt x="1235" y="945"/>
                  </a:lnTo>
                  <a:lnTo>
                    <a:pt x="1261" y="907"/>
                  </a:lnTo>
                  <a:lnTo>
                    <a:pt x="1286" y="869"/>
                  </a:lnTo>
                  <a:lnTo>
                    <a:pt x="1306" y="828"/>
                  </a:lnTo>
                  <a:lnTo>
                    <a:pt x="1323" y="785"/>
                  </a:lnTo>
                  <a:lnTo>
                    <a:pt x="1336" y="739"/>
                  </a:lnTo>
                  <a:lnTo>
                    <a:pt x="1343" y="691"/>
                  </a:lnTo>
                  <a:lnTo>
                    <a:pt x="1345" y="642"/>
                  </a:lnTo>
                  <a:lnTo>
                    <a:pt x="1345" y="92"/>
                  </a:lnTo>
                  <a:lnTo>
                    <a:pt x="1348" y="74"/>
                  </a:lnTo>
                  <a:lnTo>
                    <a:pt x="1355" y="58"/>
                  </a:lnTo>
                  <a:lnTo>
                    <a:pt x="1365" y="45"/>
                  </a:lnTo>
                  <a:lnTo>
                    <a:pt x="1378" y="33"/>
                  </a:lnTo>
                  <a:lnTo>
                    <a:pt x="1395" y="26"/>
                  </a:lnTo>
                  <a:lnTo>
                    <a:pt x="1399" y="24"/>
                  </a:lnTo>
                  <a:lnTo>
                    <a:pt x="1410" y="21"/>
                  </a:lnTo>
                  <a:lnTo>
                    <a:pt x="1425" y="17"/>
                  </a:lnTo>
                  <a:lnTo>
                    <a:pt x="1444" y="14"/>
                  </a:lnTo>
                  <a:lnTo>
                    <a:pt x="1467" y="10"/>
                  </a:lnTo>
                  <a:lnTo>
                    <a:pt x="1494" y="5"/>
                  </a:lnTo>
                  <a:lnTo>
                    <a:pt x="1523" y="2"/>
                  </a:lnTo>
                  <a:lnTo>
                    <a:pt x="1555" y="0"/>
                  </a:lnTo>
                  <a:lnTo>
                    <a:pt x="1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455"/>
            <p:cNvSpPr>
              <a:spLocks noEditPoints="1"/>
            </p:cNvSpPr>
            <p:nvPr/>
          </p:nvSpPr>
          <p:spPr bwMode="auto">
            <a:xfrm>
              <a:off x="3873500" y="5302250"/>
              <a:ext cx="203200" cy="239713"/>
            </a:xfrm>
            <a:custGeom>
              <a:avLst/>
              <a:gdLst>
                <a:gd name="T0" fmla="*/ 141 w 1277"/>
                <a:gd name="T1" fmla="*/ 1373 h 1513"/>
                <a:gd name="T2" fmla="*/ 1137 w 1277"/>
                <a:gd name="T3" fmla="*/ 781 h 1513"/>
                <a:gd name="T4" fmla="*/ 638 w 1277"/>
                <a:gd name="T5" fmla="*/ 140 h 1513"/>
                <a:gd name="T6" fmla="*/ 554 w 1277"/>
                <a:gd name="T7" fmla="*/ 153 h 1513"/>
                <a:gd name="T8" fmla="*/ 481 w 1277"/>
                <a:gd name="T9" fmla="*/ 187 h 1513"/>
                <a:gd name="T10" fmla="*/ 420 w 1277"/>
                <a:gd name="T11" fmla="*/ 240 h 1513"/>
                <a:gd name="T12" fmla="*/ 376 w 1277"/>
                <a:gd name="T13" fmla="*/ 308 h 1513"/>
                <a:gd name="T14" fmla="*/ 352 w 1277"/>
                <a:gd name="T15" fmla="*/ 387 h 1513"/>
                <a:gd name="T16" fmla="*/ 349 w 1277"/>
                <a:gd name="T17" fmla="*/ 641 h 1513"/>
                <a:gd name="T18" fmla="*/ 928 w 1277"/>
                <a:gd name="T19" fmla="*/ 429 h 1513"/>
                <a:gd name="T20" fmla="*/ 915 w 1277"/>
                <a:gd name="T21" fmla="*/ 346 h 1513"/>
                <a:gd name="T22" fmla="*/ 881 w 1277"/>
                <a:gd name="T23" fmla="*/ 273 h 1513"/>
                <a:gd name="T24" fmla="*/ 828 w 1277"/>
                <a:gd name="T25" fmla="*/ 211 h 1513"/>
                <a:gd name="T26" fmla="*/ 760 w 1277"/>
                <a:gd name="T27" fmla="*/ 168 h 1513"/>
                <a:gd name="T28" fmla="*/ 681 w 1277"/>
                <a:gd name="T29" fmla="*/ 144 h 1513"/>
                <a:gd name="T30" fmla="*/ 638 w 1277"/>
                <a:gd name="T31" fmla="*/ 0 h 1513"/>
                <a:gd name="T32" fmla="*/ 744 w 1277"/>
                <a:gd name="T33" fmla="*/ 12 h 1513"/>
                <a:gd name="T34" fmla="*/ 841 w 1277"/>
                <a:gd name="T35" fmla="*/ 50 h 1513"/>
                <a:gd name="T36" fmla="*/ 924 w 1277"/>
                <a:gd name="T37" fmla="*/ 109 h 1513"/>
                <a:gd name="T38" fmla="*/ 992 w 1277"/>
                <a:gd name="T39" fmla="*/ 184 h 1513"/>
                <a:gd name="T40" fmla="*/ 1040 w 1277"/>
                <a:gd name="T41" fmla="*/ 274 h 1513"/>
                <a:gd name="T42" fmla="*/ 1066 w 1277"/>
                <a:gd name="T43" fmla="*/ 375 h 1513"/>
                <a:gd name="T44" fmla="*/ 1069 w 1277"/>
                <a:gd name="T45" fmla="*/ 641 h 1513"/>
                <a:gd name="T46" fmla="*/ 1226 w 1277"/>
                <a:gd name="T47" fmla="*/ 643 h 1513"/>
                <a:gd name="T48" fmla="*/ 1257 w 1277"/>
                <a:gd name="T49" fmla="*/ 661 h 1513"/>
                <a:gd name="T50" fmla="*/ 1275 w 1277"/>
                <a:gd name="T51" fmla="*/ 692 h 1513"/>
                <a:gd name="T52" fmla="*/ 1277 w 1277"/>
                <a:gd name="T53" fmla="*/ 1443 h 1513"/>
                <a:gd name="T54" fmla="*/ 1267 w 1277"/>
                <a:gd name="T55" fmla="*/ 1478 h 1513"/>
                <a:gd name="T56" fmla="*/ 1243 w 1277"/>
                <a:gd name="T57" fmla="*/ 1503 h 1513"/>
                <a:gd name="T58" fmla="*/ 1207 w 1277"/>
                <a:gd name="T59" fmla="*/ 1513 h 1513"/>
                <a:gd name="T60" fmla="*/ 52 w 1277"/>
                <a:gd name="T61" fmla="*/ 1510 h 1513"/>
                <a:gd name="T62" fmla="*/ 21 w 1277"/>
                <a:gd name="T63" fmla="*/ 1492 h 1513"/>
                <a:gd name="T64" fmla="*/ 3 w 1277"/>
                <a:gd name="T65" fmla="*/ 1461 h 1513"/>
                <a:gd name="T66" fmla="*/ 0 w 1277"/>
                <a:gd name="T67" fmla="*/ 710 h 1513"/>
                <a:gd name="T68" fmla="*/ 9 w 1277"/>
                <a:gd name="T69" fmla="*/ 675 h 1513"/>
                <a:gd name="T70" fmla="*/ 35 w 1277"/>
                <a:gd name="T71" fmla="*/ 650 h 1513"/>
                <a:gd name="T72" fmla="*/ 71 w 1277"/>
                <a:gd name="T73" fmla="*/ 640 h 1513"/>
                <a:gd name="T74" fmla="*/ 209 w 1277"/>
                <a:gd name="T75" fmla="*/ 428 h 1513"/>
                <a:gd name="T76" fmla="*/ 221 w 1277"/>
                <a:gd name="T77" fmla="*/ 324 h 1513"/>
                <a:gd name="T78" fmla="*/ 258 w 1277"/>
                <a:gd name="T79" fmla="*/ 227 h 1513"/>
                <a:gd name="T80" fmla="*/ 317 w 1277"/>
                <a:gd name="T81" fmla="*/ 144 h 1513"/>
                <a:gd name="T82" fmla="*/ 392 w 1277"/>
                <a:gd name="T83" fmla="*/ 77 h 1513"/>
                <a:gd name="T84" fmla="*/ 482 w 1277"/>
                <a:gd name="T85" fmla="*/ 28 h 1513"/>
                <a:gd name="T86" fmla="*/ 584 w 1277"/>
                <a:gd name="T87" fmla="*/ 3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7" h="1513">
                  <a:moveTo>
                    <a:pt x="141" y="781"/>
                  </a:moveTo>
                  <a:lnTo>
                    <a:pt x="141" y="1373"/>
                  </a:lnTo>
                  <a:lnTo>
                    <a:pt x="1137" y="1373"/>
                  </a:lnTo>
                  <a:lnTo>
                    <a:pt x="1137" y="781"/>
                  </a:lnTo>
                  <a:lnTo>
                    <a:pt x="141" y="781"/>
                  </a:lnTo>
                  <a:close/>
                  <a:moveTo>
                    <a:pt x="638" y="140"/>
                  </a:moveTo>
                  <a:lnTo>
                    <a:pt x="596" y="144"/>
                  </a:lnTo>
                  <a:lnTo>
                    <a:pt x="554" y="153"/>
                  </a:lnTo>
                  <a:lnTo>
                    <a:pt x="516" y="168"/>
                  </a:lnTo>
                  <a:lnTo>
                    <a:pt x="481" y="187"/>
                  </a:lnTo>
                  <a:lnTo>
                    <a:pt x="448" y="211"/>
                  </a:lnTo>
                  <a:lnTo>
                    <a:pt x="420" y="240"/>
                  </a:lnTo>
                  <a:lnTo>
                    <a:pt x="395" y="272"/>
                  </a:lnTo>
                  <a:lnTo>
                    <a:pt x="376" y="308"/>
                  </a:lnTo>
                  <a:lnTo>
                    <a:pt x="361" y="346"/>
                  </a:lnTo>
                  <a:lnTo>
                    <a:pt x="352" y="387"/>
                  </a:lnTo>
                  <a:lnTo>
                    <a:pt x="349" y="429"/>
                  </a:lnTo>
                  <a:lnTo>
                    <a:pt x="349" y="641"/>
                  </a:lnTo>
                  <a:lnTo>
                    <a:pt x="928" y="641"/>
                  </a:lnTo>
                  <a:lnTo>
                    <a:pt x="928" y="429"/>
                  </a:lnTo>
                  <a:lnTo>
                    <a:pt x="925" y="387"/>
                  </a:lnTo>
                  <a:lnTo>
                    <a:pt x="915" y="346"/>
                  </a:lnTo>
                  <a:lnTo>
                    <a:pt x="900" y="308"/>
                  </a:lnTo>
                  <a:lnTo>
                    <a:pt x="881" y="273"/>
                  </a:lnTo>
                  <a:lnTo>
                    <a:pt x="857" y="240"/>
                  </a:lnTo>
                  <a:lnTo>
                    <a:pt x="828" y="211"/>
                  </a:lnTo>
                  <a:lnTo>
                    <a:pt x="795" y="187"/>
                  </a:lnTo>
                  <a:lnTo>
                    <a:pt x="760" y="168"/>
                  </a:lnTo>
                  <a:lnTo>
                    <a:pt x="722" y="153"/>
                  </a:lnTo>
                  <a:lnTo>
                    <a:pt x="681" y="144"/>
                  </a:lnTo>
                  <a:lnTo>
                    <a:pt x="638" y="140"/>
                  </a:lnTo>
                  <a:close/>
                  <a:moveTo>
                    <a:pt x="638" y="0"/>
                  </a:moveTo>
                  <a:lnTo>
                    <a:pt x="692" y="3"/>
                  </a:lnTo>
                  <a:lnTo>
                    <a:pt x="744" y="12"/>
                  </a:lnTo>
                  <a:lnTo>
                    <a:pt x="794" y="28"/>
                  </a:lnTo>
                  <a:lnTo>
                    <a:pt x="841" y="50"/>
                  </a:lnTo>
                  <a:lnTo>
                    <a:pt x="884" y="77"/>
                  </a:lnTo>
                  <a:lnTo>
                    <a:pt x="924" y="109"/>
                  </a:lnTo>
                  <a:lnTo>
                    <a:pt x="960" y="144"/>
                  </a:lnTo>
                  <a:lnTo>
                    <a:pt x="992" y="184"/>
                  </a:lnTo>
                  <a:lnTo>
                    <a:pt x="1018" y="227"/>
                  </a:lnTo>
                  <a:lnTo>
                    <a:pt x="1040" y="274"/>
                  </a:lnTo>
                  <a:lnTo>
                    <a:pt x="1056" y="324"/>
                  </a:lnTo>
                  <a:lnTo>
                    <a:pt x="1066" y="375"/>
                  </a:lnTo>
                  <a:lnTo>
                    <a:pt x="1069" y="429"/>
                  </a:lnTo>
                  <a:lnTo>
                    <a:pt x="1069" y="641"/>
                  </a:lnTo>
                  <a:lnTo>
                    <a:pt x="1207" y="641"/>
                  </a:lnTo>
                  <a:lnTo>
                    <a:pt x="1226" y="643"/>
                  </a:lnTo>
                  <a:lnTo>
                    <a:pt x="1243" y="651"/>
                  </a:lnTo>
                  <a:lnTo>
                    <a:pt x="1257" y="661"/>
                  </a:lnTo>
                  <a:lnTo>
                    <a:pt x="1267" y="675"/>
                  </a:lnTo>
                  <a:lnTo>
                    <a:pt x="1275" y="692"/>
                  </a:lnTo>
                  <a:lnTo>
                    <a:pt x="1277" y="711"/>
                  </a:lnTo>
                  <a:lnTo>
                    <a:pt x="1277" y="1443"/>
                  </a:lnTo>
                  <a:lnTo>
                    <a:pt x="1275" y="1461"/>
                  </a:lnTo>
                  <a:lnTo>
                    <a:pt x="1267" y="1478"/>
                  </a:lnTo>
                  <a:lnTo>
                    <a:pt x="1257" y="1492"/>
                  </a:lnTo>
                  <a:lnTo>
                    <a:pt x="1243" y="1503"/>
                  </a:lnTo>
                  <a:lnTo>
                    <a:pt x="1226" y="1510"/>
                  </a:lnTo>
                  <a:lnTo>
                    <a:pt x="1207" y="1513"/>
                  </a:lnTo>
                  <a:lnTo>
                    <a:pt x="71" y="1513"/>
                  </a:lnTo>
                  <a:lnTo>
                    <a:pt x="52" y="1510"/>
                  </a:lnTo>
                  <a:lnTo>
                    <a:pt x="35" y="1503"/>
                  </a:lnTo>
                  <a:lnTo>
                    <a:pt x="21" y="1492"/>
                  </a:lnTo>
                  <a:lnTo>
                    <a:pt x="9" y="1478"/>
                  </a:lnTo>
                  <a:lnTo>
                    <a:pt x="3" y="1461"/>
                  </a:lnTo>
                  <a:lnTo>
                    <a:pt x="0" y="1443"/>
                  </a:lnTo>
                  <a:lnTo>
                    <a:pt x="0" y="710"/>
                  </a:lnTo>
                  <a:lnTo>
                    <a:pt x="3" y="692"/>
                  </a:lnTo>
                  <a:lnTo>
                    <a:pt x="9" y="675"/>
                  </a:lnTo>
                  <a:lnTo>
                    <a:pt x="21" y="660"/>
                  </a:lnTo>
                  <a:lnTo>
                    <a:pt x="35" y="650"/>
                  </a:lnTo>
                  <a:lnTo>
                    <a:pt x="52" y="642"/>
                  </a:lnTo>
                  <a:lnTo>
                    <a:pt x="71" y="640"/>
                  </a:lnTo>
                  <a:lnTo>
                    <a:pt x="209" y="640"/>
                  </a:lnTo>
                  <a:lnTo>
                    <a:pt x="209" y="428"/>
                  </a:lnTo>
                  <a:lnTo>
                    <a:pt x="212" y="375"/>
                  </a:lnTo>
                  <a:lnTo>
                    <a:pt x="221" y="324"/>
                  </a:lnTo>
                  <a:lnTo>
                    <a:pt x="237" y="274"/>
                  </a:lnTo>
                  <a:lnTo>
                    <a:pt x="258" y="227"/>
                  </a:lnTo>
                  <a:lnTo>
                    <a:pt x="285" y="184"/>
                  </a:lnTo>
                  <a:lnTo>
                    <a:pt x="317" y="144"/>
                  </a:lnTo>
                  <a:lnTo>
                    <a:pt x="353" y="108"/>
                  </a:lnTo>
                  <a:lnTo>
                    <a:pt x="392" y="77"/>
                  </a:lnTo>
                  <a:lnTo>
                    <a:pt x="436" y="50"/>
                  </a:lnTo>
                  <a:lnTo>
                    <a:pt x="482" y="28"/>
                  </a:lnTo>
                  <a:lnTo>
                    <a:pt x="532" y="12"/>
                  </a:lnTo>
                  <a:lnTo>
                    <a:pt x="584" y="3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8" name="Group 1067"/>
          <p:cNvGrpSpPr/>
          <p:nvPr/>
        </p:nvGrpSpPr>
        <p:grpSpPr>
          <a:xfrm>
            <a:off x="2623470" y="5006975"/>
            <a:ext cx="387350" cy="550863"/>
            <a:chOff x="2603500" y="5006975"/>
            <a:chExt cx="387350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5" name="Freeform 460"/>
            <p:cNvSpPr>
              <a:spLocks noEditPoints="1"/>
            </p:cNvSpPr>
            <p:nvPr/>
          </p:nvSpPr>
          <p:spPr bwMode="auto">
            <a:xfrm>
              <a:off x="2603500" y="5205413"/>
              <a:ext cx="153988" cy="153987"/>
            </a:xfrm>
            <a:custGeom>
              <a:avLst/>
              <a:gdLst>
                <a:gd name="T0" fmla="*/ 140 w 973"/>
                <a:gd name="T1" fmla="*/ 141 h 974"/>
                <a:gd name="T2" fmla="*/ 140 w 973"/>
                <a:gd name="T3" fmla="*/ 833 h 974"/>
                <a:gd name="T4" fmla="*/ 832 w 973"/>
                <a:gd name="T5" fmla="*/ 833 h 974"/>
                <a:gd name="T6" fmla="*/ 832 w 973"/>
                <a:gd name="T7" fmla="*/ 141 h 974"/>
                <a:gd name="T8" fmla="*/ 140 w 973"/>
                <a:gd name="T9" fmla="*/ 141 h 974"/>
                <a:gd name="T10" fmla="*/ 70 w 973"/>
                <a:gd name="T11" fmla="*/ 0 h 974"/>
                <a:gd name="T12" fmla="*/ 902 w 973"/>
                <a:gd name="T13" fmla="*/ 0 h 974"/>
                <a:gd name="T14" fmla="*/ 921 w 973"/>
                <a:gd name="T15" fmla="*/ 2 h 974"/>
                <a:gd name="T16" fmla="*/ 938 w 973"/>
                <a:gd name="T17" fmla="*/ 9 h 974"/>
                <a:gd name="T18" fmla="*/ 951 w 973"/>
                <a:gd name="T19" fmla="*/ 20 h 974"/>
                <a:gd name="T20" fmla="*/ 963 w 973"/>
                <a:gd name="T21" fmla="*/ 35 h 974"/>
                <a:gd name="T22" fmla="*/ 969 w 973"/>
                <a:gd name="T23" fmla="*/ 52 h 974"/>
                <a:gd name="T24" fmla="*/ 973 w 973"/>
                <a:gd name="T25" fmla="*/ 70 h 974"/>
                <a:gd name="T26" fmla="*/ 973 w 973"/>
                <a:gd name="T27" fmla="*/ 903 h 974"/>
                <a:gd name="T28" fmla="*/ 969 w 973"/>
                <a:gd name="T29" fmla="*/ 922 h 974"/>
                <a:gd name="T30" fmla="*/ 963 w 973"/>
                <a:gd name="T31" fmla="*/ 939 h 974"/>
                <a:gd name="T32" fmla="*/ 951 w 973"/>
                <a:gd name="T33" fmla="*/ 953 h 974"/>
                <a:gd name="T34" fmla="*/ 938 w 973"/>
                <a:gd name="T35" fmla="*/ 965 h 974"/>
                <a:gd name="T36" fmla="*/ 921 w 973"/>
                <a:gd name="T37" fmla="*/ 971 h 974"/>
                <a:gd name="T38" fmla="*/ 902 w 973"/>
                <a:gd name="T39" fmla="*/ 974 h 974"/>
                <a:gd name="T40" fmla="*/ 70 w 973"/>
                <a:gd name="T41" fmla="*/ 974 h 974"/>
                <a:gd name="T42" fmla="*/ 52 w 973"/>
                <a:gd name="T43" fmla="*/ 971 h 974"/>
                <a:gd name="T44" fmla="*/ 35 w 973"/>
                <a:gd name="T45" fmla="*/ 965 h 974"/>
                <a:gd name="T46" fmla="*/ 20 w 973"/>
                <a:gd name="T47" fmla="*/ 953 h 974"/>
                <a:gd name="T48" fmla="*/ 10 w 973"/>
                <a:gd name="T49" fmla="*/ 939 h 974"/>
                <a:gd name="T50" fmla="*/ 2 w 973"/>
                <a:gd name="T51" fmla="*/ 922 h 974"/>
                <a:gd name="T52" fmla="*/ 0 w 973"/>
                <a:gd name="T53" fmla="*/ 903 h 974"/>
                <a:gd name="T54" fmla="*/ 0 w 973"/>
                <a:gd name="T55" fmla="*/ 70 h 974"/>
                <a:gd name="T56" fmla="*/ 2 w 973"/>
                <a:gd name="T57" fmla="*/ 52 h 974"/>
                <a:gd name="T58" fmla="*/ 10 w 973"/>
                <a:gd name="T59" fmla="*/ 35 h 974"/>
                <a:gd name="T60" fmla="*/ 20 w 973"/>
                <a:gd name="T61" fmla="*/ 20 h 974"/>
                <a:gd name="T62" fmla="*/ 35 w 973"/>
                <a:gd name="T63" fmla="*/ 9 h 974"/>
                <a:gd name="T64" fmla="*/ 52 w 973"/>
                <a:gd name="T65" fmla="*/ 2 h 974"/>
                <a:gd name="T66" fmla="*/ 70 w 973"/>
                <a:gd name="T67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3" h="974">
                  <a:moveTo>
                    <a:pt x="140" y="141"/>
                  </a:moveTo>
                  <a:lnTo>
                    <a:pt x="140" y="833"/>
                  </a:lnTo>
                  <a:lnTo>
                    <a:pt x="832" y="833"/>
                  </a:lnTo>
                  <a:lnTo>
                    <a:pt x="832" y="141"/>
                  </a:lnTo>
                  <a:lnTo>
                    <a:pt x="140" y="141"/>
                  </a:lnTo>
                  <a:close/>
                  <a:moveTo>
                    <a:pt x="70" y="0"/>
                  </a:moveTo>
                  <a:lnTo>
                    <a:pt x="902" y="0"/>
                  </a:lnTo>
                  <a:lnTo>
                    <a:pt x="921" y="2"/>
                  </a:lnTo>
                  <a:lnTo>
                    <a:pt x="938" y="9"/>
                  </a:lnTo>
                  <a:lnTo>
                    <a:pt x="951" y="20"/>
                  </a:lnTo>
                  <a:lnTo>
                    <a:pt x="963" y="35"/>
                  </a:lnTo>
                  <a:lnTo>
                    <a:pt x="969" y="52"/>
                  </a:lnTo>
                  <a:lnTo>
                    <a:pt x="973" y="70"/>
                  </a:lnTo>
                  <a:lnTo>
                    <a:pt x="973" y="903"/>
                  </a:lnTo>
                  <a:lnTo>
                    <a:pt x="969" y="922"/>
                  </a:lnTo>
                  <a:lnTo>
                    <a:pt x="963" y="939"/>
                  </a:lnTo>
                  <a:lnTo>
                    <a:pt x="951" y="953"/>
                  </a:lnTo>
                  <a:lnTo>
                    <a:pt x="938" y="965"/>
                  </a:lnTo>
                  <a:lnTo>
                    <a:pt x="921" y="971"/>
                  </a:lnTo>
                  <a:lnTo>
                    <a:pt x="902" y="974"/>
                  </a:lnTo>
                  <a:lnTo>
                    <a:pt x="70" y="974"/>
                  </a:lnTo>
                  <a:lnTo>
                    <a:pt x="52" y="971"/>
                  </a:lnTo>
                  <a:lnTo>
                    <a:pt x="35" y="965"/>
                  </a:lnTo>
                  <a:lnTo>
                    <a:pt x="20" y="953"/>
                  </a:lnTo>
                  <a:lnTo>
                    <a:pt x="10" y="939"/>
                  </a:lnTo>
                  <a:lnTo>
                    <a:pt x="2" y="922"/>
                  </a:lnTo>
                  <a:lnTo>
                    <a:pt x="0" y="903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61"/>
            <p:cNvSpPr>
              <a:spLocks noEditPoints="1"/>
            </p:cNvSpPr>
            <p:nvPr/>
          </p:nvSpPr>
          <p:spPr bwMode="auto">
            <a:xfrm>
              <a:off x="2603500" y="5027613"/>
              <a:ext cx="387350" cy="530225"/>
            </a:xfrm>
            <a:custGeom>
              <a:avLst/>
              <a:gdLst>
                <a:gd name="T0" fmla="*/ 140 w 2443"/>
                <a:gd name="T1" fmla="*/ 3197 h 3338"/>
                <a:gd name="T2" fmla="*/ 832 w 2443"/>
                <a:gd name="T3" fmla="*/ 2504 h 3338"/>
                <a:gd name="T4" fmla="*/ 1582 w 2443"/>
                <a:gd name="T5" fmla="*/ 0 h 3338"/>
                <a:gd name="T6" fmla="*/ 1616 w 2443"/>
                <a:gd name="T7" fmla="*/ 9 h 3338"/>
                <a:gd name="T8" fmla="*/ 1642 w 2443"/>
                <a:gd name="T9" fmla="*/ 36 h 3338"/>
                <a:gd name="T10" fmla="*/ 1652 w 2443"/>
                <a:gd name="T11" fmla="*/ 70 h 3338"/>
                <a:gd name="T12" fmla="*/ 1642 w 2443"/>
                <a:gd name="T13" fmla="*/ 105 h 3338"/>
                <a:gd name="T14" fmla="*/ 1487 w 2443"/>
                <a:gd name="T15" fmla="*/ 264 h 3338"/>
                <a:gd name="T16" fmla="*/ 2391 w 2443"/>
                <a:gd name="T17" fmla="*/ 267 h 3338"/>
                <a:gd name="T18" fmla="*/ 2423 w 2443"/>
                <a:gd name="T19" fmla="*/ 285 h 3338"/>
                <a:gd name="T20" fmla="*/ 2440 w 2443"/>
                <a:gd name="T21" fmla="*/ 316 h 3338"/>
                <a:gd name="T22" fmla="*/ 2443 w 2443"/>
                <a:gd name="T23" fmla="*/ 2850 h 3338"/>
                <a:gd name="T24" fmla="*/ 2433 w 2443"/>
                <a:gd name="T25" fmla="*/ 2886 h 3338"/>
                <a:gd name="T26" fmla="*/ 2408 w 2443"/>
                <a:gd name="T27" fmla="*/ 2911 h 3338"/>
                <a:gd name="T28" fmla="*/ 2373 w 2443"/>
                <a:gd name="T29" fmla="*/ 2921 h 3338"/>
                <a:gd name="T30" fmla="*/ 973 w 2443"/>
                <a:gd name="T31" fmla="*/ 3267 h 3338"/>
                <a:gd name="T32" fmla="*/ 963 w 2443"/>
                <a:gd name="T33" fmla="*/ 3303 h 3338"/>
                <a:gd name="T34" fmla="*/ 938 w 2443"/>
                <a:gd name="T35" fmla="*/ 3328 h 3338"/>
                <a:gd name="T36" fmla="*/ 902 w 2443"/>
                <a:gd name="T37" fmla="*/ 3338 h 3338"/>
                <a:gd name="T38" fmla="*/ 52 w 2443"/>
                <a:gd name="T39" fmla="*/ 3334 h 3338"/>
                <a:gd name="T40" fmla="*/ 21 w 2443"/>
                <a:gd name="T41" fmla="*/ 3316 h 3338"/>
                <a:gd name="T42" fmla="*/ 2 w 2443"/>
                <a:gd name="T43" fmla="*/ 3286 h 3338"/>
                <a:gd name="T44" fmla="*/ 0 w 2443"/>
                <a:gd name="T45" fmla="*/ 2433 h 3338"/>
                <a:gd name="T46" fmla="*/ 10 w 2443"/>
                <a:gd name="T47" fmla="*/ 2398 h 3338"/>
                <a:gd name="T48" fmla="*/ 35 w 2443"/>
                <a:gd name="T49" fmla="*/ 2373 h 3338"/>
                <a:gd name="T50" fmla="*/ 70 w 2443"/>
                <a:gd name="T51" fmla="*/ 2363 h 3338"/>
                <a:gd name="T52" fmla="*/ 921 w 2443"/>
                <a:gd name="T53" fmla="*/ 2365 h 3338"/>
                <a:gd name="T54" fmla="*/ 951 w 2443"/>
                <a:gd name="T55" fmla="*/ 2383 h 3338"/>
                <a:gd name="T56" fmla="*/ 969 w 2443"/>
                <a:gd name="T57" fmla="*/ 2415 h 3338"/>
                <a:gd name="T58" fmla="*/ 973 w 2443"/>
                <a:gd name="T59" fmla="*/ 2780 h 3338"/>
                <a:gd name="T60" fmla="*/ 2302 w 2443"/>
                <a:gd name="T61" fmla="*/ 405 h 3338"/>
                <a:gd name="T62" fmla="*/ 1631 w 2443"/>
                <a:gd name="T63" fmla="*/ 549 h 3338"/>
                <a:gd name="T64" fmla="*/ 1650 w 2443"/>
                <a:gd name="T65" fmla="*/ 581 h 3338"/>
                <a:gd name="T66" fmla="*/ 1650 w 2443"/>
                <a:gd name="T67" fmla="*/ 617 h 3338"/>
                <a:gd name="T68" fmla="*/ 1631 w 2443"/>
                <a:gd name="T69" fmla="*/ 648 h 3338"/>
                <a:gd name="T70" fmla="*/ 1599 w 2443"/>
                <a:gd name="T71" fmla="*/ 666 h 3338"/>
                <a:gd name="T72" fmla="*/ 1564 w 2443"/>
                <a:gd name="T73" fmla="*/ 666 h 3338"/>
                <a:gd name="T74" fmla="*/ 1532 w 2443"/>
                <a:gd name="T75" fmla="*/ 648 h 3338"/>
                <a:gd name="T76" fmla="*/ 1257 w 2443"/>
                <a:gd name="T77" fmla="*/ 369 h 3338"/>
                <a:gd name="T78" fmla="*/ 1247 w 2443"/>
                <a:gd name="T79" fmla="*/ 334 h 3338"/>
                <a:gd name="T80" fmla="*/ 1257 w 2443"/>
                <a:gd name="T81" fmla="*/ 300 h 3338"/>
                <a:gd name="T82" fmla="*/ 1532 w 2443"/>
                <a:gd name="T83" fmla="*/ 20 h 3338"/>
                <a:gd name="T84" fmla="*/ 1564 w 2443"/>
                <a:gd name="T85" fmla="*/ 2 h 3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43" h="3338">
                  <a:moveTo>
                    <a:pt x="140" y="2504"/>
                  </a:moveTo>
                  <a:lnTo>
                    <a:pt x="140" y="3197"/>
                  </a:lnTo>
                  <a:lnTo>
                    <a:pt x="832" y="3197"/>
                  </a:lnTo>
                  <a:lnTo>
                    <a:pt x="832" y="2504"/>
                  </a:lnTo>
                  <a:lnTo>
                    <a:pt x="140" y="2504"/>
                  </a:lnTo>
                  <a:close/>
                  <a:moveTo>
                    <a:pt x="1582" y="0"/>
                  </a:moveTo>
                  <a:lnTo>
                    <a:pt x="1599" y="2"/>
                  </a:lnTo>
                  <a:lnTo>
                    <a:pt x="1616" y="9"/>
                  </a:lnTo>
                  <a:lnTo>
                    <a:pt x="1631" y="20"/>
                  </a:lnTo>
                  <a:lnTo>
                    <a:pt x="1642" y="36"/>
                  </a:lnTo>
                  <a:lnTo>
                    <a:pt x="1650" y="53"/>
                  </a:lnTo>
                  <a:lnTo>
                    <a:pt x="1652" y="70"/>
                  </a:lnTo>
                  <a:lnTo>
                    <a:pt x="1650" y="88"/>
                  </a:lnTo>
                  <a:lnTo>
                    <a:pt x="1642" y="105"/>
                  </a:lnTo>
                  <a:lnTo>
                    <a:pt x="1631" y="119"/>
                  </a:lnTo>
                  <a:lnTo>
                    <a:pt x="1487" y="264"/>
                  </a:lnTo>
                  <a:lnTo>
                    <a:pt x="2373" y="264"/>
                  </a:lnTo>
                  <a:lnTo>
                    <a:pt x="2391" y="267"/>
                  </a:lnTo>
                  <a:lnTo>
                    <a:pt x="2408" y="274"/>
                  </a:lnTo>
                  <a:lnTo>
                    <a:pt x="2423" y="285"/>
                  </a:lnTo>
                  <a:lnTo>
                    <a:pt x="2433" y="299"/>
                  </a:lnTo>
                  <a:lnTo>
                    <a:pt x="2440" y="316"/>
                  </a:lnTo>
                  <a:lnTo>
                    <a:pt x="2443" y="334"/>
                  </a:lnTo>
                  <a:lnTo>
                    <a:pt x="2443" y="2850"/>
                  </a:lnTo>
                  <a:lnTo>
                    <a:pt x="2440" y="2869"/>
                  </a:lnTo>
                  <a:lnTo>
                    <a:pt x="2433" y="2886"/>
                  </a:lnTo>
                  <a:lnTo>
                    <a:pt x="2423" y="2900"/>
                  </a:lnTo>
                  <a:lnTo>
                    <a:pt x="2408" y="2911"/>
                  </a:lnTo>
                  <a:lnTo>
                    <a:pt x="2391" y="2918"/>
                  </a:lnTo>
                  <a:lnTo>
                    <a:pt x="2373" y="2921"/>
                  </a:lnTo>
                  <a:lnTo>
                    <a:pt x="973" y="2921"/>
                  </a:lnTo>
                  <a:lnTo>
                    <a:pt x="973" y="3267"/>
                  </a:lnTo>
                  <a:lnTo>
                    <a:pt x="969" y="3286"/>
                  </a:lnTo>
                  <a:lnTo>
                    <a:pt x="963" y="3303"/>
                  </a:lnTo>
                  <a:lnTo>
                    <a:pt x="951" y="3316"/>
                  </a:lnTo>
                  <a:lnTo>
                    <a:pt x="938" y="3328"/>
                  </a:lnTo>
                  <a:lnTo>
                    <a:pt x="921" y="3334"/>
                  </a:lnTo>
                  <a:lnTo>
                    <a:pt x="902" y="3338"/>
                  </a:lnTo>
                  <a:lnTo>
                    <a:pt x="70" y="3338"/>
                  </a:lnTo>
                  <a:lnTo>
                    <a:pt x="52" y="3334"/>
                  </a:lnTo>
                  <a:lnTo>
                    <a:pt x="35" y="3327"/>
                  </a:lnTo>
                  <a:lnTo>
                    <a:pt x="21" y="3316"/>
                  </a:lnTo>
                  <a:lnTo>
                    <a:pt x="10" y="3303"/>
                  </a:lnTo>
                  <a:lnTo>
                    <a:pt x="2" y="3286"/>
                  </a:lnTo>
                  <a:lnTo>
                    <a:pt x="0" y="3267"/>
                  </a:lnTo>
                  <a:lnTo>
                    <a:pt x="0" y="2433"/>
                  </a:lnTo>
                  <a:lnTo>
                    <a:pt x="2" y="2415"/>
                  </a:lnTo>
                  <a:lnTo>
                    <a:pt x="10" y="2398"/>
                  </a:lnTo>
                  <a:lnTo>
                    <a:pt x="20" y="2383"/>
                  </a:lnTo>
                  <a:lnTo>
                    <a:pt x="35" y="2373"/>
                  </a:lnTo>
                  <a:lnTo>
                    <a:pt x="52" y="2365"/>
                  </a:lnTo>
                  <a:lnTo>
                    <a:pt x="70" y="2363"/>
                  </a:lnTo>
                  <a:lnTo>
                    <a:pt x="902" y="2363"/>
                  </a:lnTo>
                  <a:lnTo>
                    <a:pt x="921" y="2365"/>
                  </a:lnTo>
                  <a:lnTo>
                    <a:pt x="938" y="2373"/>
                  </a:lnTo>
                  <a:lnTo>
                    <a:pt x="951" y="2383"/>
                  </a:lnTo>
                  <a:lnTo>
                    <a:pt x="963" y="2398"/>
                  </a:lnTo>
                  <a:lnTo>
                    <a:pt x="969" y="2415"/>
                  </a:lnTo>
                  <a:lnTo>
                    <a:pt x="973" y="2433"/>
                  </a:lnTo>
                  <a:lnTo>
                    <a:pt x="973" y="2780"/>
                  </a:lnTo>
                  <a:lnTo>
                    <a:pt x="2302" y="2780"/>
                  </a:lnTo>
                  <a:lnTo>
                    <a:pt x="2302" y="405"/>
                  </a:lnTo>
                  <a:lnTo>
                    <a:pt x="1487" y="405"/>
                  </a:lnTo>
                  <a:lnTo>
                    <a:pt x="1631" y="549"/>
                  </a:lnTo>
                  <a:lnTo>
                    <a:pt x="1642" y="565"/>
                  </a:lnTo>
                  <a:lnTo>
                    <a:pt x="1650" y="581"/>
                  </a:lnTo>
                  <a:lnTo>
                    <a:pt x="1652" y="599"/>
                  </a:lnTo>
                  <a:lnTo>
                    <a:pt x="1650" y="617"/>
                  </a:lnTo>
                  <a:lnTo>
                    <a:pt x="1642" y="634"/>
                  </a:lnTo>
                  <a:lnTo>
                    <a:pt x="1631" y="648"/>
                  </a:lnTo>
                  <a:lnTo>
                    <a:pt x="1616" y="660"/>
                  </a:lnTo>
                  <a:lnTo>
                    <a:pt x="1599" y="666"/>
                  </a:lnTo>
                  <a:lnTo>
                    <a:pt x="1582" y="670"/>
                  </a:lnTo>
                  <a:lnTo>
                    <a:pt x="1564" y="666"/>
                  </a:lnTo>
                  <a:lnTo>
                    <a:pt x="1547" y="660"/>
                  </a:lnTo>
                  <a:lnTo>
                    <a:pt x="1532" y="648"/>
                  </a:lnTo>
                  <a:lnTo>
                    <a:pt x="1268" y="384"/>
                  </a:lnTo>
                  <a:lnTo>
                    <a:pt x="1257" y="369"/>
                  </a:lnTo>
                  <a:lnTo>
                    <a:pt x="1249" y="352"/>
                  </a:lnTo>
                  <a:lnTo>
                    <a:pt x="1247" y="334"/>
                  </a:lnTo>
                  <a:lnTo>
                    <a:pt x="1249" y="317"/>
                  </a:lnTo>
                  <a:lnTo>
                    <a:pt x="1257" y="300"/>
                  </a:lnTo>
                  <a:lnTo>
                    <a:pt x="1268" y="285"/>
                  </a:lnTo>
                  <a:lnTo>
                    <a:pt x="1532" y="20"/>
                  </a:lnTo>
                  <a:lnTo>
                    <a:pt x="1547" y="9"/>
                  </a:lnTo>
                  <a:lnTo>
                    <a:pt x="1564" y="2"/>
                  </a:lnTo>
                  <a:lnTo>
                    <a:pt x="15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62"/>
            <p:cNvSpPr>
              <a:spLocks noEditPoints="1"/>
            </p:cNvSpPr>
            <p:nvPr/>
          </p:nvSpPr>
          <p:spPr bwMode="auto">
            <a:xfrm>
              <a:off x="2603500" y="5006975"/>
              <a:ext cx="153988" cy="153987"/>
            </a:xfrm>
            <a:custGeom>
              <a:avLst/>
              <a:gdLst>
                <a:gd name="T0" fmla="*/ 140 w 973"/>
                <a:gd name="T1" fmla="*/ 141 h 975"/>
                <a:gd name="T2" fmla="*/ 140 w 973"/>
                <a:gd name="T3" fmla="*/ 834 h 975"/>
                <a:gd name="T4" fmla="*/ 832 w 973"/>
                <a:gd name="T5" fmla="*/ 834 h 975"/>
                <a:gd name="T6" fmla="*/ 832 w 973"/>
                <a:gd name="T7" fmla="*/ 141 h 975"/>
                <a:gd name="T8" fmla="*/ 140 w 973"/>
                <a:gd name="T9" fmla="*/ 141 h 975"/>
                <a:gd name="T10" fmla="*/ 70 w 973"/>
                <a:gd name="T11" fmla="*/ 0 h 975"/>
                <a:gd name="T12" fmla="*/ 902 w 973"/>
                <a:gd name="T13" fmla="*/ 0 h 975"/>
                <a:gd name="T14" fmla="*/ 921 w 973"/>
                <a:gd name="T15" fmla="*/ 3 h 975"/>
                <a:gd name="T16" fmla="*/ 938 w 973"/>
                <a:gd name="T17" fmla="*/ 10 h 975"/>
                <a:gd name="T18" fmla="*/ 951 w 973"/>
                <a:gd name="T19" fmla="*/ 21 h 975"/>
                <a:gd name="T20" fmla="*/ 963 w 973"/>
                <a:gd name="T21" fmla="*/ 35 h 975"/>
                <a:gd name="T22" fmla="*/ 969 w 973"/>
                <a:gd name="T23" fmla="*/ 52 h 975"/>
                <a:gd name="T24" fmla="*/ 973 w 973"/>
                <a:gd name="T25" fmla="*/ 70 h 975"/>
                <a:gd name="T26" fmla="*/ 973 w 973"/>
                <a:gd name="T27" fmla="*/ 904 h 975"/>
                <a:gd name="T28" fmla="*/ 969 w 973"/>
                <a:gd name="T29" fmla="*/ 923 h 975"/>
                <a:gd name="T30" fmla="*/ 963 w 973"/>
                <a:gd name="T31" fmla="*/ 940 h 975"/>
                <a:gd name="T32" fmla="*/ 951 w 973"/>
                <a:gd name="T33" fmla="*/ 954 h 975"/>
                <a:gd name="T34" fmla="*/ 938 w 973"/>
                <a:gd name="T35" fmla="*/ 965 h 975"/>
                <a:gd name="T36" fmla="*/ 921 w 973"/>
                <a:gd name="T37" fmla="*/ 972 h 975"/>
                <a:gd name="T38" fmla="*/ 902 w 973"/>
                <a:gd name="T39" fmla="*/ 975 h 975"/>
                <a:gd name="T40" fmla="*/ 70 w 973"/>
                <a:gd name="T41" fmla="*/ 975 h 975"/>
                <a:gd name="T42" fmla="*/ 52 w 973"/>
                <a:gd name="T43" fmla="*/ 972 h 975"/>
                <a:gd name="T44" fmla="*/ 35 w 973"/>
                <a:gd name="T45" fmla="*/ 965 h 975"/>
                <a:gd name="T46" fmla="*/ 20 w 973"/>
                <a:gd name="T47" fmla="*/ 954 h 975"/>
                <a:gd name="T48" fmla="*/ 10 w 973"/>
                <a:gd name="T49" fmla="*/ 940 h 975"/>
                <a:gd name="T50" fmla="*/ 2 w 973"/>
                <a:gd name="T51" fmla="*/ 923 h 975"/>
                <a:gd name="T52" fmla="*/ 0 w 973"/>
                <a:gd name="T53" fmla="*/ 904 h 975"/>
                <a:gd name="T54" fmla="*/ 0 w 973"/>
                <a:gd name="T55" fmla="*/ 70 h 975"/>
                <a:gd name="T56" fmla="*/ 2 w 973"/>
                <a:gd name="T57" fmla="*/ 52 h 975"/>
                <a:gd name="T58" fmla="*/ 10 w 973"/>
                <a:gd name="T59" fmla="*/ 35 h 975"/>
                <a:gd name="T60" fmla="*/ 20 w 973"/>
                <a:gd name="T61" fmla="*/ 21 h 975"/>
                <a:gd name="T62" fmla="*/ 35 w 973"/>
                <a:gd name="T63" fmla="*/ 10 h 975"/>
                <a:gd name="T64" fmla="*/ 52 w 973"/>
                <a:gd name="T65" fmla="*/ 3 h 975"/>
                <a:gd name="T66" fmla="*/ 70 w 973"/>
                <a:gd name="T67" fmla="*/ 0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3" h="975">
                  <a:moveTo>
                    <a:pt x="140" y="141"/>
                  </a:moveTo>
                  <a:lnTo>
                    <a:pt x="140" y="834"/>
                  </a:lnTo>
                  <a:lnTo>
                    <a:pt x="832" y="834"/>
                  </a:lnTo>
                  <a:lnTo>
                    <a:pt x="832" y="141"/>
                  </a:lnTo>
                  <a:lnTo>
                    <a:pt x="140" y="141"/>
                  </a:lnTo>
                  <a:close/>
                  <a:moveTo>
                    <a:pt x="70" y="0"/>
                  </a:moveTo>
                  <a:lnTo>
                    <a:pt x="902" y="0"/>
                  </a:lnTo>
                  <a:lnTo>
                    <a:pt x="921" y="3"/>
                  </a:lnTo>
                  <a:lnTo>
                    <a:pt x="938" y="10"/>
                  </a:lnTo>
                  <a:lnTo>
                    <a:pt x="951" y="21"/>
                  </a:lnTo>
                  <a:lnTo>
                    <a:pt x="963" y="35"/>
                  </a:lnTo>
                  <a:lnTo>
                    <a:pt x="969" y="52"/>
                  </a:lnTo>
                  <a:lnTo>
                    <a:pt x="973" y="70"/>
                  </a:lnTo>
                  <a:lnTo>
                    <a:pt x="973" y="904"/>
                  </a:lnTo>
                  <a:lnTo>
                    <a:pt x="969" y="923"/>
                  </a:lnTo>
                  <a:lnTo>
                    <a:pt x="963" y="940"/>
                  </a:lnTo>
                  <a:lnTo>
                    <a:pt x="951" y="954"/>
                  </a:lnTo>
                  <a:lnTo>
                    <a:pt x="938" y="965"/>
                  </a:lnTo>
                  <a:lnTo>
                    <a:pt x="921" y="972"/>
                  </a:lnTo>
                  <a:lnTo>
                    <a:pt x="902" y="975"/>
                  </a:lnTo>
                  <a:lnTo>
                    <a:pt x="70" y="975"/>
                  </a:lnTo>
                  <a:lnTo>
                    <a:pt x="52" y="972"/>
                  </a:lnTo>
                  <a:lnTo>
                    <a:pt x="35" y="965"/>
                  </a:lnTo>
                  <a:lnTo>
                    <a:pt x="20" y="954"/>
                  </a:lnTo>
                  <a:lnTo>
                    <a:pt x="10" y="940"/>
                  </a:lnTo>
                  <a:lnTo>
                    <a:pt x="2" y="923"/>
                  </a:lnTo>
                  <a:lnTo>
                    <a:pt x="0" y="904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8" name="Group 1077"/>
          <p:cNvGrpSpPr/>
          <p:nvPr/>
        </p:nvGrpSpPr>
        <p:grpSpPr>
          <a:xfrm>
            <a:off x="1626857" y="5005388"/>
            <a:ext cx="509588" cy="554037"/>
            <a:chOff x="1635125" y="5005388"/>
            <a:chExt cx="509588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2" name="Freeform 467"/>
            <p:cNvSpPr>
              <a:spLocks noEditPoints="1"/>
            </p:cNvSpPr>
            <p:nvPr/>
          </p:nvSpPr>
          <p:spPr bwMode="auto">
            <a:xfrm>
              <a:off x="1635125" y="5005388"/>
              <a:ext cx="141288" cy="139700"/>
            </a:xfrm>
            <a:custGeom>
              <a:avLst/>
              <a:gdLst>
                <a:gd name="T0" fmla="*/ 399 w 888"/>
                <a:gd name="T1" fmla="*/ 144 h 884"/>
                <a:gd name="T2" fmla="*/ 317 w 888"/>
                <a:gd name="T3" fmla="*/ 169 h 884"/>
                <a:gd name="T4" fmla="*/ 245 w 888"/>
                <a:gd name="T5" fmla="*/ 215 h 884"/>
                <a:gd name="T6" fmla="*/ 190 w 888"/>
                <a:gd name="T7" fmla="*/ 278 h 884"/>
                <a:gd name="T8" fmla="*/ 154 w 888"/>
                <a:gd name="T9" fmla="*/ 355 h 884"/>
                <a:gd name="T10" fmla="*/ 141 w 888"/>
                <a:gd name="T11" fmla="*/ 443 h 884"/>
                <a:gd name="T12" fmla="*/ 154 w 888"/>
                <a:gd name="T13" fmla="*/ 530 h 884"/>
                <a:gd name="T14" fmla="*/ 190 w 888"/>
                <a:gd name="T15" fmla="*/ 607 h 884"/>
                <a:gd name="T16" fmla="*/ 245 w 888"/>
                <a:gd name="T17" fmla="*/ 671 h 884"/>
                <a:gd name="T18" fmla="*/ 317 w 888"/>
                <a:gd name="T19" fmla="*/ 717 h 884"/>
                <a:gd name="T20" fmla="*/ 399 w 888"/>
                <a:gd name="T21" fmla="*/ 742 h 884"/>
                <a:gd name="T22" fmla="*/ 489 w 888"/>
                <a:gd name="T23" fmla="*/ 742 h 884"/>
                <a:gd name="T24" fmla="*/ 571 w 888"/>
                <a:gd name="T25" fmla="*/ 717 h 884"/>
                <a:gd name="T26" fmla="*/ 643 w 888"/>
                <a:gd name="T27" fmla="*/ 671 h 884"/>
                <a:gd name="T28" fmla="*/ 699 w 888"/>
                <a:gd name="T29" fmla="*/ 607 h 884"/>
                <a:gd name="T30" fmla="*/ 734 w 888"/>
                <a:gd name="T31" fmla="*/ 530 h 884"/>
                <a:gd name="T32" fmla="*/ 748 w 888"/>
                <a:gd name="T33" fmla="*/ 443 h 884"/>
                <a:gd name="T34" fmla="*/ 734 w 888"/>
                <a:gd name="T35" fmla="*/ 355 h 884"/>
                <a:gd name="T36" fmla="*/ 699 w 888"/>
                <a:gd name="T37" fmla="*/ 278 h 884"/>
                <a:gd name="T38" fmla="*/ 643 w 888"/>
                <a:gd name="T39" fmla="*/ 215 h 884"/>
                <a:gd name="T40" fmla="*/ 571 w 888"/>
                <a:gd name="T41" fmla="*/ 169 h 884"/>
                <a:gd name="T42" fmla="*/ 489 w 888"/>
                <a:gd name="T43" fmla="*/ 144 h 884"/>
                <a:gd name="T44" fmla="*/ 444 w 888"/>
                <a:gd name="T45" fmla="*/ 0 h 884"/>
                <a:gd name="T46" fmla="*/ 546 w 888"/>
                <a:gd name="T47" fmla="*/ 12 h 884"/>
                <a:gd name="T48" fmla="*/ 639 w 888"/>
                <a:gd name="T49" fmla="*/ 45 h 884"/>
                <a:gd name="T50" fmla="*/ 721 w 888"/>
                <a:gd name="T51" fmla="*/ 97 h 884"/>
                <a:gd name="T52" fmla="*/ 790 w 888"/>
                <a:gd name="T53" fmla="*/ 166 h 884"/>
                <a:gd name="T54" fmla="*/ 843 w 888"/>
                <a:gd name="T55" fmla="*/ 247 h 884"/>
                <a:gd name="T56" fmla="*/ 876 w 888"/>
                <a:gd name="T57" fmla="*/ 341 h 884"/>
                <a:gd name="T58" fmla="*/ 888 w 888"/>
                <a:gd name="T59" fmla="*/ 442 h 884"/>
                <a:gd name="T60" fmla="*/ 876 w 888"/>
                <a:gd name="T61" fmla="*/ 544 h 884"/>
                <a:gd name="T62" fmla="*/ 843 w 888"/>
                <a:gd name="T63" fmla="*/ 637 h 884"/>
                <a:gd name="T64" fmla="*/ 790 w 888"/>
                <a:gd name="T65" fmla="*/ 718 h 884"/>
                <a:gd name="T66" fmla="*/ 721 w 888"/>
                <a:gd name="T67" fmla="*/ 787 h 884"/>
                <a:gd name="T68" fmla="*/ 639 w 888"/>
                <a:gd name="T69" fmla="*/ 840 h 884"/>
                <a:gd name="T70" fmla="*/ 546 w 888"/>
                <a:gd name="T71" fmla="*/ 873 h 884"/>
                <a:gd name="T72" fmla="*/ 444 w 888"/>
                <a:gd name="T73" fmla="*/ 884 h 884"/>
                <a:gd name="T74" fmla="*/ 342 w 888"/>
                <a:gd name="T75" fmla="*/ 873 h 884"/>
                <a:gd name="T76" fmla="*/ 249 w 888"/>
                <a:gd name="T77" fmla="*/ 840 h 884"/>
                <a:gd name="T78" fmla="*/ 167 w 888"/>
                <a:gd name="T79" fmla="*/ 787 h 884"/>
                <a:gd name="T80" fmla="*/ 98 w 888"/>
                <a:gd name="T81" fmla="*/ 718 h 884"/>
                <a:gd name="T82" fmla="*/ 46 w 888"/>
                <a:gd name="T83" fmla="*/ 637 h 884"/>
                <a:gd name="T84" fmla="*/ 12 w 888"/>
                <a:gd name="T85" fmla="*/ 544 h 884"/>
                <a:gd name="T86" fmla="*/ 0 w 888"/>
                <a:gd name="T87" fmla="*/ 442 h 884"/>
                <a:gd name="T88" fmla="*/ 12 w 888"/>
                <a:gd name="T89" fmla="*/ 341 h 884"/>
                <a:gd name="T90" fmla="*/ 46 w 888"/>
                <a:gd name="T91" fmla="*/ 247 h 884"/>
                <a:gd name="T92" fmla="*/ 98 w 888"/>
                <a:gd name="T93" fmla="*/ 166 h 884"/>
                <a:gd name="T94" fmla="*/ 167 w 888"/>
                <a:gd name="T95" fmla="*/ 97 h 884"/>
                <a:gd name="T96" fmla="*/ 249 w 888"/>
                <a:gd name="T97" fmla="*/ 45 h 884"/>
                <a:gd name="T98" fmla="*/ 342 w 888"/>
                <a:gd name="T99" fmla="*/ 12 h 884"/>
                <a:gd name="T100" fmla="*/ 444 w 888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8" h="884">
                  <a:moveTo>
                    <a:pt x="444" y="141"/>
                  </a:moveTo>
                  <a:lnTo>
                    <a:pt x="399" y="144"/>
                  </a:lnTo>
                  <a:lnTo>
                    <a:pt x="357" y="153"/>
                  </a:lnTo>
                  <a:lnTo>
                    <a:pt x="317" y="169"/>
                  </a:lnTo>
                  <a:lnTo>
                    <a:pt x="279" y="189"/>
                  </a:lnTo>
                  <a:lnTo>
                    <a:pt x="245" y="215"/>
                  </a:lnTo>
                  <a:lnTo>
                    <a:pt x="216" y="245"/>
                  </a:lnTo>
                  <a:lnTo>
                    <a:pt x="190" y="278"/>
                  </a:lnTo>
                  <a:lnTo>
                    <a:pt x="169" y="316"/>
                  </a:lnTo>
                  <a:lnTo>
                    <a:pt x="154" y="355"/>
                  </a:lnTo>
                  <a:lnTo>
                    <a:pt x="144" y="399"/>
                  </a:lnTo>
                  <a:lnTo>
                    <a:pt x="141" y="443"/>
                  </a:lnTo>
                  <a:lnTo>
                    <a:pt x="144" y="488"/>
                  </a:lnTo>
                  <a:lnTo>
                    <a:pt x="154" y="530"/>
                  </a:lnTo>
                  <a:lnTo>
                    <a:pt x="169" y="570"/>
                  </a:lnTo>
                  <a:lnTo>
                    <a:pt x="190" y="607"/>
                  </a:lnTo>
                  <a:lnTo>
                    <a:pt x="216" y="641"/>
                  </a:lnTo>
                  <a:lnTo>
                    <a:pt x="245" y="671"/>
                  </a:lnTo>
                  <a:lnTo>
                    <a:pt x="279" y="696"/>
                  </a:lnTo>
                  <a:lnTo>
                    <a:pt x="317" y="717"/>
                  </a:lnTo>
                  <a:lnTo>
                    <a:pt x="357" y="732"/>
                  </a:lnTo>
                  <a:lnTo>
                    <a:pt x="399" y="742"/>
                  </a:lnTo>
                  <a:lnTo>
                    <a:pt x="444" y="745"/>
                  </a:lnTo>
                  <a:lnTo>
                    <a:pt x="489" y="742"/>
                  </a:lnTo>
                  <a:lnTo>
                    <a:pt x="532" y="732"/>
                  </a:lnTo>
                  <a:lnTo>
                    <a:pt x="571" y="717"/>
                  </a:lnTo>
                  <a:lnTo>
                    <a:pt x="609" y="696"/>
                  </a:lnTo>
                  <a:lnTo>
                    <a:pt x="643" y="671"/>
                  </a:lnTo>
                  <a:lnTo>
                    <a:pt x="672" y="641"/>
                  </a:lnTo>
                  <a:lnTo>
                    <a:pt x="699" y="607"/>
                  </a:lnTo>
                  <a:lnTo>
                    <a:pt x="719" y="570"/>
                  </a:lnTo>
                  <a:lnTo>
                    <a:pt x="734" y="530"/>
                  </a:lnTo>
                  <a:lnTo>
                    <a:pt x="744" y="488"/>
                  </a:lnTo>
                  <a:lnTo>
                    <a:pt x="748" y="443"/>
                  </a:lnTo>
                  <a:lnTo>
                    <a:pt x="744" y="399"/>
                  </a:lnTo>
                  <a:lnTo>
                    <a:pt x="734" y="355"/>
                  </a:lnTo>
                  <a:lnTo>
                    <a:pt x="719" y="316"/>
                  </a:lnTo>
                  <a:lnTo>
                    <a:pt x="699" y="278"/>
                  </a:lnTo>
                  <a:lnTo>
                    <a:pt x="672" y="245"/>
                  </a:lnTo>
                  <a:lnTo>
                    <a:pt x="643" y="215"/>
                  </a:lnTo>
                  <a:lnTo>
                    <a:pt x="609" y="189"/>
                  </a:lnTo>
                  <a:lnTo>
                    <a:pt x="571" y="169"/>
                  </a:lnTo>
                  <a:lnTo>
                    <a:pt x="532" y="153"/>
                  </a:lnTo>
                  <a:lnTo>
                    <a:pt x="489" y="144"/>
                  </a:lnTo>
                  <a:lnTo>
                    <a:pt x="444" y="141"/>
                  </a:lnTo>
                  <a:close/>
                  <a:moveTo>
                    <a:pt x="444" y="0"/>
                  </a:moveTo>
                  <a:lnTo>
                    <a:pt x="496" y="3"/>
                  </a:lnTo>
                  <a:lnTo>
                    <a:pt x="546" y="12"/>
                  </a:lnTo>
                  <a:lnTo>
                    <a:pt x="594" y="25"/>
                  </a:lnTo>
                  <a:lnTo>
                    <a:pt x="639" y="45"/>
                  </a:lnTo>
                  <a:lnTo>
                    <a:pt x="682" y="69"/>
                  </a:lnTo>
                  <a:lnTo>
                    <a:pt x="721" y="97"/>
                  </a:lnTo>
                  <a:lnTo>
                    <a:pt x="758" y="130"/>
                  </a:lnTo>
                  <a:lnTo>
                    <a:pt x="790" y="166"/>
                  </a:lnTo>
                  <a:lnTo>
                    <a:pt x="819" y="205"/>
                  </a:lnTo>
                  <a:lnTo>
                    <a:pt x="843" y="247"/>
                  </a:lnTo>
                  <a:lnTo>
                    <a:pt x="863" y="293"/>
                  </a:lnTo>
                  <a:lnTo>
                    <a:pt x="876" y="341"/>
                  </a:lnTo>
                  <a:lnTo>
                    <a:pt x="885" y="390"/>
                  </a:lnTo>
                  <a:lnTo>
                    <a:pt x="888" y="442"/>
                  </a:lnTo>
                  <a:lnTo>
                    <a:pt x="885" y="494"/>
                  </a:lnTo>
                  <a:lnTo>
                    <a:pt x="876" y="544"/>
                  </a:lnTo>
                  <a:lnTo>
                    <a:pt x="863" y="591"/>
                  </a:lnTo>
                  <a:lnTo>
                    <a:pt x="843" y="637"/>
                  </a:lnTo>
                  <a:lnTo>
                    <a:pt x="819" y="679"/>
                  </a:lnTo>
                  <a:lnTo>
                    <a:pt x="790" y="718"/>
                  </a:lnTo>
                  <a:lnTo>
                    <a:pt x="758" y="755"/>
                  </a:lnTo>
                  <a:lnTo>
                    <a:pt x="721" y="787"/>
                  </a:lnTo>
                  <a:lnTo>
                    <a:pt x="682" y="816"/>
                  </a:lnTo>
                  <a:lnTo>
                    <a:pt x="639" y="840"/>
                  </a:lnTo>
                  <a:lnTo>
                    <a:pt x="594" y="859"/>
                  </a:lnTo>
                  <a:lnTo>
                    <a:pt x="546" y="873"/>
                  </a:lnTo>
                  <a:lnTo>
                    <a:pt x="496" y="881"/>
                  </a:lnTo>
                  <a:lnTo>
                    <a:pt x="444" y="884"/>
                  </a:lnTo>
                  <a:lnTo>
                    <a:pt x="392" y="881"/>
                  </a:lnTo>
                  <a:lnTo>
                    <a:pt x="342" y="873"/>
                  </a:lnTo>
                  <a:lnTo>
                    <a:pt x="294" y="859"/>
                  </a:lnTo>
                  <a:lnTo>
                    <a:pt x="249" y="840"/>
                  </a:lnTo>
                  <a:lnTo>
                    <a:pt x="206" y="816"/>
                  </a:lnTo>
                  <a:lnTo>
                    <a:pt x="167" y="787"/>
                  </a:lnTo>
                  <a:lnTo>
                    <a:pt x="131" y="755"/>
                  </a:lnTo>
                  <a:lnTo>
                    <a:pt x="98" y="718"/>
                  </a:lnTo>
                  <a:lnTo>
                    <a:pt x="69" y="679"/>
                  </a:lnTo>
                  <a:lnTo>
                    <a:pt x="46" y="637"/>
                  </a:lnTo>
                  <a:lnTo>
                    <a:pt x="25" y="591"/>
                  </a:lnTo>
                  <a:lnTo>
                    <a:pt x="12" y="544"/>
                  </a:lnTo>
                  <a:lnTo>
                    <a:pt x="3" y="494"/>
                  </a:lnTo>
                  <a:lnTo>
                    <a:pt x="0" y="442"/>
                  </a:lnTo>
                  <a:lnTo>
                    <a:pt x="3" y="390"/>
                  </a:lnTo>
                  <a:lnTo>
                    <a:pt x="12" y="341"/>
                  </a:lnTo>
                  <a:lnTo>
                    <a:pt x="25" y="293"/>
                  </a:lnTo>
                  <a:lnTo>
                    <a:pt x="46" y="247"/>
                  </a:lnTo>
                  <a:lnTo>
                    <a:pt x="69" y="205"/>
                  </a:lnTo>
                  <a:lnTo>
                    <a:pt x="98" y="166"/>
                  </a:lnTo>
                  <a:lnTo>
                    <a:pt x="131" y="130"/>
                  </a:lnTo>
                  <a:lnTo>
                    <a:pt x="167" y="97"/>
                  </a:lnTo>
                  <a:lnTo>
                    <a:pt x="206" y="69"/>
                  </a:lnTo>
                  <a:lnTo>
                    <a:pt x="249" y="45"/>
                  </a:lnTo>
                  <a:lnTo>
                    <a:pt x="294" y="25"/>
                  </a:lnTo>
                  <a:lnTo>
                    <a:pt x="342" y="12"/>
                  </a:lnTo>
                  <a:lnTo>
                    <a:pt x="392" y="3"/>
                  </a:lnTo>
                  <a:lnTo>
                    <a:pt x="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68"/>
            <p:cNvSpPr>
              <a:spLocks noEditPoints="1"/>
            </p:cNvSpPr>
            <p:nvPr/>
          </p:nvSpPr>
          <p:spPr bwMode="auto">
            <a:xfrm>
              <a:off x="1635125" y="5211763"/>
              <a:ext cx="141288" cy="141287"/>
            </a:xfrm>
            <a:custGeom>
              <a:avLst/>
              <a:gdLst>
                <a:gd name="T0" fmla="*/ 399 w 888"/>
                <a:gd name="T1" fmla="*/ 144 h 885"/>
                <a:gd name="T2" fmla="*/ 317 w 888"/>
                <a:gd name="T3" fmla="*/ 168 h 885"/>
                <a:gd name="T4" fmla="*/ 245 w 888"/>
                <a:gd name="T5" fmla="*/ 215 h 885"/>
                <a:gd name="T6" fmla="*/ 190 w 888"/>
                <a:gd name="T7" fmla="*/ 278 h 885"/>
                <a:gd name="T8" fmla="*/ 154 w 888"/>
                <a:gd name="T9" fmla="*/ 356 h 885"/>
                <a:gd name="T10" fmla="*/ 141 w 888"/>
                <a:gd name="T11" fmla="*/ 442 h 885"/>
                <a:gd name="T12" fmla="*/ 154 w 888"/>
                <a:gd name="T13" fmla="*/ 530 h 885"/>
                <a:gd name="T14" fmla="*/ 190 w 888"/>
                <a:gd name="T15" fmla="*/ 608 h 885"/>
                <a:gd name="T16" fmla="*/ 245 w 888"/>
                <a:gd name="T17" fmla="*/ 671 h 885"/>
                <a:gd name="T18" fmla="*/ 317 w 888"/>
                <a:gd name="T19" fmla="*/ 716 h 885"/>
                <a:gd name="T20" fmla="*/ 399 w 888"/>
                <a:gd name="T21" fmla="*/ 742 h 885"/>
                <a:gd name="T22" fmla="*/ 489 w 888"/>
                <a:gd name="T23" fmla="*/ 742 h 885"/>
                <a:gd name="T24" fmla="*/ 571 w 888"/>
                <a:gd name="T25" fmla="*/ 716 h 885"/>
                <a:gd name="T26" fmla="*/ 643 w 888"/>
                <a:gd name="T27" fmla="*/ 671 h 885"/>
                <a:gd name="T28" fmla="*/ 699 w 888"/>
                <a:gd name="T29" fmla="*/ 608 h 885"/>
                <a:gd name="T30" fmla="*/ 734 w 888"/>
                <a:gd name="T31" fmla="*/ 530 h 885"/>
                <a:gd name="T32" fmla="*/ 748 w 888"/>
                <a:gd name="T33" fmla="*/ 442 h 885"/>
                <a:gd name="T34" fmla="*/ 734 w 888"/>
                <a:gd name="T35" fmla="*/ 356 h 885"/>
                <a:gd name="T36" fmla="*/ 699 w 888"/>
                <a:gd name="T37" fmla="*/ 278 h 885"/>
                <a:gd name="T38" fmla="*/ 643 w 888"/>
                <a:gd name="T39" fmla="*/ 215 h 885"/>
                <a:gd name="T40" fmla="*/ 571 w 888"/>
                <a:gd name="T41" fmla="*/ 168 h 885"/>
                <a:gd name="T42" fmla="*/ 489 w 888"/>
                <a:gd name="T43" fmla="*/ 144 h 885"/>
                <a:gd name="T44" fmla="*/ 444 w 888"/>
                <a:gd name="T45" fmla="*/ 0 h 885"/>
                <a:gd name="T46" fmla="*/ 546 w 888"/>
                <a:gd name="T47" fmla="*/ 12 h 885"/>
                <a:gd name="T48" fmla="*/ 639 w 888"/>
                <a:gd name="T49" fmla="*/ 46 h 885"/>
                <a:gd name="T50" fmla="*/ 721 w 888"/>
                <a:gd name="T51" fmla="*/ 98 h 885"/>
                <a:gd name="T52" fmla="*/ 790 w 888"/>
                <a:gd name="T53" fmla="*/ 166 h 885"/>
                <a:gd name="T54" fmla="*/ 843 w 888"/>
                <a:gd name="T55" fmla="*/ 249 h 885"/>
                <a:gd name="T56" fmla="*/ 876 w 888"/>
                <a:gd name="T57" fmla="*/ 342 h 885"/>
                <a:gd name="T58" fmla="*/ 888 w 888"/>
                <a:gd name="T59" fmla="*/ 442 h 885"/>
                <a:gd name="T60" fmla="*/ 876 w 888"/>
                <a:gd name="T61" fmla="*/ 544 h 885"/>
                <a:gd name="T62" fmla="*/ 843 w 888"/>
                <a:gd name="T63" fmla="*/ 637 h 885"/>
                <a:gd name="T64" fmla="*/ 790 w 888"/>
                <a:gd name="T65" fmla="*/ 720 h 885"/>
                <a:gd name="T66" fmla="*/ 721 w 888"/>
                <a:gd name="T67" fmla="*/ 787 h 885"/>
                <a:gd name="T68" fmla="*/ 639 w 888"/>
                <a:gd name="T69" fmla="*/ 840 h 885"/>
                <a:gd name="T70" fmla="*/ 546 w 888"/>
                <a:gd name="T71" fmla="*/ 873 h 885"/>
                <a:gd name="T72" fmla="*/ 444 w 888"/>
                <a:gd name="T73" fmla="*/ 885 h 885"/>
                <a:gd name="T74" fmla="*/ 342 w 888"/>
                <a:gd name="T75" fmla="*/ 873 h 885"/>
                <a:gd name="T76" fmla="*/ 249 w 888"/>
                <a:gd name="T77" fmla="*/ 840 h 885"/>
                <a:gd name="T78" fmla="*/ 167 w 888"/>
                <a:gd name="T79" fmla="*/ 787 h 885"/>
                <a:gd name="T80" fmla="*/ 98 w 888"/>
                <a:gd name="T81" fmla="*/ 720 h 885"/>
                <a:gd name="T82" fmla="*/ 46 w 888"/>
                <a:gd name="T83" fmla="*/ 637 h 885"/>
                <a:gd name="T84" fmla="*/ 12 w 888"/>
                <a:gd name="T85" fmla="*/ 544 h 885"/>
                <a:gd name="T86" fmla="*/ 0 w 888"/>
                <a:gd name="T87" fmla="*/ 442 h 885"/>
                <a:gd name="T88" fmla="*/ 12 w 888"/>
                <a:gd name="T89" fmla="*/ 342 h 885"/>
                <a:gd name="T90" fmla="*/ 46 w 888"/>
                <a:gd name="T91" fmla="*/ 249 h 885"/>
                <a:gd name="T92" fmla="*/ 98 w 888"/>
                <a:gd name="T93" fmla="*/ 166 h 885"/>
                <a:gd name="T94" fmla="*/ 167 w 888"/>
                <a:gd name="T95" fmla="*/ 98 h 885"/>
                <a:gd name="T96" fmla="*/ 249 w 888"/>
                <a:gd name="T97" fmla="*/ 46 h 885"/>
                <a:gd name="T98" fmla="*/ 342 w 888"/>
                <a:gd name="T99" fmla="*/ 12 h 885"/>
                <a:gd name="T100" fmla="*/ 444 w 888"/>
                <a:gd name="T101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8" h="885">
                  <a:moveTo>
                    <a:pt x="444" y="141"/>
                  </a:moveTo>
                  <a:lnTo>
                    <a:pt x="399" y="144"/>
                  </a:lnTo>
                  <a:lnTo>
                    <a:pt x="357" y="154"/>
                  </a:lnTo>
                  <a:lnTo>
                    <a:pt x="317" y="168"/>
                  </a:lnTo>
                  <a:lnTo>
                    <a:pt x="279" y="190"/>
                  </a:lnTo>
                  <a:lnTo>
                    <a:pt x="245" y="215"/>
                  </a:lnTo>
                  <a:lnTo>
                    <a:pt x="216" y="245"/>
                  </a:lnTo>
                  <a:lnTo>
                    <a:pt x="190" y="278"/>
                  </a:lnTo>
                  <a:lnTo>
                    <a:pt x="169" y="316"/>
                  </a:lnTo>
                  <a:lnTo>
                    <a:pt x="154" y="356"/>
                  </a:lnTo>
                  <a:lnTo>
                    <a:pt x="144" y="398"/>
                  </a:lnTo>
                  <a:lnTo>
                    <a:pt x="141" y="442"/>
                  </a:lnTo>
                  <a:lnTo>
                    <a:pt x="144" y="487"/>
                  </a:lnTo>
                  <a:lnTo>
                    <a:pt x="154" y="530"/>
                  </a:lnTo>
                  <a:lnTo>
                    <a:pt x="169" y="570"/>
                  </a:lnTo>
                  <a:lnTo>
                    <a:pt x="190" y="608"/>
                  </a:lnTo>
                  <a:lnTo>
                    <a:pt x="216" y="641"/>
                  </a:lnTo>
                  <a:lnTo>
                    <a:pt x="245" y="671"/>
                  </a:lnTo>
                  <a:lnTo>
                    <a:pt x="279" y="696"/>
                  </a:lnTo>
                  <a:lnTo>
                    <a:pt x="317" y="716"/>
                  </a:lnTo>
                  <a:lnTo>
                    <a:pt x="357" y="732"/>
                  </a:lnTo>
                  <a:lnTo>
                    <a:pt x="399" y="742"/>
                  </a:lnTo>
                  <a:lnTo>
                    <a:pt x="444" y="745"/>
                  </a:lnTo>
                  <a:lnTo>
                    <a:pt x="489" y="742"/>
                  </a:lnTo>
                  <a:lnTo>
                    <a:pt x="532" y="732"/>
                  </a:lnTo>
                  <a:lnTo>
                    <a:pt x="571" y="716"/>
                  </a:lnTo>
                  <a:lnTo>
                    <a:pt x="609" y="696"/>
                  </a:lnTo>
                  <a:lnTo>
                    <a:pt x="643" y="671"/>
                  </a:lnTo>
                  <a:lnTo>
                    <a:pt x="672" y="641"/>
                  </a:lnTo>
                  <a:lnTo>
                    <a:pt x="699" y="608"/>
                  </a:lnTo>
                  <a:lnTo>
                    <a:pt x="719" y="570"/>
                  </a:lnTo>
                  <a:lnTo>
                    <a:pt x="734" y="530"/>
                  </a:lnTo>
                  <a:lnTo>
                    <a:pt x="744" y="487"/>
                  </a:lnTo>
                  <a:lnTo>
                    <a:pt x="748" y="442"/>
                  </a:lnTo>
                  <a:lnTo>
                    <a:pt x="744" y="398"/>
                  </a:lnTo>
                  <a:lnTo>
                    <a:pt x="734" y="356"/>
                  </a:lnTo>
                  <a:lnTo>
                    <a:pt x="719" y="316"/>
                  </a:lnTo>
                  <a:lnTo>
                    <a:pt x="699" y="278"/>
                  </a:lnTo>
                  <a:lnTo>
                    <a:pt x="672" y="245"/>
                  </a:lnTo>
                  <a:lnTo>
                    <a:pt x="643" y="215"/>
                  </a:lnTo>
                  <a:lnTo>
                    <a:pt x="609" y="190"/>
                  </a:lnTo>
                  <a:lnTo>
                    <a:pt x="571" y="168"/>
                  </a:lnTo>
                  <a:lnTo>
                    <a:pt x="532" y="154"/>
                  </a:lnTo>
                  <a:lnTo>
                    <a:pt x="489" y="144"/>
                  </a:lnTo>
                  <a:lnTo>
                    <a:pt x="444" y="141"/>
                  </a:lnTo>
                  <a:close/>
                  <a:moveTo>
                    <a:pt x="444" y="0"/>
                  </a:moveTo>
                  <a:lnTo>
                    <a:pt x="496" y="3"/>
                  </a:lnTo>
                  <a:lnTo>
                    <a:pt x="546" y="12"/>
                  </a:lnTo>
                  <a:lnTo>
                    <a:pt x="594" y="27"/>
                  </a:lnTo>
                  <a:lnTo>
                    <a:pt x="639" y="46"/>
                  </a:lnTo>
                  <a:lnTo>
                    <a:pt x="682" y="69"/>
                  </a:lnTo>
                  <a:lnTo>
                    <a:pt x="721" y="98"/>
                  </a:lnTo>
                  <a:lnTo>
                    <a:pt x="758" y="130"/>
                  </a:lnTo>
                  <a:lnTo>
                    <a:pt x="790" y="166"/>
                  </a:lnTo>
                  <a:lnTo>
                    <a:pt x="819" y="206"/>
                  </a:lnTo>
                  <a:lnTo>
                    <a:pt x="843" y="249"/>
                  </a:lnTo>
                  <a:lnTo>
                    <a:pt x="863" y="293"/>
                  </a:lnTo>
                  <a:lnTo>
                    <a:pt x="876" y="342"/>
                  </a:lnTo>
                  <a:lnTo>
                    <a:pt x="885" y="392"/>
                  </a:lnTo>
                  <a:lnTo>
                    <a:pt x="888" y="442"/>
                  </a:lnTo>
                  <a:lnTo>
                    <a:pt x="885" y="494"/>
                  </a:lnTo>
                  <a:lnTo>
                    <a:pt x="876" y="544"/>
                  </a:lnTo>
                  <a:lnTo>
                    <a:pt x="863" y="592"/>
                  </a:lnTo>
                  <a:lnTo>
                    <a:pt x="843" y="637"/>
                  </a:lnTo>
                  <a:lnTo>
                    <a:pt x="819" y="679"/>
                  </a:lnTo>
                  <a:lnTo>
                    <a:pt x="790" y="720"/>
                  </a:lnTo>
                  <a:lnTo>
                    <a:pt x="758" y="756"/>
                  </a:lnTo>
                  <a:lnTo>
                    <a:pt x="721" y="787"/>
                  </a:lnTo>
                  <a:lnTo>
                    <a:pt x="682" y="816"/>
                  </a:lnTo>
                  <a:lnTo>
                    <a:pt x="639" y="840"/>
                  </a:lnTo>
                  <a:lnTo>
                    <a:pt x="594" y="859"/>
                  </a:lnTo>
                  <a:lnTo>
                    <a:pt x="546" y="873"/>
                  </a:lnTo>
                  <a:lnTo>
                    <a:pt x="496" y="883"/>
                  </a:lnTo>
                  <a:lnTo>
                    <a:pt x="444" y="885"/>
                  </a:lnTo>
                  <a:lnTo>
                    <a:pt x="392" y="883"/>
                  </a:lnTo>
                  <a:lnTo>
                    <a:pt x="342" y="873"/>
                  </a:lnTo>
                  <a:lnTo>
                    <a:pt x="294" y="859"/>
                  </a:lnTo>
                  <a:lnTo>
                    <a:pt x="249" y="840"/>
                  </a:lnTo>
                  <a:lnTo>
                    <a:pt x="206" y="816"/>
                  </a:lnTo>
                  <a:lnTo>
                    <a:pt x="167" y="787"/>
                  </a:lnTo>
                  <a:lnTo>
                    <a:pt x="131" y="756"/>
                  </a:lnTo>
                  <a:lnTo>
                    <a:pt x="98" y="720"/>
                  </a:lnTo>
                  <a:lnTo>
                    <a:pt x="69" y="679"/>
                  </a:lnTo>
                  <a:lnTo>
                    <a:pt x="46" y="637"/>
                  </a:lnTo>
                  <a:lnTo>
                    <a:pt x="25" y="592"/>
                  </a:lnTo>
                  <a:lnTo>
                    <a:pt x="12" y="544"/>
                  </a:lnTo>
                  <a:lnTo>
                    <a:pt x="3" y="494"/>
                  </a:lnTo>
                  <a:lnTo>
                    <a:pt x="0" y="442"/>
                  </a:lnTo>
                  <a:lnTo>
                    <a:pt x="3" y="392"/>
                  </a:lnTo>
                  <a:lnTo>
                    <a:pt x="12" y="342"/>
                  </a:lnTo>
                  <a:lnTo>
                    <a:pt x="25" y="293"/>
                  </a:lnTo>
                  <a:lnTo>
                    <a:pt x="46" y="249"/>
                  </a:lnTo>
                  <a:lnTo>
                    <a:pt x="69" y="206"/>
                  </a:lnTo>
                  <a:lnTo>
                    <a:pt x="98" y="166"/>
                  </a:lnTo>
                  <a:lnTo>
                    <a:pt x="131" y="130"/>
                  </a:lnTo>
                  <a:lnTo>
                    <a:pt x="167" y="98"/>
                  </a:lnTo>
                  <a:lnTo>
                    <a:pt x="206" y="69"/>
                  </a:lnTo>
                  <a:lnTo>
                    <a:pt x="249" y="46"/>
                  </a:lnTo>
                  <a:lnTo>
                    <a:pt x="294" y="27"/>
                  </a:lnTo>
                  <a:lnTo>
                    <a:pt x="342" y="12"/>
                  </a:lnTo>
                  <a:lnTo>
                    <a:pt x="392" y="3"/>
                  </a:lnTo>
                  <a:lnTo>
                    <a:pt x="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469"/>
            <p:cNvSpPr>
              <a:spLocks noEditPoints="1"/>
            </p:cNvSpPr>
            <p:nvPr/>
          </p:nvSpPr>
          <p:spPr bwMode="auto">
            <a:xfrm>
              <a:off x="1635125" y="5419725"/>
              <a:ext cx="141288" cy="139700"/>
            </a:xfrm>
            <a:custGeom>
              <a:avLst/>
              <a:gdLst>
                <a:gd name="T0" fmla="*/ 399 w 888"/>
                <a:gd name="T1" fmla="*/ 143 h 884"/>
                <a:gd name="T2" fmla="*/ 317 w 888"/>
                <a:gd name="T3" fmla="*/ 169 h 884"/>
                <a:gd name="T4" fmla="*/ 245 w 888"/>
                <a:gd name="T5" fmla="*/ 214 h 884"/>
                <a:gd name="T6" fmla="*/ 190 w 888"/>
                <a:gd name="T7" fmla="*/ 278 h 884"/>
                <a:gd name="T8" fmla="*/ 154 w 888"/>
                <a:gd name="T9" fmla="*/ 355 h 884"/>
                <a:gd name="T10" fmla="*/ 141 w 888"/>
                <a:gd name="T11" fmla="*/ 443 h 884"/>
                <a:gd name="T12" fmla="*/ 154 w 888"/>
                <a:gd name="T13" fmla="*/ 530 h 884"/>
                <a:gd name="T14" fmla="*/ 190 w 888"/>
                <a:gd name="T15" fmla="*/ 607 h 884"/>
                <a:gd name="T16" fmla="*/ 245 w 888"/>
                <a:gd name="T17" fmla="*/ 670 h 884"/>
                <a:gd name="T18" fmla="*/ 317 w 888"/>
                <a:gd name="T19" fmla="*/ 716 h 884"/>
                <a:gd name="T20" fmla="*/ 399 w 888"/>
                <a:gd name="T21" fmla="*/ 741 h 884"/>
                <a:gd name="T22" fmla="*/ 489 w 888"/>
                <a:gd name="T23" fmla="*/ 741 h 884"/>
                <a:gd name="T24" fmla="*/ 571 w 888"/>
                <a:gd name="T25" fmla="*/ 716 h 884"/>
                <a:gd name="T26" fmla="*/ 643 w 888"/>
                <a:gd name="T27" fmla="*/ 670 h 884"/>
                <a:gd name="T28" fmla="*/ 699 w 888"/>
                <a:gd name="T29" fmla="*/ 607 h 884"/>
                <a:gd name="T30" fmla="*/ 734 w 888"/>
                <a:gd name="T31" fmla="*/ 530 h 884"/>
                <a:gd name="T32" fmla="*/ 748 w 888"/>
                <a:gd name="T33" fmla="*/ 443 h 884"/>
                <a:gd name="T34" fmla="*/ 734 w 888"/>
                <a:gd name="T35" fmla="*/ 355 h 884"/>
                <a:gd name="T36" fmla="*/ 699 w 888"/>
                <a:gd name="T37" fmla="*/ 278 h 884"/>
                <a:gd name="T38" fmla="*/ 643 w 888"/>
                <a:gd name="T39" fmla="*/ 214 h 884"/>
                <a:gd name="T40" fmla="*/ 571 w 888"/>
                <a:gd name="T41" fmla="*/ 169 h 884"/>
                <a:gd name="T42" fmla="*/ 489 w 888"/>
                <a:gd name="T43" fmla="*/ 143 h 884"/>
                <a:gd name="T44" fmla="*/ 444 w 888"/>
                <a:gd name="T45" fmla="*/ 0 h 884"/>
                <a:gd name="T46" fmla="*/ 546 w 888"/>
                <a:gd name="T47" fmla="*/ 11 h 884"/>
                <a:gd name="T48" fmla="*/ 639 w 888"/>
                <a:gd name="T49" fmla="*/ 44 h 884"/>
                <a:gd name="T50" fmla="*/ 721 w 888"/>
                <a:gd name="T51" fmla="*/ 97 h 884"/>
                <a:gd name="T52" fmla="*/ 790 w 888"/>
                <a:gd name="T53" fmla="*/ 166 h 884"/>
                <a:gd name="T54" fmla="*/ 843 w 888"/>
                <a:gd name="T55" fmla="*/ 247 h 884"/>
                <a:gd name="T56" fmla="*/ 876 w 888"/>
                <a:gd name="T57" fmla="*/ 340 h 884"/>
                <a:gd name="T58" fmla="*/ 888 w 888"/>
                <a:gd name="T59" fmla="*/ 442 h 884"/>
                <a:gd name="T60" fmla="*/ 876 w 888"/>
                <a:gd name="T61" fmla="*/ 543 h 884"/>
                <a:gd name="T62" fmla="*/ 843 w 888"/>
                <a:gd name="T63" fmla="*/ 636 h 884"/>
                <a:gd name="T64" fmla="*/ 790 w 888"/>
                <a:gd name="T65" fmla="*/ 718 h 884"/>
                <a:gd name="T66" fmla="*/ 721 w 888"/>
                <a:gd name="T67" fmla="*/ 787 h 884"/>
                <a:gd name="T68" fmla="*/ 639 w 888"/>
                <a:gd name="T69" fmla="*/ 839 h 884"/>
                <a:gd name="T70" fmla="*/ 546 w 888"/>
                <a:gd name="T71" fmla="*/ 872 h 884"/>
                <a:gd name="T72" fmla="*/ 444 w 888"/>
                <a:gd name="T73" fmla="*/ 884 h 884"/>
                <a:gd name="T74" fmla="*/ 342 w 888"/>
                <a:gd name="T75" fmla="*/ 872 h 884"/>
                <a:gd name="T76" fmla="*/ 249 w 888"/>
                <a:gd name="T77" fmla="*/ 839 h 884"/>
                <a:gd name="T78" fmla="*/ 167 w 888"/>
                <a:gd name="T79" fmla="*/ 787 h 884"/>
                <a:gd name="T80" fmla="*/ 98 w 888"/>
                <a:gd name="T81" fmla="*/ 718 h 884"/>
                <a:gd name="T82" fmla="*/ 46 w 888"/>
                <a:gd name="T83" fmla="*/ 636 h 884"/>
                <a:gd name="T84" fmla="*/ 12 w 888"/>
                <a:gd name="T85" fmla="*/ 543 h 884"/>
                <a:gd name="T86" fmla="*/ 0 w 888"/>
                <a:gd name="T87" fmla="*/ 442 h 884"/>
                <a:gd name="T88" fmla="*/ 12 w 888"/>
                <a:gd name="T89" fmla="*/ 340 h 884"/>
                <a:gd name="T90" fmla="*/ 46 w 888"/>
                <a:gd name="T91" fmla="*/ 247 h 884"/>
                <a:gd name="T92" fmla="*/ 98 w 888"/>
                <a:gd name="T93" fmla="*/ 166 h 884"/>
                <a:gd name="T94" fmla="*/ 167 w 888"/>
                <a:gd name="T95" fmla="*/ 97 h 884"/>
                <a:gd name="T96" fmla="*/ 249 w 888"/>
                <a:gd name="T97" fmla="*/ 44 h 884"/>
                <a:gd name="T98" fmla="*/ 342 w 888"/>
                <a:gd name="T99" fmla="*/ 11 h 884"/>
                <a:gd name="T100" fmla="*/ 444 w 888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8" h="884">
                  <a:moveTo>
                    <a:pt x="444" y="140"/>
                  </a:moveTo>
                  <a:lnTo>
                    <a:pt x="399" y="143"/>
                  </a:lnTo>
                  <a:lnTo>
                    <a:pt x="357" y="153"/>
                  </a:lnTo>
                  <a:lnTo>
                    <a:pt x="317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6" y="244"/>
                  </a:lnTo>
                  <a:lnTo>
                    <a:pt x="190" y="278"/>
                  </a:lnTo>
                  <a:lnTo>
                    <a:pt x="169" y="315"/>
                  </a:lnTo>
                  <a:lnTo>
                    <a:pt x="154" y="355"/>
                  </a:lnTo>
                  <a:lnTo>
                    <a:pt x="144" y="397"/>
                  </a:lnTo>
                  <a:lnTo>
                    <a:pt x="141" y="443"/>
                  </a:lnTo>
                  <a:lnTo>
                    <a:pt x="144" y="487"/>
                  </a:lnTo>
                  <a:lnTo>
                    <a:pt x="154" y="530"/>
                  </a:lnTo>
                  <a:lnTo>
                    <a:pt x="169" y="570"/>
                  </a:lnTo>
                  <a:lnTo>
                    <a:pt x="190" y="607"/>
                  </a:lnTo>
                  <a:lnTo>
                    <a:pt x="216" y="641"/>
                  </a:lnTo>
                  <a:lnTo>
                    <a:pt x="245" y="670"/>
                  </a:lnTo>
                  <a:lnTo>
                    <a:pt x="279" y="696"/>
                  </a:lnTo>
                  <a:lnTo>
                    <a:pt x="317" y="716"/>
                  </a:lnTo>
                  <a:lnTo>
                    <a:pt x="357" y="732"/>
                  </a:lnTo>
                  <a:lnTo>
                    <a:pt x="399" y="741"/>
                  </a:lnTo>
                  <a:lnTo>
                    <a:pt x="444" y="744"/>
                  </a:lnTo>
                  <a:lnTo>
                    <a:pt x="489" y="741"/>
                  </a:lnTo>
                  <a:lnTo>
                    <a:pt x="532" y="732"/>
                  </a:lnTo>
                  <a:lnTo>
                    <a:pt x="571" y="716"/>
                  </a:lnTo>
                  <a:lnTo>
                    <a:pt x="609" y="696"/>
                  </a:lnTo>
                  <a:lnTo>
                    <a:pt x="643" y="670"/>
                  </a:lnTo>
                  <a:lnTo>
                    <a:pt x="672" y="640"/>
                  </a:lnTo>
                  <a:lnTo>
                    <a:pt x="699" y="607"/>
                  </a:lnTo>
                  <a:lnTo>
                    <a:pt x="719" y="570"/>
                  </a:lnTo>
                  <a:lnTo>
                    <a:pt x="734" y="530"/>
                  </a:lnTo>
                  <a:lnTo>
                    <a:pt x="744" y="487"/>
                  </a:lnTo>
                  <a:lnTo>
                    <a:pt x="748" y="443"/>
                  </a:lnTo>
                  <a:lnTo>
                    <a:pt x="744" y="397"/>
                  </a:lnTo>
                  <a:lnTo>
                    <a:pt x="734" y="355"/>
                  </a:lnTo>
                  <a:lnTo>
                    <a:pt x="719" y="315"/>
                  </a:lnTo>
                  <a:lnTo>
                    <a:pt x="699" y="278"/>
                  </a:lnTo>
                  <a:lnTo>
                    <a:pt x="672" y="244"/>
                  </a:lnTo>
                  <a:lnTo>
                    <a:pt x="643" y="214"/>
                  </a:lnTo>
                  <a:lnTo>
                    <a:pt x="609" y="189"/>
                  </a:lnTo>
                  <a:lnTo>
                    <a:pt x="571" y="169"/>
                  </a:lnTo>
                  <a:lnTo>
                    <a:pt x="532" y="153"/>
                  </a:lnTo>
                  <a:lnTo>
                    <a:pt x="489" y="143"/>
                  </a:lnTo>
                  <a:lnTo>
                    <a:pt x="444" y="140"/>
                  </a:lnTo>
                  <a:close/>
                  <a:moveTo>
                    <a:pt x="444" y="0"/>
                  </a:moveTo>
                  <a:lnTo>
                    <a:pt x="496" y="3"/>
                  </a:lnTo>
                  <a:lnTo>
                    <a:pt x="546" y="11"/>
                  </a:lnTo>
                  <a:lnTo>
                    <a:pt x="594" y="25"/>
                  </a:lnTo>
                  <a:lnTo>
                    <a:pt x="639" y="44"/>
                  </a:lnTo>
                  <a:lnTo>
                    <a:pt x="682" y="68"/>
                  </a:lnTo>
                  <a:lnTo>
                    <a:pt x="721" y="97"/>
                  </a:lnTo>
                  <a:lnTo>
                    <a:pt x="758" y="129"/>
                  </a:lnTo>
                  <a:lnTo>
                    <a:pt x="790" y="166"/>
                  </a:lnTo>
                  <a:lnTo>
                    <a:pt x="819" y="205"/>
                  </a:lnTo>
                  <a:lnTo>
                    <a:pt x="843" y="247"/>
                  </a:lnTo>
                  <a:lnTo>
                    <a:pt x="863" y="293"/>
                  </a:lnTo>
                  <a:lnTo>
                    <a:pt x="876" y="340"/>
                  </a:lnTo>
                  <a:lnTo>
                    <a:pt x="885" y="390"/>
                  </a:lnTo>
                  <a:lnTo>
                    <a:pt x="888" y="442"/>
                  </a:lnTo>
                  <a:lnTo>
                    <a:pt x="885" y="494"/>
                  </a:lnTo>
                  <a:lnTo>
                    <a:pt x="876" y="543"/>
                  </a:lnTo>
                  <a:lnTo>
                    <a:pt x="863" y="591"/>
                  </a:lnTo>
                  <a:lnTo>
                    <a:pt x="843" y="636"/>
                  </a:lnTo>
                  <a:lnTo>
                    <a:pt x="819" y="679"/>
                  </a:lnTo>
                  <a:lnTo>
                    <a:pt x="790" y="718"/>
                  </a:lnTo>
                  <a:lnTo>
                    <a:pt x="758" y="754"/>
                  </a:lnTo>
                  <a:lnTo>
                    <a:pt x="721" y="787"/>
                  </a:lnTo>
                  <a:lnTo>
                    <a:pt x="682" y="815"/>
                  </a:lnTo>
                  <a:lnTo>
                    <a:pt x="639" y="839"/>
                  </a:lnTo>
                  <a:lnTo>
                    <a:pt x="594" y="859"/>
                  </a:lnTo>
                  <a:lnTo>
                    <a:pt x="546" y="872"/>
                  </a:lnTo>
                  <a:lnTo>
                    <a:pt x="496" y="881"/>
                  </a:lnTo>
                  <a:lnTo>
                    <a:pt x="444" y="884"/>
                  </a:lnTo>
                  <a:lnTo>
                    <a:pt x="392" y="881"/>
                  </a:lnTo>
                  <a:lnTo>
                    <a:pt x="342" y="872"/>
                  </a:lnTo>
                  <a:lnTo>
                    <a:pt x="294" y="859"/>
                  </a:lnTo>
                  <a:lnTo>
                    <a:pt x="249" y="839"/>
                  </a:lnTo>
                  <a:lnTo>
                    <a:pt x="206" y="815"/>
                  </a:lnTo>
                  <a:lnTo>
                    <a:pt x="167" y="787"/>
                  </a:lnTo>
                  <a:lnTo>
                    <a:pt x="131" y="754"/>
                  </a:lnTo>
                  <a:lnTo>
                    <a:pt x="98" y="718"/>
                  </a:lnTo>
                  <a:lnTo>
                    <a:pt x="69" y="679"/>
                  </a:lnTo>
                  <a:lnTo>
                    <a:pt x="46" y="636"/>
                  </a:lnTo>
                  <a:lnTo>
                    <a:pt x="25" y="591"/>
                  </a:lnTo>
                  <a:lnTo>
                    <a:pt x="12" y="543"/>
                  </a:lnTo>
                  <a:lnTo>
                    <a:pt x="3" y="494"/>
                  </a:lnTo>
                  <a:lnTo>
                    <a:pt x="0" y="442"/>
                  </a:lnTo>
                  <a:lnTo>
                    <a:pt x="3" y="390"/>
                  </a:lnTo>
                  <a:lnTo>
                    <a:pt x="12" y="340"/>
                  </a:lnTo>
                  <a:lnTo>
                    <a:pt x="25" y="293"/>
                  </a:lnTo>
                  <a:lnTo>
                    <a:pt x="46" y="247"/>
                  </a:lnTo>
                  <a:lnTo>
                    <a:pt x="69" y="205"/>
                  </a:lnTo>
                  <a:lnTo>
                    <a:pt x="98" y="166"/>
                  </a:lnTo>
                  <a:lnTo>
                    <a:pt x="131" y="129"/>
                  </a:lnTo>
                  <a:lnTo>
                    <a:pt x="167" y="97"/>
                  </a:lnTo>
                  <a:lnTo>
                    <a:pt x="206" y="68"/>
                  </a:lnTo>
                  <a:lnTo>
                    <a:pt x="249" y="44"/>
                  </a:lnTo>
                  <a:lnTo>
                    <a:pt x="294" y="25"/>
                  </a:lnTo>
                  <a:lnTo>
                    <a:pt x="342" y="11"/>
                  </a:lnTo>
                  <a:lnTo>
                    <a:pt x="392" y="3"/>
                  </a:lnTo>
                  <a:lnTo>
                    <a:pt x="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470"/>
            <p:cNvSpPr>
              <a:spLocks/>
            </p:cNvSpPr>
            <p:nvPr/>
          </p:nvSpPr>
          <p:spPr bwMode="auto">
            <a:xfrm>
              <a:off x="1841500" y="5060950"/>
              <a:ext cx="303213" cy="22225"/>
            </a:xfrm>
            <a:custGeom>
              <a:avLst/>
              <a:gdLst>
                <a:gd name="T0" fmla="*/ 70 w 1920"/>
                <a:gd name="T1" fmla="*/ 0 h 140"/>
                <a:gd name="T2" fmla="*/ 1850 w 1920"/>
                <a:gd name="T3" fmla="*/ 0 h 140"/>
                <a:gd name="T4" fmla="*/ 1869 w 1920"/>
                <a:gd name="T5" fmla="*/ 2 h 140"/>
                <a:gd name="T6" fmla="*/ 1886 w 1920"/>
                <a:gd name="T7" fmla="*/ 10 h 140"/>
                <a:gd name="T8" fmla="*/ 1900 w 1920"/>
                <a:gd name="T9" fmla="*/ 20 h 140"/>
                <a:gd name="T10" fmla="*/ 1910 w 1920"/>
                <a:gd name="T11" fmla="*/ 34 h 140"/>
                <a:gd name="T12" fmla="*/ 1918 w 1920"/>
                <a:gd name="T13" fmla="*/ 51 h 140"/>
                <a:gd name="T14" fmla="*/ 1920 w 1920"/>
                <a:gd name="T15" fmla="*/ 70 h 140"/>
                <a:gd name="T16" fmla="*/ 1918 w 1920"/>
                <a:gd name="T17" fmla="*/ 89 h 140"/>
                <a:gd name="T18" fmla="*/ 1910 w 1920"/>
                <a:gd name="T19" fmla="*/ 106 h 140"/>
                <a:gd name="T20" fmla="*/ 1900 w 1920"/>
                <a:gd name="T21" fmla="*/ 120 h 140"/>
                <a:gd name="T22" fmla="*/ 1886 w 1920"/>
                <a:gd name="T23" fmla="*/ 130 h 140"/>
                <a:gd name="T24" fmla="*/ 1869 w 1920"/>
                <a:gd name="T25" fmla="*/ 138 h 140"/>
                <a:gd name="T26" fmla="*/ 1850 w 1920"/>
                <a:gd name="T27" fmla="*/ 140 h 140"/>
                <a:gd name="T28" fmla="*/ 70 w 1920"/>
                <a:gd name="T29" fmla="*/ 140 h 140"/>
                <a:gd name="T30" fmla="*/ 51 w 1920"/>
                <a:gd name="T31" fmla="*/ 138 h 140"/>
                <a:gd name="T32" fmla="*/ 34 w 1920"/>
                <a:gd name="T33" fmla="*/ 130 h 140"/>
                <a:gd name="T34" fmla="*/ 20 w 1920"/>
                <a:gd name="T35" fmla="*/ 120 h 140"/>
                <a:gd name="T36" fmla="*/ 10 w 1920"/>
                <a:gd name="T37" fmla="*/ 106 h 140"/>
                <a:gd name="T38" fmla="*/ 2 w 1920"/>
                <a:gd name="T39" fmla="*/ 89 h 140"/>
                <a:gd name="T40" fmla="*/ 0 w 1920"/>
                <a:gd name="T41" fmla="*/ 70 h 140"/>
                <a:gd name="T42" fmla="*/ 2 w 1920"/>
                <a:gd name="T43" fmla="*/ 51 h 140"/>
                <a:gd name="T44" fmla="*/ 10 w 1920"/>
                <a:gd name="T45" fmla="*/ 34 h 140"/>
                <a:gd name="T46" fmla="*/ 20 w 1920"/>
                <a:gd name="T47" fmla="*/ 20 h 140"/>
                <a:gd name="T48" fmla="*/ 34 w 1920"/>
                <a:gd name="T49" fmla="*/ 10 h 140"/>
                <a:gd name="T50" fmla="*/ 51 w 1920"/>
                <a:gd name="T51" fmla="*/ 2 h 140"/>
                <a:gd name="T52" fmla="*/ 70 w 1920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0" h="140">
                  <a:moveTo>
                    <a:pt x="70" y="0"/>
                  </a:moveTo>
                  <a:lnTo>
                    <a:pt x="1850" y="0"/>
                  </a:lnTo>
                  <a:lnTo>
                    <a:pt x="1869" y="2"/>
                  </a:lnTo>
                  <a:lnTo>
                    <a:pt x="1886" y="10"/>
                  </a:lnTo>
                  <a:lnTo>
                    <a:pt x="1900" y="20"/>
                  </a:lnTo>
                  <a:lnTo>
                    <a:pt x="1910" y="34"/>
                  </a:lnTo>
                  <a:lnTo>
                    <a:pt x="1918" y="51"/>
                  </a:lnTo>
                  <a:lnTo>
                    <a:pt x="1920" y="70"/>
                  </a:lnTo>
                  <a:lnTo>
                    <a:pt x="1918" y="89"/>
                  </a:lnTo>
                  <a:lnTo>
                    <a:pt x="1910" y="106"/>
                  </a:lnTo>
                  <a:lnTo>
                    <a:pt x="1900" y="120"/>
                  </a:lnTo>
                  <a:lnTo>
                    <a:pt x="1886" y="130"/>
                  </a:lnTo>
                  <a:lnTo>
                    <a:pt x="1869" y="138"/>
                  </a:lnTo>
                  <a:lnTo>
                    <a:pt x="1850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10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471"/>
            <p:cNvSpPr>
              <a:spLocks/>
            </p:cNvSpPr>
            <p:nvPr/>
          </p:nvSpPr>
          <p:spPr bwMode="auto">
            <a:xfrm>
              <a:off x="1836738" y="5270500"/>
              <a:ext cx="304800" cy="23812"/>
            </a:xfrm>
            <a:custGeom>
              <a:avLst/>
              <a:gdLst>
                <a:gd name="T0" fmla="*/ 70 w 1920"/>
                <a:gd name="T1" fmla="*/ 0 h 140"/>
                <a:gd name="T2" fmla="*/ 1849 w 1920"/>
                <a:gd name="T3" fmla="*/ 0 h 140"/>
                <a:gd name="T4" fmla="*/ 1868 w 1920"/>
                <a:gd name="T5" fmla="*/ 2 h 140"/>
                <a:gd name="T6" fmla="*/ 1885 w 1920"/>
                <a:gd name="T7" fmla="*/ 9 h 140"/>
                <a:gd name="T8" fmla="*/ 1899 w 1920"/>
                <a:gd name="T9" fmla="*/ 20 h 140"/>
                <a:gd name="T10" fmla="*/ 1911 w 1920"/>
                <a:gd name="T11" fmla="*/ 35 h 140"/>
                <a:gd name="T12" fmla="*/ 1917 w 1920"/>
                <a:gd name="T13" fmla="*/ 51 h 140"/>
                <a:gd name="T14" fmla="*/ 1920 w 1920"/>
                <a:gd name="T15" fmla="*/ 69 h 140"/>
                <a:gd name="T16" fmla="*/ 1917 w 1920"/>
                <a:gd name="T17" fmla="*/ 89 h 140"/>
                <a:gd name="T18" fmla="*/ 1911 w 1920"/>
                <a:gd name="T19" fmla="*/ 105 h 140"/>
                <a:gd name="T20" fmla="*/ 1899 w 1920"/>
                <a:gd name="T21" fmla="*/ 119 h 140"/>
                <a:gd name="T22" fmla="*/ 1885 w 1920"/>
                <a:gd name="T23" fmla="*/ 131 h 140"/>
                <a:gd name="T24" fmla="*/ 1868 w 1920"/>
                <a:gd name="T25" fmla="*/ 137 h 140"/>
                <a:gd name="T26" fmla="*/ 1849 w 1920"/>
                <a:gd name="T27" fmla="*/ 140 h 140"/>
                <a:gd name="T28" fmla="*/ 70 w 1920"/>
                <a:gd name="T29" fmla="*/ 140 h 140"/>
                <a:gd name="T30" fmla="*/ 51 w 1920"/>
                <a:gd name="T31" fmla="*/ 137 h 140"/>
                <a:gd name="T32" fmla="*/ 34 w 1920"/>
                <a:gd name="T33" fmla="*/ 131 h 140"/>
                <a:gd name="T34" fmla="*/ 20 w 1920"/>
                <a:gd name="T35" fmla="*/ 119 h 140"/>
                <a:gd name="T36" fmla="*/ 9 w 1920"/>
                <a:gd name="T37" fmla="*/ 105 h 140"/>
                <a:gd name="T38" fmla="*/ 2 w 1920"/>
                <a:gd name="T39" fmla="*/ 89 h 140"/>
                <a:gd name="T40" fmla="*/ 0 w 1920"/>
                <a:gd name="T41" fmla="*/ 69 h 140"/>
                <a:gd name="T42" fmla="*/ 2 w 1920"/>
                <a:gd name="T43" fmla="*/ 51 h 140"/>
                <a:gd name="T44" fmla="*/ 9 w 1920"/>
                <a:gd name="T45" fmla="*/ 35 h 140"/>
                <a:gd name="T46" fmla="*/ 20 w 1920"/>
                <a:gd name="T47" fmla="*/ 20 h 140"/>
                <a:gd name="T48" fmla="*/ 34 w 1920"/>
                <a:gd name="T49" fmla="*/ 9 h 140"/>
                <a:gd name="T50" fmla="*/ 51 w 1920"/>
                <a:gd name="T51" fmla="*/ 2 h 140"/>
                <a:gd name="T52" fmla="*/ 70 w 1920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0" h="140">
                  <a:moveTo>
                    <a:pt x="70" y="0"/>
                  </a:moveTo>
                  <a:lnTo>
                    <a:pt x="1849" y="0"/>
                  </a:lnTo>
                  <a:lnTo>
                    <a:pt x="1868" y="2"/>
                  </a:lnTo>
                  <a:lnTo>
                    <a:pt x="1885" y="9"/>
                  </a:lnTo>
                  <a:lnTo>
                    <a:pt x="1899" y="20"/>
                  </a:lnTo>
                  <a:lnTo>
                    <a:pt x="1911" y="35"/>
                  </a:lnTo>
                  <a:lnTo>
                    <a:pt x="1917" y="51"/>
                  </a:lnTo>
                  <a:lnTo>
                    <a:pt x="1920" y="69"/>
                  </a:lnTo>
                  <a:lnTo>
                    <a:pt x="1917" y="89"/>
                  </a:lnTo>
                  <a:lnTo>
                    <a:pt x="1911" y="105"/>
                  </a:lnTo>
                  <a:lnTo>
                    <a:pt x="1899" y="119"/>
                  </a:lnTo>
                  <a:lnTo>
                    <a:pt x="1885" y="131"/>
                  </a:lnTo>
                  <a:lnTo>
                    <a:pt x="1868" y="137"/>
                  </a:lnTo>
                  <a:lnTo>
                    <a:pt x="1849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472"/>
            <p:cNvSpPr>
              <a:spLocks/>
            </p:cNvSpPr>
            <p:nvPr/>
          </p:nvSpPr>
          <p:spPr bwMode="auto">
            <a:xfrm>
              <a:off x="1836738" y="5478463"/>
              <a:ext cx="304800" cy="22225"/>
            </a:xfrm>
            <a:custGeom>
              <a:avLst/>
              <a:gdLst>
                <a:gd name="T0" fmla="*/ 70 w 1920"/>
                <a:gd name="T1" fmla="*/ 0 h 140"/>
                <a:gd name="T2" fmla="*/ 1849 w 1920"/>
                <a:gd name="T3" fmla="*/ 0 h 140"/>
                <a:gd name="T4" fmla="*/ 1868 w 1920"/>
                <a:gd name="T5" fmla="*/ 2 h 140"/>
                <a:gd name="T6" fmla="*/ 1885 w 1920"/>
                <a:gd name="T7" fmla="*/ 9 h 140"/>
                <a:gd name="T8" fmla="*/ 1899 w 1920"/>
                <a:gd name="T9" fmla="*/ 20 h 140"/>
                <a:gd name="T10" fmla="*/ 1911 w 1920"/>
                <a:gd name="T11" fmla="*/ 34 h 140"/>
                <a:gd name="T12" fmla="*/ 1917 w 1920"/>
                <a:gd name="T13" fmla="*/ 51 h 140"/>
                <a:gd name="T14" fmla="*/ 1920 w 1920"/>
                <a:gd name="T15" fmla="*/ 70 h 140"/>
                <a:gd name="T16" fmla="*/ 1917 w 1920"/>
                <a:gd name="T17" fmla="*/ 89 h 140"/>
                <a:gd name="T18" fmla="*/ 1911 w 1920"/>
                <a:gd name="T19" fmla="*/ 105 h 140"/>
                <a:gd name="T20" fmla="*/ 1899 w 1920"/>
                <a:gd name="T21" fmla="*/ 120 h 140"/>
                <a:gd name="T22" fmla="*/ 1885 w 1920"/>
                <a:gd name="T23" fmla="*/ 130 h 140"/>
                <a:gd name="T24" fmla="*/ 1868 w 1920"/>
                <a:gd name="T25" fmla="*/ 138 h 140"/>
                <a:gd name="T26" fmla="*/ 1849 w 1920"/>
                <a:gd name="T27" fmla="*/ 140 h 140"/>
                <a:gd name="T28" fmla="*/ 70 w 1920"/>
                <a:gd name="T29" fmla="*/ 140 h 140"/>
                <a:gd name="T30" fmla="*/ 51 w 1920"/>
                <a:gd name="T31" fmla="*/ 138 h 140"/>
                <a:gd name="T32" fmla="*/ 34 w 1920"/>
                <a:gd name="T33" fmla="*/ 130 h 140"/>
                <a:gd name="T34" fmla="*/ 20 w 1920"/>
                <a:gd name="T35" fmla="*/ 120 h 140"/>
                <a:gd name="T36" fmla="*/ 9 w 1920"/>
                <a:gd name="T37" fmla="*/ 105 h 140"/>
                <a:gd name="T38" fmla="*/ 2 w 1920"/>
                <a:gd name="T39" fmla="*/ 89 h 140"/>
                <a:gd name="T40" fmla="*/ 0 w 1920"/>
                <a:gd name="T41" fmla="*/ 70 h 140"/>
                <a:gd name="T42" fmla="*/ 2 w 1920"/>
                <a:gd name="T43" fmla="*/ 51 h 140"/>
                <a:gd name="T44" fmla="*/ 9 w 1920"/>
                <a:gd name="T45" fmla="*/ 34 h 140"/>
                <a:gd name="T46" fmla="*/ 20 w 1920"/>
                <a:gd name="T47" fmla="*/ 20 h 140"/>
                <a:gd name="T48" fmla="*/ 34 w 1920"/>
                <a:gd name="T49" fmla="*/ 9 h 140"/>
                <a:gd name="T50" fmla="*/ 51 w 1920"/>
                <a:gd name="T51" fmla="*/ 2 h 140"/>
                <a:gd name="T52" fmla="*/ 70 w 1920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0" h="140">
                  <a:moveTo>
                    <a:pt x="70" y="0"/>
                  </a:moveTo>
                  <a:lnTo>
                    <a:pt x="1849" y="0"/>
                  </a:lnTo>
                  <a:lnTo>
                    <a:pt x="1868" y="2"/>
                  </a:lnTo>
                  <a:lnTo>
                    <a:pt x="1885" y="9"/>
                  </a:lnTo>
                  <a:lnTo>
                    <a:pt x="1899" y="20"/>
                  </a:lnTo>
                  <a:lnTo>
                    <a:pt x="1911" y="34"/>
                  </a:lnTo>
                  <a:lnTo>
                    <a:pt x="1917" y="51"/>
                  </a:lnTo>
                  <a:lnTo>
                    <a:pt x="1920" y="70"/>
                  </a:lnTo>
                  <a:lnTo>
                    <a:pt x="1917" y="89"/>
                  </a:lnTo>
                  <a:lnTo>
                    <a:pt x="1911" y="105"/>
                  </a:lnTo>
                  <a:lnTo>
                    <a:pt x="1899" y="120"/>
                  </a:lnTo>
                  <a:lnTo>
                    <a:pt x="1885" y="130"/>
                  </a:lnTo>
                  <a:lnTo>
                    <a:pt x="1868" y="138"/>
                  </a:lnTo>
                  <a:lnTo>
                    <a:pt x="1849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4" name="Group 1083"/>
          <p:cNvGrpSpPr/>
          <p:nvPr/>
        </p:nvGrpSpPr>
        <p:grpSpPr>
          <a:xfrm>
            <a:off x="670726" y="5006975"/>
            <a:ext cx="550863" cy="550862"/>
            <a:chOff x="687388" y="5006975"/>
            <a:chExt cx="550863" cy="550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2" name="Freeform 477"/>
            <p:cNvSpPr>
              <a:spLocks noEditPoints="1"/>
            </p:cNvSpPr>
            <p:nvPr/>
          </p:nvSpPr>
          <p:spPr bwMode="auto">
            <a:xfrm>
              <a:off x="687388" y="5006975"/>
              <a:ext cx="550863" cy="550862"/>
            </a:xfrm>
            <a:custGeom>
              <a:avLst/>
              <a:gdLst>
                <a:gd name="T0" fmla="*/ 1395 w 3476"/>
                <a:gd name="T1" fmla="*/ 923 h 3477"/>
                <a:gd name="T2" fmla="*/ 1212 w 3476"/>
                <a:gd name="T3" fmla="*/ 1151 h 3477"/>
                <a:gd name="T4" fmla="*/ 1198 w 3476"/>
                <a:gd name="T5" fmla="*/ 2276 h 3477"/>
                <a:gd name="T6" fmla="*/ 1355 w 3476"/>
                <a:gd name="T7" fmla="*/ 2523 h 3477"/>
                <a:gd name="T8" fmla="*/ 1636 w 3476"/>
                <a:gd name="T9" fmla="*/ 2623 h 3477"/>
                <a:gd name="T10" fmla="*/ 2082 w 3476"/>
                <a:gd name="T11" fmla="*/ 2553 h 3477"/>
                <a:gd name="T12" fmla="*/ 2264 w 3476"/>
                <a:gd name="T13" fmla="*/ 2325 h 3477"/>
                <a:gd name="T14" fmla="*/ 2279 w 3476"/>
                <a:gd name="T15" fmla="*/ 1200 h 3477"/>
                <a:gd name="T16" fmla="*/ 2122 w 3476"/>
                <a:gd name="T17" fmla="*/ 951 h 3477"/>
                <a:gd name="T18" fmla="*/ 1841 w 3476"/>
                <a:gd name="T19" fmla="*/ 853 h 3477"/>
                <a:gd name="T20" fmla="*/ 2150 w 3476"/>
                <a:gd name="T21" fmla="*/ 49 h 3477"/>
                <a:gd name="T22" fmla="*/ 2699 w 3476"/>
                <a:gd name="T23" fmla="*/ 290 h 3477"/>
                <a:gd name="T24" fmla="*/ 3128 w 3476"/>
                <a:gd name="T25" fmla="*/ 696 h 3477"/>
                <a:gd name="T26" fmla="*/ 3399 w 3476"/>
                <a:gd name="T27" fmla="*/ 1228 h 3477"/>
                <a:gd name="T28" fmla="*/ 3473 w 3476"/>
                <a:gd name="T29" fmla="*/ 1840 h 3477"/>
                <a:gd name="T30" fmla="*/ 3339 w 3476"/>
                <a:gd name="T31" fmla="*/ 2417 h 3477"/>
                <a:gd name="T32" fmla="*/ 3023 w 3476"/>
                <a:gd name="T33" fmla="*/ 2910 h 3477"/>
                <a:gd name="T34" fmla="*/ 2554 w 3476"/>
                <a:gd name="T35" fmla="*/ 3272 h 3477"/>
                <a:gd name="T36" fmla="*/ 2021 w 3476"/>
                <a:gd name="T37" fmla="*/ 3453 h 3477"/>
                <a:gd name="T38" fmla="*/ 1436 w 3476"/>
                <a:gd name="T39" fmla="*/ 3450 h 3477"/>
                <a:gd name="T40" fmla="*/ 830 w 3476"/>
                <a:gd name="T41" fmla="*/ 3243 h 3477"/>
                <a:gd name="T42" fmla="*/ 426 w 3476"/>
                <a:gd name="T43" fmla="*/ 2928 h 3477"/>
                <a:gd name="T44" fmla="*/ 132 w 3476"/>
                <a:gd name="T45" fmla="*/ 2423 h 3477"/>
                <a:gd name="T46" fmla="*/ 0 w 3476"/>
                <a:gd name="T47" fmla="*/ 1747 h 3477"/>
                <a:gd name="T48" fmla="*/ 107 w 3476"/>
                <a:gd name="T49" fmla="*/ 1139 h 3477"/>
                <a:gd name="T50" fmla="*/ 385 w 3476"/>
                <a:gd name="T51" fmla="*/ 648 h 3477"/>
                <a:gd name="T52" fmla="*/ 632 w 3476"/>
                <a:gd name="T53" fmla="*/ 424 h 3477"/>
                <a:gd name="T54" fmla="*/ 698 w 3476"/>
                <a:gd name="T55" fmla="*/ 499 h 3477"/>
                <a:gd name="T56" fmla="*/ 474 w 3476"/>
                <a:gd name="T57" fmla="*/ 760 h 3477"/>
                <a:gd name="T58" fmla="*/ 212 w 3476"/>
                <a:gd name="T59" fmla="*/ 1256 h 3477"/>
                <a:gd name="T60" fmla="*/ 143 w 3476"/>
                <a:gd name="T61" fmla="*/ 1813 h 3477"/>
                <a:gd name="T62" fmla="*/ 270 w 3476"/>
                <a:gd name="T63" fmla="*/ 2390 h 3477"/>
                <a:gd name="T64" fmla="*/ 555 w 3476"/>
                <a:gd name="T65" fmla="*/ 2861 h 3477"/>
                <a:gd name="T66" fmla="*/ 994 w 3476"/>
                <a:gd name="T67" fmla="*/ 3169 h 3477"/>
                <a:gd name="T68" fmla="*/ 1602 w 3476"/>
                <a:gd name="T69" fmla="*/ 3331 h 3477"/>
                <a:gd name="T70" fmla="*/ 2196 w 3476"/>
                <a:gd name="T71" fmla="*/ 3270 h 3477"/>
                <a:gd name="T72" fmla="*/ 2718 w 3476"/>
                <a:gd name="T73" fmla="*/ 3001 h 3477"/>
                <a:gd name="T74" fmla="*/ 3084 w 3476"/>
                <a:gd name="T75" fmla="*/ 2601 h 3477"/>
                <a:gd name="T76" fmla="*/ 3293 w 3476"/>
                <a:gd name="T77" fmla="*/ 2105 h 3477"/>
                <a:gd name="T78" fmla="*/ 3322 w 3476"/>
                <a:gd name="T79" fmla="*/ 1535 h 3477"/>
                <a:gd name="T80" fmla="*/ 3143 w 3476"/>
                <a:gd name="T81" fmla="*/ 979 h 3477"/>
                <a:gd name="T82" fmla="*/ 2785 w 3476"/>
                <a:gd name="T83" fmla="*/ 532 h 3477"/>
                <a:gd name="T84" fmla="*/ 2292 w 3476"/>
                <a:gd name="T85" fmla="*/ 239 h 3477"/>
                <a:gd name="T86" fmla="*/ 1807 w 3476"/>
                <a:gd name="T87" fmla="*/ 712 h 3477"/>
                <a:gd name="T88" fmla="*/ 2121 w 3476"/>
                <a:gd name="T89" fmla="*/ 784 h 3477"/>
                <a:gd name="T90" fmla="*/ 2359 w 3476"/>
                <a:gd name="T91" fmla="*/ 1022 h 3477"/>
                <a:gd name="T92" fmla="*/ 2430 w 3476"/>
                <a:gd name="T93" fmla="*/ 2173 h 3477"/>
                <a:gd name="T94" fmla="*/ 2329 w 3476"/>
                <a:gd name="T95" fmla="*/ 2503 h 3477"/>
                <a:gd name="T96" fmla="*/ 2069 w 3476"/>
                <a:gd name="T97" fmla="*/ 2717 h 3477"/>
                <a:gd name="T98" fmla="*/ 1574 w 3476"/>
                <a:gd name="T99" fmla="*/ 2760 h 3477"/>
                <a:gd name="T100" fmla="*/ 1259 w 3476"/>
                <a:gd name="T101" fmla="*/ 2629 h 3477"/>
                <a:gd name="T102" fmla="*/ 1071 w 3476"/>
                <a:gd name="T103" fmla="*/ 2349 h 3477"/>
                <a:gd name="T104" fmla="*/ 1057 w 3476"/>
                <a:gd name="T105" fmla="*/ 1184 h 3477"/>
                <a:gd name="T106" fmla="*/ 1218 w 3476"/>
                <a:gd name="T107" fmla="*/ 886 h 3477"/>
                <a:gd name="T108" fmla="*/ 1516 w 3476"/>
                <a:gd name="T109" fmla="*/ 725 h 3477"/>
                <a:gd name="T110" fmla="*/ 1677 w 3476"/>
                <a:gd name="T111" fmla="*/ 34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6" h="3477">
                  <a:moveTo>
                    <a:pt x="1636" y="853"/>
                  </a:moveTo>
                  <a:lnTo>
                    <a:pt x="1584" y="856"/>
                  </a:lnTo>
                  <a:lnTo>
                    <a:pt x="1533" y="865"/>
                  </a:lnTo>
                  <a:lnTo>
                    <a:pt x="1485" y="879"/>
                  </a:lnTo>
                  <a:lnTo>
                    <a:pt x="1438" y="899"/>
                  </a:lnTo>
                  <a:lnTo>
                    <a:pt x="1395" y="923"/>
                  </a:lnTo>
                  <a:lnTo>
                    <a:pt x="1355" y="951"/>
                  </a:lnTo>
                  <a:lnTo>
                    <a:pt x="1317" y="985"/>
                  </a:lnTo>
                  <a:lnTo>
                    <a:pt x="1285" y="1021"/>
                  </a:lnTo>
                  <a:lnTo>
                    <a:pt x="1256" y="1061"/>
                  </a:lnTo>
                  <a:lnTo>
                    <a:pt x="1232" y="1105"/>
                  </a:lnTo>
                  <a:lnTo>
                    <a:pt x="1212" y="1151"/>
                  </a:lnTo>
                  <a:lnTo>
                    <a:pt x="1198" y="1200"/>
                  </a:lnTo>
                  <a:lnTo>
                    <a:pt x="1188" y="1251"/>
                  </a:lnTo>
                  <a:lnTo>
                    <a:pt x="1186" y="1303"/>
                  </a:lnTo>
                  <a:lnTo>
                    <a:pt x="1186" y="2172"/>
                  </a:lnTo>
                  <a:lnTo>
                    <a:pt x="1188" y="2225"/>
                  </a:lnTo>
                  <a:lnTo>
                    <a:pt x="1198" y="2276"/>
                  </a:lnTo>
                  <a:lnTo>
                    <a:pt x="1212" y="2325"/>
                  </a:lnTo>
                  <a:lnTo>
                    <a:pt x="1232" y="2370"/>
                  </a:lnTo>
                  <a:lnTo>
                    <a:pt x="1256" y="2413"/>
                  </a:lnTo>
                  <a:lnTo>
                    <a:pt x="1285" y="2454"/>
                  </a:lnTo>
                  <a:lnTo>
                    <a:pt x="1317" y="2491"/>
                  </a:lnTo>
                  <a:lnTo>
                    <a:pt x="1355" y="2523"/>
                  </a:lnTo>
                  <a:lnTo>
                    <a:pt x="1395" y="2553"/>
                  </a:lnTo>
                  <a:lnTo>
                    <a:pt x="1438" y="2577"/>
                  </a:lnTo>
                  <a:lnTo>
                    <a:pt x="1485" y="2596"/>
                  </a:lnTo>
                  <a:lnTo>
                    <a:pt x="1533" y="2611"/>
                  </a:lnTo>
                  <a:lnTo>
                    <a:pt x="1584" y="2620"/>
                  </a:lnTo>
                  <a:lnTo>
                    <a:pt x="1636" y="2623"/>
                  </a:lnTo>
                  <a:lnTo>
                    <a:pt x="1841" y="2623"/>
                  </a:lnTo>
                  <a:lnTo>
                    <a:pt x="1893" y="2620"/>
                  </a:lnTo>
                  <a:lnTo>
                    <a:pt x="1943" y="2611"/>
                  </a:lnTo>
                  <a:lnTo>
                    <a:pt x="1992" y="2596"/>
                  </a:lnTo>
                  <a:lnTo>
                    <a:pt x="2039" y="2577"/>
                  </a:lnTo>
                  <a:lnTo>
                    <a:pt x="2082" y="2553"/>
                  </a:lnTo>
                  <a:lnTo>
                    <a:pt x="2122" y="2523"/>
                  </a:lnTo>
                  <a:lnTo>
                    <a:pt x="2158" y="2491"/>
                  </a:lnTo>
                  <a:lnTo>
                    <a:pt x="2192" y="2454"/>
                  </a:lnTo>
                  <a:lnTo>
                    <a:pt x="2221" y="2413"/>
                  </a:lnTo>
                  <a:lnTo>
                    <a:pt x="2245" y="2370"/>
                  </a:lnTo>
                  <a:lnTo>
                    <a:pt x="2264" y="2325"/>
                  </a:lnTo>
                  <a:lnTo>
                    <a:pt x="2279" y="2276"/>
                  </a:lnTo>
                  <a:lnTo>
                    <a:pt x="2287" y="2225"/>
                  </a:lnTo>
                  <a:lnTo>
                    <a:pt x="2290" y="2172"/>
                  </a:lnTo>
                  <a:lnTo>
                    <a:pt x="2290" y="1303"/>
                  </a:lnTo>
                  <a:lnTo>
                    <a:pt x="2287" y="1251"/>
                  </a:lnTo>
                  <a:lnTo>
                    <a:pt x="2279" y="1200"/>
                  </a:lnTo>
                  <a:lnTo>
                    <a:pt x="2264" y="1151"/>
                  </a:lnTo>
                  <a:lnTo>
                    <a:pt x="2245" y="1105"/>
                  </a:lnTo>
                  <a:lnTo>
                    <a:pt x="2221" y="1061"/>
                  </a:lnTo>
                  <a:lnTo>
                    <a:pt x="2192" y="1021"/>
                  </a:lnTo>
                  <a:lnTo>
                    <a:pt x="2158" y="985"/>
                  </a:lnTo>
                  <a:lnTo>
                    <a:pt x="2122" y="951"/>
                  </a:lnTo>
                  <a:lnTo>
                    <a:pt x="2082" y="923"/>
                  </a:lnTo>
                  <a:lnTo>
                    <a:pt x="2039" y="899"/>
                  </a:lnTo>
                  <a:lnTo>
                    <a:pt x="1992" y="879"/>
                  </a:lnTo>
                  <a:lnTo>
                    <a:pt x="1943" y="865"/>
                  </a:lnTo>
                  <a:lnTo>
                    <a:pt x="1893" y="856"/>
                  </a:lnTo>
                  <a:lnTo>
                    <a:pt x="1841" y="853"/>
                  </a:lnTo>
                  <a:lnTo>
                    <a:pt x="1636" y="853"/>
                  </a:lnTo>
                  <a:close/>
                  <a:moveTo>
                    <a:pt x="1738" y="0"/>
                  </a:moveTo>
                  <a:lnTo>
                    <a:pt x="1844" y="4"/>
                  </a:lnTo>
                  <a:lnTo>
                    <a:pt x="1948" y="13"/>
                  </a:lnTo>
                  <a:lnTo>
                    <a:pt x="2050" y="28"/>
                  </a:lnTo>
                  <a:lnTo>
                    <a:pt x="2150" y="49"/>
                  </a:lnTo>
                  <a:lnTo>
                    <a:pt x="2248" y="77"/>
                  </a:lnTo>
                  <a:lnTo>
                    <a:pt x="2343" y="109"/>
                  </a:lnTo>
                  <a:lnTo>
                    <a:pt x="2436" y="146"/>
                  </a:lnTo>
                  <a:lnTo>
                    <a:pt x="2527" y="190"/>
                  </a:lnTo>
                  <a:lnTo>
                    <a:pt x="2614" y="237"/>
                  </a:lnTo>
                  <a:lnTo>
                    <a:pt x="2699" y="290"/>
                  </a:lnTo>
                  <a:lnTo>
                    <a:pt x="2779" y="347"/>
                  </a:lnTo>
                  <a:lnTo>
                    <a:pt x="2857" y="410"/>
                  </a:lnTo>
                  <a:lnTo>
                    <a:pt x="2930" y="475"/>
                  </a:lnTo>
                  <a:lnTo>
                    <a:pt x="3000" y="545"/>
                  </a:lnTo>
                  <a:lnTo>
                    <a:pt x="3066" y="619"/>
                  </a:lnTo>
                  <a:lnTo>
                    <a:pt x="3128" y="696"/>
                  </a:lnTo>
                  <a:lnTo>
                    <a:pt x="3185" y="777"/>
                  </a:lnTo>
                  <a:lnTo>
                    <a:pt x="3238" y="861"/>
                  </a:lnTo>
                  <a:lnTo>
                    <a:pt x="3285" y="949"/>
                  </a:lnTo>
                  <a:lnTo>
                    <a:pt x="3329" y="1039"/>
                  </a:lnTo>
                  <a:lnTo>
                    <a:pt x="3367" y="1132"/>
                  </a:lnTo>
                  <a:lnTo>
                    <a:pt x="3399" y="1228"/>
                  </a:lnTo>
                  <a:lnTo>
                    <a:pt x="3426" y="1326"/>
                  </a:lnTo>
                  <a:lnTo>
                    <a:pt x="3447" y="1426"/>
                  </a:lnTo>
                  <a:lnTo>
                    <a:pt x="3463" y="1528"/>
                  </a:lnTo>
                  <a:lnTo>
                    <a:pt x="3473" y="1633"/>
                  </a:lnTo>
                  <a:lnTo>
                    <a:pt x="3476" y="1738"/>
                  </a:lnTo>
                  <a:lnTo>
                    <a:pt x="3473" y="1840"/>
                  </a:lnTo>
                  <a:lnTo>
                    <a:pt x="3464" y="1941"/>
                  </a:lnTo>
                  <a:lnTo>
                    <a:pt x="3449" y="2039"/>
                  </a:lnTo>
                  <a:lnTo>
                    <a:pt x="3430" y="2136"/>
                  </a:lnTo>
                  <a:lnTo>
                    <a:pt x="3405" y="2233"/>
                  </a:lnTo>
                  <a:lnTo>
                    <a:pt x="3374" y="2326"/>
                  </a:lnTo>
                  <a:lnTo>
                    <a:pt x="3339" y="2417"/>
                  </a:lnTo>
                  <a:lnTo>
                    <a:pt x="3298" y="2507"/>
                  </a:lnTo>
                  <a:lnTo>
                    <a:pt x="3253" y="2592"/>
                  </a:lnTo>
                  <a:lnTo>
                    <a:pt x="3203" y="2676"/>
                  </a:lnTo>
                  <a:lnTo>
                    <a:pt x="3148" y="2757"/>
                  </a:lnTo>
                  <a:lnTo>
                    <a:pt x="3088" y="2834"/>
                  </a:lnTo>
                  <a:lnTo>
                    <a:pt x="3023" y="2910"/>
                  </a:lnTo>
                  <a:lnTo>
                    <a:pt x="2954" y="2980"/>
                  </a:lnTo>
                  <a:lnTo>
                    <a:pt x="2881" y="3047"/>
                  </a:lnTo>
                  <a:lnTo>
                    <a:pt x="2804" y="3111"/>
                  </a:lnTo>
                  <a:lnTo>
                    <a:pt x="2723" y="3170"/>
                  </a:lnTo>
                  <a:lnTo>
                    <a:pt x="2637" y="3225"/>
                  </a:lnTo>
                  <a:lnTo>
                    <a:pt x="2554" y="3272"/>
                  </a:lnTo>
                  <a:lnTo>
                    <a:pt x="2468" y="3316"/>
                  </a:lnTo>
                  <a:lnTo>
                    <a:pt x="2381" y="3353"/>
                  </a:lnTo>
                  <a:lnTo>
                    <a:pt x="2292" y="3386"/>
                  </a:lnTo>
                  <a:lnTo>
                    <a:pt x="2204" y="3413"/>
                  </a:lnTo>
                  <a:lnTo>
                    <a:pt x="2113" y="3436"/>
                  </a:lnTo>
                  <a:lnTo>
                    <a:pt x="2021" y="3453"/>
                  </a:lnTo>
                  <a:lnTo>
                    <a:pt x="1928" y="3466"/>
                  </a:lnTo>
                  <a:lnTo>
                    <a:pt x="1835" y="3473"/>
                  </a:lnTo>
                  <a:lnTo>
                    <a:pt x="1740" y="3477"/>
                  </a:lnTo>
                  <a:lnTo>
                    <a:pt x="1639" y="3473"/>
                  </a:lnTo>
                  <a:lnTo>
                    <a:pt x="1537" y="3465"/>
                  </a:lnTo>
                  <a:lnTo>
                    <a:pt x="1436" y="3450"/>
                  </a:lnTo>
                  <a:lnTo>
                    <a:pt x="1334" y="3430"/>
                  </a:lnTo>
                  <a:lnTo>
                    <a:pt x="1232" y="3405"/>
                  </a:lnTo>
                  <a:lnTo>
                    <a:pt x="1130" y="3373"/>
                  </a:lnTo>
                  <a:lnTo>
                    <a:pt x="1030" y="3335"/>
                  </a:lnTo>
                  <a:lnTo>
                    <a:pt x="929" y="3293"/>
                  </a:lnTo>
                  <a:lnTo>
                    <a:pt x="830" y="3243"/>
                  </a:lnTo>
                  <a:lnTo>
                    <a:pt x="754" y="3200"/>
                  </a:lnTo>
                  <a:lnTo>
                    <a:pt x="682" y="3154"/>
                  </a:lnTo>
                  <a:lnTo>
                    <a:pt x="612" y="3103"/>
                  </a:lnTo>
                  <a:lnTo>
                    <a:pt x="547" y="3048"/>
                  </a:lnTo>
                  <a:lnTo>
                    <a:pt x="484" y="2990"/>
                  </a:lnTo>
                  <a:lnTo>
                    <a:pt x="426" y="2928"/>
                  </a:lnTo>
                  <a:lnTo>
                    <a:pt x="371" y="2862"/>
                  </a:lnTo>
                  <a:lnTo>
                    <a:pt x="320" y="2792"/>
                  </a:lnTo>
                  <a:lnTo>
                    <a:pt x="274" y="2720"/>
                  </a:lnTo>
                  <a:lnTo>
                    <a:pt x="232" y="2644"/>
                  </a:lnTo>
                  <a:lnTo>
                    <a:pt x="179" y="2534"/>
                  </a:lnTo>
                  <a:lnTo>
                    <a:pt x="132" y="2423"/>
                  </a:lnTo>
                  <a:lnTo>
                    <a:pt x="92" y="2312"/>
                  </a:lnTo>
                  <a:lnTo>
                    <a:pt x="60" y="2199"/>
                  </a:lnTo>
                  <a:lnTo>
                    <a:pt x="34" y="2087"/>
                  </a:lnTo>
                  <a:lnTo>
                    <a:pt x="16" y="1973"/>
                  </a:lnTo>
                  <a:lnTo>
                    <a:pt x="4" y="1860"/>
                  </a:lnTo>
                  <a:lnTo>
                    <a:pt x="0" y="1747"/>
                  </a:lnTo>
                  <a:lnTo>
                    <a:pt x="3" y="1635"/>
                  </a:lnTo>
                  <a:lnTo>
                    <a:pt x="13" y="1523"/>
                  </a:lnTo>
                  <a:lnTo>
                    <a:pt x="31" y="1412"/>
                  </a:lnTo>
                  <a:lnTo>
                    <a:pt x="51" y="1320"/>
                  </a:lnTo>
                  <a:lnTo>
                    <a:pt x="76" y="1229"/>
                  </a:lnTo>
                  <a:lnTo>
                    <a:pt x="107" y="1139"/>
                  </a:lnTo>
                  <a:lnTo>
                    <a:pt x="142" y="1052"/>
                  </a:lnTo>
                  <a:lnTo>
                    <a:pt x="181" y="966"/>
                  </a:lnTo>
                  <a:lnTo>
                    <a:pt x="225" y="883"/>
                  </a:lnTo>
                  <a:lnTo>
                    <a:pt x="275" y="801"/>
                  </a:lnTo>
                  <a:lnTo>
                    <a:pt x="328" y="723"/>
                  </a:lnTo>
                  <a:lnTo>
                    <a:pt x="385" y="648"/>
                  </a:lnTo>
                  <a:lnTo>
                    <a:pt x="446" y="576"/>
                  </a:lnTo>
                  <a:lnTo>
                    <a:pt x="512" y="507"/>
                  </a:lnTo>
                  <a:lnTo>
                    <a:pt x="580" y="441"/>
                  </a:lnTo>
                  <a:lnTo>
                    <a:pt x="596" y="431"/>
                  </a:lnTo>
                  <a:lnTo>
                    <a:pt x="614" y="426"/>
                  </a:lnTo>
                  <a:lnTo>
                    <a:pt x="632" y="424"/>
                  </a:lnTo>
                  <a:lnTo>
                    <a:pt x="649" y="428"/>
                  </a:lnTo>
                  <a:lnTo>
                    <a:pt x="666" y="435"/>
                  </a:lnTo>
                  <a:lnTo>
                    <a:pt x="680" y="447"/>
                  </a:lnTo>
                  <a:lnTo>
                    <a:pt x="690" y="463"/>
                  </a:lnTo>
                  <a:lnTo>
                    <a:pt x="697" y="481"/>
                  </a:lnTo>
                  <a:lnTo>
                    <a:pt x="698" y="499"/>
                  </a:lnTo>
                  <a:lnTo>
                    <a:pt x="695" y="516"/>
                  </a:lnTo>
                  <a:lnTo>
                    <a:pt x="686" y="532"/>
                  </a:lnTo>
                  <a:lnTo>
                    <a:pt x="675" y="546"/>
                  </a:lnTo>
                  <a:lnTo>
                    <a:pt x="603" y="615"/>
                  </a:lnTo>
                  <a:lnTo>
                    <a:pt x="536" y="686"/>
                  </a:lnTo>
                  <a:lnTo>
                    <a:pt x="474" y="760"/>
                  </a:lnTo>
                  <a:lnTo>
                    <a:pt x="418" y="837"/>
                  </a:lnTo>
                  <a:lnTo>
                    <a:pt x="366" y="916"/>
                  </a:lnTo>
                  <a:lnTo>
                    <a:pt x="319" y="998"/>
                  </a:lnTo>
                  <a:lnTo>
                    <a:pt x="279" y="1082"/>
                  </a:lnTo>
                  <a:lnTo>
                    <a:pt x="243" y="1168"/>
                  </a:lnTo>
                  <a:lnTo>
                    <a:pt x="212" y="1256"/>
                  </a:lnTo>
                  <a:lnTo>
                    <a:pt x="187" y="1346"/>
                  </a:lnTo>
                  <a:lnTo>
                    <a:pt x="167" y="1437"/>
                  </a:lnTo>
                  <a:lnTo>
                    <a:pt x="153" y="1529"/>
                  </a:lnTo>
                  <a:lnTo>
                    <a:pt x="144" y="1622"/>
                  </a:lnTo>
                  <a:lnTo>
                    <a:pt x="141" y="1717"/>
                  </a:lnTo>
                  <a:lnTo>
                    <a:pt x="143" y="1813"/>
                  </a:lnTo>
                  <a:lnTo>
                    <a:pt x="149" y="1908"/>
                  </a:lnTo>
                  <a:lnTo>
                    <a:pt x="163" y="2004"/>
                  </a:lnTo>
                  <a:lnTo>
                    <a:pt x="181" y="2100"/>
                  </a:lnTo>
                  <a:lnTo>
                    <a:pt x="204" y="2198"/>
                  </a:lnTo>
                  <a:lnTo>
                    <a:pt x="234" y="2294"/>
                  </a:lnTo>
                  <a:lnTo>
                    <a:pt x="270" y="2390"/>
                  </a:lnTo>
                  <a:lnTo>
                    <a:pt x="310" y="2485"/>
                  </a:lnTo>
                  <a:lnTo>
                    <a:pt x="356" y="2581"/>
                  </a:lnTo>
                  <a:lnTo>
                    <a:pt x="399" y="2656"/>
                  </a:lnTo>
                  <a:lnTo>
                    <a:pt x="446" y="2728"/>
                  </a:lnTo>
                  <a:lnTo>
                    <a:pt x="498" y="2796"/>
                  </a:lnTo>
                  <a:lnTo>
                    <a:pt x="555" y="2861"/>
                  </a:lnTo>
                  <a:lnTo>
                    <a:pt x="615" y="2921"/>
                  </a:lnTo>
                  <a:lnTo>
                    <a:pt x="680" y="2977"/>
                  </a:lnTo>
                  <a:lnTo>
                    <a:pt x="748" y="3029"/>
                  </a:lnTo>
                  <a:lnTo>
                    <a:pt x="819" y="3077"/>
                  </a:lnTo>
                  <a:lnTo>
                    <a:pt x="895" y="3120"/>
                  </a:lnTo>
                  <a:lnTo>
                    <a:pt x="994" y="3169"/>
                  </a:lnTo>
                  <a:lnTo>
                    <a:pt x="1094" y="3211"/>
                  </a:lnTo>
                  <a:lnTo>
                    <a:pt x="1196" y="3247"/>
                  </a:lnTo>
                  <a:lnTo>
                    <a:pt x="1297" y="3278"/>
                  </a:lnTo>
                  <a:lnTo>
                    <a:pt x="1399" y="3301"/>
                  </a:lnTo>
                  <a:lnTo>
                    <a:pt x="1500" y="3319"/>
                  </a:lnTo>
                  <a:lnTo>
                    <a:pt x="1602" y="3331"/>
                  </a:lnTo>
                  <a:lnTo>
                    <a:pt x="1702" y="3336"/>
                  </a:lnTo>
                  <a:lnTo>
                    <a:pt x="1803" y="3335"/>
                  </a:lnTo>
                  <a:lnTo>
                    <a:pt x="1903" y="3328"/>
                  </a:lnTo>
                  <a:lnTo>
                    <a:pt x="2002" y="3315"/>
                  </a:lnTo>
                  <a:lnTo>
                    <a:pt x="2099" y="3296"/>
                  </a:lnTo>
                  <a:lnTo>
                    <a:pt x="2196" y="3270"/>
                  </a:lnTo>
                  <a:lnTo>
                    <a:pt x="2290" y="3239"/>
                  </a:lnTo>
                  <a:lnTo>
                    <a:pt x="2383" y="3200"/>
                  </a:lnTo>
                  <a:lnTo>
                    <a:pt x="2475" y="3156"/>
                  </a:lnTo>
                  <a:lnTo>
                    <a:pt x="2564" y="3106"/>
                  </a:lnTo>
                  <a:lnTo>
                    <a:pt x="2642" y="3056"/>
                  </a:lnTo>
                  <a:lnTo>
                    <a:pt x="2718" y="3001"/>
                  </a:lnTo>
                  <a:lnTo>
                    <a:pt x="2788" y="2942"/>
                  </a:lnTo>
                  <a:lnTo>
                    <a:pt x="2856" y="2881"/>
                  </a:lnTo>
                  <a:lnTo>
                    <a:pt x="2920" y="2815"/>
                  </a:lnTo>
                  <a:lnTo>
                    <a:pt x="2979" y="2747"/>
                  </a:lnTo>
                  <a:lnTo>
                    <a:pt x="3034" y="2676"/>
                  </a:lnTo>
                  <a:lnTo>
                    <a:pt x="3084" y="2601"/>
                  </a:lnTo>
                  <a:lnTo>
                    <a:pt x="3130" y="2523"/>
                  </a:lnTo>
                  <a:lnTo>
                    <a:pt x="3172" y="2444"/>
                  </a:lnTo>
                  <a:lnTo>
                    <a:pt x="3209" y="2363"/>
                  </a:lnTo>
                  <a:lnTo>
                    <a:pt x="3242" y="2278"/>
                  </a:lnTo>
                  <a:lnTo>
                    <a:pt x="3271" y="2192"/>
                  </a:lnTo>
                  <a:lnTo>
                    <a:pt x="3293" y="2105"/>
                  </a:lnTo>
                  <a:lnTo>
                    <a:pt x="3312" y="2015"/>
                  </a:lnTo>
                  <a:lnTo>
                    <a:pt x="3325" y="1924"/>
                  </a:lnTo>
                  <a:lnTo>
                    <a:pt x="3332" y="1832"/>
                  </a:lnTo>
                  <a:lnTo>
                    <a:pt x="3335" y="1738"/>
                  </a:lnTo>
                  <a:lnTo>
                    <a:pt x="3332" y="1636"/>
                  </a:lnTo>
                  <a:lnTo>
                    <a:pt x="3322" y="1535"/>
                  </a:lnTo>
                  <a:lnTo>
                    <a:pt x="3307" y="1437"/>
                  </a:lnTo>
                  <a:lnTo>
                    <a:pt x="3285" y="1341"/>
                  </a:lnTo>
                  <a:lnTo>
                    <a:pt x="3258" y="1247"/>
                  </a:lnTo>
                  <a:lnTo>
                    <a:pt x="3225" y="1155"/>
                  </a:lnTo>
                  <a:lnTo>
                    <a:pt x="3186" y="1066"/>
                  </a:lnTo>
                  <a:lnTo>
                    <a:pt x="3143" y="979"/>
                  </a:lnTo>
                  <a:lnTo>
                    <a:pt x="3095" y="896"/>
                  </a:lnTo>
                  <a:lnTo>
                    <a:pt x="3042" y="816"/>
                  </a:lnTo>
                  <a:lnTo>
                    <a:pt x="2984" y="740"/>
                  </a:lnTo>
                  <a:lnTo>
                    <a:pt x="2922" y="667"/>
                  </a:lnTo>
                  <a:lnTo>
                    <a:pt x="2856" y="598"/>
                  </a:lnTo>
                  <a:lnTo>
                    <a:pt x="2785" y="532"/>
                  </a:lnTo>
                  <a:lnTo>
                    <a:pt x="2712" y="472"/>
                  </a:lnTo>
                  <a:lnTo>
                    <a:pt x="2634" y="416"/>
                  </a:lnTo>
                  <a:lnTo>
                    <a:pt x="2554" y="364"/>
                  </a:lnTo>
                  <a:lnTo>
                    <a:pt x="2469" y="318"/>
                  </a:lnTo>
                  <a:lnTo>
                    <a:pt x="2382" y="275"/>
                  </a:lnTo>
                  <a:lnTo>
                    <a:pt x="2292" y="239"/>
                  </a:lnTo>
                  <a:lnTo>
                    <a:pt x="2199" y="208"/>
                  </a:lnTo>
                  <a:lnTo>
                    <a:pt x="2104" y="182"/>
                  </a:lnTo>
                  <a:lnTo>
                    <a:pt x="2008" y="162"/>
                  </a:lnTo>
                  <a:lnTo>
                    <a:pt x="1909" y="148"/>
                  </a:lnTo>
                  <a:lnTo>
                    <a:pt x="1807" y="141"/>
                  </a:lnTo>
                  <a:lnTo>
                    <a:pt x="1807" y="712"/>
                  </a:lnTo>
                  <a:lnTo>
                    <a:pt x="1840" y="712"/>
                  </a:lnTo>
                  <a:lnTo>
                    <a:pt x="1900" y="715"/>
                  </a:lnTo>
                  <a:lnTo>
                    <a:pt x="1959" y="724"/>
                  </a:lnTo>
                  <a:lnTo>
                    <a:pt x="2015" y="739"/>
                  </a:lnTo>
                  <a:lnTo>
                    <a:pt x="2069" y="759"/>
                  </a:lnTo>
                  <a:lnTo>
                    <a:pt x="2121" y="784"/>
                  </a:lnTo>
                  <a:lnTo>
                    <a:pt x="2170" y="814"/>
                  </a:lnTo>
                  <a:lnTo>
                    <a:pt x="2215" y="848"/>
                  </a:lnTo>
                  <a:lnTo>
                    <a:pt x="2258" y="886"/>
                  </a:lnTo>
                  <a:lnTo>
                    <a:pt x="2296" y="927"/>
                  </a:lnTo>
                  <a:lnTo>
                    <a:pt x="2329" y="973"/>
                  </a:lnTo>
                  <a:lnTo>
                    <a:pt x="2359" y="1022"/>
                  </a:lnTo>
                  <a:lnTo>
                    <a:pt x="2383" y="1073"/>
                  </a:lnTo>
                  <a:lnTo>
                    <a:pt x="2403" y="1128"/>
                  </a:lnTo>
                  <a:lnTo>
                    <a:pt x="2418" y="1184"/>
                  </a:lnTo>
                  <a:lnTo>
                    <a:pt x="2427" y="1242"/>
                  </a:lnTo>
                  <a:lnTo>
                    <a:pt x="2430" y="1303"/>
                  </a:lnTo>
                  <a:lnTo>
                    <a:pt x="2430" y="2173"/>
                  </a:lnTo>
                  <a:lnTo>
                    <a:pt x="2427" y="2234"/>
                  </a:lnTo>
                  <a:lnTo>
                    <a:pt x="2418" y="2293"/>
                  </a:lnTo>
                  <a:lnTo>
                    <a:pt x="2403" y="2349"/>
                  </a:lnTo>
                  <a:lnTo>
                    <a:pt x="2383" y="2403"/>
                  </a:lnTo>
                  <a:lnTo>
                    <a:pt x="2359" y="2455"/>
                  </a:lnTo>
                  <a:lnTo>
                    <a:pt x="2329" y="2503"/>
                  </a:lnTo>
                  <a:lnTo>
                    <a:pt x="2296" y="2549"/>
                  </a:lnTo>
                  <a:lnTo>
                    <a:pt x="2256" y="2591"/>
                  </a:lnTo>
                  <a:lnTo>
                    <a:pt x="2215" y="2629"/>
                  </a:lnTo>
                  <a:lnTo>
                    <a:pt x="2170" y="2663"/>
                  </a:lnTo>
                  <a:lnTo>
                    <a:pt x="2121" y="2693"/>
                  </a:lnTo>
                  <a:lnTo>
                    <a:pt x="2069" y="2717"/>
                  </a:lnTo>
                  <a:lnTo>
                    <a:pt x="2015" y="2737"/>
                  </a:lnTo>
                  <a:lnTo>
                    <a:pt x="1958" y="2752"/>
                  </a:lnTo>
                  <a:lnTo>
                    <a:pt x="1900" y="2760"/>
                  </a:lnTo>
                  <a:lnTo>
                    <a:pt x="1840" y="2764"/>
                  </a:lnTo>
                  <a:lnTo>
                    <a:pt x="1635" y="2764"/>
                  </a:lnTo>
                  <a:lnTo>
                    <a:pt x="1574" y="2760"/>
                  </a:lnTo>
                  <a:lnTo>
                    <a:pt x="1516" y="2752"/>
                  </a:lnTo>
                  <a:lnTo>
                    <a:pt x="1459" y="2737"/>
                  </a:lnTo>
                  <a:lnTo>
                    <a:pt x="1405" y="2717"/>
                  </a:lnTo>
                  <a:lnTo>
                    <a:pt x="1353" y="2693"/>
                  </a:lnTo>
                  <a:lnTo>
                    <a:pt x="1305" y="2663"/>
                  </a:lnTo>
                  <a:lnTo>
                    <a:pt x="1259" y="2629"/>
                  </a:lnTo>
                  <a:lnTo>
                    <a:pt x="1218" y="2590"/>
                  </a:lnTo>
                  <a:lnTo>
                    <a:pt x="1180" y="2549"/>
                  </a:lnTo>
                  <a:lnTo>
                    <a:pt x="1146" y="2503"/>
                  </a:lnTo>
                  <a:lnTo>
                    <a:pt x="1117" y="2455"/>
                  </a:lnTo>
                  <a:lnTo>
                    <a:pt x="1091" y="2403"/>
                  </a:lnTo>
                  <a:lnTo>
                    <a:pt x="1071" y="2349"/>
                  </a:lnTo>
                  <a:lnTo>
                    <a:pt x="1057" y="2292"/>
                  </a:lnTo>
                  <a:lnTo>
                    <a:pt x="1048" y="2234"/>
                  </a:lnTo>
                  <a:lnTo>
                    <a:pt x="1045" y="2173"/>
                  </a:lnTo>
                  <a:lnTo>
                    <a:pt x="1045" y="1304"/>
                  </a:lnTo>
                  <a:lnTo>
                    <a:pt x="1048" y="1243"/>
                  </a:lnTo>
                  <a:lnTo>
                    <a:pt x="1057" y="1184"/>
                  </a:lnTo>
                  <a:lnTo>
                    <a:pt x="1071" y="1128"/>
                  </a:lnTo>
                  <a:lnTo>
                    <a:pt x="1091" y="1074"/>
                  </a:lnTo>
                  <a:lnTo>
                    <a:pt x="1117" y="1022"/>
                  </a:lnTo>
                  <a:lnTo>
                    <a:pt x="1146" y="974"/>
                  </a:lnTo>
                  <a:lnTo>
                    <a:pt x="1180" y="928"/>
                  </a:lnTo>
                  <a:lnTo>
                    <a:pt x="1218" y="886"/>
                  </a:lnTo>
                  <a:lnTo>
                    <a:pt x="1260" y="848"/>
                  </a:lnTo>
                  <a:lnTo>
                    <a:pt x="1306" y="814"/>
                  </a:lnTo>
                  <a:lnTo>
                    <a:pt x="1355" y="784"/>
                  </a:lnTo>
                  <a:lnTo>
                    <a:pt x="1405" y="760"/>
                  </a:lnTo>
                  <a:lnTo>
                    <a:pt x="1460" y="740"/>
                  </a:lnTo>
                  <a:lnTo>
                    <a:pt x="1516" y="725"/>
                  </a:lnTo>
                  <a:lnTo>
                    <a:pt x="1574" y="717"/>
                  </a:lnTo>
                  <a:lnTo>
                    <a:pt x="1635" y="713"/>
                  </a:lnTo>
                  <a:lnTo>
                    <a:pt x="1668" y="713"/>
                  </a:lnTo>
                  <a:lnTo>
                    <a:pt x="1668" y="70"/>
                  </a:lnTo>
                  <a:lnTo>
                    <a:pt x="1671" y="51"/>
                  </a:lnTo>
                  <a:lnTo>
                    <a:pt x="1677" y="34"/>
                  </a:lnTo>
                  <a:lnTo>
                    <a:pt x="1689" y="20"/>
                  </a:lnTo>
                  <a:lnTo>
                    <a:pt x="1702" y="10"/>
                  </a:lnTo>
                  <a:lnTo>
                    <a:pt x="1719" y="2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478"/>
            <p:cNvSpPr>
              <a:spLocks/>
            </p:cNvSpPr>
            <p:nvPr/>
          </p:nvSpPr>
          <p:spPr bwMode="auto">
            <a:xfrm>
              <a:off x="952501" y="5176838"/>
              <a:ext cx="22225" cy="77787"/>
            </a:xfrm>
            <a:custGeom>
              <a:avLst/>
              <a:gdLst>
                <a:gd name="T0" fmla="*/ 70 w 140"/>
                <a:gd name="T1" fmla="*/ 0 h 488"/>
                <a:gd name="T2" fmla="*/ 88 w 140"/>
                <a:gd name="T3" fmla="*/ 3 h 488"/>
                <a:gd name="T4" fmla="*/ 105 w 140"/>
                <a:gd name="T5" fmla="*/ 10 h 488"/>
                <a:gd name="T6" fmla="*/ 120 w 140"/>
                <a:gd name="T7" fmla="*/ 21 h 488"/>
                <a:gd name="T8" fmla="*/ 131 w 140"/>
                <a:gd name="T9" fmla="*/ 35 h 488"/>
                <a:gd name="T10" fmla="*/ 138 w 140"/>
                <a:gd name="T11" fmla="*/ 52 h 488"/>
                <a:gd name="T12" fmla="*/ 140 w 140"/>
                <a:gd name="T13" fmla="*/ 70 h 488"/>
                <a:gd name="T14" fmla="*/ 140 w 140"/>
                <a:gd name="T15" fmla="*/ 418 h 488"/>
                <a:gd name="T16" fmla="*/ 138 w 140"/>
                <a:gd name="T17" fmla="*/ 437 h 488"/>
                <a:gd name="T18" fmla="*/ 131 w 140"/>
                <a:gd name="T19" fmla="*/ 453 h 488"/>
                <a:gd name="T20" fmla="*/ 120 w 140"/>
                <a:gd name="T21" fmla="*/ 468 h 488"/>
                <a:gd name="T22" fmla="*/ 105 w 140"/>
                <a:gd name="T23" fmla="*/ 478 h 488"/>
                <a:gd name="T24" fmla="*/ 88 w 140"/>
                <a:gd name="T25" fmla="*/ 486 h 488"/>
                <a:gd name="T26" fmla="*/ 70 w 140"/>
                <a:gd name="T27" fmla="*/ 488 h 488"/>
                <a:gd name="T28" fmla="*/ 51 w 140"/>
                <a:gd name="T29" fmla="*/ 486 h 488"/>
                <a:gd name="T30" fmla="*/ 34 w 140"/>
                <a:gd name="T31" fmla="*/ 478 h 488"/>
                <a:gd name="T32" fmla="*/ 21 w 140"/>
                <a:gd name="T33" fmla="*/ 468 h 488"/>
                <a:gd name="T34" fmla="*/ 9 w 140"/>
                <a:gd name="T35" fmla="*/ 453 h 488"/>
                <a:gd name="T36" fmla="*/ 3 w 140"/>
                <a:gd name="T37" fmla="*/ 436 h 488"/>
                <a:gd name="T38" fmla="*/ 0 w 140"/>
                <a:gd name="T39" fmla="*/ 418 h 488"/>
                <a:gd name="T40" fmla="*/ 0 w 140"/>
                <a:gd name="T41" fmla="*/ 70 h 488"/>
                <a:gd name="T42" fmla="*/ 3 w 140"/>
                <a:gd name="T43" fmla="*/ 52 h 488"/>
                <a:gd name="T44" fmla="*/ 9 w 140"/>
                <a:gd name="T45" fmla="*/ 35 h 488"/>
                <a:gd name="T46" fmla="*/ 21 w 140"/>
                <a:gd name="T47" fmla="*/ 21 h 488"/>
                <a:gd name="T48" fmla="*/ 34 w 140"/>
                <a:gd name="T49" fmla="*/ 10 h 488"/>
                <a:gd name="T50" fmla="*/ 51 w 140"/>
                <a:gd name="T51" fmla="*/ 3 h 488"/>
                <a:gd name="T52" fmla="*/ 70 w 140"/>
                <a:gd name="T53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88">
                  <a:moveTo>
                    <a:pt x="70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418"/>
                  </a:lnTo>
                  <a:lnTo>
                    <a:pt x="138" y="437"/>
                  </a:lnTo>
                  <a:lnTo>
                    <a:pt x="131" y="453"/>
                  </a:lnTo>
                  <a:lnTo>
                    <a:pt x="120" y="468"/>
                  </a:lnTo>
                  <a:lnTo>
                    <a:pt x="105" y="478"/>
                  </a:lnTo>
                  <a:lnTo>
                    <a:pt x="88" y="486"/>
                  </a:lnTo>
                  <a:lnTo>
                    <a:pt x="70" y="488"/>
                  </a:lnTo>
                  <a:lnTo>
                    <a:pt x="51" y="486"/>
                  </a:lnTo>
                  <a:lnTo>
                    <a:pt x="34" y="478"/>
                  </a:lnTo>
                  <a:lnTo>
                    <a:pt x="21" y="468"/>
                  </a:lnTo>
                  <a:lnTo>
                    <a:pt x="9" y="453"/>
                  </a:lnTo>
                  <a:lnTo>
                    <a:pt x="3" y="436"/>
                  </a:lnTo>
                  <a:lnTo>
                    <a:pt x="0" y="41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7" name="Group 1096"/>
          <p:cNvGrpSpPr/>
          <p:nvPr/>
        </p:nvGrpSpPr>
        <p:grpSpPr>
          <a:xfrm>
            <a:off x="10961165" y="5780524"/>
            <a:ext cx="550863" cy="549275"/>
            <a:chOff x="10960100" y="5780088"/>
            <a:chExt cx="550863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4" name="Freeform 489"/>
            <p:cNvSpPr>
              <a:spLocks noEditPoints="1"/>
            </p:cNvSpPr>
            <p:nvPr/>
          </p:nvSpPr>
          <p:spPr bwMode="auto">
            <a:xfrm>
              <a:off x="11068050" y="5780088"/>
              <a:ext cx="442913" cy="441325"/>
            </a:xfrm>
            <a:custGeom>
              <a:avLst/>
              <a:gdLst>
                <a:gd name="T0" fmla="*/ 141 w 2792"/>
                <a:gd name="T1" fmla="*/ 141 h 2783"/>
                <a:gd name="T2" fmla="*/ 141 w 2792"/>
                <a:gd name="T3" fmla="*/ 2643 h 2783"/>
                <a:gd name="T4" fmla="*/ 2651 w 2792"/>
                <a:gd name="T5" fmla="*/ 2643 h 2783"/>
                <a:gd name="T6" fmla="*/ 2651 w 2792"/>
                <a:gd name="T7" fmla="*/ 141 h 2783"/>
                <a:gd name="T8" fmla="*/ 141 w 2792"/>
                <a:gd name="T9" fmla="*/ 141 h 2783"/>
                <a:gd name="T10" fmla="*/ 71 w 2792"/>
                <a:gd name="T11" fmla="*/ 0 h 2783"/>
                <a:gd name="T12" fmla="*/ 2721 w 2792"/>
                <a:gd name="T13" fmla="*/ 0 h 2783"/>
                <a:gd name="T14" fmla="*/ 2740 w 2792"/>
                <a:gd name="T15" fmla="*/ 3 h 2783"/>
                <a:gd name="T16" fmla="*/ 2757 w 2792"/>
                <a:gd name="T17" fmla="*/ 10 h 2783"/>
                <a:gd name="T18" fmla="*/ 2770 w 2792"/>
                <a:gd name="T19" fmla="*/ 20 h 2783"/>
                <a:gd name="T20" fmla="*/ 2782 w 2792"/>
                <a:gd name="T21" fmla="*/ 35 h 2783"/>
                <a:gd name="T22" fmla="*/ 2788 w 2792"/>
                <a:gd name="T23" fmla="*/ 52 h 2783"/>
                <a:gd name="T24" fmla="*/ 2792 w 2792"/>
                <a:gd name="T25" fmla="*/ 71 h 2783"/>
                <a:gd name="T26" fmla="*/ 2792 w 2792"/>
                <a:gd name="T27" fmla="*/ 2714 h 2783"/>
                <a:gd name="T28" fmla="*/ 2788 w 2792"/>
                <a:gd name="T29" fmla="*/ 2733 h 2783"/>
                <a:gd name="T30" fmla="*/ 2782 w 2792"/>
                <a:gd name="T31" fmla="*/ 2750 h 2783"/>
                <a:gd name="T32" fmla="*/ 2770 w 2792"/>
                <a:gd name="T33" fmla="*/ 2763 h 2783"/>
                <a:gd name="T34" fmla="*/ 2757 w 2792"/>
                <a:gd name="T35" fmla="*/ 2774 h 2783"/>
                <a:gd name="T36" fmla="*/ 2740 w 2792"/>
                <a:gd name="T37" fmla="*/ 2781 h 2783"/>
                <a:gd name="T38" fmla="*/ 2721 w 2792"/>
                <a:gd name="T39" fmla="*/ 2783 h 2783"/>
                <a:gd name="T40" fmla="*/ 71 w 2792"/>
                <a:gd name="T41" fmla="*/ 2783 h 2783"/>
                <a:gd name="T42" fmla="*/ 52 w 2792"/>
                <a:gd name="T43" fmla="*/ 2781 h 2783"/>
                <a:gd name="T44" fmla="*/ 35 w 2792"/>
                <a:gd name="T45" fmla="*/ 2774 h 2783"/>
                <a:gd name="T46" fmla="*/ 21 w 2792"/>
                <a:gd name="T47" fmla="*/ 2763 h 2783"/>
                <a:gd name="T48" fmla="*/ 9 w 2792"/>
                <a:gd name="T49" fmla="*/ 2750 h 2783"/>
                <a:gd name="T50" fmla="*/ 3 w 2792"/>
                <a:gd name="T51" fmla="*/ 2733 h 2783"/>
                <a:gd name="T52" fmla="*/ 0 w 2792"/>
                <a:gd name="T53" fmla="*/ 2714 h 2783"/>
                <a:gd name="T54" fmla="*/ 0 w 2792"/>
                <a:gd name="T55" fmla="*/ 71 h 2783"/>
                <a:gd name="T56" fmla="*/ 3 w 2792"/>
                <a:gd name="T57" fmla="*/ 52 h 2783"/>
                <a:gd name="T58" fmla="*/ 9 w 2792"/>
                <a:gd name="T59" fmla="*/ 35 h 2783"/>
                <a:gd name="T60" fmla="*/ 21 w 2792"/>
                <a:gd name="T61" fmla="*/ 20 h 2783"/>
                <a:gd name="T62" fmla="*/ 35 w 2792"/>
                <a:gd name="T63" fmla="*/ 10 h 2783"/>
                <a:gd name="T64" fmla="*/ 52 w 2792"/>
                <a:gd name="T65" fmla="*/ 3 h 2783"/>
                <a:gd name="T66" fmla="*/ 71 w 2792"/>
                <a:gd name="T67" fmla="*/ 0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92" h="2783">
                  <a:moveTo>
                    <a:pt x="141" y="141"/>
                  </a:moveTo>
                  <a:lnTo>
                    <a:pt x="141" y="2643"/>
                  </a:lnTo>
                  <a:lnTo>
                    <a:pt x="2651" y="2643"/>
                  </a:lnTo>
                  <a:lnTo>
                    <a:pt x="2651" y="141"/>
                  </a:lnTo>
                  <a:lnTo>
                    <a:pt x="141" y="141"/>
                  </a:lnTo>
                  <a:close/>
                  <a:moveTo>
                    <a:pt x="71" y="0"/>
                  </a:moveTo>
                  <a:lnTo>
                    <a:pt x="2721" y="0"/>
                  </a:lnTo>
                  <a:lnTo>
                    <a:pt x="2740" y="3"/>
                  </a:lnTo>
                  <a:lnTo>
                    <a:pt x="2757" y="10"/>
                  </a:lnTo>
                  <a:lnTo>
                    <a:pt x="2770" y="20"/>
                  </a:lnTo>
                  <a:lnTo>
                    <a:pt x="2782" y="35"/>
                  </a:lnTo>
                  <a:lnTo>
                    <a:pt x="2788" y="52"/>
                  </a:lnTo>
                  <a:lnTo>
                    <a:pt x="2792" y="71"/>
                  </a:lnTo>
                  <a:lnTo>
                    <a:pt x="2792" y="2714"/>
                  </a:lnTo>
                  <a:lnTo>
                    <a:pt x="2788" y="2733"/>
                  </a:lnTo>
                  <a:lnTo>
                    <a:pt x="2782" y="2750"/>
                  </a:lnTo>
                  <a:lnTo>
                    <a:pt x="2770" y="2763"/>
                  </a:lnTo>
                  <a:lnTo>
                    <a:pt x="2757" y="2774"/>
                  </a:lnTo>
                  <a:lnTo>
                    <a:pt x="2740" y="2781"/>
                  </a:lnTo>
                  <a:lnTo>
                    <a:pt x="2721" y="2783"/>
                  </a:lnTo>
                  <a:lnTo>
                    <a:pt x="71" y="2783"/>
                  </a:lnTo>
                  <a:lnTo>
                    <a:pt x="52" y="2781"/>
                  </a:lnTo>
                  <a:lnTo>
                    <a:pt x="35" y="2774"/>
                  </a:lnTo>
                  <a:lnTo>
                    <a:pt x="21" y="2763"/>
                  </a:lnTo>
                  <a:lnTo>
                    <a:pt x="9" y="2750"/>
                  </a:lnTo>
                  <a:lnTo>
                    <a:pt x="3" y="2733"/>
                  </a:lnTo>
                  <a:lnTo>
                    <a:pt x="0" y="2714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490"/>
            <p:cNvSpPr>
              <a:spLocks/>
            </p:cNvSpPr>
            <p:nvPr/>
          </p:nvSpPr>
          <p:spPr bwMode="auto">
            <a:xfrm>
              <a:off x="10960100" y="5888038"/>
              <a:ext cx="442913" cy="441325"/>
            </a:xfrm>
            <a:custGeom>
              <a:avLst/>
              <a:gdLst>
                <a:gd name="T0" fmla="*/ 71 w 2792"/>
                <a:gd name="T1" fmla="*/ 0 h 2784"/>
                <a:gd name="T2" fmla="*/ 89 w 2792"/>
                <a:gd name="T3" fmla="*/ 3 h 2784"/>
                <a:gd name="T4" fmla="*/ 106 w 2792"/>
                <a:gd name="T5" fmla="*/ 9 h 2784"/>
                <a:gd name="T6" fmla="*/ 120 w 2792"/>
                <a:gd name="T7" fmla="*/ 21 h 2784"/>
                <a:gd name="T8" fmla="*/ 131 w 2792"/>
                <a:gd name="T9" fmla="*/ 34 h 2784"/>
                <a:gd name="T10" fmla="*/ 138 w 2792"/>
                <a:gd name="T11" fmla="*/ 51 h 2784"/>
                <a:gd name="T12" fmla="*/ 141 w 2792"/>
                <a:gd name="T13" fmla="*/ 70 h 2784"/>
                <a:gd name="T14" fmla="*/ 141 w 2792"/>
                <a:gd name="T15" fmla="*/ 2643 h 2784"/>
                <a:gd name="T16" fmla="*/ 2721 w 2792"/>
                <a:gd name="T17" fmla="*/ 2643 h 2784"/>
                <a:gd name="T18" fmla="*/ 2740 w 2792"/>
                <a:gd name="T19" fmla="*/ 2645 h 2784"/>
                <a:gd name="T20" fmla="*/ 2757 w 2792"/>
                <a:gd name="T21" fmla="*/ 2653 h 2784"/>
                <a:gd name="T22" fmla="*/ 2770 w 2792"/>
                <a:gd name="T23" fmla="*/ 2663 h 2784"/>
                <a:gd name="T24" fmla="*/ 2781 w 2792"/>
                <a:gd name="T25" fmla="*/ 2677 h 2784"/>
                <a:gd name="T26" fmla="*/ 2788 w 2792"/>
                <a:gd name="T27" fmla="*/ 2694 h 2784"/>
                <a:gd name="T28" fmla="*/ 2792 w 2792"/>
                <a:gd name="T29" fmla="*/ 2713 h 2784"/>
                <a:gd name="T30" fmla="*/ 2788 w 2792"/>
                <a:gd name="T31" fmla="*/ 2732 h 2784"/>
                <a:gd name="T32" fmla="*/ 2781 w 2792"/>
                <a:gd name="T33" fmla="*/ 2749 h 2784"/>
                <a:gd name="T34" fmla="*/ 2770 w 2792"/>
                <a:gd name="T35" fmla="*/ 2762 h 2784"/>
                <a:gd name="T36" fmla="*/ 2757 w 2792"/>
                <a:gd name="T37" fmla="*/ 2774 h 2784"/>
                <a:gd name="T38" fmla="*/ 2740 w 2792"/>
                <a:gd name="T39" fmla="*/ 2780 h 2784"/>
                <a:gd name="T40" fmla="*/ 2721 w 2792"/>
                <a:gd name="T41" fmla="*/ 2784 h 2784"/>
                <a:gd name="T42" fmla="*/ 71 w 2792"/>
                <a:gd name="T43" fmla="*/ 2784 h 2784"/>
                <a:gd name="T44" fmla="*/ 52 w 2792"/>
                <a:gd name="T45" fmla="*/ 2780 h 2784"/>
                <a:gd name="T46" fmla="*/ 35 w 2792"/>
                <a:gd name="T47" fmla="*/ 2774 h 2784"/>
                <a:gd name="T48" fmla="*/ 21 w 2792"/>
                <a:gd name="T49" fmla="*/ 2762 h 2784"/>
                <a:gd name="T50" fmla="*/ 9 w 2792"/>
                <a:gd name="T51" fmla="*/ 2749 h 2784"/>
                <a:gd name="T52" fmla="*/ 3 w 2792"/>
                <a:gd name="T53" fmla="*/ 2732 h 2784"/>
                <a:gd name="T54" fmla="*/ 0 w 2792"/>
                <a:gd name="T55" fmla="*/ 2713 h 2784"/>
                <a:gd name="T56" fmla="*/ 0 w 2792"/>
                <a:gd name="T57" fmla="*/ 70 h 2784"/>
                <a:gd name="T58" fmla="*/ 3 w 2792"/>
                <a:gd name="T59" fmla="*/ 51 h 2784"/>
                <a:gd name="T60" fmla="*/ 9 w 2792"/>
                <a:gd name="T61" fmla="*/ 34 h 2784"/>
                <a:gd name="T62" fmla="*/ 21 w 2792"/>
                <a:gd name="T63" fmla="*/ 21 h 2784"/>
                <a:gd name="T64" fmla="*/ 35 w 2792"/>
                <a:gd name="T65" fmla="*/ 9 h 2784"/>
                <a:gd name="T66" fmla="*/ 52 w 2792"/>
                <a:gd name="T67" fmla="*/ 3 h 2784"/>
                <a:gd name="T68" fmla="*/ 71 w 2792"/>
                <a:gd name="T69" fmla="*/ 0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92" h="2784">
                  <a:moveTo>
                    <a:pt x="71" y="0"/>
                  </a:moveTo>
                  <a:lnTo>
                    <a:pt x="89" y="3"/>
                  </a:lnTo>
                  <a:lnTo>
                    <a:pt x="106" y="9"/>
                  </a:lnTo>
                  <a:lnTo>
                    <a:pt x="120" y="21"/>
                  </a:lnTo>
                  <a:lnTo>
                    <a:pt x="131" y="34"/>
                  </a:lnTo>
                  <a:lnTo>
                    <a:pt x="138" y="51"/>
                  </a:lnTo>
                  <a:lnTo>
                    <a:pt x="141" y="70"/>
                  </a:lnTo>
                  <a:lnTo>
                    <a:pt x="141" y="2643"/>
                  </a:lnTo>
                  <a:lnTo>
                    <a:pt x="2721" y="2643"/>
                  </a:lnTo>
                  <a:lnTo>
                    <a:pt x="2740" y="2645"/>
                  </a:lnTo>
                  <a:lnTo>
                    <a:pt x="2757" y="2653"/>
                  </a:lnTo>
                  <a:lnTo>
                    <a:pt x="2770" y="2663"/>
                  </a:lnTo>
                  <a:lnTo>
                    <a:pt x="2781" y="2677"/>
                  </a:lnTo>
                  <a:lnTo>
                    <a:pt x="2788" y="2694"/>
                  </a:lnTo>
                  <a:lnTo>
                    <a:pt x="2792" y="2713"/>
                  </a:lnTo>
                  <a:lnTo>
                    <a:pt x="2788" y="2732"/>
                  </a:lnTo>
                  <a:lnTo>
                    <a:pt x="2781" y="2749"/>
                  </a:lnTo>
                  <a:lnTo>
                    <a:pt x="2770" y="2762"/>
                  </a:lnTo>
                  <a:lnTo>
                    <a:pt x="2757" y="2774"/>
                  </a:lnTo>
                  <a:lnTo>
                    <a:pt x="2740" y="2780"/>
                  </a:lnTo>
                  <a:lnTo>
                    <a:pt x="2721" y="2784"/>
                  </a:lnTo>
                  <a:lnTo>
                    <a:pt x="71" y="2784"/>
                  </a:lnTo>
                  <a:lnTo>
                    <a:pt x="52" y="2780"/>
                  </a:lnTo>
                  <a:lnTo>
                    <a:pt x="35" y="2774"/>
                  </a:lnTo>
                  <a:lnTo>
                    <a:pt x="21" y="2762"/>
                  </a:lnTo>
                  <a:lnTo>
                    <a:pt x="9" y="2749"/>
                  </a:lnTo>
                  <a:lnTo>
                    <a:pt x="3" y="2732"/>
                  </a:lnTo>
                  <a:lnTo>
                    <a:pt x="0" y="2713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491"/>
            <p:cNvSpPr>
              <a:spLocks/>
            </p:cNvSpPr>
            <p:nvPr/>
          </p:nvSpPr>
          <p:spPr bwMode="auto">
            <a:xfrm>
              <a:off x="11187113" y="5899150"/>
              <a:ext cx="204788" cy="203200"/>
            </a:xfrm>
            <a:custGeom>
              <a:avLst/>
              <a:gdLst>
                <a:gd name="T0" fmla="*/ 643 w 1286"/>
                <a:gd name="T1" fmla="*/ 0 h 1283"/>
                <a:gd name="T2" fmla="*/ 662 w 1286"/>
                <a:gd name="T3" fmla="*/ 3 h 1283"/>
                <a:gd name="T4" fmla="*/ 679 w 1286"/>
                <a:gd name="T5" fmla="*/ 10 h 1283"/>
                <a:gd name="T6" fmla="*/ 693 w 1286"/>
                <a:gd name="T7" fmla="*/ 21 h 1283"/>
                <a:gd name="T8" fmla="*/ 704 w 1286"/>
                <a:gd name="T9" fmla="*/ 35 h 1283"/>
                <a:gd name="T10" fmla="*/ 711 w 1286"/>
                <a:gd name="T11" fmla="*/ 52 h 1283"/>
                <a:gd name="T12" fmla="*/ 714 w 1286"/>
                <a:gd name="T13" fmla="*/ 71 h 1283"/>
                <a:gd name="T14" fmla="*/ 714 w 1286"/>
                <a:gd name="T15" fmla="*/ 572 h 1283"/>
                <a:gd name="T16" fmla="*/ 1216 w 1286"/>
                <a:gd name="T17" fmla="*/ 572 h 1283"/>
                <a:gd name="T18" fmla="*/ 1235 w 1286"/>
                <a:gd name="T19" fmla="*/ 574 h 1283"/>
                <a:gd name="T20" fmla="*/ 1252 w 1286"/>
                <a:gd name="T21" fmla="*/ 581 h 1283"/>
                <a:gd name="T22" fmla="*/ 1266 w 1286"/>
                <a:gd name="T23" fmla="*/ 592 h 1283"/>
                <a:gd name="T24" fmla="*/ 1276 w 1286"/>
                <a:gd name="T25" fmla="*/ 607 h 1283"/>
                <a:gd name="T26" fmla="*/ 1284 w 1286"/>
                <a:gd name="T27" fmla="*/ 623 h 1283"/>
                <a:gd name="T28" fmla="*/ 1286 w 1286"/>
                <a:gd name="T29" fmla="*/ 641 h 1283"/>
                <a:gd name="T30" fmla="*/ 1284 w 1286"/>
                <a:gd name="T31" fmla="*/ 660 h 1283"/>
                <a:gd name="T32" fmla="*/ 1276 w 1286"/>
                <a:gd name="T33" fmla="*/ 677 h 1283"/>
                <a:gd name="T34" fmla="*/ 1266 w 1286"/>
                <a:gd name="T35" fmla="*/ 691 h 1283"/>
                <a:gd name="T36" fmla="*/ 1252 w 1286"/>
                <a:gd name="T37" fmla="*/ 703 h 1283"/>
                <a:gd name="T38" fmla="*/ 1235 w 1286"/>
                <a:gd name="T39" fmla="*/ 710 h 1283"/>
                <a:gd name="T40" fmla="*/ 1216 w 1286"/>
                <a:gd name="T41" fmla="*/ 712 h 1283"/>
                <a:gd name="T42" fmla="*/ 714 w 1286"/>
                <a:gd name="T43" fmla="*/ 712 h 1283"/>
                <a:gd name="T44" fmla="*/ 714 w 1286"/>
                <a:gd name="T45" fmla="*/ 1213 h 1283"/>
                <a:gd name="T46" fmla="*/ 711 w 1286"/>
                <a:gd name="T47" fmla="*/ 1232 h 1283"/>
                <a:gd name="T48" fmla="*/ 704 w 1286"/>
                <a:gd name="T49" fmla="*/ 1248 h 1283"/>
                <a:gd name="T50" fmla="*/ 693 w 1286"/>
                <a:gd name="T51" fmla="*/ 1263 h 1283"/>
                <a:gd name="T52" fmla="*/ 679 w 1286"/>
                <a:gd name="T53" fmla="*/ 1273 h 1283"/>
                <a:gd name="T54" fmla="*/ 662 w 1286"/>
                <a:gd name="T55" fmla="*/ 1280 h 1283"/>
                <a:gd name="T56" fmla="*/ 643 w 1286"/>
                <a:gd name="T57" fmla="*/ 1283 h 1283"/>
                <a:gd name="T58" fmla="*/ 625 w 1286"/>
                <a:gd name="T59" fmla="*/ 1280 h 1283"/>
                <a:gd name="T60" fmla="*/ 608 w 1286"/>
                <a:gd name="T61" fmla="*/ 1273 h 1283"/>
                <a:gd name="T62" fmla="*/ 593 w 1286"/>
                <a:gd name="T63" fmla="*/ 1263 h 1283"/>
                <a:gd name="T64" fmla="*/ 582 w 1286"/>
                <a:gd name="T65" fmla="*/ 1248 h 1283"/>
                <a:gd name="T66" fmla="*/ 575 w 1286"/>
                <a:gd name="T67" fmla="*/ 1232 h 1283"/>
                <a:gd name="T68" fmla="*/ 573 w 1286"/>
                <a:gd name="T69" fmla="*/ 1213 h 1283"/>
                <a:gd name="T70" fmla="*/ 573 w 1286"/>
                <a:gd name="T71" fmla="*/ 712 h 1283"/>
                <a:gd name="T72" fmla="*/ 71 w 1286"/>
                <a:gd name="T73" fmla="*/ 712 h 1283"/>
                <a:gd name="T74" fmla="*/ 52 w 1286"/>
                <a:gd name="T75" fmla="*/ 710 h 1283"/>
                <a:gd name="T76" fmla="*/ 35 w 1286"/>
                <a:gd name="T77" fmla="*/ 703 h 1283"/>
                <a:gd name="T78" fmla="*/ 21 w 1286"/>
                <a:gd name="T79" fmla="*/ 691 h 1283"/>
                <a:gd name="T80" fmla="*/ 10 w 1286"/>
                <a:gd name="T81" fmla="*/ 677 h 1283"/>
                <a:gd name="T82" fmla="*/ 3 w 1286"/>
                <a:gd name="T83" fmla="*/ 660 h 1283"/>
                <a:gd name="T84" fmla="*/ 0 w 1286"/>
                <a:gd name="T85" fmla="*/ 641 h 1283"/>
                <a:gd name="T86" fmla="*/ 3 w 1286"/>
                <a:gd name="T87" fmla="*/ 623 h 1283"/>
                <a:gd name="T88" fmla="*/ 10 w 1286"/>
                <a:gd name="T89" fmla="*/ 607 h 1283"/>
                <a:gd name="T90" fmla="*/ 21 w 1286"/>
                <a:gd name="T91" fmla="*/ 592 h 1283"/>
                <a:gd name="T92" fmla="*/ 35 w 1286"/>
                <a:gd name="T93" fmla="*/ 581 h 1283"/>
                <a:gd name="T94" fmla="*/ 52 w 1286"/>
                <a:gd name="T95" fmla="*/ 574 h 1283"/>
                <a:gd name="T96" fmla="*/ 71 w 1286"/>
                <a:gd name="T97" fmla="*/ 572 h 1283"/>
                <a:gd name="T98" fmla="*/ 573 w 1286"/>
                <a:gd name="T99" fmla="*/ 572 h 1283"/>
                <a:gd name="T100" fmla="*/ 573 w 1286"/>
                <a:gd name="T101" fmla="*/ 71 h 1283"/>
                <a:gd name="T102" fmla="*/ 575 w 1286"/>
                <a:gd name="T103" fmla="*/ 52 h 1283"/>
                <a:gd name="T104" fmla="*/ 582 w 1286"/>
                <a:gd name="T105" fmla="*/ 35 h 1283"/>
                <a:gd name="T106" fmla="*/ 593 w 1286"/>
                <a:gd name="T107" fmla="*/ 21 h 1283"/>
                <a:gd name="T108" fmla="*/ 608 w 1286"/>
                <a:gd name="T109" fmla="*/ 10 h 1283"/>
                <a:gd name="T110" fmla="*/ 625 w 1286"/>
                <a:gd name="T111" fmla="*/ 3 h 1283"/>
                <a:gd name="T112" fmla="*/ 643 w 1286"/>
                <a:gd name="T113" fmla="*/ 0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86" h="1283">
                  <a:moveTo>
                    <a:pt x="643" y="0"/>
                  </a:moveTo>
                  <a:lnTo>
                    <a:pt x="662" y="3"/>
                  </a:lnTo>
                  <a:lnTo>
                    <a:pt x="679" y="10"/>
                  </a:lnTo>
                  <a:lnTo>
                    <a:pt x="693" y="21"/>
                  </a:lnTo>
                  <a:lnTo>
                    <a:pt x="704" y="35"/>
                  </a:lnTo>
                  <a:lnTo>
                    <a:pt x="711" y="52"/>
                  </a:lnTo>
                  <a:lnTo>
                    <a:pt x="714" y="71"/>
                  </a:lnTo>
                  <a:lnTo>
                    <a:pt x="714" y="572"/>
                  </a:lnTo>
                  <a:lnTo>
                    <a:pt x="1216" y="572"/>
                  </a:lnTo>
                  <a:lnTo>
                    <a:pt x="1235" y="574"/>
                  </a:lnTo>
                  <a:lnTo>
                    <a:pt x="1252" y="581"/>
                  </a:lnTo>
                  <a:lnTo>
                    <a:pt x="1266" y="592"/>
                  </a:lnTo>
                  <a:lnTo>
                    <a:pt x="1276" y="607"/>
                  </a:lnTo>
                  <a:lnTo>
                    <a:pt x="1284" y="623"/>
                  </a:lnTo>
                  <a:lnTo>
                    <a:pt x="1286" y="641"/>
                  </a:lnTo>
                  <a:lnTo>
                    <a:pt x="1284" y="660"/>
                  </a:lnTo>
                  <a:lnTo>
                    <a:pt x="1276" y="677"/>
                  </a:lnTo>
                  <a:lnTo>
                    <a:pt x="1266" y="691"/>
                  </a:lnTo>
                  <a:lnTo>
                    <a:pt x="1252" y="703"/>
                  </a:lnTo>
                  <a:lnTo>
                    <a:pt x="1235" y="710"/>
                  </a:lnTo>
                  <a:lnTo>
                    <a:pt x="1216" y="712"/>
                  </a:lnTo>
                  <a:lnTo>
                    <a:pt x="714" y="712"/>
                  </a:lnTo>
                  <a:lnTo>
                    <a:pt x="714" y="1213"/>
                  </a:lnTo>
                  <a:lnTo>
                    <a:pt x="711" y="1232"/>
                  </a:lnTo>
                  <a:lnTo>
                    <a:pt x="704" y="1248"/>
                  </a:lnTo>
                  <a:lnTo>
                    <a:pt x="693" y="1263"/>
                  </a:lnTo>
                  <a:lnTo>
                    <a:pt x="679" y="1273"/>
                  </a:lnTo>
                  <a:lnTo>
                    <a:pt x="662" y="1280"/>
                  </a:lnTo>
                  <a:lnTo>
                    <a:pt x="643" y="1283"/>
                  </a:lnTo>
                  <a:lnTo>
                    <a:pt x="625" y="1280"/>
                  </a:lnTo>
                  <a:lnTo>
                    <a:pt x="608" y="1273"/>
                  </a:lnTo>
                  <a:lnTo>
                    <a:pt x="593" y="1263"/>
                  </a:lnTo>
                  <a:lnTo>
                    <a:pt x="582" y="1248"/>
                  </a:lnTo>
                  <a:lnTo>
                    <a:pt x="575" y="1232"/>
                  </a:lnTo>
                  <a:lnTo>
                    <a:pt x="573" y="1213"/>
                  </a:lnTo>
                  <a:lnTo>
                    <a:pt x="573" y="712"/>
                  </a:lnTo>
                  <a:lnTo>
                    <a:pt x="71" y="712"/>
                  </a:lnTo>
                  <a:lnTo>
                    <a:pt x="52" y="710"/>
                  </a:lnTo>
                  <a:lnTo>
                    <a:pt x="35" y="703"/>
                  </a:lnTo>
                  <a:lnTo>
                    <a:pt x="21" y="691"/>
                  </a:lnTo>
                  <a:lnTo>
                    <a:pt x="10" y="677"/>
                  </a:lnTo>
                  <a:lnTo>
                    <a:pt x="3" y="660"/>
                  </a:lnTo>
                  <a:lnTo>
                    <a:pt x="0" y="641"/>
                  </a:lnTo>
                  <a:lnTo>
                    <a:pt x="3" y="623"/>
                  </a:lnTo>
                  <a:lnTo>
                    <a:pt x="10" y="607"/>
                  </a:lnTo>
                  <a:lnTo>
                    <a:pt x="21" y="592"/>
                  </a:lnTo>
                  <a:lnTo>
                    <a:pt x="35" y="581"/>
                  </a:lnTo>
                  <a:lnTo>
                    <a:pt x="52" y="574"/>
                  </a:lnTo>
                  <a:lnTo>
                    <a:pt x="71" y="572"/>
                  </a:lnTo>
                  <a:lnTo>
                    <a:pt x="573" y="572"/>
                  </a:lnTo>
                  <a:lnTo>
                    <a:pt x="573" y="71"/>
                  </a:lnTo>
                  <a:lnTo>
                    <a:pt x="575" y="52"/>
                  </a:lnTo>
                  <a:lnTo>
                    <a:pt x="582" y="35"/>
                  </a:lnTo>
                  <a:lnTo>
                    <a:pt x="593" y="21"/>
                  </a:lnTo>
                  <a:lnTo>
                    <a:pt x="608" y="10"/>
                  </a:lnTo>
                  <a:lnTo>
                    <a:pt x="625" y="3"/>
                  </a:lnTo>
                  <a:lnTo>
                    <a:pt x="6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4" name="Group 1103"/>
          <p:cNvGrpSpPr/>
          <p:nvPr/>
        </p:nvGrpSpPr>
        <p:grpSpPr>
          <a:xfrm>
            <a:off x="10024872" y="5781317"/>
            <a:ext cx="552450" cy="547688"/>
            <a:chOff x="10074275" y="5780088"/>
            <a:chExt cx="552450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1" name="Freeform 496"/>
            <p:cNvSpPr>
              <a:spLocks noEditPoints="1"/>
            </p:cNvSpPr>
            <p:nvPr/>
          </p:nvSpPr>
          <p:spPr bwMode="auto">
            <a:xfrm>
              <a:off x="10074275" y="6026151"/>
              <a:ext cx="142875" cy="301625"/>
            </a:xfrm>
            <a:custGeom>
              <a:avLst/>
              <a:gdLst>
                <a:gd name="T0" fmla="*/ 140 w 902"/>
                <a:gd name="T1" fmla="*/ 140 h 1901"/>
                <a:gd name="T2" fmla="*/ 140 w 902"/>
                <a:gd name="T3" fmla="*/ 1760 h 1901"/>
                <a:gd name="T4" fmla="*/ 761 w 902"/>
                <a:gd name="T5" fmla="*/ 1760 h 1901"/>
                <a:gd name="T6" fmla="*/ 761 w 902"/>
                <a:gd name="T7" fmla="*/ 140 h 1901"/>
                <a:gd name="T8" fmla="*/ 140 w 902"/>
                <a:gd name="T9" fmla="*/ 140 h 1901"/>
                <a:gd name="T10" fmla="*/ 71 w 902"/>
                <a:gd name="T11" fmla="*/ 0 h 1901"/>
                <a:gd name="T12" fmla="*/ 831 w 902"/>
                <a:gd name="T13" fmla="*/ 0 h 1901"/>
                <a:gd name="T14" fmla="*/ 850 w 902"/>
                <a:gd name="T15" fmla="*/ 2 h 1901"/>
                <a:gd name="T16" fmla="*/ 867 w 902"/>
                <a:gd name="T17" fmla="*/ 10 h 1901"/>
                <a:gd name="T18" fmla="*/ 881 w 902"/>
                <a:gd name="T19" fmla="*/ 20 h 1901"/>
                <a:gd name="T20" fmla="*/ 892 w 902"/>
                <a:gd name="T21" fmla="*/ 35 h 1901"/>
                <a:gd name="T22" fmla="*/ 898 w 902"/>
                <a:gd name="T23" fmla="*/ 51 h 1901"/>
                <a:gd name="T24" fmla="*/ 902 w 902"/>
                <a:gd name="T25" fmla="*/ 70 h 1901"/>
                <a:gd name="T26" fmla="*/ 902 w 902"/>
                <a:gd name="T27" fmla="*/ 1830 h 1901"/>
                <a:gd name="T28" fmla="*/ 898 w 902"/>
                <a:gd name="T29" fmla="*/ 1849 h 1901"/>
                <a:gd name="T30" fmla="*/ 892 w 902"/>
                <a:gd name="T31" fmla="*/ 1866 h 1901"/>
                <a:gd name="T32" fmla="*/ 881 w 902"/>
                <a:gd name="T33" fmla="*/ 1880 h 1901"/>
                <a:gd name="T34" fmla="*/ 867 w 902"/>
                <a:gd name="T35" fmla="*/ 1891 h 1901"/>
                <a:gd name="T36" fmla="*/ 850 w 902"/>
                <a:gd name="T37" fmla="*/ 1898 h 1901"/>
                <a:gd name="T38" fmla="*/ 831 w 902"/>
                <a:gd name="T39" fmla="*/ 1901 h 1901"/>
                <a:gd name="T40" fmla="*/ 71 w 902"/>
                <a:gd name="T41" fmla="*/ 1901 h 1901"/>
                <a:gd name="T42" fmla="*/ 52 w 902"/>
                <a:gd name="T43" fmla="*/ 1898 h 1901"/>
                <a:gd name="T44" fmla="*/ 35 w 902"/>
                <a:gd name="T45" fmla="*/ 1891 h 1901"/>
                <a:gd name="T46" fmla="*/ 20 w 902"/>
                <a:gd name="T47" fmla="*/ 1880 h 1901"/>
                <a:gd name="T48" fmla="*/ 9 w 902"/>
                <a:gd name="T49" fmla="*/ 1866 h 1901"/>
                <a:gd name="T50" fmla="*/ 2 w 902"/>
                <a:gd name="T51" fmla="*/ 1849 h 1901"/>
                <a:gd name="T52" fmla="*/ 0 w 902"/>
                <a:gd name="T53" fmla="*/ 1830 h 1901"/>
                <a:gd name="T54" fmla="*/ 0 w 902"/>
                <a:gd name="T55" fmla="*/ 70 h 1901"/>
                <a:gd name="T56" fmla="*/ 2 w 902"/>
                <a:gd name="T57" fmla="*/ 51 h 1901"/>
                <a:gd name="T58" fmla="*/ 9 w 902"/>
                <a:gd name="T59" fmla="*/ 35 h 1901"/>
                <a:gd name="T60" fmla="*/ 20 w 902"/>
                <a:gd name="T61" fmla="*/ 20 h 1901"/>
                <a:gd name="T62" fmla="*/ 35 w 902"/>
                <a:gd name="T63" fmla="*/ 10 h 1901"/>
                <a:gd name="T64" fmla="*/ 52 w 902"/>
                <a:gd name="T65" fmla="*/ 2 h 1901"/>
                <a:gd name="T66" fmla="*/ 71 w 902"/>
                <a:gd name="T67" fmla="*/ 0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2" h="1901">
                  <a:moveTo>
                    <a:pt x="140" y="140"/>
                  </a:moveTo>
                  <a:lnTo>
                    <a:pt x="140" y="1760"/>
                  </a:lnTo>
                  <a:lnTo>
                    <a:pt x="761" y="1760"/>
                  </a:lnTo>
                  <a:lnTo>
                    <a:pt x="761" y="140"/>
                  </a:lnTo>
                  <a:lnTo>
                    <a:pt x="140" y="140"/>
                  </a:lnTo>
                  <a:close/>
                  <a:moveTo>
                    <a:pt x="71" y="0"/>
                  </a:moveTo>
                  <a:lnTo>
                    <a:pt x="831" y="0"/>
                  </a:lnTo>
                  <a:lnTo>
                    <a:pt x="850" y="2"/>
                  </a:lnTo>
                  <a:lnTo>
                    <a:pt x="867" y="10"/>
                  </a:lnTo>
                  <a:lnTo>
                    <a:pt x="881" y="20"/>
                  </a:lnTo>
                  <a:lnTo>
                    <a:pt x="892" y="35"/>
                  </a:lnTo>
                  <a:lnTo>
                    <a:pt x="898" y="51"/>
                  </a:lnTo>
                  <a:lnTo>
                    <a:pt x="902" y="70"/>
                  </a:lnTo>
                  <a:lnTo>
                    <a:pt x="902" y="1830"/>
                  </a:lnTo>
                  <a:lnTo>
                    <a:pt x="898" y="1849"/>
                  </a:lnTo>
                  <a:lnTo>
                    <a:pt x="892" y="1866"/>
                  </a:lnTo>
                  <a:lnTo>
                    <a:pt x="881" y="1880"/>
                  </a:lnTo>
                  <a:lnTo>
                    <a:pt x="867" y="1891"/>
                  </a:lnTo>
                  <a:lnTo>
                    <a:pt x="850" y="1898"/>
                  </a:lnTo>
                  <a:lnTo>
                    <a:pt x="831" y="1901"/>
                  </a:lnTo>
                  <a:lnTo>
                    <a:pt x="71" y="1901"/>
                  </a:lnTo>
                  <a:lnTo>
                    <a:pt x="52" y="1898"/>
                  </a:lnTo>
                  <a:lnTo>
                    <a:pt x="35" y="1891"/>
                  </a:lnTo>
                  <a:lnTo>
                    <a:pt x="20" y="1880"/>
                  </a:lnTo>
                  <a:lnTo>
                    <a:pt x="9" y="1866"/>
                  </a:lnTo>
                  <a:lnTo>
                    <a:pt x="2" y="1849"/>
                  </a:lnTo>
                  <a:lnTo>
                    <a:pt x="0" y="1830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497"/>
            <p:cNvSpPr>
              <a:spLocks noEditPoints="1"/>
            </p:cNvSpPr>
            <p:nvPr/>
          </p:nvSpPr>
          <p:spPr bwMode="auto">
            <a:xfrm>
              <a:off x="10279063" y="5780088"/>
              <a:ext cx="142875" cy="547688"/>
            </a:xfrm>
            <a:custGeom>
              <a:avLst/>
              <a:gdLst>
                <a:gd name="T0" fmla="*/ 141 w 902"/>
                <a:gd name="T1" fmla="*/ 140 h 3445"/>
                <a:gd name="T2" fmla="*/ 141 w 902"/>
                <a:gd name="T3" fmla="*/ 3306 h 3445"/>
                <a:gd name="T4" fmla="*/ 761 w 902"/>
                <a:gd name="T5" fmla="*/ 3306 h 3445"/>
                <a:gd name="T6" fmla="*/ 761 w 902"/>
                <a:gd name="T7" fmla="*/ 140 h 3445"/>
                <a:gd name="T8" fmla="*/ 141 w 902"/>
                <a:gd name="T9" fmla="*/ 140 h 3445"/>
                <a:gd name="T10" fmla="*/ 70 w 902"/>
                <a:gd name="T11" fmla="*/ 0 h 3445"/>
                <a:gd name="T12" fmla="*/ 832 w 902"/>
                <a:gd name="T13" fmla="*/ 0 h 3445"/>
                <a:gd name="T14" fmla="*/ 851 w 902"/>
                <a:gd name="T15" fmla="*/ 2 h 3445"/>
                <a:gd name="T16" fmla="*/ 868 w 902"/>
                <a:gd name="T17" fmla="*/ 10 h 3445"/>
                <a:gd name="T18" fmla="*/ 881 w 902"/>
                <a:gd name="T19" fmla="*/ 21 h 3445"/>
                <a:gd name="T20" fmla="*/ 893 w 902"/>
                <a:gd name="T21" fmla="*/ 35 h 3445"/>
                <a:gd name="T22" fmla="*/ 899 w 902"/>
                <a:gd name="T23" fmla="*/ 52 h 3445"/>
                <a:gd name="T24" fmla="*/ 902 w 902"/>
                <a:gd name="T25" fmla="*/ 70 h 3445"/>
                <a:gd name="T26" fmla="*/ 902 w 902"/>
                <a:gd name="T27" fmla="*/ 3376 h 3445"/>
                <a:gd name="T28" fmla="*/ 899 w 902"/>
                <a:gd name="T29" fmla="*/ 3395 h 3445"/>
                <a:gd name="T30" fmla="*/ 893 w 902"/>
                <a:gd name="T31" fmla="*/ 3412 h 3445"/>
                <a:gd name="T32" fmla="*/ 881 w 902"/>
                <a:gd name="T33" fmla="*/ 3425 h 3445"/>
                <a:gd name="T34" fmla="*/ 868 w 902"/>
                <a:gd name="T35" fmla="*/ 3436 h 3445"/>
                <a:gd name="T36" fmla="*/ 851 w 902"/>
                <a:gd name="T37" fmla="*/ 3443 h 3445"/>
                <a:gd name="T38" fmla="*/ 832 w 902"/>
                <a:gd name="T39" fmla="*/ 3445 h 3445"/>
                <a:gd name="T40" fmla="*/ 70 w 902"/>
                <a:gd name="T41" fmla="*/ 3445 h 3445"/>
                <a:gd name="T42" fmla="*/ 51 w 902"/>
                <a:gd name="T43" fmla="*/ 3443 h 3445"/>
                <a:gd name="T44" fmla="*/ 34 w 902"/>
                <a:gd name="T45" fmla="*/ 3436 h 3445"/>
                <a:gd name="T46" fmla="*/ 21 w 902"/>
                <a:gd name="T47" fmla="*/ 3425 h 3445"/>
                <a:gd name="T48" fmla="*/ 9 w 902"/>
                <a:gd name="T49" fmla="*/ 3412 h 3445"/>
                <a:gd name="T50" fmla="*/ 3 w 902"/>
                <a:gd name="T51" fmla="*/ 3395 h 3445"/>
                <a:gd name="T52" fmla="*/ 0 w 902"/>
                <a:gd name="T53" fmla="*/ 3376 h 3445"/>
                <a:gd name="T54" fmla="*/ 0 w 902"/>
                <a:gd name="T55" fmla="*/ 70 h 3445"/>
                <a:gd name="T56" fmla="*/ 3 w 902"/>
                <a:gd name="T57" fmla="*/ 52 h 3445"/>
                <a:gd name="T58" fmla="*/ 9 w 902"/>
                <a:gd name="T59" fmla="*/ 35 h 3445"/>
                <a:gd name="T60" fmla="*/ 21 w 902"/>
                <a:gd name="T61" fmla="*/ 20 h 3445"/>
                <a:gd name="T62" fmla="*/ 34 w 902"/>
                <a:gd name="T63" fmla="*/ 10 h 3445"/>
                <a:gd name="T64" fmla="*/ 51 w 902"/>
                <a:gd name="T65" fmla="*/ 2 h 3445"/>
                <a:gd name="T66" fmla="*/ 70 w 902"/>
                <a:gd name="T67" fmla="*/ 0 h 3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2" h="3445">
                  <a:moveTo>
                    <a:pt x="141" y="140"/>
                  </a:moveTo>
                  <a:lnTo>
                    <a:pt x="141" y="3306"/>
                  </a:lnTo>
                  <a:lnTo>
                    <a:pt x="761" y="3306"/>
                  </a:lnTo>
                  <a:lnTo>
                    <a:pt x="761" y="140"/>
                  </a:lnTo>
                  <a:lnTo>
                    <a:pt x="141" y="140"/>
                  </a:lnTo>
                  <a:close/>
                  <a:moveTo>
                    <a:pt x="70" y="0"/>
                  </a:moveTo>
                  <a:lnTo>
                    <a:pt x="832" y="0"/>
                  </a:lnTo>
                  <a:lnTo>
                    <a:pt x="851" y="2"/>
                  </a:lnTo>
                  <a:lnTo>
                    <a:pt x="868" y="10"/>
                  </a:lnTo>
                  <a:lnTo>
                    <a:pt x="881" y="21"/>
                  </a:lnTo>
                  <a:lnTo>
                    <a:pt x="893" y="35"/>
                  </a:lnTo>
                  <a:lnTo>
                    <a:pt x="899" y="52"/>
                  </a:lnTo>
                  <a:lnTo>
                    <a:pt x="902" y="70"/>
                  </a:lnTo>
                  <a:lnTo>
                    <a:pt x="902" y="3376"/>
                  </a:lnTo>
                  <a:lnTo>
                    <a:pt x="899" y="3395"/>
                  </a:lnTo>
                  <a:lnTo>
                    <a:pt x="893" y="3412"/>
                  </a:lnTo>
                  <a:lnTo>
                    <a:pt x="881" y="3425"/>
                  </a:lnTo>
                  <a:lnTo>
                    <a:pt x="868" y="3436"/>
                  </a:lnTo>
                  <a:lnTo>
                    <a:pt x="851" y="3443"/>
                  </a:lnTo>
                  <a:lnTo>
                    <a:pt x="832" y="3445"/>
                  </a:lnTo>
                  <a:lnTo>
                    <a:pt x="70" y="3445"/>
                  </a:lnTo>
                  <a:lnTo>
                    <a:pt x="51" y="3443"/>
                  </a:lnTo>
                  <a:lnTo>
                    <a:pt x="34" y="3436"/>
                  </a:lnTo>
                  <a:lnTo>
                    <a:pt x="21" y="3425"/>
                  </a:lnTo>
                  <a:lnTo>
                    <a:pt x="9" y="3412"/>
                  </a:lnTo>
                  <a:lnTo>
                    <a:pt x="3" y="3395"/>
                  </a:lnTo>
                  <a:lnTo>
                    <a:pt x="0" y="3376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Freeform 498"/>
            <p:cNvSpPr>
              <a:spLocks noEditPoints="1"/>
            </p:cNvSpPr>
            <p:nvPr/>
          </p:nvSpPr>
          <p:spPr bwMode="auto">
            <a:xfrm>
              <a:off x="10483850" y="5949951"/>
              <a:ext cx="142875" cy="377825"/>
            </a:xfrm>
            <a:custGeom>
              <a:avLst/>
              <a:gdLst>
                <a:gd name="T0" fmla="*/ 142 w 902"/>
                <a:gd name="T1" fmla="*/ 141 h 2379"/>
                <a:gd name="T2" fmla="*/ 142 w 902"/>
                <a:gd name="T3" fmla="*/ 2238 h 2379"/>
                <a:gd name="T4" fmla="*/ 762 w 902"/>
                <a:gd name="T5" fmla="*/ 2238 h 2379"/>
                <a:gd name="T6" fmla="*/ 762 w 902"/>
                <a:gd name="T7" fmla="*/ 141 h 2379"/>
                <a:gd name="T8" fmla="*/ 142 w 902"/>
                <a:gd name="T9" fmla="*/ 141 h 2379"/>
                <a:gd name="T10" fmla="*/ 71 w 902"/>
                <a:gd name="T11" fmla="*/ 0 h 2379"/>
                <a:gd name="T12" fmla="*/ 831 w 902"/>
                <a:gd name="T13" fmla="*/ 0 h 2379"/>
                <a:gd name="T14" fmla="*/ 850 w 902"/>
                <a:gd name="T15" fmla="*/ 3 h 2379"/>
                <a:gd name="T16" fmla="*/ 867 w 902"/>
                <a:gd name="T17" fmla="*/ 9 h 2379"/>
                <a:gd name="T18" fmla="*/ 882 w 902"/>
                <a:gd name="T19" fmla="*/ 21 h 2379"/>
                <a:gd name="T20" fmla="*/ 893 w 902"/>
                <a:gd name="T21" fmla="*/ 35 h 2379"/>
                <a:gd name="T22" fmla="*/ 900 w 902"/>
                <a:gd name="T23" fmla="*/ 51 h 2379"/>
                <a:gd name="T24" fmla="*/ 902 w 902"/>
                <a:gd name="T25" fmla="*/ 70 h 2379"/>
                <a:gd name="T26" fmla="*/ 902 w 902"/>
                <a:gd name="T27" fmla="*/ 2308 h 2379"/>
                <a:gd name="T28" fmla="*/ 900 w 902"/>
                <a:gd name="T29" fmla="*/ 2327 h 2379"/>
                <a:gd name="T30" fmla="*/ 893 w 902"/>
                <a:gd name="T31" fmla="*/ 2344 h 2379"/>
                <a:gd name="T32" fmla="*/ 882 w 902"/>
                <a:gd name="T33" fmla="*/ 2358 h 2379"/>
                <a:gd name="T34" fmla="*/ 867 w 902"/>
                <a:gd name="T35" fmla="*/ 2369 h 2379"/>
                <a:gd name="T36" fmla="*/ 850 w 902"/>
                <a:gd name="T37" fmla="*/ 2376 h 2379"/>
                <a:gd name="T38" fmla="*/ 831 w 902"/>
                <a:gd name="T39" fmla="*/ 2379 h 2379"/>
                <a:gd name="T40" fmla="*/ 831 w 902"/>
                <a:gd name="T41" fmla="*/ 2377 h 2379"/>
                <a:gd name="T42" fmla="*/ 71 w 902"/>
                <a:gd name="T43" fmla="*/ 2377 h 2379"/>
                <a:gd name="T44" fmla="*/ 52 w 902"/>
                <a:gd name="T45" fmla="*/ 2375 h 2379"/>
                <a:gd name="T46" fmla="*/ 35 w 902"/>
                <a:gd name="T47" fmla="*/ 2368 h 2379"/>
                <a:gd name="T48" fmla="*/ 21 w 902"/>
                <a:gd name="T49" fmla="*/ 2357 h 2379"/>
                <a:gd name="T50" fmla="*/ 10 w 902"/>
                <a:gd name="T51" fmla="*/ 2344 h 2379"/>
                <a:gd name="T52" fmla="*/ 4 w 902"/>
                <a:gd name="T53" fmla="*/ 2327 h 2379"/>
                <a:gd name="T54" fmla="*/ 0 w 902"/>
                <a:gd name="T55" fmla="*/ 2308 h 2379"/>
                <a:gd name="T56" fmla="*/ 0 w 902"/>
                <a:gd name="T57" fmla="*/ 70 h 2379"/>
                <a:gd name="T58" fmla="*/ 4 w 902"/>
                <a:gd name="T59" fmla="*/ 51 h 2379"/>
                <a:gd name="T60" fmla="*/ 10 w 902"/>
                <a:gd name="T61" fmla="*/ 35 h 2379"/>
                <a:gd name="T62" fmla="*/ 21 w 902"/>
                <a:gd name="T63" fmla="*/ 21 h 2379"/>
                <a:gd name="T64" fmla="*/ 35 w 902"/>
                <a:gd name="T65" fmla="*/ 9 h 2379"/>
                <a:gd name="T66" fmla="*/ 52 w 902"/>
                <a:gd name="T67" fmla="*/ 3 h 2379"/>
                <a:gd name="T68" fmla="*/ 71 w 902"/>
                <a:gd name="T69" fmla="*/ 0 h 2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2" h="2379">
                  <a:moveTo>
                    <a:pt x="142" y="141"/>
                  </a:moveTo>
                  <a:lnTo>
                    <a:pt x="142" y="2238"/>
                  </a:lnTo>
                  <a:lnTo>
                    <a:pt x="762" y="2238"/>
                  </a:lnTo>
                  <a:lnTo>
                    <a:pt x="762" y="141"/>
                  </a:lnTo>
                  <a:lnTo>
                    <a:pt x="142" y="141"/>
                  </a:lnTo>
                  <a:close/>
                  <a:moveTo>
                    <a:pt x="71" y="0"/>
                  </a:moveTo>
                  <a:lnTo>
                    <a:pt x="831" y="0"/>
                  </a:lnTo>
                  <a:lnTo>
                    <a:pt x="850" y="3"/>
                  </a:lnTo>
                  <a:lnTo>
                    <a:pt x="867" y="9"/>
                  </a:lnTo>
                  <a:lnTo>
                    <a:pt x="882" y="21"/>
                  </a:lnTo>
                  <a:lnTo>
                    <a:pt x="893" y="35"/>
                  </a:lnTo>
                  <a:lnTo>
                    <a:pt x="900" y="51"/>
                  </a:lnTo>
                  <a:lnTo>
                    <a:pt x="902" y="70"/>
                  </a:lnTo>
                  <a:lnTo>
                    <a:pt x="902" y="2308"/>
                  </a:lnTo>
                  <a:lnTo>
                    <a:pt x="900" y="2327"/>
                  </a:lnTo>
                  <a:lnTo>
                    <a:pt x="893" y="2344"/>
                  </a:lnTo>
                  <a:lnTo>
                    <a:pt x="882" y="2358"/>
                  </a:lnTo>
                  <a:lnTo>
                    <a:pt x="867" y="2369"/>
                  </a:lnTo>
                  <a:lnTo>
                    <a:pt x="850" y="2376"/>
                  </a:lnTo>
                  <a:lnTo>
                    <a:pt x="831" y="2379"/>
                  </a:lnTo>
                  <a:lnTo>
                    <a:pt x="831" y="2377"/>
                  </a:lnTo>
                  <a:lnTo>
                    <a:pt x="71" y="2377"/>
                  </a:lnTo>
                  <a:lnTo>
                    <a:pt x="52" y="2375"/>
                  </a:lnTo>
                  <a:lnTo>
                    <a:pt x="35" y="2368"/>
                  </a:lnTo>
                  <a:lnTo>
                    <a:pt x="21" y="2357"/>
                  </a:lnTo>
                  <a:lnTo>
                    <a:pt x="10" y="2344"/>
                  </a:lnTo>
                  <a:lnTo>
                    <a:pt x="4" y="2327"/>
                  </a:lnTo>
                  <a:lnTo>
                    <a:pt x="0" y="2308"/>
                  </a:lnTo>
                  <a:lnTo>
                    <a:pt x="0" y="70"/>
                  </a:lnTo>
                  <a:lnTo>
                    <a:pt x="4" y="51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2" name="Group 1111"/>
          <p:cNvGrpSpPr/>
          <p:nvPr/>
        </p:nvGrpSpPr>
        <p:grpSpPr>
          <a:xfrm>
            <a:off x="9085409" y="5781317"/>
            <a:ext cx="560388" cy="547688"/>
            <a:chOff x="9094788" y="5780088"/>
            <a:chExt cx="560388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8" name="Freeform 503"/>
            <p:cNvSpPr>
              <a:spLocks/>
            </p:cNvSpPr>
            <p:nvPr/>
          </p:nvSpPr>
          <p:spPr bwMode="auto">
            <a:xfrm>
              <a:off x="9210676" y="5780088"/>
              <a:ext cx="141288" cy="22225"/>
            </a:xfrm>
            <a:custGeom>
              <a:avLst/>
              <a:gdLst>
                <a:gd name="T0" fmla="*/ 70 w 896"/>
                <a:gd name="T1" fmla="*/ 0 h 141"/>
                <a:gd name="T2" fmla="*/ 825 w 896"/>
                <a:gd name="T3" fmla="*/ 0 h 141"/>
                <a:gd name="T4" fmla="*/ 845 w 896"/>
                <a:gd name="T5" fmla="*/ 2 h 141"/>
                <a:gd name="T6" fmla="*/ 862 w 896"/>
                <a:gd name="T7" fmla="*/ 9 h 141"/>
                <a:gd name="T8" fmla="*/ 876 w 896"/>
                <a:gd name="T9" fmla="*/ 20 h 141"/>
                <a:gd name="T10" fmla="*/ 886 w 896"/>
                <a:gd name="T11" fmla="*/ 34 h 141"/>
                <a:gd name="T12" fmla="*/ 894 w 896"/>
                <a:gd name="T13" fmla="*/ 51 h 141"/>
                <a:gd name="T14" fmla="*/ 896 w 896"/>
                <a:gd name="T15" fmla="*/ 70 h 141"/>
                <a:gd name="T16" fmla="*/ 894 w 896"/>
                <a:gd name="T17" fmla="*/ 89 h 141"/>
                <a:gd name="T18" fmla="*/ 886 w 896"/>
                <a:gd name="T19" fmla="*/ 105 h 141"/>
                <a:gd name="T20" fmla="*/ 876 w 896"/>
                <a:gd name="T21" fmla="*/ 119 h 141"/>
                <a:gd name="T22" fmla="*/ 862 w 896"/>
                <a:gd name="T23" fmla="*/ 131 h 141"/>
                <a:gd name="T24" fmla="*/ 845 w 896"/>
                <a:gd name="T25" fmla="*/ 137 h 141"/>
                <a:gd name="T26" fmla="*/ 825 w 896"/>
                <a:gd name="T27" fmla="*/ 141 h 141"/>
                <a:gd name="T28" fmla="*/ 70 w 896"/>
                <a:gd name="T29" fmla="*/ 141 h 141"/>
                <a:gd name="T30" fmla="*/ 52 w 896"/>
                <a:gd name="T31" fmla="*/ 137 h 141"/>
                <a:gd name="T32" fmla="*/ 35 w 896"/>
                <a:gd name="T33" fmla="*/ 131 h 141"/>
                <a:gd name="T34" fmla="*/ 21 w 896"/>
                <a:gd name="T35" fmla="*/ 119 h 141"/>
                <a:gd name="T36" fmla="*/ 10 w 896"/>
                <a:gd name="T37" fmla="*/ 105 h 141"/>
                <a:gd name="T38" fmla="*/ 3 w 896"/>
                <a:gd name="T39" fmla="*/ 89 h 141"/>
                <a:gd name="T40" fmla="*/ 0 w 896"/>
                <a:gd name="T41" fmla="*/ 70 h 141"/>
                <a:gd name="T42" fmla="*/ 3 w 896"/>
                <a:gd name="T43" fmla="*/ 51 h 141"/>
                <a:gd name="T44" fmla="*/ 10 w 896"/>
                <a:gd name="T45" fmla="*/ 34 h 141"/>
                <a:gd name="T46" fmla="*/ 21 w 896"/>
                <a:gd name="T47" fmla="*/ 20 h 141"/>
                <a:gd name="T48" fmla="*/ 35 w 896"/>
                <a:gd name="T49" fmla="*/ 9 h 141"/>
                <a:gd name="T50" fmla="*/ 52 w 896"/>
                <a:gd name="T51" fmla="*/ 2 h 141"/>
                <a:gd name="T52" fmla="*/ 70 w 89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6" h="141">
                  <a:moveTo>
                    <a:pt x="70" y="0"/>
                  </a:moveTo>
                  <a:lnTo>
                    <a:pt x="825" y="0"/>
                  </a:lnTo>
                  <a:lnTo>
                    <a:pt x="845" y="2"/>
                  </a:lnTo>
                  <a:lnTo>
                    <a:pt x="862" y="9"/>
                  </a:lnTo>
                  <a:lnTo>
                    <a:pt x="876" y="20"/>
                  </a:lnTo>
                  <a:lnTo>
                    <a:pt x="886" y="34"/>
                  </a:lnTo>
                  <a:lnTo>
                    <a:pt x="894" y="51"/>
                  </a:lnTo>
                  <a:lnTo>
                    <a:pt x="896" y="70"/>
                  </a:lnTo>
                  <a:lnTo>
                    <a:pt x="894" y="89"/>
                  </a:lnTo>
                  <a:lnTo>
                    <a:pt x="886" y="105"/>
                  </a:lnTo>
                  <a:lnTo>
                    <a:pt x="876" y="119"/>
                  </a:lnTo>
                  <a:lnTo>
                    <a:pt x="862" y="131"/>
                  </a:lnTo>
                  <a:lnTo>
                    <a:pt x="845" y="137"/>
                  </a:lnTo>
                  <a:lnTo>
                    <a:pt x="825" y="141"/>
                  </a:lnTo>
                  <a:lnTo>
                    <a:pt x="70" y="141"/>
                  </a:lnTo>
                  <a:lnTo>
                    <a:pt x="52" y="137"/>
                  </a:lnTo>
                  <a:lnTo>
                    <a:pt x="35" y="131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Freeform 504"/>
            <p:cNvSpPr>
              <a:spLocks/>
            </p:cNvSpPr>
            <p:nvPr/>
          </p:nvSpPr>
          <p:spPr bwMode="auto">
            <a:xfrm>
              <a:off x="9391651" y="5780088"/>
              <a:ext cx="144463" cy="22225"/>
            </a:xfrm>
            <a:custGeom>
              <a:avLst/>
              <a:gdLst>
                <a:gd name="T0" fmla="*/ 71 w 914"/>
                <a:gd name="T1" fmla="*/ 0 h 141"/>
                <a:gd name="T2" fmla="*/ 844 w 914"/>
                <a:gd name="T3" fmla="*/ 0 h 141"/>
                <a:gd name="T4" fmla="*/ 862 w 914"/>
                <a:gd name="T5" fmla="*/ 2 h 141"/>
                <a:gd name="T6" fmla="*/ 879 w 914"/>
                <a:gd name="T7" fmla="*/ 9 h 141"/>
                <a:gd name="T8" fmla="*/ 893 w 914"/>
                <a:gd name="T9" fmla="*/ 20 h 141"/>
                <a:gd name="T10" fmla="*/ 904 w 914"/>
                <a:gd name="T11" fmla="*/ 34 h 141"/>
                <a:gd name="T12" fmla="*/ 912 w 914"/>
                <a:gd name="T13" fmla="*/ 51 h 141"/>
                <a:gd name="T14" fmla="*/ 914 w 914"/>
                <a:gd name="T15" fmla="*/ 70 h 141"/>
                <a:gd name="T16" fmla="*/ 912 w 914"/>
                <a:gd name="T17" fmla="*/ 89 h 141"/>
                <a:gd name="T18" fmla="*/ 904 w 914"/>
                <a:gd name="T19" fmla="*/ 105 h 141"/>
                <a:gd name="T20" fmla="*/ 893 w 914"/>
                <a:gd name="T21" fmla="*/ 119 h 141"/>
                <a:gd name="T22" fmla="*/ 879 w 914"/>
                <a:gd name="T23" fmla="*/ 131 h 141"/>
                <a:gd name="T24" fmla="*/ 862 w 914"/>
                <a:gd name="T25" fmla="*/ 137 h 141"/>
                <a:gd name="T26" fmla="*/ 844 w 914"/>
                <a:gd name="T27" fmla="*/ 141 h 141"/>
                <a:gd name="T28" fmla="*/ 71 w 914"/>
                <a:gd name="T29" fmla="*/ 141 h 141"/>
                <a:gd name="T30" fmla="*/ 51 w 914"/>
                <a:gd name="T31" fmla="*/ 137 h 141"/>
                <a:gd name="T32" fmla="*/ 35 w 914"/>
                <a:gd name="T33" fmla="*/ 131 h 141"/>
                <a:gd name="T34" fmla="*/ 21 w 914"/>
                <a:gd name="T35" fmla="*/ 119 h 141"/>
                <a:gd name="T36" fmla="*/ 9 w 914"/>
                <a:gd name="T37" fmla="*/ 105 h 141"/>
                <a:gd name="T38" fmla="*/ 3 w 914"/>
                <a:gd name="T39" fmla="*/ 89 h 141"/>
                <a:gd name="T40" fmla="*/ 0 w 914"/>
                <a:gd name="T41" fmla="*/ 70 h 141"/>
                <a:gd name="T42" fmla="*/ 3 w 914"/>
                <a:gd name="T43" fmla="*/ 51 h 141"/>
                <a:gd name="T44" fmla="*/ 9 w 914"/>
                <a:gd name="T45" fmla="*/ 34 h 141"/>
                <a:gd name="T46" fmla="*/ 21 w 914"/>
                <a:gd name="T47" fmla="*/ 20 h 141"/>
                <a:gd name="T48" fmla="*/ 35 w 914"/>
                <a:gd name="T49" fmla="*/ 9 h 141"/>
                <a:gd name="T50" fmla="*/ 51 w 914"/>
                <a:gd name="T51" fmla="*/ 2 h 141"/>
                <a:gd name="T52" fmla="*/ 71 w 914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4" h="141">
                  <a:moveTo>
                    <a:pt x="71" y="0"/>
                  </a:moveTo>
                  <a:lnTo>
                    <a:pt x="844" y="0"/>
                  </a:lnTo>
                  <a:lnTo>
                    <a:pt x="862" y="2"/>
                  </a:lnTo>
                  <a:lnTo>
                    <a:pt x="879" y="9"/>
                  </a:lnTo>
                  <a:lnTo>
                    <a:pt x="893" y="20"/>
                  </a:lnTo>
                  <a:lnTo>
                    <a:pt x="904" y="34"/>
                  </a:lnTo>
                  <a:lnTo>
                    <a:pt x="912" y="51"/>
                  </a:lnTo>
                  <a:lnTo>
                    <a:pt x="914" y="70"/>
                  </a:lnTo>
                  <a:lnTo>
                    <a:pt x="912" y="89"/>
                  </a:lnTo>
                  <a:lnTo>
                    <a:pt x="904" y="105"/>
                  </a:lnTo>
                  <a:lnTo>
                    <a:pt x="893" y="119"/>
                  </a:lnTo>
                  <a:lnTo>
                    <a:pt x="879" y="131"/>
                  </a:lnTo>
                  <a:lnTo>
                    <a:pt x="862" y="137"/>
                  </a:lnTo>
                  <a:lnTo>
                    <a:pt x="844" y="141"/>
                  </a:lnTo>
                  <a:lnTo>
                    <a:pt x="71" y="141"/>
                  </a:lnTo>
                  <a:lnTo>
                    <a:pt x="51" y="137"/>
                  </a:lnTo>
                  <a:lnTo>
                    <a:pt x="35" y="131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505"/>
            <p:cNvSpPr>
              <a:spLocks noEditPoints="1"/>
            </p:cNvSpPr>
            <p:nvPr/>
          </p:nvSpPr>
          <p:spPr bwMode="auto">
            <a:xfrm>
              <a:off x="9094788" y="5821363"/>
              <a:ext cx="560388" cy="506413"/>
            </a:xfrm>
            <a:custGeom>
              <a:avLst/>
              <a:gdLst>
                <a:gd name="T0" fmla="*/ 2076 w 3534"/>
                <a:gd name="T1" fmla="*/ 3000 h 3196"/>
                <a:gd name="T2" fmla="*/ 2142 w 3534"/>
                <a:gd name="T3" fmla="*/ 3053 h 3196"/>
                <a:gd name="T4" fmla="*/ 3337 w 3534"/>
                <a:gd name="T5" fmla="*/ 3045 h 3196"/>
                <a:gd name="T6" fmla="*/ 3390 w 3534"/>
                <a:gd name="T7" fmla="*/ 2979 h 3196"/>
                <a:gd name="T8" fmla="*/ 141 w 3534"/>
                <a:gd name="T9" fmla="*/ 2796 h 3196"/>
                <a:gd name="T10" fmla="*/ 162 w 3534"/>
                <a:gd name="T11" fmla="*/ 3018 h 3196"/>
                <a:gd name="T12" fmla="*/ 240 w 3534"/>
                <a:gd name="T13" fmla="*/ 3056 h 3196"/>
                <a:gd name="T14" fmla="*/ 1431 w 3534"/>
                <a:gd name="T15" fmla="*/ 3033 h 3196"/>
                <a:gd name="T16" fmla="*/ 1467 w 3534"/>
                <a:gd name="T17" fmla="*/ 2956 h 3196"/>
                <a:gd name="T18" fmla="*/ 2066 w 3534"/>
                <a:gd name="T19" fmla="*/ 144 h 3196"/>
                <a:gd name="T20" fmla="*/ 2027 w 3534"/>
                <a:gd name="T21" fmla="*/ 197 h 3196"/>
                <a:gd name="T22" fmla="*/ 2655 w 3534"/>
                <a:gd name="T23" fmla="*/ 180 h 3196"/>
                <a:gd name="T24" fmla="*/ 2602 w 3534"/>
                <a:gd name="T25" fmla="*/ 141 h 3196"/>
                <a:gd name="T26" fmla="*/ 897 w 3534"/>
                <a:gd name="T27" fmla="*/ 152 h 3196"/>
                <a:gd name="T28" fmla="*/ 874 w 3534"/>
                <a:gd name="T29" fmla="*/ 323 h 3196"/>
                <a:gd name="T30" fmla="*/ 1494 w 3534"/>
                <a:gd name="T31" fmla="*/ 164 h 3196"/>
                <a:gd name="T32" fmla="*/ 930 w 3534"/>
                <a:gd name="T33" fmla="*/ 141 h 3196"/>
                <a:gd name="T34" fmla="*/ 1520 w 3534"/>
                <a:gd name="T35" fmla="*/ 13 h 3196"/>
                <a:gd name="T36" fmla="*/ 1621 w 3534"/>
                <a:gd name="T37" fmla="*/ 98 h 3196"/>
                <a:gd name="T38" fmla="*/ 1648 w 3534"/>
                <a:gd name="T39" fmla="*/ 323 h 3196"/>
                <a:gd name="T40" fmla="*/ 1900 w 3534"/>
                <a:gd name="T41" fmla="*/ 128 h 3196"/>
                <a:gd name="T42" fmla="*/ 1986 w 3534"/>
                <a:gd name="T43" fmla="*/ 27 h 3196"/>
                <a:gd name="T44" fmla="*/ 2604 w 3534"/>
                <a:gd name="T45" fmla="*/ 0 h 3196"/>
                <a:gd name="T46" fmla="*/ 2729 w 3534"/>
                <a:gd name="T47" fmla="*/ 46 h 3196"/>
                <a:gd name="T48" fmla="*/ 2797 w 3534"/>
                <a:gd name="T49" fmla="*/ 161 h 3196"/>
                <a:gd name="T50" fmla="*/ 2926 w 3534"/>
                <a:gd name="T51" fmla="*/ 324 h 3196"/>
                <a:gd name="T52" fmla="*/ 2976 w 3534"/>
                <a:gd name="T53" fmla="*/ 370 h 3196"/>
                <a:gd name="T54" fmla="*/ 3111 w 3534"/>
                <a:gd name="T55" fmla="*/ 1271 h 3196"/>
                <a:gd name="T56" fmla="*/ 3226 w 3534"/>
                <a:gd name="T57" fmla="*/ 1384 h 3196"/>
                <a:gd name="T58" fmla="*/ 3360 w 3534"/>
                <a:gd name="T59" fmla="*/ 2656 h 3196"/>
                <a:gd name="T60" fmla="*/ 3513 w 3534"/>
                <a:gd name="T61" fmla="*/ 2676 h 3196"/>
                <a:gd name="T62" fmla="*/ 3534 w 3534"/>
                <a:gd name="T63" fmla="*/ 2956 h 3196"/>
                <a:gd name="T64" fmla="*/ 3487 w 3534"/>
                <a:gd name="T65" fmla="*/ 3098 h 3196"/>
                <a:gd name="T66" fmla="*/ 3369 w 3534"/>
                <a:gd name="T67" fmla="*/ 3184 h 3196"/>
                <a:gd name="T68" fmla="*/ 2126 w 3534"/>
                <a:gd name="T69" fmla="*/ 3193 h 3196"/>
                <a:gd name="T70" fmla="*/ 1995 w 3534"/>
                <a:gd name="T71" fmla="*/ 3126 h 3196"/>
                <a:gd name="T72" fmla="*/ 1928 w 3534"/>
                <a:gd name="T73" fmla="*/ 2995 h 3196"/>
                <a:gd name="T74" fmla="*/ 1934 w 3534"/>
                <a:gd name="T75" fmla="*/ 2690 h 3196"/>
                <a:gd name="T76" fmla="*/ 1995 w 3534"/>
                <a:gd name="T77" fmla="*/ 2656 h 3196"/>
                <a:gd name="T78" fmla="*/ 3104 w 3534"/>
                <a:gd name="T79" fmla="*/ 1459 h 3196"/>
                <a:gd name="T80" fmla="*/ 3024 w 3534"/>
                <a:gd name="T81" fmla="*/ 1385 h 3196"/>
                <a:gd name="T82" fmla="*/ 2933 w 3534"/>
                <a:gd name="T83" fmla="*/ 1365 h 3196"/>
                <a:gd name="T84" fmla="*/ 2896 w 3534"/>
                <a:gd name="T85" fmla="*/ 1308 h 3196"/>
                <a:gd name="T86" fmla="*/ 631 w 3534"/>
                <a:gd name="T87" fmla="*/ 1330 h 3196"/>
                <a:gd name="T88" fmla="*/ 565 w 3534"/>
                <a:gd name="T89" fmla="*/ 1375 h 3196"/>
                <a:gd name="T90" fmla="*/ 461 w 3534"/>
                <a:gd name="T91" fmla="*/ 1415 h 3196"/>
                <a:gd name="T92" fmla="*/ 412 w 3534"/>
                <a:gd name="T93" fmla="*/ 1516 h 3196"/>
                <a:gd name="T94" fmla="*/ 1574 w 3534"/>
                <a:gd name="T95" fmla="*/ 2665 h 3196"/>
                <a:gd name="T96" fmla="*/ 1608 w 3534"/>
                <a:gd name="T97" fmla="*/ 2725 h 3196"/>
                <a:gd name="T98" fmla="*/ 1581 w 3534"/>
                <a:gd name="T99" fmla="*/ 3066 h 3196"/>
                <a:gd name="T100" fmla="*/ 1479 w 3534"/>
                <a:gd name="T101" fmla="*/ 3169 h 3196"/>
                <a:gd name="T102" fmla="*/ 240 w 3534"/>
                <a:gd name="T103" fmla="*/ 3196 h 3196"/>
                <a:gd name="T104" fmla="*/ 99 w 3534"/>
                <a:gd name="T105" fmla="*/ 3149 h 3196"/>
                <a:gd name="T106" fmla="*/ 12 w 3534"/>
                <a:gd name="T107" fmla="*/ 3032 h 3196"/>
                <a:gd name="T108" fmla="*/ 2 w 3534"/>
                <a:gd name="T109" fmla="*/ 2707 h 3196"/>
                <a:gd name="T110" fmla="*/ 51 w 3534"/>
                <a:gd name="T111" fmla="*/ 2658 h 3196"/>
                <a:gd name="T112" fmla="*/ 279 w 3534"/>
                <a:gd name="T113" fmla="*/ 1464 h 3196"/>
                <a:gd name="T114" fmla="*/ 357 w 3534"/>
                <a:gd name="T115" fmla="*/ 1321 h 3196"/>
                <a:gd name="T116" fmla="*/ 499 w 3534"/>
                <a:gd name="T117" fmla="*/ 1242 h 3196"/>
                <a:gd name="T118" fmla="*/ 585 w 3534"/>
                <a:gd name="T119" fmla="*/ 336 h 3196"/>
                <a:gd name="T120" fmla="*/ 736 w 3534"/>
                <a:gd name="T121" fmla="*/ 197 h 3196"/>
                <a:gd name="T122" fmla="*/ 782 w 3534"/>
                <a:gd name="T123" fmla="*/ 70 h 3196"/>
                <a:gd name="T124" fmla="*/ 897 w 3534"/>
                <a:gd name="T125" fmla="*/ 4 h 3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34" h="3196">
                  <a:moveTo>
                    <a:pt x="2065" y="2796"/>
                  </a:moveTo>
                  <a:lnTo>
                    <a:pt x="2065" y="2956"/>
                  </a:lnTo>
                  <a:lnTo>
                    <a:pt x="2068" y="2979"/>
                  </a:lnTo>
                  <a:lnTo>
                    <a:pt x="2076" y="3000"/>
                  </a:lnTo>
                  <a:lnTo>
                    <a:pt x="2088" y="3018"/>
                  </a:lnTo>
                  <a:lnTo>
                    <a:pt x="2103" y="3033"/>
                  </a:lnTo>
                  <a:lnTo>
                    <a:pt x="2121" y="3045"/>
                  </a:lnTo>
                  <a:lnTo>
                    <a:pt x="2142" y="3053"/>
                  </a:lnTo>
                  <a:lnTo>
                    <a:pt x="2165" y="3056"/>
                  </a:lnTo>
                  <a:lnTo>
                    <a:pt x="3293" y="3056"/>
                  </a:lnTo>
                  <a:lnTo>
                    <a:pt x="3316" y="3053"/>
                  </a:lnTo>
                  <a:lnTo>
                    <a:pt x="3337" y="3045"/>
                  </a:lnTo>
                  <a:lnTo>
                    <a:pt x="3355" y="3033"/>
                  </a:lnTo>
                  <a:lnTo>
                    <a:pt x="3371" y="3018"/>
                  </a:lnTo>
                  <a:lnTo>
                    <a:pt x="3382" y="3000"/>
                  </a:lnTo>
                  <a:lnTo>
                    <a:pt x="3390" y="2979"/>
                  </a:lnTo>
                  <a:lnTo>
                    <a:pt x="3393" y="2956"/>
                  </a:lnTo>
                  <a:lnTo>
                    <a:pt x="3393" y="2796"/>
                  </a:lnTo>
                  <a:lnTo>
                    <a:pt x="2065" y="2796"/>
                  </a:lnTo>
                  <a:close/>
                  <a:moveTo>
                    <a:pt x="141" y="2796"/>
                  </a:moveTo>
                  <a:lnTo>
                    <a:pt x="141" y="2956"/>
                  </a:lnTo>
                  <a:lnTo>
                    <a:pt x="143" y="2979"/>
                  </a:lnTo>
                  <a:lnTo>
                    <a:pt x="150" y="3000"/>
                  </a:lnTo>
                  <a:lnTo>
                    <a:pt x="162" y="3018"/>
                  </a:lnTo>
                  <a:lnTo>
                    <a:pt x="178" y="3033"/>
                  </a:lnTo>
                  <a:lnTo>
                    <a:pt x="196" y="3045"/>
                  </a:lnTo>
                  <a:lnTo>
                    <a:pt x="217" y="3053"/>
                  </a:lnTo>
                  <a:lnTo>
                    <a:pt x="240" y="3056"/>
                  </a:lnTo>
                  <a:lnTo>
                    <a:pt x="1369" y="3056"/>
                  </a:lnTo>
                  <a:lnTo>
                    <a:pt x="1391" y="3053"/>
                  </a:lnTo>
                  <a:lnTo>
                    <a:pt x="1412" y="3045"/>
                  </a:lnTo>
                  <a:lnTo>
                    <a:pt x="1431" y="3033"/>
                  </a:lnTo>
                  <a:lnTo>
                    <a:pt x="1446" y="3018"/>
                  </a:lnTo>
                  <a:lnTo>
                    <a:pt x="1458" y="3000"/>
                  </a:lnTo>
                  <a:lnTo>
                    <a:pt x="1465" y="2979"/>
                  </a:lnTo>
                  <a:lnTo>
                    <a:pt x="1467" y="2956"/>
                  </a:lnTo>
                  <a:lnTo>
                    <a:pt x="1467" y="2796"/>
                  </a:lnTo>
                  <a:lnTo>
                    <a:pt x="141" y="2796"/>
                  </a:lnTo>
                  <a:close/>
                  <a:moveTo>
                    <a:pt x="2083" y="141"/>
                  </a:moveTo>
                  <a:lnTo>
                    <a:pt x="2066" y="144"/>
                  </a:lnTo>
                  <a:lnTo>
                    <a:pt x="2050" y="152"/>
                  </a:lnTo>
                  <a:lnTo>
                    <a:pt x="2038" y="164"/>
                  </a:lnTo>
                  <a:lnTo>
                    <a:pt x="2031" y="180"/>
                  </a:lnTo>
                  <a:lnTo>
                    <a:pt x="2027" y="197"/>
                  </a:lnTo>
                  <a:lnTo>
                    <a:pt x="2027" y="323"/>
                  </a:lnTo>
                  <a:lnTo>
                    <a:pt x="2658" y="323"/>
                  </a:lnTo>
                  <a:lnTo>
                    <a:pt x="2658" y="197"/>
                  </a:lnTo>
                  <a:lnTo>
                    <a:pt x="2655" y="180"/>
                  </a:lnTo>
                  <a:lnTo>
                    <a:pt x="2647" y="164"/>
                  </a:lnTo>
                  <a:lnTo>
                    <a:pt x="2636" y="152"/>
                  </a:lnTo>
                  <a:lnTo>
                    <a:pt x="2621" y="144"/>
                  </a:lnTo>
                  <a:lnTo>
                    <a:pt x="2602" y="141"/>
                  </a:lnTo>
                  <a:lnTo>
                    <a:pt x="2083" y="141"/>
                  </a:lnTo>
                  <a:close/>
                  <a:moveTo>
                    <a:pt x="930" y="141"/>
                  </a:moveTo>
                  <a:lnTo>
                    <a:pt x="912" y="144"/>
                  </a:lnTo>
                  <a:lnTo>
                    <a:pt x="897" y="152"/>
                  </a:lnTo>
                  <a:lnTo>
                    <a:pt x="885" y="164"/>
                  </a:lnTo>
                  <a:lnTo>
                    <a:pt x="877" y="180"/>
                  </a:lnTo>
                  <a:lnTo>
                    <a:pt x="874" y="197"/>
                  </a:lnTo>
                  <a:lnTo>
                    <a:pt x="874" y="323"/>
                  </a:lnTo>
                  <a:lnTo>
                    <a:pt x="1505" y="323"/>
                  </a:lnTo>
                  <a:lnTo>
                    <a:pt x="1505" y="197"/>
                  </a:lnTo>
                  <a:lnTo>
                    <a:pt x="1502" y="180"/>
                  </a:lnTo>
                  <a:lnTo>
                    <a:pt x="1494" y="164"/>
                  </a:lnTo>
                  <a:lnTo>
                    <a:pt x="1483" y="152"/>
                  </a:lnTo>
                  <a:lnTo>
                    <a:pt x="1466" y="144"/>
                  </a:lnTo>
                  <a:lnTo>
                    <a:pt x="1449" y="141"/>
                  </a:lnTo>
                  <a:lnTo>
                    <a:pt x="930" y="141"/>
                  </a:lnTo>
                  <a:close/>
                  <a:moveTo>
                    <a:pt x="932" y="0"/>
                  </a:moveTo>
                  <a:lnTo>
                    <a:pt x="1451" y="0"/>
                  </a:lnTo>
                  <a:lnTo>
                    <a:pt x="1487" y="4"/>
                  </a:lnTo>
                  <a:lnTo>
                    <a:pt x="1520" y="13"/>
                  </a:lnTo>
                  <a:lnTo>
                    <a:pt x="1550" y="27"/>
                  </a:lnTo>
                  <a:lnTo>
                    <a:pt x="1578" y="46"/>
                  </a:lnTo>
                  <a:lnTo>
                    <a:pt x="1602" y="70"/>
                  </a:lnTo>
                  <a:lnTo>
                    <a:pt x="1621" y="98"/>
                  </a:lnTo>
                  <a:lnTo>
                    <a:pt x="1635" y="128"/>
                  </a:lnTo>
                  <a:lnTo>
                    <a:pt x="1644" y="161"/>
                  </a:lnTo>
                  <a:lnTo>
                    <a:pt x="1648" y="197"/>
                  </a:lnTo>
                  <a:lnTo>
                    <a:pt x="1648" y="323"/>
                  </a:lnTo>
                  <a:lnTo>
                    <a:pt x="1888" y="323"/>
                  </a:lnTo>
                  <a:lnTo>
                    <a:pt x="1888" y="197"/>
                  </a:lnTo>
                  <a:lnTo>
                    <a:pt x="1891" y="161"/>
                  </a:lnTo>
                  <a:lnTo>
                    <a:pt x="1900" y="128"/>
                  </a:lnTo>
                  <a:lnTo>
                    <a:pt x="1915" y="98"/>
                  </a:lnTo>
                  <a:lnTo>
                    <a:pt x="1934" y="70"/>
                  </a:lnTo>
                  <a:lnTo>
                    <a:pt x="1958" y="46"/>
                  </a:lnTo>
                  <a:lnTo>
                    <a:pt x="1986" y="27"/>
                  </a:lnTo>
                  <a:lnTo>
                    <a:pt x="2016" y="13"/>
                  </a:lnTo>
                  <a:lnTo>
                    <a:pt x="2049" y="4"/>
                  </a:lnTo>
                  <a:lnTo>
                    <a:pt x="2084" y="0"/>
                  </a:lnTo>
                  <a:lnTo>
                    <a:pt x="2604" y="0"/>
                  </a:lnTo>
                  <a:lnTo>
                    <a:pt x="2639" y="4"/>
                  </a:lnTo>
                  <a:lnTo>
                    <a:pt x="2672" y="13"/>
                  </a:lnTo>
                  <a:lnTo>
                    <a:pt x="2702" y="27"/>
                  </a:lnTo>
                  <a:lnTo>
                    <a:pt x="2729" y="46"/>
                  </a:lnTo>
                  <a:lnTo>
                    <a:pt x="2754" y="70"/>
                  </a:lnTo>
                  <a:lnTo>
                    <a:pt x="2773" y="98"/>
                  </a:lnTo>
                  <a:lnTo>
                    <a:pt x="2787" y="128"/>
                  </a:lnTo>
                  <a:lnTo>
                    <a:pt x="2797" y="161"/>
                  </a:lnTo>
                  <a:lnTo>
                    <a:pt x="2800" y="197"/>
                  </a:lnTo>
                  <a:lnTo>
                    <a:pt x="2800" y="322"/>
                  </a:lnTo>
                  <a:lnTo>
                    <a:pt x="2908" y="322"/>
                  </a:lnTo>
                  <a:lnTo>
                    <a:pt x="2926" y="324"/>
                  </a:lnTo>
                  <a:lnTo>
                    <a:pt x="2942" y="331"/>
                  </a:lnTo>
                  <a:lnTo>
                    <a:pt x="2956" y="342"/>
                  </a:lnTo>
                  <a:lnTo>
                    <a:pt x="2968" y="354"/>
                  </a:lnTo>
                  <a:lnTo>
                    <a:pt x="2976" y="370"/>
                  </a:lnTo>
                  <a:lnTo>
                    <a:pt x="2979" y="389"/>
                  </a:lnTo>
                  <a:lnTo>
                    <a:pt x="3035" y="1241"/>
                  </a:lnTo>
                  <a:lnTo>
                    <a:pt x="3074" y="1253"/>
                  </a:lnTo>
                  <a:lnTo>
                    <a:pt x="3111" y="1271"/>
                  </a:lnTo>
                  <a:lnTo>
                    <a:pt x="3145" y="1293"/>
                  </a:lnTo>
                  <a:lnTo>
                    <a:pt x="3176" y="1320"/>
                  </a:lnTo>
                  <a:lnTo>
                    <a:pt x="3203" y="1350"/>
                  </a:lnTo>
                  <a:lnTo>
                    <a:pt x="3226" y="1384"/>
                  </a:lnTo>
                  <a:lnTo>
                    <a:pt x="3243" y="1421"/>
                  </a:lnTo>
                  <a:lnTo>
                    <a:pt x="3256" y="1461"/>
                  </a:lnTo>
                  <a:lnTo>
                    <a:pt x="3262" y="1502"/>
                  </a:lnTo>
                  <a:lnTo>
                    <a:pt x="3360" y="2656"/>
                  </a:lnTo>
                  <a:lnTo>
                    <a:pt x="3463" y="2656"/>
                  </a:lnTo>
                  <a:lnTo>
                    <a:pt x="3482" y="2658"/>
                  </a:lnTo>
                  <a:lnTo>
                    <a:pt x="3498" y="2665"/>
                  </a:lnTo>
                  <a:lnTo>
                    <a:pt x="3513" y="2676"/>
                  </a:lnTo>
                  <a:lnTo>
                    <a:pt x="3524" y="2691"/>
                  </a:lnTo>
                  <a:lnTo>
                    <a:pt x="3530" y="2707"/>
                  </a:lnTo>
                  <a:lnTo>
                    <a:pt x="3534" y="2725"/>
                  </a:lnTo>
                  <a:lnTo>
                    <a:pt x="3534" y="2956"/>
                  </a:lnTo>
                  <a:lnTo>
                    <a:pt x="3530" y="2995"/>
                  </a:lnTo>
                  <a:lnTo>
                    <a:pt x="3521" y="3031"/>
                  </a:lnTo>
                  <a:lnTo>
                    <a:pt x="3507" y="3066"/>
                  </a:lnTo>
                  <a:lnTo>
                    <a:pt x="3487" y="3098"/>
                  </a:lnTo>
                  <a:lnTo>
                    <a:pt x="3463" y="3126"/>
                  </a:lnTo>
                  <a:lnTo>
                    <a:pt x="3435" y="3149"/>
                  </a:lnTo>
                  <a:lnTo>
                    <a:pt x="3404" y="3169"/>
                  </a:lnTo>
                  <a:lnTo>
                    <a:pt x="3369" y="3184"/>
                  </a:lnTo>
                  <a:lnTo>
                    <a:pt x="3332" y="3193"/>
                  </a:lnTo>
                  <a:lnTo>
                    <a:pt x="3293" y="3196"/>
                  </a:lnTo>
                  <a:lnTo>
                    <a:pt x="2165" y="3196"/>
                  </a:lnTo>
                  <a:lnTo>
                    <a:pt x="2126" y="3193"/>
                  </a:lnTo>
                  <a:lnTo>
                    <a:pt x="2090" y="3184"/>
                  </a:lnTo>
                  <a:lnTo>
                    <a:pt x="2054" y="3170"/>
                  </a:lnTo>
                  <a:lnTo>
                    <a:pt x="2023" y="3149"/>
                  </a:lnTo>
                  <a:lnTo>
                    <a:pt x="1995" y="3126"/>
                  </a:lnTo>
                  <a:lnTo>
                    <a:pt x="1972" y="3098"/>
                  </a:lnTo>
                  <a:lnTo>
                    <a:pt x="1951" y="3067"/>
                  </a:lnTo>
                  <a:lnTo>
                    <a:pt x="1937" y="3032"/>
                  </a:lnTo>
                  <a:lnTo>
                    <a:pt x="1928" y="2995"/>
                  </a:lnTo>
                  <a:lnTo>
                    <a:pt x="1924" y="2956"/>
                  </a:lnTo>
                  <a:lnTo>
                    <a:pt x="1924" y="2725"/>
                  </a:lnTo>
                  <a:lnTo>
                    <a:pt x="1928" y="2707"/>
                  </a:lnTo>
                  <a:lnTo>
                    <a:pt x="1934" y="2690"/>
                  </a:lnTo>
                  <a:lnTo>
                    <a:pt x="1946" y="2676"/>
                  </a:lnTo>
                  <a:lnTo>
                    <a:pt x="1960" y="2665"/>
                  </a:lnTo>
                  <a:lnTo>
                    <a:pt x="1976" y="2658"/>
                  </a:lnTo>
                  <a:lnTo>
                    <a:pt x="1995" y="2656"/>
                  </a:lnTo>
                  <a:lnTo>
                    <a:pt x="3218" y="2656"/>
                  </a:lnTo>
                  <a:lnTo>
                    <a:pt x="3121" y="1515"/>
                  </a:lnTo>
                  <a:lnTo>
                    <a:pt x="3115" y="1486"/>
                  </a:lnTo>
                  <a:lnTo>
                    <a:pt x="3104" y="1459"/>
                  </a:lnTo>
                  <a:lnTo>
                    <a:pt x="3089" y="1436"/>
                  </a:lnTo>
                  <a:lnTo>
                    <a:pt x="3071" y="1415"/>
                  </a:lnTo>
                  <a:lnTo>
                    <a:pt x="3049" y="1398"/>
                  </a:lnTo>
                  <a:lnTo>
                    <a:pt x="3024" y="1385"/>
                  </a:lnTo>
                  <a:lnTo>
                    <a:pt x="2996" y="1377"/>
                  </a:lnTo>
                  <a:lnTo>
                    <a:pt x="2967" y="1375"/>
                  </a:lnTo>
                  <a:lnTo>
                    <a:pt x="2950" y="1373"/>
                  </a:lnTo>
                  <a:lnTo>
                    <a:pt x="2933" y="1365"/>
                  </a:lnTo>
                  <a:lnTo>
                    <a:pt x="2919" y="1355"/>
                  </a:lnTo>
                  <a:lnTo>
                    <a:pt x="2907" y="1341"/>
                  </a:lnTo>
                  <a:lnTo>
                    <a:pt x="2900" y="1326"/>
                  </a:lnTo>
                  <a:lnTo>
                    <a:pt x="2896" y="1308"/>
                  </a:lnTo>
                  <a:lnTo>
                    <a:pt x="2842" y="464"/>
                  </a:lnTo>
                  <a:lnTo>
                    <a:pt x="690" y="464"/>
                  </a:lnTo>
                  <a:lnTo>
                    <a:pt x="635" y="1308"/>
                  </a:lnTo>
                  <a:lnTo>
                    <a:pt x="631" y="1330"/>
                  </a:lnTo>
                  <a:lnTo>
                    <a:pt x="620" y="1348"/>
                  </a:lnTo>
                  <a:lnTo>
                    <a:pt x="605" y="1362"/>
                  </a:lnTo>
                  <a:lnTo>
                    <a:pt x="586" y="1371"/>
                  </a:lnTo>
                  <a:lnTo>
                    <a:pt x="565" y="1375"/>
                  </a:lnTo>
                  <a:lnTo>
                    <a:pt x="536" y="1377"/>
                  </a:lnTo>
                  <a:lnTo>
                    <a:pt x="508" y="1385"/>
                  </a:lnTo>
                  <a:lnTo>
                    <a:pt x="484" y="1398"/>
                  </a:lnTo>
                  <a:lnTo>
                    <a:pt x="461" y="1415"/>
                  </a:lnTo>
                  <a:lnTo>
                    <a:pt x="443" y="1437"/>
                  </a:lnTo>
                  <a:lnTo>
                    <a:pt x="428" y="1461"/>
                  </a:lnTo>
                  <a:lnTo>
                    <a:pt x="417" y="1487"/>
                  </a:lnTo>
                  <a:lnTo>
                    <a:pt x="412" y="1516"/>
                  </a:lnTo>
                  <a:lnTo>
                    <a:pt x="326" y="2656"/>
                  </a:lnTo>
                  <a:lnTo>
                    <a:pt x="1538" y="2656"/>
                  </a:lnTo>
                  <a:lnTo>
                    <a:pt x="1557" y="2658"/>
                  </a:lnTo>
                  <a:lnTo>
                    <a:pt x="1574" y="2665"/>
                  </a:lnTo>
                  <a:lnTo>
                    <a:pt x="1588" y="2676"/>
                  </a:lnTo>
                  <a:lnTo>
                    <a:pt x="1598" y="2690"/>
                  </a:lnTo>
                  <a:lnTo>
                    <a:pt x="1606" y="2707"/>
                  </a:lnTo>
                  <a:lnTo>
                    <a:pt x="1608" y="2725"/>
                  </a:lnTo>
                  <a:lnTo>
                    <a:pt x="1608" y="2956"/>
                  </a:lnTo>
                  <a:lnTo>
                    <a:pt x="1605" y="2995"/>
                  </a:lnTo>
                  <a:lnTo>
                    <a:pt x="1596" y="3031"/>
                  </a:lnTo>
                  <a:lnTo>
                    <a:pt x="1581" y="3066"/>
                  </a:lnTo>
                  <a:lnTo>
                    <a:pt x="1562" y="3098"/>
                  </a:lnTo>
                  <a:lnTo>
                    <a:pt x="1538" y="3126"/>
                  </a:lnTo>
                  <a:lnTo>
                    <a:pt x="1510" y="3149"/>
                  </a:lnTo>
                  <a:lnTo>
                    <a:pt x="1479" y="3169"/>
                  </a:lnTo>
                  <a:lnTo>
                    <a:pt x="1444" y="3184"/>
                  </a:lnTo>
                  <a:lnTo>
                    <a:pt x="1407" y="3193"/>
                  </a:lnTo>
                  <a:lnTo>
                    <a:pt x="1369" y="3196"/>
                  </a:lnTo>
                  <a:lnTo>
                    <a:pt x="240" y="3196"/>
                  </a:lnTo>
                  <a:lnTo>
                    <a:pt x="201" y="3193"/>
                  </a:lnTo>
                  <a:lnTo>
                    <a:pt x="164" y="3184"/>
                  </a:lnTo>
                  <a:lnTo>
                    <a:pt x="130" y="3170"/>
                  </a:lnTo>
                  <a:lnTo>
                    <a:pt x="99" y="3149"/>
                  </a:lnTo>
                  <a:lnTo>
                    <a:pt x="71" y="3126"/>
                  </a:lnTo>
                  <a:lnTo>
                    <a:pt x="46" y="3098"/>
                  </a:lnTo>
                  <a:lnTo>
                    <a:pt x="27" y="3067"/>
                  </a:lnTo>
                  <a:lnTo>
                    <a:pt x="12" y="3032"/>
                  </a:lnTo>
                  <a:lnTo>
                    <a:pt x="3" y="2995"/>
                  </a:lnTo>
                  <a:lnTo>
                    <a:pt x="0" y="2956"/>
                  </a:lnTo>
                  <a:lnTo>
                    <a:pt x="0" y="2725"/>
                  </a:lnTo>
                  <a:lnTo>
                    <a:pt x="2" y="2707"/>
                  </a:lnTo>
                  <a:lnTo>
                    <a:pt x="10" y="2690"/>
                  </a:lnTo>
                  <a:lnTo>
                    <a:pt x="20" y="2676"/>
                  </a:lnTo>
                  <a:lnTo>
                    <a:pt x="34" y="2665"/>
                  </a:lnTo>
                  <a:lnTo>
                    <a:pt x="51" y="2658"/>
                  </a:lnTo>
                  <a:lnTo>
                    <a:pt x="71" y="2656"/>
                  </a:lnTo>
                  <a:lnTo>
                    <a:pt x="186" y="2656"/>
                  </a:lnTo>
                  <a:lnTo>
                    <a:pt x="272" y="1506"/>
                  </a:lnTo>
                  <a:lnTo>
                    <a:pt x="279" y="1464"/>
                  </a:lnTo>
                  <a:lnTo>
                    <a:pt x="291" y="1423"/>
                  </a:lnTo>
                  <a:lnTo>
                    <a:pt x="309" y="1385"/>
                  </a:lnTo>
                  <a:lnTo>
                    <a:pt x="330" y="1351"/>
                  </a:lnTo>
                  <a:lnTo>
                    <a:pt x="357" y="1321"/>
                  </a:lnTo>
                  <a:lnTo>
                    <a:pt x="388" y="1294"/>
                  </a:lnTo>
                  <a:lnTo>
                    <a:pt x="423" y="1272"/>
                  </a:lnTo>
                  <a:lnTo>
                    <a:pt x="459" y="1253"/>
                  </a:lnTo>
                  <a:lnTo>
                    <a:pt x="499" y="1242"/>
                  </a:lnTo>
                  <a:lnTo>
                    <a:pt x="555" y="389"/>
                  </a:lnTo>
                  <a:lnTo>
                    <a:pt x="559" y="368"/>
                  </a:lnTo>
                  <a:lnTo>
                    <a:pt x="570" y="350"/>
                  </a:lnTo>
                  <a:lnTo>
                    <a:pt x="585" y="336"/>
                  </a:lnTo>
                  <a:lnTo>
                    <a:pt x="603" y="326"/>
                  </a:lnTo>
                  <a:lnTo>
                    <a:pt x="624" y="323"/>
                  </a:lnTo>
                  <a:lnTo>
                    <a:pt x="736" y="323"/>
                  </a:lnTo>
                  <a:lnTo>
                    <a:pt x="736" y="197"/>
                  </a:lnTo>
                  <a:lnTo>
                    <a:pt x="739" y="161"/>
                  </a:lnTo>
                  <a:lnTo>
                    <a:pt x="749" y="128"/>
                  </a:lnTo>
                  <a:lnTo>
                    <a:pt x="763" y="98"/>
                  </a:lnTo>
                  <a:lnTo>
                    <a:pt x="782" y="70"/>
                  </a:lnTo>
                  <a:lnTo>
                    <a:pt x="806" y="46"/>
                  </a:lnTo>
                  <a:lnTo>
                    <a:pt x="834" y="27"/>
                  </a:lnTo>
                  <a:lnTo>
                    <a:pt x="864" y="13"/>
                  </a:lnTo>
                  <a:lnTo>
                    <a:pt x="897" y="4"/>
                  </a:lnTo>
                  <a:lnTo>
                    <a:pt x="9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Freeform 506"/>
            <p:cNvSpPr>
              <a:spLocks noEditPoints="1"/>
            </p:cNvSpPr>
            <p:nvPr/>
          </p:nvSpPr>
          <p:spPr bwMode="auto">
            <a:xfrm>
              <a:off x="9229726" y="5965826"/>
              <a:ext cx="292100" cy="252413"/>
            </a:xfrm>
            <a:custGeom>
              <a:avLst/>
              <a:gdLst>
                <a:gd name="T0" fmla="*/ 247 w 1844"/>
                <a:gd name="T1" fmla="*/ 143 h 1585"/>
                <a:gd name="T2" fmla="*/ 200 w 1844"/>
                <a:gd name="T3" fmla="*/ 164 h 1585"/>
                <a:gd name="T4" fmla="*/ 164 w 1844"/>
                <a:gd name="T5" fmla="*/ 200 h 1585"/>
                <a:gd name="T6" fmla="*/ 143 w 1844"/>
                <a:gd name="T7" fmla="*/ 247 h 1585"/>
                <a:gd name="T8" fmla="*/ 140 w 1844"/>
                <a:gd name="T9" fmla="*/ 400 h 1585"/>
                <a:gd name="T10" fmla="*/ 151 w 1844"/>
                <a:gd name="T11" fmla="*/ 451 h 1585"/>
                <a:gd name="T12" fmla="*/ 180 w 1844"/>
                <a:gd name="T13" fmla="*/ 494 h 1585"/>
                <a:gd name="T14" fmla="*/ 223 w 1844"/>
                <a:gd name="T15" fmla="*/ 523 h 1585"/>
                <a:gd name="T16" fmla="*/ 274 w 1844"/>
                <a:gd name="T17" fmla="*/ 534 h 1585"/>
                <a:gd name="T18" fmla="*/ 1596 w 1844"/>
                <a:gd name="T19" fmla="*/ 531 h 1585"/>
                <a:gd name="T20" fmla="*/ 1643 w 1844"/>
                <a:gd name="T21" fmla="*/ 510 h 1585"/>
                <a:gd name="T22" fmla="*/ 1680 w 1844"/>
                <a:gd name="T23" fmla="*/ 475 h 1585"/>
                <a:gd name="T24" fmla="*/ 1700 w 1844"/>
                <a:gd name="T25" fmla="*/ 427 h 1585"/>
                <a:gd name="T26" fmla="*/ 1703 w 1844"/>
                <a:gd name="T27" fmla="*/ 274 h 1585"/>
                <a:gd name="T28" fmla="*/ 1692 w 1844"/>
                <a:gd name="T29" fmla="*/ 223 h 1585"/>
                <a:gd name="T30" fmla="*/ 1663 w 1844"/>
                <a:gd name="T31" fmla="*/ 180 h 1585"/>
                <a:gd name="T32" fmla="*/ 1621 w 1844"/>
                <a:gd name="T33" fmla="*/ 151 h 1585"/>
                <a:gd name="T34" fmla="*/ 1569 w 1844"/>
                <a:gd name="T35" fmla="*/ 140 h 1585"/>
                <a:gd name="T36" fmla="*/ 274 w 1844"/>
                <a:gd name="T37" fmla="*/ 0 h 1585"/>
                <a:gd name="T38" fmla="*/ 1609 w 1844"/>
                <a:gd name="T39" fmla="*/ 3 h 1585"/>
                <a:gd name="T40" fmla="*/ 1684 w 1844"/>
                <a:gd name="T41" fmla="*/ 25 h 1585"/>
                <a:gd name="T42" fmla="*/ 1748 w 1844"/>
                <a:gd name="T43" fmla="*/ 67 h 1585"/>
                <a:gd name="T44" fmla="*/ 1799 w 1844"/>
                <a:gd name="T45" fmla="*/ 125 h 1585"/>
                <a:gd name="T46" fmla="*/ 1832 w 1844"/>
                <a:gd name="T47" fmla="*/ 195 h 1585"/>
                <a:gd name="T48" fmla="*/ 1844 w 1844"/>
                <a:gd name="T49" fmla="*/ 274 h 1585"/>
                <a:gd name="T50" fmla="*/ 1840 w 1844"/>
                <a:gd name="T51" fmla="*/ 441 h 1585"/>
                <a:gd name="T52" fmla="*/ 1818 w 1844"/>
                <a:gd name="T53" fmla="*/ 516 h 1585"/>
                <a:gd name="T54" fmla="*/ 1776 w 1844"/>
                <a:gd name="T55" fmla="*/ 580 h 1585"/>
                <a:gd name="T56" fmla="*/ 1718 w 1844"/>
                <a:gd name="T57" fmla="*/ 629 h 1585"/>
                <a:gd name="T58" fmla="*/ 1648 w 1844"/>
                <a:gd name="T59" fmla="*/ 663 h 1585"/>
                <a:gd name="T60" fmla="*/ 1569 w 1844"/>
                <a:gd name="T61" fmla="*/ 674 h 1585"/>
                <a:gd name="T62" fmla="*/ 1300 w 1844"/>
                <a:gd name="T63" fmla="*/ 1515 h 1585"/>
                <a:gd name="T64" fmla="*/ 1291 w 1844"/>
                <a:gd name="T65" fmla="*/ 1550 h 1585"/>
                <a:gd name="T66" fmla="*/ 1265 w 1844"/>
                <a:gd name="T67" fmla="*/ 1576 h 1585"/>
                <a:gd name="T68" fmla="*/ 1230 w 1844"/>
                <a:gd name="T69" fmla="*/ 1585 h 1585"/>
                <a:gd name="T70" fmla="*/ 1195 w 1844"/>
                <a:gd name="T71" fmla="*/ 1576 h 1585"/>
                <a:gd name="T72" fmla="*/ 1169 w 1844"/>
                <a:gd name="T73" fmla="*/ 1550 h 1585"/>
                <a:gd name="T74" fmla="*/ 1159 w 1844"/>
                <a:gd name="T75" fmla="*/ 1515 h 1585"/>
                <a:gd name="T76" fmla="*/ 597 w 1844"/>
                <a:gd name="T77" fmla="*/ 674 h 1585"/>
                <a:gd name="T78" fmla="*/ 595 w 1844"/>
                <a:gd name="T79" fmla="*/ 1534 h 1585"/>
                <a:gd name="T80" fmla="*/ 577 w 1844"/>
                <a:gd name="T81" fmla="*/ 1565 h 1585"/>
                <a:gd name="T82" fmla="*/ 546 w 1844"/>
                <a:gd name="T83" fmla="*/ 1582 h 1585"/>
                <a:gd name="T84" fmla="*/ 508 w 1844"/>
                <a:gd name="T85" fmla="*/ 1582 h 1585"/>
                <a:gd name="T86" fmla="*/ 478 w 1844"/>
                <a:gd name="T87" fmla="*/ 1564 h 1585"/>
                <a:gd name="T88" fmla="*/ 460 w 1844"/>
                <a:gd name="T89" fmla="*/ 1533 h 1585"/>
                <a:gd name="T90" fmla="*/ 457 w 1844"/>
                <a:gd name="T91" fmla="*/ 674 h 1585"/>
                <a:gd name="T92" fmla="*/ 235 w 1844"/>
                <a:gd name="T93" fmla="*/ 671 h 1585"/>
                <a:gd name="T94" fmla="*/ 160 w 1844"/>
                <a:gd name="T95" fmla="*/ 649 h 1585"/>
                <a:gd name="T96" fmla="*/ 95 w 1844"/>
                <a:gd name="T97" fmla="*/ 607 h 1585"/>
                <a:gd name="T98" fmla="*/ 45 w 1844"/>
                <a:gd name="T99" fmla="*/ 549 h 1585"/>
                <a:gd name="T100" fmla="*/ 11 w 1844"/>
                <a:gd name="T101" fmla="*/ 479 h 1585"/>
                <a:gd name="T102" fmla="*/ 0 w 1844"/>
                <a:gd name="T103" fmla="*/ 400 h 1585"/>
                <a:gd name="T104" fmla="*/ 3 w 1844"/>
                <a:gd name="T105" fmla="*/ 235 h 1585"/>
                <a:gd name="T106" fmla="*/ 25 w 1844"/>
                <a:gd name="T107" fmla="*/ 160 h 1585"/>
                <a:gd name="T108" fmla="*/ 67 w 1844"/>
                <a:gd name="T109" fmla="*/ 95 h 1585"/>
                <a:gd name="T110" fmla="*/ 125 w 1844"/>
                <a:gd name="T111" fmla="*/ 45 h 1585"/>
                <a:gd name="T112" fmla="*/ 195 w 1844"/>
                <a:gd name="T113" fmla="*/ 11 h 1585"/>
                <a:gd name="T114" fmla="*/ 274 w 1844"/>
                <a:gd name="T115" fmla="*/ 0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44" h="1585">
                  <a:moveTo>
                    <a:pt x="274" y="140"/>
                  </a:moveTo>
                  <a:lnTo>
                    <a:pt x="247" y="143"/>
                  </a:lnTo>
                  <a:lnTo>
                    <a:pt x="223" y="151"/>
                  </a:lnTo>
                  <a:lnTo>
                    <a:pt x="200" y="164"/>
                  </a:lnTo>
                  <a:lnTo>
                    <a:pt x="180" y="180"/>
                  </a:lnTo>
                  <a:lnTo>
                    <a:pt x="164" y="200"/>
                  </a:lnTo>
                  <a:lnTo>
                    <a:pt x="151" y="223"/>
                  </a:lnTo>
                  <a:lnTo>
                    <a:pt x="143" y="247"/>
                  </a:lnTo>
                  <a:lnTo>
                    <a:pt x="140" y="274"/>
                  </a:lnTo>
                  <a:lnTo>
                    <a:pt x="140" y="400"/>
                  </a:lnTo>
                  <a:lnTo>
                    <a:pt x="143" y="427"/>
                  </a:lnTo>
                  <a:lnTo>
                    <a:pt x="151" y="451"/>
                  </a:lnTo>
                  <a:lnTo>
                    <a:pt x="164" y="475"/>
                  </a:lnTo>
                  <a:lnTo>
                    <a:pt x="180" y="494"/>
                  </a:lnTo>
                  <a:lnTo>
                    <a:pt x="200" y="510"/>
                  </a:lnTo>
                  <a:lnTo>
                    <a:pt x="223" y="523"/>
                  </a:lnTo>
                  <a:lnTo>
                    <a:pt x="247" y="531"/>
                  </a:lnTo>
                  <a:lnTo>
                    <a:pt x="274" y="534"/>
                  </a:lnTo>
                  <a:lnTo>
                    <a:pt x="1569" y="534"/>
                  </a:lnTo>
                  <a:lnTo>
                    <a:pt x="1596" y="531"/>
                  </a:lnTo>
                  <a:lnTo>
                    <a:pt x="1621" y="523"/>
                  </a:lnTo>
                  <a:lnTo>
                    <a:pt x="1643" y="510"/>
                  </a:lnTo>
                  <a:lnTo>
                    <a:pt x="1663" y="494"/>
                  </a:lnTo>
                  <a:lnTo>
                    <a:pt x="1680" y="475"/>
                  </a:lnTo>
                  <a:lnTo>
                    <a:pt x="1692" y="451"/>
                  </a:lnTo>
                  <a:lnTo>
                    <a:pt x="1700" y="427"/>
                  </a:lnTo>
                  <a:lnTo>
                    <a:pt x="1703" y="400"/>
                  </a:lnTo>
                  <a:lnTo>
                    <a:pt x="1703" y="274"/>
                  </a:lnTo>
                  <a:lnTo>
                    <a:pt x="1700" y="247"/>
                  </a:lnTo>
                  <a:lnTo>
                    <a:pt x="1692" y="223"/>
                  </a:lnTo>
                  <a:lnTo>
                    <a:pt x="1680" y="200"/>
                  </a:lnTo>
                  <a:lnTo>
                    <a:pt x="1663" y="180"/>
                  </a:lnTo>
                  <a:lnTo>
                    <a:pt x="1643" y="164"/>
                  </a:lnTo>
                  <a:lnTo>
                    <a:pt x="1621" y="151"/>
                  </a:lnTo>
                  <a:lnTo>
                    <a:pt x="1596" y="143"/>
                  </a:lnTo>
                  <a:lnTo>
                    <a:pt x="1569" y="140"/>
                  </a:lnTo>
                  <a:lnTo>
                    <a:pt x="274" y="140"/>
                  </a:lnTo>
                  <a:close/>
                  <a:moveTo>
                    <a:pt x="274" y="0"/>
                  </a:moveTo>
                  <a:lnTo>
                    <a:pt x="1569" y="0"/>
                  </a:lnTo>
                  <a:lnTo>
                    <a:pt x="1609" y="3"/>
                  </a:lnTo>
                  <a:lnTo>
                    <a:pt x="1647" y="11"/>
                  </a:lnTo>
                  <a:lnTo>
                    <a:pt x="1684" y="25"/>
                  </a:lnTo>
                  <a:lnTo>
                    <a:pt x="1718" y="44"/>
                  </a:lnTo>
                  <a:lnTo>
                    <a:pt x="1748" y="67"/>
                  </a:lnTo>
                  <a:lnTo>
                    <a:pt x="1776" y="94"/>
                  </a:lnTo>
                  <a:lnTo>
                    <a:pt x="1799" y="125"/>
                  </a:lnTo>
                  <a:lnTo>
                    <a:pt x="1818" y="158"/>
                  </a:lnTo>
                  <a:lnTo>
                    <a:pt x="1832" y="195"/>
                  </a:lnTo>
                  <a:lnTo>
                    <a:pt x="1840" y="234"/>
                  </a:lnTo>
                  <a:lnTo>
                    <a:pt x="1844" y="274"/>
                  </a:lnTo>
                  <a:lnTo>
                    <a:pt x="1844" y="400"/>
                  </a:lnTo>
                  <a:lnTo>
                    <a:pt x="1840" y="441"/>
                  </a:lnTo>
                  <a:lnTo>
                    <a:pt x="1832" y="479"/>
                  </a:lnTo>
                  <a:lnTo>
                    <a:pt x="1818" y="516"/>
                  </a:lnTo>
                  <a:lnTo>
                    <a:pt x="1799" y="549"/>
                  </a:lnTo>
                  <a:lnTo>
                    <a:pt x="1776" y="580"/>
                  </a:lnTo>
                  <a:lnTo>
                    <a:pt x="1749" y="607"/>
                  </a:lnTo>
                  <a:lnTo>
                    <a:pt x="1718" y="629"/>
                  </a:lnTo>
                  <a:lnTo>
                    <a:pt x="1685" y="649"/>
                  </a:lnTo>
                  <a:lnTo>
                    <a:pt x="1648" y="663"/>
                  </a:lnTo>
                  <a:lnTo>
                    <a:pt x="1609" y="671"/>
                  </a:lnTo>
                  <a:lnTo>
                    <a:pt x="1569" y="674"/>
                  </a:lnTo>
                  <a:lnTo>
                    <a:pt x="1300" y="674"/>
                  </a:lnTo>
                  <a:lnTo>
                    <a:pt x="1300" y="1515"/>
                  </a:lnTo>
                  <a:lnTo>
                    <a:pt x="1298" y="1534"/>
                  </a:lnTo>
                  <a:lnTo>
                    <a:pt x="1291" y="1550"/>
                  </a:lnTo>
                  <a:lnTo>
                    <a:pt x="1279" y="1565"/>
                  </a:lnTo>
                  <a:lnTo>
                    <a:pt x="1265" y="1576"/>
                  </a:lnTo>
                  <a:lnTo>
                    <a:pt x="1248" y="1582"/>
                  </a:lnTo>
                  <a:lnTo>
                    <a:pt x="1230" y="1585"/>
                  </a:lnTo>
                  <a:lnTo>
                    <a:pt x="1211" y="1582"/>
                  </a:lnTo>
                  <a:lnTo>
                    <a:pt x="1195" y="1576"/>
                  </a:lnTo>
                  <a:lnTo>
                    <a:pt x="1181" y="1565"/>
                  </a:lnTo>
                  <a:lnTo>
                    <a:pt x="1169" y="1550"/>
                  </a:lnTo>
                  <a:lnTo>
                    <a:pt x="1163" y="1534"/>
                  </a:lnTo>
                  <a:lnTo>
                    <a:pt x="1159" y="1515"/>
                  </a:lnTo>
                  <a:lnTo>
                    <a:pt x="1159" y="674"/>
                  </a:lnTo>
                  <a:lnTo>
                    <a:pt x="597" y="674"/>
                  </a:lnTo>
                  <a:lnTo>
                    <a:pt x="597" y="1515"/>
                  </a:lnTo>
                  <a:lnTo>
                    <a:pt x="595" y="1534"/>
                  </a:lnTo>
                  <a:lnTo>
                    <a:pt x="589" y="1550"/>
                  </a:lnTo>
                  <a:lnTo>
                    <a:pt x="577" y="1565"/>
                  </a:lnTo>
                  <a:lnTo>
                    <a:pt x="563" y="1576"/>
                  </a:lnTo>
                  <a:lnTo>
                    <a:pt x="546" y="1582"/>
                  </a:lnTo>
                  <a:lnTo>
                    <a:pt x="527" y="1585"/>
                  </a:lnTo>
                  <a:lnTo>
                    <a:pt x="508" y="1582"/>
                  </a:lnTo>
                  <a:lnTo>
                    <a:pt x="492" y="1576"/>
                  </a:lnTo>
                  <a:lnTo>
                    <a:pt x="478" y="1564"/>
                  </a:lnTo>
                  <a:lnTo>
                    <a:pt x="466" y="1550"/>
                  </a:lnTo>
                  <a:lnTo>
                    <a:pt x="460" y="1533"/>
                  </a:lnTo>
                  <a:lnTo>
                    <a:pt x="457" y="1515"/>
                  </a:lnTo>
                  <a:lnTo>
                    <a:pt x="457" y="674"/>
                  </a:lnTo>
                  <a:lnTo>
                    <a:pt x="274" y="674"/>
                  </a:lnTo>
                  <a:lnTo>
                    <a:pt x="235" y="671"/>
                  </a:lnTo>
                  <a:lnTo>
                    <a:pt x="196" y="663"/>
                  </a:lnTo>
                  <a:lnTo>
                    <a:pt x="160" y="649"/>
                  </a:lnTo>
                  <a:lnTo>
                    <a:pt x="125" y="630"/>
                  </a:lnTo>
                  <a:lnTo>
                    <a:pt x="95" y="607"/>
                  </a:lnTo>
                  <a:lnTo>
                    <a:pt x="67" y="580"/>
                  </a:lnTo>
                  <a:lnTo>
                    <a:pt x="45" y="549"/>
                  </a:lnTo>
                  <a:lnTo>
                    <a:pt x="25" y="516"/>
                  </a:lnTo>
                  <a:lnTo>
                    <a:pt x="11" y="479"/>
                  </a:lnTo>
                  <a:lnTo>
                    <a:pt x="3" y="441"/>
                  </a:lnTo>
                  <a:lnTo>
                    <a:pt x="0" y="400"/>
                  </a:lnTo>
                  <a:lnTo>
                    <a:pt x="0" y="274"/>
                  </a:lnTo>
                  <a:lnTo>
                    <a:pt x="3" y="235"/>
                  </a:lnTo>
                  <a:lnTo>
                    <a:pt x="11" y="196"/>
                  </a:lnTo>
                  <a:lnTo>
                    <a:pt x="25" y="160"/>
                  </a:lnTo>
                  <a:lnTo>
                    <a:pt x="45" y="125"/>
                  </a:lnTo>
                  <a:lnTo>
                    <a:pt x="67" y="95"/>
                  </a:lnTo>
                  <a:lnTo>
                    <a:pt x="94" y="67"/>
                  </a:lnTo>
                  <a:lnTo>
                    <a:pt x="125" y="45"/>
                  </a:lnTo>
                  <a:lnTo>
                    <a:pt x="158" y="25"/>
                  </a:lnTo>
                  <a:lnTo>
                    <a:pt x="195" y="11"/>
                  </a:lnTo>
                  <a:lnTo>
                    <a:pt x="235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8" name="Group 1117"/>
          <p:cNvGrpSpPr/>
          <p:nvPr/>
        </p:nvGrpSpPr>
        <p:grpSpPr>
          <a:xfrm>
            <a:off x="8153885" y="5785286"/>
            <a:ext cx="552449" cy="539750"/>
            <a:chOff x="8170863" y="5784850"/>
            <a:chExt cx="552449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6" name="Freeform 511"/>
            <p:cNvSpPr>
              <a:spLocks/>
            </p:cNvSpPr>
            <p:nvPr/>
          </p:nvSpPr>
          <p:spPr bwMode="auto">
            <a:xfrm>
              <a:off x="8170863" y="5838825"/>
              <a:ext cx="519112" cy="485775"/>
            </a:xfrm>
            <a:custGeom>
              <a:avLst/>
              <a:gdLst>
                <a:gd name="T0" fmla="*/ 1917 w 3269"/>
                <a:gd name="T1" fmla="*/ 0 h 3062"/>
                <a:gd name="T2" fmla="*/ 1952 w 3269"/>
                <a:gd name="T3" fmla="*/ 9 h 3062"/>
                <a:gd name="T4" fmla="*/ 1977 w 3269"/>
                <a:gd name="T5" fmla="*/ 33 h 3062"/>
                <a:gd name="T6" fmla="*/ 1987 w 3269"/>
                <a:gd name="T7" fmla="*/ 69 h 3062"/>
                <a:gd name="T8" fmla="*/ 1977 w 3269"/>
                <a:gd name="T9" fmla="*/ 105 h 3062"/>
                <a:gd name="T10" fmla="*/ 1952 w 3269"/>
                <a:gd name="T11" fmla="*/ 130 h 3062"/>
                <a:gd name="T12" fmla="*/ 1917 w 3269"/>
                <a:gd name="T13" fmla="*/ 139 h 3062"/>
                <a:gd name="T14" fmla="*/ 418 w 3269"/>
                <a:gd name="T15" fmla="*/ 142 h 3062"/>
                <a:gd name="T16" fmla="*/ 336 w 3269"/>
                <a:gd name="T17" fmla="*/ 165 h 3062"/>
                <a:gd name="T18" fmla="*/ 265 w 3269"/>
                <a:gd name="T19" fmla="*/ 207 h 3062"/>
                <a:gd name="T20" fmla="*/ 207 w 3269"/>
                <a:gd name="T21" fmla="*/ 264 h 3062"/>
                <a:gd name="T22" fmla="*/ 166 w 3269"/>
                <a:gd name="T23" fmla="*/ 335 h 3062"/>
                <a:gd name="T24" fmla="*/ 143 w 3269"/>
                <a:gd name="T25" fmla="*/ 416 h 3062"/>
                <a:gd name="T26" fmla="*/ 141 w 3269"/>
                <a:gd name="T27" fmla="*/ 1909 h 3062"/>
                <a:gd name="T28" fmla="*/ 152 w 3269"/>
                <a:gd name="T29" fmla="*/ 1994 h 3062"/>
                <a:gd name="T30" fmla="*/ 184 w 3269"/>
                <a:gd name="T31" fmla="*/ 2070 h 3062"/>
                <a:gd name="T32" fmla="*/ 235 w 3269"/>
                <a:gd name="T33" fmla="*/ 2135 h 3062"/>
                <a:gd name="T34" fmla="*/ 299 w 3269"/>
                <a:gd name="T35" fmla="*/ 2186 h 3062"/>
                <a:gd name="T36" fmla="*/ 375 w 3269"/>
                <a:gd name="T37" fmla="*/ 2218 h 3062"/>
                <a:gd name="T38" fmla="*/ 461 w 3269"/>
                <a:gd name="T39" fmla="*/ 2229 h 3062"/>
                <a:gd name="T40" fmla="*/ 786 w 3269"/>
                <a:gd name="T41" fmla="*/ 2232 h 3062"/>
                <a:gd name="T42" fmla="*/ 818 w 3269"/>
                <a:gd name="T43" fmla="*/ 2250 h 3062"/>
                <a:gd name="T44" fmla="*/ 836 w 3269"/>
                <a:gd name="T45" fmla="*/ 2281 h 3062"/>
                <a:gd name="T46" fmla="*/ 838 w 3269"/>
                <a:gd name="T47" fmla="*/ 2827 h 3062"/>
                <a:gd name="T48" fmla="*/ 1456 w 3269"/>
                <a:gd name="T49" fmla="*/ 2238 h 3062"/>
                <a:gd name="T50" fmla="*/ 1489 w 3269"/>
                <a:gd name="T51" fmla="*/ 2229 h 3062"/>
                <a:gd name="T52" fmla="*/ 2878 w 3269"/>
                <a:gd name="T53" fmla="*/ 2226 h 3062"/>
                <a:gd name="T54" fmla="*/ 2960 w 3269"/>
                <a:gd name="T55" fmla="*/ 2203 h 3062"/>
                <a:gd name="T56" fmla="*/ 3032 w 3269"/>
                <a:gd name="T57" fmla="*/ 2160 h 3062"/>
                <a:gd name="T58" fmla="*/ 3092 w 3269"/>
                <a:gd name="T59" fmla="*/ 2100 h 3062"/>
                <a:gd name="T60" fmla="*/ 3133 w 3269"/>
                <a:gd name="T61" fmla="*/ 2025 h 3062"/>
                <a:gd name="T62" fmla="*/ 3156 w 3269"/>
                <a:gd name="T63" fmla="*/ 1995 h 3062"/>
                <a:gd name="T64" fmla="*/ 3188 w 3269"/>
                <a:gd name="T65" fmla="*/ 1982 h 3062"/>
                <a:gd name="T66" fmla="*/ 3224 w 3269"/>
                <a:gd name="T67" fmla="*/ 1986 h 3062"/>
                <a:gd name="T68" fmla="*/ 3254 w 3269"/>
                <a:gd name="T69" fmla="*/ 2007 h 3062"/>
                <a:gd name="T70" fmla="*/ 3268 w 3269"/>
                <a:gd name="T71" fmla="*/ 2040 h 3062"/>
                <a:gd name="T72" fmla="*/ 3265 w 3269"/>
                <a:gd name="T73" fmla="*/ 2077 h 3062"/>
                <a:gd name="T74" fmla="*/ 3217 w 3269"/>
                <a:gd name="T75" fmla="*/ 2166 h 3062"/>
                <a:gd name="T76" fmla="*/ 3151 w 3269"/>
                <a:gd name="T77" fmla="*/ 2242 h 3062"/>
                <a:gd name="T78" fmla="*/ 3073 w 3269"/>
                <a:gd name="T79" fmla="*/ 2302 h 3062"/>
                <a:gd name="T80" fmla="*/ 2983 w 3269"/>
                <a:gd name="T81" fmla="*/ 2344 h 3062"/>
                <a:gd name="T82" fmla="*/ 2886 w 3269"/>
                <a:gd name="T83" fmla="*/ 2367 h 3062"/>
                <a:gd name="T84" fmla="*/ 1518 w 3269"/>
                <a:gd name="T85" fmla="*/ 2369 h 3062"/>
                <a:gd name="T86" fmla="*/ 801 w 3269"/>
                <a:gd name="T87" fmla="*/ 3052 h 3062"/>
                <a:gd name="T88" fmla="*/ 767 w 3269"/>
                <a:gd name="T89" fmla="*/ 3062 h 3062"/>
                <a:gd name="T90" fmla="*/ 739 w 3269"/>
                <a:gd name="T91" fmla="*/ 3056 h 3062"/>
                <a:gd name="T92" fmla="*/ 709 w 3269"/>
                <a:gd name="T93" fmla="*/ 3030 h 3062"/>
                <a:gd name="T94" fmla="*/ 697 w 3269"/>
                <a:gd name="T95" fmla="*/ 2992 h 3062"/>
                <a:gd name="T96" fmla="*/ 461 w 3269"/>
                <a:gd name="T97" fmla="*/ 2369 h 3062"/>
                <a:gd name="T98" fmla="*/ 355 w 3269"/>
                <a:gd name="T99" fmla="*/ 2357 h 3062"/>
                <a:gd name="T100" fmla="*/ 258 w 3269"/>
                <a:gd name="T101" fmla="*/ 2322 h 3062"/>
                <a:gd name="T102" fmla="*/ 172 w 3269"/>
                <a:gd name="T103" fmla="*/ 2268 h 3062"/>
                <a:gd name="T104" fmla="*/ 102 w 3269"/>
                <a:gd name="T105" fmla="*/ 2196 h 3062"/>
                <a:gd name="T106" fmla="*/ 46 w 3269"/>
                <a:gd name="T107" fmla="*/ 2111 h 3062"/>
                <a:gd name="T108" fmla="*/ 13 w 3269"/>
                <a:gd name="T109" fmla="*/ 2014 h 3062"/>
                <a:gd name="T110" fmla="*/ 0 w 3269"/>
                <a:gd name="T111" fmla="*/ 1909 h 3062"/>
                <a:gd name="T112" fmla="*/ 3 w 3269"/>
                <a:gd name="T113" fmla="*/ 407 h 3062"/>
                <a:gd name="T114" fmla="*/ 26 w 3269"/>
                <a:gd name="T115" fmla="*/ 305 h 3062"/>
                <a:gd name="T116" fmla="*/ 72 w 3269"/>
                <a:gd name="T117" fmla="*/ 213 h 3062"/>
                <a:gd name="T118" fmla="*/ 135 w 3269"/>
                <a:gd name="T119" fmla="*/ 134 h 3062"/>
                <a:gd name="T120" fmla="*/ 214 w 3269"/>
                <a:gd name="T121" fmla="*/ 71 h 3062"/>
                <a:gd name="T122" fmla="*/ 306 w 3269"/>
                <a:gd name="T123" fmla="*/ 26 h 3062"/>
                <a:gd name="T124" fmla="*/ 407 w 3269"/>
                <a:gd name="T125" fmla="*/ 3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9" h="3062">
                  <a:moveTo>
                    <a:pt x="461" y="0"/>
                  </a:moveTo>
                  <a:lnTo>
                    <a:pt x="1917" y="0"/>
                  </a:lnTo>
                  <a:lnTo>
                    <a:pt x="1936" y="2"/>
                  </a:lnTo>
                  <a:lnTo>
                    <a:pt x="1952" y="9"/>
                  </a:lnTo>
                  <a:lnTo>
                    <a:pt x="1967" y="20"/>
                  </a:lnTo>
                  <a:lnTo>
                    <a:pt x="1977" y="33"/>
                  </a:lnTo>
                  <a:lnTo>
                    <a:pt x="1985" y="50"/>
                  </a:lnTo>
                  <a:lnTo>
                    <a:pt x="1987" y="69"/>
                  </a:lnTo>
                  <a:lnTo>
                    <a:pt x="1985" y="88"/>
                  </a:lnTo>
                  <a:lnTo>
                    <a:pt x="1977" y="105"/>
                  </a:lnTo>
                  <a:lnTo>
                    <a:pt x="1967" y="119"/>
                  </a:lnTo>
                  <a:lnTo>
                    <a:pt x="1952" y="130"/>
                  </a:lnTo>
                  <a:lnTo>
                    <a:pt x="1936" y="137"/>
                  </a:lnTo>
                  <a:lnTo>
                    <a:pt x="1917" y="139"/>
                  </a:lnTo>
                  <a:lnTo>
                    <a:pt x="461" y="139"/>
                  </a:lnTo>
                  <a:lnTo>
                    <a:pt x="418" y="142"/>
                  </a:lnTo>
                  <a:lnTo>
                    <a:pt x="375" y="151"/>
                  </a:lnTo>
                  <a:lnTo>
                    <a:pt x="336" y="165"/>
                  </a:lnTo>
                  <a:lnTo>
                    <a:pt x="299" y="184"/>
                  </a:lnTo>
                  <a:lnTo>
                    <a:pt x="265" y="207"/>
                  </a:lnTo>
                  <a:lnTo>
                    <a:pt x="235" y="233"/>
                  </a:lnTo>
                  <a:lnTo>
                    <a:pt x="207" y="264"/>
                  </a:lnTo>
                  <a:lnTo>
                    <a:pt x="184" y="299"/>
                  </a:lnTo>
                  <a:lnTo>
                    <a:pt x="166" y="335"/>
                  </a:lnTo>
                  <a:lnTo>
                    <a:pt x="152" y="375"/>
                  </a:lnTo>
                  <a:lnTo>
                    <a:pt x="143" y="416"/>
                  </a:lnTo>
                  <a:lnTo>
                    <a:pt x="141" y="460"/>
                  </a:lnTo>
                  <a:lnTo>
                    <a:pt x="141" y="1909"/>
                  </a:lnTo>
                  <a:lnTo>
                    <a:pt x="143" y="1952"/>
                  </a:lnTo>
                  <a:lnTo>
                    <a:pt x="152" y="1994"/>
                  </a:lnTo>
                  <a:lnTo>
                    <a:pt x="166" y="2033"/>
                  </a:lnTo>
                  <a:lnTo>
                    <a:pt x="184" y="2070"/>
                  </a:lnTo>
                  <a:lnTo>
                    <a:pt x="207" y="2104"/>
                  </a:lnTo>
                  <a:lnTo>
                    <a:pt x="235" y="2135"/>
                  </a:lnTo>
                  <a:lnTo>
                    <a:pt x="265" y="2163"/>
                  </a:lnTo>
                  <a:lnTo>
                    <a:pt x="299" y="2186"/>
                  </a:lnTo>
                  <a:lnTo>
                    <a:pt x="336" y="2204"/>
                  </a:lnTo>
                  <a:lnTo>
                    <a:pt x="375" y="2218"/>
                  </a:lnTo>
                  <a:lnTo>
                    <a:pt x="418" y="2227"/>
                  </a:lnTo>
                  <a:lnTo>
                    <a:pt x="461" y="2229"/>
                  </a:lnTo>
                  <a:lnTo>
                    <a:pt x="768" y="2229"/>
                  </a:lnTo>
                  <a:lnTo>
                    <a:pt x="786" y="2232"/>
                  </a:lnTo>
                  <a:lnTo>
                    <a:pt x="803" y="2239"/>
                  </a:lnTo>
                  <a:lnTo>
                    <a:pt x="818" y="2250"/>
                  </a:lnTo>
                  <a:lnTo>
                    <a:pt x="828" y="2264"/>
                  </a:lnTo>
                  <a:lnTo>
                    <a:pt x="836" y="2281"/>
                  </a:lnTo>
                  <a:lnTo>
                    <a:pt x="838" y="2300"/>
                  </a:lnTo>
                  <a:lnTo>
                    <a:pt x="838" y="2827"/>
                  </a:lnTo>
                  <a:lnTo>
                    <a:pt x="1442" y="2248"/>
                  </a:lnTo>
                  <a:lnTo>
                    <a:pt x="1456" y="2238"/>
                  </a:lnTo>
                  <a:lnTo>
                    <a:pt x="1473" y="2231"/>
                  </a:lnTo>
                  <a:lnTo>
                    <a:pt x="1489" y="2229"/>
                  </a:lnTo>
                  <a:lnTo>
                    <a:pt x="2835" y="2229"/>
                  </a:lnTo>
                  <a:lnTo>
                    <a:pt x="2878" y="2226"/>
                  </a:lnTo>
                  <a:lnTo>
                    <a:pt x="2920" y="2218"/>
                  </a:lnTo>
                  <a:lnTo>
                    <a:pt x="2960" y="2203"/>
                  </a:lnTo>
                  <a:lnTo>
                    <a:pt x="2998" y="2184"/>
                  </a:lnTo>
                  <a:lnTo>
                    <a:pt x="3032" y="2160"/>
                  </a:lnTo>
                  <a:lnTo>
                    <a:pt x="3064" y="2132"/>
                  </a:lnTo>
                  <a:lnTo>
                    <a:pt x="3092" y="2100"/>
                  </a:lnTo>
                  <a:lnTo>
                    <a:pt x="3115" y="2064"/>
                  </a:lnTo>
                  <a:lnTo>
                    <a:pt x="3133" y="2025"/>
                  </a:lnTo>
                  <a:lnTo>
                    <a:pt x="3143" y="2009"/>
                  </a:lnTo>
                  <a:lnTo>
                    <a:pt x="3156" y="1995"/>
                  </a:lnTo>
                  <a:lnTo>
                    <a:pt x="3170" y="1987"/>
                  </a:lnTo>
                  <a:lnTo>
                    <a:pt x="3188" y="1982"/>
                  </a:lnTo>
                  <a:lnTo>
                    <a:pt x="3206" y="1982"/>
                  </a:lnTo>
                  <a:lnTo>
                    <a:pt x="3224" y="1986"/>
                  </a:lnTo>
                  <a:lnTo>
                    <a:pt x="3241" y="1994"/>
                  </a:lnTo>
                  <a:lnTo>
                    <a:pt x="3254" y="2007"/>
                  </a:lnTo>
                  <a:lnTo>
                    <a:pt x="3264" y="2023"/>
                  </a:lnTo>
                  <a:lnTo>
                    <a:pt x="3268" y="2040"/>
                  </a:lnTo>
                  <a:lnTo>
                    <a:pt x="3269" y="2058"/>
                  </a:lnTo>
                  <a:lnTo>
                    <a:pt x="3265" y="2077"/>
                  </a:lnTo>
                  <a:lnTo>
                    <a:pt x="3242" y="2122"/>
                  </a:lnTo>
                  <a:lnTo>
                    <a:pt x="3217" y="2166"/>
                  </a:lnTo>
                  <a:lnTo>
                    <a:pt x="3186" y="2206"/>
                  </a:lnTo>
                  <a:lnTo>
                    <a:pt x="3151" y="2242"/>
                  </a:lnTo>
                  <a:lnTo>
                    <a:pt x="3114" y="2274"/>
                  </a:lnTo>
                  <a:lnTo>
                    <a:pt x="3073" y="2302"/>
                  </a:lnTo>
                  <a:lnTo>
                    <a:pt x="3030" y="2325"/>
                  </a:lnTo>
                  <a:lnTo>
                    <a:pt x="2983" y="2344"/>
                  </a:lnTo>
                  <a:lnTo>
                    <a:pt x="2936" y="2358"/>
                  </a:lnTo>
                  <a:lnTo>
                    <a:pt x="2886" y="2367"/>
                  </a:lnTo>
                  <a:lnTo>
                    <a:pt x="2835" y="2369"/>
                  </a:lnTo>
                  <a:lnTo>
                    <a:pt x="1518" y="2369"/>
                  </a:lnTo>
                  <a:lnTo>
                    <a:pt x="816" y="3041"/>
                  </a:lnTo>
                  <a:lnTo>
                    <a:pt x="801" y="3052"/>
                  </a:lnTo>
                  <a:lnTo>
                    <a:pt x="785" y="3059"/>
                  </a:lnTo>
                  <a:lnTo>
                    <a:pt x="767" y="3062"/>
                  </a:lnTo>
                  <a:lnTo>
                    <a:pt x="753" y="3060"/>
                  </a:lnTo>
                  <a:lnTo>
                    <a:pt x="739" y="3056"/>
                  </a:lnTo>
                  <a:lnTo>
                    <a:pt x="721" y="3045"/>
                  </a:lnTo>
                  <a:lnTo>
                    <a:pt x="709" y="3030"/>
                  </a:lnTo>
                  <a:lnTo>
                    <a:pt x="700" y="3012"/>
                  </a:lnTo>
                  <a:lnTo>
                    <a:pt x="697" y="2992"/>
                  </a:lnTo>
                  <a:lnTo>
                    <a:pt x="697" y="2369"/>
                  </a:lnTo>
                  <a:lnTo>
                    <a:pt x="461" y="2369"/>
                  </a:lnTo>
                  <a:lnTo>
                    <a:pt x="407" y="2366"/>
                  </a:lnTo>
                  <a:lnTo>
                    <a:pt x="355" y="2357"/>
                  </a:lnTo>
                  <a:lnTo>
                    <a:pt x="306" y="2342"/>
                  </a:lnTo>
                  <a:lnTo>
                    <a:pt x="258" y="2322"/>
                  </a:lnTo>
                  <a:lnTo>
                    <a:pt x="214" y="2297"/>
                  </a:lnTo>
                  <a:lnTo>
                    <a:pt x="172" y="2268"/>
                  </a:lnTo>
                  <a:lnTo>
                    <a:pt x="135" y="2234"/>
                  </a:lnTo>
                  <a:lnTo>
                    <a:pt x="102" y="2196"/>
                  </a:lnTo>
                  <a:lnTo>
                    <a:pt x="72" y="2155"/>
                  </a:lnTo>
                  <a:lnTo>
                    <a:pt x="46" y="2111"/>
                  </a:lnTo>
                  <a:lnTo>
                    <a:pt x="26" y="2064"/>
                  </a:lnTo>
                  <a:lnTo>
                    <a:pt x="13" y="2014"/>
                  </a:lnTo>
                  <a:lnTo>
                    <a:pt x="3" y="1963"/>
                  </a:lnTo>
                  <a:lnTo>
                    <a:pt x="0" y="1909"/>
                  </a:lnTo>
                  <a:lnTo>
                    <a:pt x="0" y="460"/>
                  </a:lnTo>
                  <a:lnTo>
                    <a:pt x="3" y="407"/>
                  </a:lnTo>
                  <a:lnTo>
                    <a:pt x="13" y="355"/>
                  </a:lnTo>
                  <a:lnTo>
                    <a:pt x="26" y="305"/>
                  </a:lnTo>
                  <a:lnTo>
                    <a:pt x="46" y="258"/>
                  </a:lnTo>
                  <a:lnTo>
                    <a:pt x="72" y="213"/>
                  </a:lnTo>
                  <a:lnTo>
                    <a:pt x="102" y="172"/>
                  </a:lnTo>
                  <a:lnTo>
                    <a:pt x="135" y="134"/>
                  </a:lnTo>
                  <a:lnTo>
                    <a:pt x="172" y="101"/>
                  </a:lnTo>
                  <a:lnTo>
                    <a:pt x="214" y="71"/>
                  </a:lnTo>
                  <a:lnTo>
                    <a:pt x="258" y="46"/>
                  </a:lnTo>
                  <a:lnTo>
                    <a:pt x="306" y="26"/>
                  </a:lnTo>
                  <a:lnTo>
                    <a:pt x="355" y="11"/>
                  </a:lnTo>
                  <a:lnTo>
                    <a:pt x="407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Freeform 512"/>
            <p:cNvSpPr>
              <a:spLocks noEditPoints="1"/>
            </p:cNvSpPr>
            <p:nvPr/>
          </p:nvSpPr>
          <p:spPr bwMode="auto">
            <a:xfrm>
              <a:off x="8366125" y="5784850"/>
              <a:ext cx="357187" cy="346075"/>
            </a:xfrm>
            <a:custGeom>
              <a:avLst/>
              <a:gdLst>
                <a:gd name="T0" fmla="*/ 470 w 2254"/>
                <a:gd name="T1" fmla="*/ 958 h 2174"/>
                <a:gd name="T2" fmla="*/ 1087 w 2254"/>
                <a:gd name="T3" fmla="*/ 142 h 2174"/>
                <a:gd name="T4" fmla="*/ 1066 w 2254"/>
                <a:gd name="T5" fmla="*/ 616 h 2174"/>
                <a:gd name="T6" fmla="*/ 988 w 2254"/>
                <a:gd name="T7" fmla="*/ 767 h 2174"/>
                <a:gd name="T8" fmla="*/ 878 w 2254"/>
                <a:gd name="T9" fmla="*/ 877 h 2174"/>
                <a:gd name="T10" fmla="*/ 763 w 2254"/>
                <a:gd name="T11" fmla="*/ 951 h 2174"/>
                <a:gd name="T12" fmla="*/ 670 w 2254"/>
                <a:gd name="T13" fmla="*/ 992 h 2174"/>
                <a:gd name="T14" fmla="*/ 625 w 2254"/>
                <a:gd name="T15" fmla="*/ 1007 h 2174"/>
                <a:gd name="T16" fmla="*/ 612 w 2254"/>
                <a:gd name="T17" fmla="*/ 1850 h 2174"/>
                <a:gd name="T18" fmla="*/ 655 w 2254"/>
                <a:gd name="T19" fmla="*/ 1968 h 2174"/>
                <a:gd name="T20" fmla="*/ 762 w 2254"/>
                <a:gd name="T21" fmla="*/ 2031 h 2174"/>
                <a:gd name="T22" fmla="*/ 1823 w 2254"/>
                <a:gd name="T23" fmla="*/ 2026 h 2174"/>
                <a:gd name="T24" fmla="*/ 1936 w 2254"/>
                <a:gd name="T25" fmla="*/ 1964 h 2174"/>
                <a:gd name="T26" fmla="*/ 1986 w 2254"/>
                <a:gd name="T27" fmla="*/ 1842 h 2174"/>
                <a:gd name="T28" fmla="*/ 2100 w 2254"/>
                <a:gd name="T29" fmla="*/ 971 h 2174"/>
                <a:gd name="T30" fmla="*/ 2021 w 2254"/>
                <a:gd name="T31" fmla="*/ 879 h 2174"/>
                <a:gd name="T32" fmla="*/ 1395 w 2254"/>
                <a:gd name="T33" fmla="*/ 855 h 2174"/>
                <a:gd name="T34" fmla="*/ 1334 w 2254"/>
                <a:gd name="T35" fmla="*/ 821 h 2174"/>
                <a:gd name="T36" fmla="*/ 1323 w 2254"/>
                <a:gd name="T37" fmla="*/ 343 h 2174"/>
                <a:gd name="T38" fmla="*/ 1286 w 2254"/>
                <a:gd name="T39" fmla="*/ 214 h 2174"/>
                <a:gd name="T40" fmla="*/ 1203 w 2254"/>
                <a:gd name="T41" fmla="*/ 150 h 2174"/>
                <a:gd name="T42" fmla="*/ 1131 w 2254"/>
                <a:gd name="T43" fmla="*/ 0 h 2174"/>
                <a:gd name="T44" fmla="*/ 1267 w 2254"/>
                <a:gd name="T45" fmla="*/ 23 h 2174"/>
                <a:gd name="T46" fmla="*/ 1391 w 2254"/>
                <a:gd name="T47" fmla="*/ 116 h 2174"/>
                <a:gd name="T48" fmla="*/ 1457 w 2254"/>
                <a:gd name="T49" fmla="*/ 279 h 2174"/>
                <a:gd name="T50" fmla="*/ 1930 w 2254"/>
                <a:gd name="T51" fmla="*/ 715 h 2174"/>
                <a:gd name="T52" fmla="*/ 2094 w 2254"/>
                <a:gd name="T53" fmla="*/ 760 h 2174"/>
                <a:gd name="T54" fmla="*/ 2209 w 2254"/>
                <a:gd name="T55" fmla="*/ 876 h 2174"/>
                <a:gd name="T56" fmla="*/ 2254 w 2254"/>
                <a:gd name="T57" fmla="*/ 1040 h 2174"/>
                <a:gd name="T58" fmla="*/ 2117 w 2254"/>
                <a:gd name="T59" fmla="*/ 1908 h 2174"/>
                <a:gd name="T60" fmla="*/ 2038 w 2254"/>
                <a:gd name="T61" fmla="*/ 2063 h 2174"/>
                <a:gd name="T62" fmla="*/ 1892 w 2254"/>
                <a:gd name="T63" fmla="*/ 2154 h 2174"/>
                <a:gd name="T64" fmla="*/ 795 w 2254"/>
                <a:gd name="T65" fmla="*/ 2174 h 2174"/>
                <a:gd name="T66" fmla="*/ 632 w 2254"/>
                <a:gd name="T67" fmla="*/ 2129 h 2174"/>
                <a:gd name="T68" fmla="*/ 524 w 2254"/>
                <a:gd name="T69" fmla="*/ 2106 h 2174"/>
                <a:gd name="T70" fmla="*/ 110 w 2254"/>
                <a:gd name="T71" fmla="*/ 2113 h 2174"/>
                <a:gd name="T72" fmla="*/ 24 w 2254"/>
                <a:gd name="T73" fmla="*/ 2055 h 2174"/>
                <a:gd name="T74" fmla="*/ 0 w 2254"/>
                <a:gd name="T75" fmla="*/ 956 h 2174"/>
                <a:gd name="T76" fmla="*/ 40 w 2254"/>
                <a:gd name="T77" fmla="*/ 859 h 2174"/>
                <a:gd name="T78" fmla="*/ 138 w 2254"/>
                <a:gd name="T79" fmla="*/ 819 h 2174"/>
                <a:gd name="T80" fmla="*/ 546 w 2254"/>
                <a:gd name="T81" fmla="*/ 840 h 2174"/>
                <a:gd name="T82" fmla="*/ 586 w 2254"/>
                <a:gd name="T83" fmla="*/ 873 h 2174"/>
                <a:gd name="T84" fmla="*/ 615 w 2254"/>
                <a:gd name="T85" fmla="*/ 863 h 2174"/>
                <a:gd name="T86" fmla="*/ 696 w 2254"/>
                <a:gd name="T87" fmla="*/ 827 h 2174"/>
                <a:gd name="T88" fmla="*/ 799 w 2254"/>
                <a:gd name="T89" fmla="*/ 761 h 2174"/>
                <a:gd name="T90" fmla="*/ 893 w 2254"/>
                <a:gd name="T91" fmla="*/ 658 h 2174"/>
                <a:gd name="T92" fmla="*/ 944 w 2254"/>
                <a:gd name="T93" fmla="*/ 515 h 2174"/>
                <a:gd name="T94" fmla="*/ 956 w 2254"/>
                <a:gd name="T95" fmla="*/ 51 h 2174"/>
                <a:gd name="T96" fmla="*/ 1001 w 2254"/>
                <a:gd name="T97" fmla="*/ 17 h 2174"/>
                <a:gd name="T98" fmla="*/ 1073 w 2254"/>
                <a:gd name="T99" fmla="*/ 3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4" h="2174">
                  <a:moveTo>
                    <a:pt x="140" y="958"/>
                  </a:moveTo>
                  <a:lnTo>
                    <a:pt x="140" y="1976"/>
                  </a:lnTo>
                  <a:lnTo>
                    <a:pt x="470" y="1976"/>
                  </a:lnTo>
                  <a:lnTo>
                    <a:pt x="470" y="958"/>
                  </a:lnTo>
                  <a:lnTo>
                    <a:pt x="140" y="958"/>
                  </a:lnTo>
                  <a:close/>
                  <a:moveTo>
                    <a:pt x="1130" y="140"/>
                  </a:moveTo>
                  <a:lnTo>
                    <a:pt x="1107" y="140"/>
                  </a:lnTo>
                  <a:lnTo>
                    <a:pt x="1087" y="142"/>
                  </a:lnTo>
                  <a:lnTo>
                    <a:pt x="1087" y="473"/>
                  </a:lnTo>
                  <a:lnTo>
                    <a:pt x="1084" y="524"/>
                  </a:lnTo>
                  <a:lnTo>
                    <a:pt x="1077" y="571"/>
                  </a:lnTo>
                  <a:lnTo>
                    <a:pt x="1066" y="616"/>
                  </a:lnTo>
                  <a:lnTo>
                    <a:pt x="1051" y="658"/>
                  </a:lnTo>
                  <a:lnTo>
                    <a:pt x="1033" y="697"/>
                  </a:lnTo>
                  <a:lnTo>
                    <a:pt x="1012" y="733"/>
                  </a:lnTo>
                  <a:lnTo>
                    <a:pt x="988" y="767"/>
                  </a:lnTo>
                  <a:lnTo>
                    <a:pt x="963" y="799"/>
                  </a:lnTo>
                  <a:lnTo>
                    <a:pt x="935" y="827"/>
                  </a:lnTo>
                  <a:lnTo>
                    <a:pt x="907" y="854"/>
                  </a:lnTo>
                  <a:lnTo>
                    <a:pt x="878" y="877"/>
                  </a:lnTo>
                  <a:lnTo>
                    <a:pt x="849" y="899"/>
                  </a:lnTo>
                  <a:lnTo>
                    <a:pt x="819" y="918"/>
                  </a:lnTo>
                  <a:lnTo>
                    <a:pt x="791" y="935"/>
                  </a:lnTo>
                  <a:lnTo>
                    <a:pt x="763" y="951"/>
                  </a:lnTo>
                  <a:lnTo>
                    <a:pt x="737" y="964"/>
                  </a:lnTo>
                  <a:lnTo>
                    <a:pt x="711" y="975"/>
                  </a:lnTo>
                  <a:lnTo>
                    <a:pt x="689" y="985"/>
                  </a:lnTo>
                  <a:lnTo>
                    <a:pt x="670" y="992"/>
                  </a:lnTo>
                  <a:lnTo>
                    <a:pt x="653" y="999"/>
                  </a:lnTo>
                  <a:lnTo>
                    <a:pt x="639" y="1003"/>
                  </a:lnTo>
                  <a:lnTo>
                    <a:pt x="631" y="1006"/>
                  </a:lnTo>
                  <a:lnTo>
                    <a:pt x="625" y="1007"/>
                  </a:lnTo>
                  <a:lnTo>
                    <a:pt x="618" y="1008"/>
                  </a:lnTo>
                  <a:lnTo>
                    <a:pt x="611" y="1009"/>
                  </a:lnTo>
                  <a:lnTo>
                    <a:pt x="612" y="1009"/>
                  </a:lnTo>
                  <a:lnTo>
                    <a:pt x="612" y="1850"/>
                  </a:lnTo>
                  <a:lnTo>
                    <a:pt x="615" y="1883"/>
                  </a:lnTo>
                  <a:lnTo>
                    <a:pt x="623" y="1915"/>
                  </a:lnTo>
                  <a:lnTo>
                    <a:pt x="636" y="1943"/>
                  </a:lnTo>
                  <a:lnTo>
                    <a:pt x="655" y="1968"/>
                  </a:lnTo>
                  <a:lnTo>
                    <a:pt x="677" y="1991"/>
                  </a:lnTo>
                  <a:lnTo>
                    <a:pt x="703" y="2009"/>
                  </a:lnTo>
                  <a:lnTo>
                    <a:pt x="731" y="2022"/>
                  </a:lnTo>
                  <a:lnTo>
                    <a:pt x="762" y="2031"/>
                  </a:lnTo>
                  <a:lnTo>
                    <a:pt x="795" y="2034"/>
                  </a:lnTo>
                  <a:lnTo>
                    <a:pt x="1743" y="2034"/>
                  </a:lnTo>
                  <a:lnTo>
                    <a:pt x="1785" y="2032"/>
                  </a:lnTo>
                  <a:lnTo>
                    <a:pt x="1823" y="2026"/>
                  </a:lnTo>
                  <a:lnTo>
                    <a:pt x="1857" y="2016"/>
                  </a:lnTo>
                  <a:lnTo>
                    <a:pt x="1887" y="2003"/>
                  </a:lnTo>
                  <a:lnTo>
                    <a:pt x="1913" y="1985"/>
                  </a:lnTo>
                  <a:lnTo>
                    <a:pt x="1936" y="1964"/>
                  </a:lnTo>
                  <a:lnTo>
                    <a:pt x="1954" y="1940"/>
                  </a:lnTo>
                  <a:lnTo>
                    <a:pt x="1969" y="1910"/>
                  </a:lnTo>
                  <a:lnTo>
                    <a:pt x="1980" y="1879"/>
                  </a:lnTo>
                  <a:lnTo>
                    <a:pt x="1986" y="1842"/>
                  </a:lnTo>
                  <a:lnTo>
                    <a:pt x="1986" y="1839"/>
                  </a:lnTo>
                  <a:lnTo>
                    <a:pt x="2113" y="1033"/>
                  </a:lnTo>
                  <a:lnTo>
                    <a:pt x="2109" y="1002"/>
                  </a:lnTo>
                  <a:lnTo>
                    <a:pt x="2100" y="971"/>
                  </a:lnTo>
                  <a:lnTo>
                    <a:pt x="2086" y="944"/>
                  </a:lnTo>
                  <a:lnTo>
                    <a:pt x="2068" y="918"/>
                  </a:lnTo>
                  <a:lnTo>
                    <a:pt x="2046" y="897"/>
                  </a:lnTo>
                  <a:lnTo>
                    <a:pt x="2021" y="879"/>
                  </a:lnTo>
                  <a:lnTo>
                    <a:pt x="1992" y="866"/>
                  </a:lnTo>
                  <a:lnTo>
                    <a:pt x="1962" y="858"/>
                  </a:lnTo>
                  <a:lnTo>
                    <a:pt x="1929" y="855"/>
                  </a:lnTo>
                  <a:lnTo>
                    <a:pt x="1395" y="855"/>
                  </a:lnTo>
                  <a:lnTo>
                    <a:pt x="1376" y="853"/>
                  </a:lnTo>
                  <a:lnTo>
                    <a:pt x="1360" y="845"/>
                  </a:lnTo>
                  <a:lnTo>
                    <a:pt x="1345" y="835"/>
                  </a:lnTo>
                  <a:lnTo>
                    <a:pt x="1334" y="821"/>
                  </a:lnTo>
                  <a:lnTo>
                    <a:pt x="1327" y="804"/>
                  </a:lnTo>
                  <a:lnTo>
                    <a:pt x="1325" y="785"/>
                  </a:lnTo>
                  <a:lnTo>
                    <a:pt x="1325" y="385"/>
                  </a:lnTo>
                  <a:lnTo>
                    <a:pt x="1323" y="343"/>
                  </a:lnTo>
                  <a:lnTo>
                    <a:pt x="1318" y="304"/>
                  </a:lnTo>
                  <a:lnTo>
                    <a:pt x="1311" y="270"/>
                  </a:lnTo>
                  <a:lnTo>
                    <a:pt x="1299" y="239"/>
                  </a:lnTo>
                  <a:lnTo>
                    <a:pt x="1286" y="214"/>
                  </a:lnTo>
                  <a:lnTo>
                    <a:pt x="1270" y="192"/>
                  </a:lnTo>
                  <a:lnTo>
                    <a:pt x="1250" y="174"/>
                  </a:lnTo>
                  <a:lnTo>
                    <a:pt x="1227" y="160"/>
                  </a:lnTo>
                  <a:lnTo>
                    <a:pt x="1203" y="150"/>
                  </a:lnTo>
                  <a:lnTo>
                    <a:pt x="1179" y="144"/>
                  </a:lnTo>
                  <a:lnTo>
                    <a:pt x="1154" y="141"/>
                  </a:lnTo>
                  <a:lnTo>
                    <a:pt x="1130" y="140"/>
                  </a:lnTo>
                  <a:close/>
                  <a:moveTo>
                    <a:pt x="1131" y="0"/>
                  </a:moveTo>
                  <a:lnTo>
                    <a:pt x="1163" y="1"/>
                  </a:lnTo>
                  <a:lnTo>
                    <a:pt x="1197" y="5"/>
                  </a:lnTo>
                  <a:lnTo>
                    <a:pt x="1232" y="13"/>
                  </a:lnTo>
                  <a:lnTo>
                    <a:pt x="1267" y="23"/>
                  </a:lnTo>
                  <a:lnTo>
                    <a:pt x="1300" y="39"/>
                  </a:lnTo>
                  <a:lnTo>
                    <a:pt x="1333" y="60"/>
                  </a:lnTo>
                  <a:lnTo>
                    <a:pt x="1364" y="86"/>
                  </a:lnTo>
                  <a:lnTo>
                    <a:pt x="1391" y="116"/>
                  </a:lnTo>
                  <a:lnTo>
                    <a:pt x="1414" y="151"/>
                  </a:lnTo>
                  <a:lnTo>
                    <a:pt x="1433" y="189"/>
                  </a:lnTo>
                  <a:lnTo>
                    <a:pt x="1446" y="233"/>
                  </a:lnTo>
                  <a:lnTo>
                    <a:pt x="1457" y="279"/>
                  </a:lnTo>
                  <a:lnTo>
                    <a:pt x="1463" y="330"/>
                  </a:lnTo>
                  <a:lnTo>
                    <a:pt x="1465" y="385"/>
                  </a:lnTo>
                  <a:lnTo>
                    <a:pt x="1465" y="715"/>
                  </a:lnTo>
                  <a:lnTo>
                    <a:pt x="1930" y="715"/>
                  </a:lnTo>
                  <a:lnTo>
                    <a:pt x="1974" y="718"/>
                  </a:lnTo>
                  <a:lnTo>
                    <a:pt x="2016" y="727"/>
                  </a:lnTo>
                  <a:lnTo>
                    <a:pt x="2056" y="742"/>
                  </a:lnTo>
                  <a:lnTo>
                    <a:pt x="2094" y="760"/>
                  </a:lnTo>
                  <a:lnTo>
                    <a:pt x="2128" y="783"/>
                  </a:lnTo>
                  <a:lnTo>
                    <a:pt x="2159" y="810"/>
                  </a:lnTo>
                  <a:lnTo>
                    <a:pt x="2186" y="842"/>
                  </a:lnTo>
                  <a:lnTo>
                    <a:pt x="2209" y="876"/>
                  </a:lnTo>
                  <a:lnTo>
                    <a:pt x="2228" y="914"/>
                  </a:lnTo>
                  <a:lnTo>
                    <a:pt x="2242" y="953"/>
                  </a:lnTo>
                  <a:lnTo>
                    <a:pt x="2250" y="995"/>
                  </a:lnTo>
                  <a:lnTo>
                    <a:pt x="2254" y="1040"/>
                  </a:lnTo>
                  <a:lnTo>
                    <a:pt x="2254" y="1045"/>
                  </a:lnTo>
                  <a:lnTo>
                    <a:pt x="2254" y="1050"/>
                  </a:lnTo>
                  <a:lnTo>
                    <a:pt x="2126" y="1861"/>
                  </a:lnTo>
                  <a:lnTo>
                    <a:pt x="2117" y="1908"/>
                  </a:lnTo>
                  <a:lnTo>
                    <a:pt x="2103" y="1953"/>
                  </a:lnTo>
                  <a:lnTo>
                    <a:pt x="2086" y="1993"/>
                  </a:lnTo>
                  <a:lnTo>
                    <a:pt x="2064" y="2030"/>
                  </a:lnTo>
                  <a:lnTo>
                    <a:pt x="2038" y="2063"/>
                  </a:lnTo>
                  <a:lnTo>
                    <a:pt x="2007" y="2092"/>
                  </a:lnTo>
                  <a:lnTo>
                    <a:pt x="1972" y="2117"/>
                  </a:lnTo>
                  <a:lnTo>
                    <a:pt x="1934" y="2137"/>
                  </a:lnTo>
                  <a:lnTo>
                    <a:pt x="1892" y="2154"/>
                  </a:lnTo>
                  <a:lnTo>
                    <a:pt x="1846" y="2165"/>
                  </a:lnTo>
                  <a:lnTo>
                    <a:pt x="1797" y="2172"/>
                  </a:lnTo>
                  <a:lnTo>
                    <a:pt x="1744" y="2174"/>
                  </a:lnTo>
                  <a:lnTo>
                    <a:pt x="795" y="2174"/>
                  </a:lnTo>
                  <a:lnTo>
                    <a:pt x="751" y="2172"/>
                  </a:lnTo>
                  <a:lnTo>
                    <a:pt x="709" y="2162"/>
                  </a:lnTo>
                  <a:lnTo>
                    <a:pt x="669" y="2148"/>
                  </a:lnTo>
                  <a:lnTo>
                    <a:pt x="632" y="2129"/>
                  </a:lnTo>
                  <a:lnTo>
                    <a:pt x="597" y="2106"/>
                  </a:lnTo>
                  <a:lnTo>
                    <a:pt x="566" y="2080"/>
                  </a:lnTo>
                  <a:lnTo>
                    <a:pt x="546" y="2094"/>
                  </a:lnTo>
                  <a:lnTo>
                    <a:pt x="524" y="2106"/>
                  </a:lnTo>
                  <a:lnTo>
                    <a:pt x="499" y="2113"/>
                  </a:lnTo>
                  <a:lnTo>
                    <a:pt x="472" y="2116"/>
                  </a:lnTo>
                  <a:lnTo>
                    <a:pt x="138" y="2116"/>
                  </a:lnTo>
                  <a:lnTo>
                    <a:pt x="110" y="2113"/>
                  </a:lnTo>
                  <a:lnTo>
                    <a:pt x="85" y="2105"/>
                  </a:lnTo>
                  <a:lnTo>
                    <a:pt x="61" y="2092"/>
                  </a:lnTo>
                  <a:lnTo>
                    <a:pt x="40" y="2075"/>
                  </a:lnTo>
                  <a:lnTo>
                    <a:pt x="24" y="2055"/>
                  </a:lnTo>
                  <a:lnTo>
                    <a:pt x="11" y="2032"/>
                  </a:lnTo>
                  <a:lnTo>
                    <a:pt x="2" y="2006"/>
                  </a:lnTo>
                  <a:lnTo>
                    <a:pt x="0" y="1978"/>
                  </a:lnTo>
                  <a:lnTo>
                    <a:pt x="0" y="956"/>
                  </a:lnTo>
                  <a:lnTo>
                    <a:pt x="2" y="929"/>
                  </a:lnTo>
                  <a:lnTo>
                    <a:pt x="11" y="903"/>
                  </a:lnTo>
                  <a:lnTo>
                    <a:pt x="24" y="879"/>
                  </a:lnTo>
                  <a:lnTo>
                    <a:pt x="40" y="859"/>
                  </a:lnTo>
                  <a:lnTo>
                    <a:pt x="61" y="842"/>
                  </a:lnTo>
                  <a:lnTo>
                    <a:pt x="84" y="829"/>
                  </a:lnTo>
                  <a:lnTo>
                    <a:pt x="110" y="821"/>
                  </a:lnTo>
                  <a:lnTo>
                    <a:pt x="138" y="819"/>
                  </a:lnTo>
                  <a:lnTo>
                    <a:pt x="472" y="819"/>
                  </a:lnTo>
                  <a:lnTo>
                    <a:pt x="499" y="821"/>
                  </a:lnTo>
                  <a:lnTo>
                    <a:pt x="524" y="828"/>
                  </a:lnTo>
                  <a:lnTo>
                    <a:pt x="546" y="840"/>
                  </a:lnTo>
                  <a:lnTo>
                    <a:pt x="566" y="855"/>
                  </a:lnTo>
                  <a:lnTo>
                    <a:pt x="583" y="874"/>
                  </a:lnTo>
                  <a:lnTo>
                    <a:pt x="584" y="873"/>
                  </a:lnTo>
                  <a:lnTo>
                    <a:pt x="586" y="873"/>
                  </a:lnTo>
                  <a:lnTo>
                    <a:pt x="588" y="872"/>
                  </a:lnTo>
                  <a:lnTo>
                    <a:pt x="594" y="871"/>
                  </a:lnTo>
                  <a:lnTo>
                    <a:pt x="602" y="867"/>
                  </a:lnTo>
                  <a:lnTo>
                    <a:pt x="615" y="863"/>
                  </a:lnTo>
                  <a:lnTo>
                    <a:pt x="632" y="857"/>
                  </a:lnTo>
                  <a:lnTo>
                    <a:pt x="651" y="848"/>
                  </a:lnTo>
                  <a:lnTo>
                    <a:pt x="672" y="839"/>
                  </a:lnTo>
                  <a:lnTo>
                    <a:pt x="696" y="827"/>
                  </a:lnTo>
                  <a:lnTo>
                    <a:pt x="721" y="813"/>
                  </a:lnTo>
                  <a:lnTo>
                    <a:pt x="747" y="799"/>
                  </a:lnTo>
                  <a:lnTo>
                    <a:pt x="774" y="781"/>
                  </a:lnTo>
                  <a:lnTo>
                    <a:pt x="799" y="761"/>
                  </a:lnTo>
                  <a:lnTo>
                    <a:pt x="824" y="738"/>
                  </a:lnTo>
                  <a:lnTo>
                    <a:pt x="850" y="714"/>
                  </a:lnTo>
                  <a:lnTo>
                    <a:pt x="872" y="688"/>
                  </a:lnTo>
                  <a:lnTo>
                    <a:pt x="893" y="658"/>
                  </a:lnTo>
                  <a:lnTo>
                    <a:pt x="911" y="626"/>
                  </a:lnTo>
                  <a:lnTo>
                    <a:pt x="926" y="592"/>
                  </a:lnTo>
                  <a:lnTo>
                    <a:pt x="938" y="555"/>
                  </a:lnTo>
                  <a:lnTo>
                    <a:pt x="944" y="515"/>
                  </a:lnTo>
                  <a:lnTo>
                    <a:pt x="947" y="473"/>
                  </a:lnTo>
                  <a:lnTo>
                    <a:pt x="947" y="85"/>
                  </a:lnTo>
                  <a:lnTo>
                    <a:pt x="949" y="67"/>
                  </a:lnTo>
                  <a:lnTo>
                    <a:pt x="956" y="51"/>
                  </a:lnTo>
                  <a:lnTo>
                    <a:pt x="966" y="37"/>
                  </a:lnTo>
                  <a:lnTo>
                    <a:pt x="980" y="26"/>
                  </a:lnTo>
                  <a:lnTo>
                    <a:pt x="996" y="18"/>
                  </a:lnTo>
                  <a:lnTo>
                    <a:pt x="1001" y="17"/>
                  </a:lnTo>
                  <a:lnTo>
                    <a:pt x="1012" y="14"/>
                  </a:lnTo>
                  <a:lnTo>
                    <a:pt x="1027" y="11"/>
                  </a:lnTo>
                  <a:lnTo>
                    <a:pt x="1049" y="6"/>
                  </a:lnTo>
                  <a:lnTo>
                    <a:pt x="1073" y="3"/>
                  </a:lnTo>
                  <a:lnTo>
                    <a:pt x="1100" y="1"/>
                  </a:lnTo>
                  <a:lnTo>
                    <a:pt x="1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6" name="Group 1125"/>
          <p:cNvGrpSpPr/>
          <p:nvPr/>
        </p:nvGrpSpPr>
        <p:grpSpPr>
          <a:xfrm>
            <a:off x="7294590" y="5778936"/>
            <a:ext cx="400050" cy="552451"/>
            <a:chOff x="7304088" y="5778500"/>
            <a:chExt cx="400050" cy="552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2" name="Freeform 517"/>
            <p:cNvSpPr>
              <a:spLocks noEditPoints="1"/>
            </p:cNvSpPr>
            <p:nvPr/>
          </p:nvSpPr>
          <p:spPr bwMode="auto">
            <a:xfrm>
              <a:off x="7304088" y="5778500"/>
              <a:ext cx="400050" cy="296863"/>
            </a:xfrm>
            <a:custGeom>
              <a:avLst/>
              <a:gdLst>
                <a:gd name="T0" fmla="*/ 1167 w 2525"/>
                <a:gd name="T1" fmla="*/ 165 h 1874"/>
                <a:gd name="T2" fmla="*/ 971 w 2525"/>
                <a:gd name="T3" fmla="*/ 265 h 1874"/>
                <a:gd name="T4" fmla="*/ 825 w 2525"/>
                <a:gd name="T5" fmla="*/ 429 h 1874"/>
                <a:gd name="T6" fmla="*/ 761 w 2525"/>
                <a:gd name="T7" fmla="*/ 515 h 1874"/>
                <a:gd name="T8" fmla="*/ 681 w 2525"/>
                <a:gd name="T9" fmla="*/ 507 h 1874"/>
                <a:gd name="T10" fmla="*/ 547 w 2525"/>
                <a:gd name="T11" fmla="*/ 511 h 1874"/>
                <a:gd name="T12" fmla="*/ 426 w 2525"/>
                <a:gd name="T13" fmla="*/ 589 h 1874"/>
                <a:gd name="T14" fmla="*/ 365 w 2525"/>
                <a:gd name="T15" fmla="*/ 721 h 1874"/>
                <a:gd name="T16" fmla="*/ 377 w 2525"/>
                <a:gd name="T17" fmla="*/ 849 h 1874"/>
                <a:gd name="T18" fmla="*/ 371 w 2525"/>
                <a:gd name="T19" fmla="*/ 911 h 1874"/>
                <a:gd name="T20" fmla="*/ 270 w 2525"/>
                <a:gd name="T21" fmla="*/ 992 h 1874"/>
                <a:gd name="T22" fmla="*/ 167 w 2525"/>
                <a:gd name="T23" fmla="*/ 1151 h 1874"/>
                <a:gd name="T24" fmla="*/ 144 w 2525"/>
                <a:gd name="T25" fmla="*/ 1343 h 1874"/>
                <a:gd name="T26" fmla="*/ 212 w 2525"/>
                <a:gd name="T27" fmla="*/ 1533 h 1874"/>
                <a:gd name="T28" fmla="*/ 349 w 2525"/>
                <a:gd name="T29" fmla="*/ 1673 h 1874"/>
                <a:gd name="T30" fmla="*/ 531 w 2525"/>
                <a:gd name="T31" fmla="*/ 1734 h 1874"/>
                <a:gd name="T32" fmla="*/ 2084 w 2525"/>
                <a:gd name="T33" fmla="*/ 1695 h 1874"/>
                <a:gd name="T34" fmla="*/ 2252 w 2525"/>
                <a:gd name="T35" fmla="*/ 1572 h 1874"/>
                <a:gd name="T36" fmla="*/ 2358 w 2525"/>
                <a:gd name="T37" fmla="*/ 1392 h 1874"/>
                <a:gd name="T38" fmla="*/ 2381 w 2525"/>
                <a:gd name="T39" fmla="*/ 1177 h 1874"/>
                <a:gd name="T40" fmla="*/ 2314 w 2525"/>
                <a:gd name="T41" fmla="*/ 973 h 1874"/>
                <a:gd name="T42" fmla="*/ 2173 w 2525"/>
                <a:gd name="T43" fmla="*/ 818 h 1874"/>
                <a:gd name="T44" fmla="*/ 1979 w 2525"/>
                <a:gd name="T45" fmla="*/ 736 h 1874"/>
                <a:gd name="T46" fmla="*/ 1926 w 2525"/>
                <a:gd name="T47" fmla="*/ 692 h 1874"/>
                <a:gd name="T48" fmla="*/ 1878 w 2525"/>
                <a:gd name="T49" fmla="*/ 502 h 1874"/>
                <a:gd name="T50" fmla="*/ 1752 w 2525"/>
                <a:gd name="T51" fmla="*/ 313 h 1874"/>
                <a:gd name="T52" fmla="*/ 1564 w 2525"/>
                <a:gd name="T53" fmla="*/ 187 h 1874"/>
                <a:gd name="T54" fmla="*/ 1333 w 2525"/>
                <a:gd name="T55" fmla="*/ 140 h 1874"/>
                <a:gd name="T56" fmla="*/ 1528 w 2525"/>
                <a:gd name="T57" fmla="*/ 26 h 1874"/>
                <a:gd name="T58" fmla="*/ 1757 w 2525"/>
                <a:gd name="T59" fmla="*/ 135 h 1874"/>
                <a:gd name="T60" fmla="*/ 1933 w 2525"/>
                <a:gd name="T61" fmla="*/ 312 h 1874"/>
                <a:gd name="T62" fmla="*/ 2040 w 2525"/>
                <a:gd name="T63" fmla="*/ 544 h 1874"/>
                <a:gd name="T64" fmla="*/ 2217 w 2525"/>
                <a:gd name="T65" fmla="*/ 679 h 1874"/>
                <a:gd name="T66" fmla="*/ 2391 w 2525"/>
                <a:gd name="T67" fmla="*/ 837 h 1874"/>
                <a:gd name="T68" fmla="*/ 2498 w 2525"/>
                <a:gd name="T69" fmla="*/ 1050 h 1874"/>
                <a:gd name="T70" fmla="*/ 2522 w 2525"/>
                <a:gd name="T71" fmla="*/ 1295 h 1874"/>
                <a:gd name="T72" fmla="*/ 2455 w 2525"/>
                <a:gd name="T73" fmla="*/ 1525 h 1874"/>
                <a:gd name="T74" fmla="*/ 2314 w 2525"/>
                <a:gd name="T75" fmla="*/ 1712 h 1874"/>
                <a:gd name="T76" fmla="*/ 2114 w 2525"/>
                <a:gd name="T77" fmla="*/ 1835 h 1874"/>
                <a:gd name="T78" fmla="*/ 1937 w 2525"/>
                <a:gd name="T79" fmla="*/ 1874 h 1874"/>
                <a:gd name="T80" fmla="*/ 469 w 2525"/>
                <a:gd name="T81" fmla="*/ 1868 h 1874"/>
                <a:gd name="T82" fmla="*/ 264 w 2525"/>
                <a:gd name="T83" fmla="*/ 1783 h 1874"/>
                <a:gd name="T84" fmla="*/ 103 w 2525"/>
                <a:gd name="T85" fmla="*/ 1622 h 1874"/>
                <a:gd name="T86" fmla="*/ 13 w 2525"/>
                <a:gd name="T87" fmla="*/ 1410 h 1874"/>
                <a:gd name="T88" fmla="*/ 10 w 2525"/>
                <a:gd name="T89" fmla="*/ 1187 h 1874"/>
                <a:gd name="T90" fmla="*/ 87 w 2525"/>
                <a:gd name="T91" fmla="*/ 994 h 1874"/>
                <a:gd name="T92" fmla="*/ 230 w 2525"/>
                <a:gd name="T93" fmla="*/ 843 h 1874"/>
                <a:gd name="T94" fmla="*/ 233 w 2525"/>
                <a:gd name="T95" fmla="*/ 661 h 1874"/>
                <a:gd name="T96" fmla="*/ 323 w 2525"/>
                <a:gd name="T97" fmla="*/ 494 h 1874"/>
                <a:gd name="T98" fmla="*/ 478 w 2525"/>
                <a:gd name="T99" fmla="*/ 386 h 1874"/>
                <a:gd name="T100" fmla="*/ 660 w 2525"/>
                <a:gd name="T101" fmla="*/ 361 h 1874"/>
                <a:gd name="T102" fmla="*/ 815 w 2525"/>
                <a:gd name="T103" fmla="*/ 214 h 1874"/>
                <a:gd name="T104" fmla="*/ 1022 w 2525"/>
                <a:gd name="T105" fmla="*/ 70 h 1874"/>
                <a:gd name="T106" fmla="*/ 1268 w 2525"/>
                <a:gd name="T107" fmla="*/ 3 h 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5" h="1874">
                  <a:moveTo>
                    <a:pt x="1333" y="140"/>
                  </a:moveTo>
                  <a:lnTo>
                    <a:pt x="1277" y="143"/>
                  </a:lnTo>
                  <a:lnTo>
                    <a:pt x="1221" y="152"/>
                  </a:lnTo>
                  <a:lnTo>
                    <a:pt x="1167" y="165"/>
                  </a:lnTo>
                  <a:lnTo>
                    <a:pt x="1115" y="182"/>
                  </a:lnTo>
                  <a:lnTo>
                    <a:pt x="1065" y="206"/>
                  </a:lnTo>
                  <a:lnTo>
                    <a:pt x="1017" y="233"/>
                  </a:lnTo>
                  <a:lnTo>
                    <a:pt x="971" y="265"/>
                  </a:lnTo>
                  <a:lnTo>
                    <a:pt x="930" y="301"/>
                  </a:lnTo>
                  <a:lnTo>
                    <a:pt x="891" y="340"/>
                  </a:lnTo>
                  <a:lnTo>
                    <a:pt x="856" y="383"/>
                  </a:lnTo>
                  <a:lnTo>
                    <a:pt x="825" y="429"/>
                  </a:lnTo>
                  <a:lnTo>
                    <a:pt x="798" y="480"/>
                  </a:lnTo>
                  <a:lnTo>
                    <a:pt x="789" y="495"/>
                  </a:lnTo>
                  <a:lnTo>
                    <a:pt x="776" y="506"/>
                  </a:lnTo>
                  <a:lnTo>
                    <a:pt x="761" y="515"/>
                  </a:lnTo>
                  <a:lnTo>
                    <a:pt x="746" y="519"/>
                  </a:lnTo>
                  <a:lnTo>
                    <a:pt x="728" y="520"/>
                  </a:lnTo>
                  <a:lnTo>
                    <a:pt x="711" y="516"/>
                  </a:lnTo>
                  <a:lnTo>
                    <a:pt x="681" y="507"/>
                  </a:lnTo>
                  <a:lnTo>
                    <a:pt x="652" y="502"/>
                  </a:lnTo>
                  <a:lnTo>
                    <a:pt x="622" y="500"/>
                  </a:lnTo>
                  <a:lnTo>
                    <a:pt x="583" y="503"/>
                  </a:lnTo>
                  <a:lnTo>
                    <a:pt x="547" y="511"/>
                  </a:lnTo>
                  <a:lnTo>
                    <a:pt x="512" y="524"/>
                  </a:lnTo>
                  <a:lnTo>
                    <a:pt x="480" y="542"/>
                  </a:lnTo>
                  <a:lnTo>
                    <a:pt x="451" y="564"/>
                  </a:lnTo>
                  <a:lnTo>
                    <a:pt x="426" y="589"/>
                  </a:lnTo>
                  <a:lnTo>
                    <a:pt x="404" y="618"/>
                  </a:lnTo>
                  <a:lnTo>
                    <a:pt x="386" y="651"/>
                  </a:lnTo>
                  <a:lnTo>
                    <a:pt x="373" y="684"/>
                  </a:lnTo>
                  <a:lnTo>
                    <a:pt x="365" y="721"/>
                  </a:lnTo>
                  <a:lnTo>
                    <a:pt x="362" y="760"/>
                  </a:lnTo>
                  <a:lnTo>
                    <a:pt x="364" y="791"/>
                  </a:lnTo>
                  <a:lnTo>
                    <a:pt x="369" y="820"/>
                  </a:lnTo>
                  <a:lnTo>
                    <a:pt x="377" y="849"/>
                  </a:lnTo>
                  <a:lnTo>
                    <a:pt x="382" y="865"/>
                  </a:lnTo>
                  <a:lnTo>
                    <a:pt x="382" y="882"/>
                  </a:lnTo>
                  <a:lnTo>
                    <a:pt x="377" y="897"/>
                  </a:lnTo>
                  <a:lnTo>
                    <a:pt x="371" y="911"/>
                  </a:lnTo>
                  <a:lnTo>
                    <a:pt x="361" y="924"/>
                  </a:lnTo>
                  <a:lnTo>
                    <a:pt x="347" y="934"/>
                  </a:lnTo>
                  <a:lnTo>
                    <a:pt x="307" y="961"/>
                  </a:lnTo>
                  <a:lnTo>
                    <a:pt x="270" y="992"/>
                  </a:lnTo>
                  <a:lnTo>
                    <a:pt x="237" y="1027"/>
                  </a:lnTo>
                  <a:lnTo>
                    <a:pt x="209" y="1065"/>
                  </a:lnTo>
                  <a:lnTo>
                    <a:pt x="185" y="1106"/>
                  </a:lnTo>
                  <a:lnTo>
                    <a:pt x="167" y="1151"/>
                  </a:lnTo>
                  <a:lnTo>
                    <a:pt x="152" y="1196"/>
                  </a:lnTo>
                  <a:lnTo>
                    <a:pt x="143" y="1243"/>
                  </a:lnTo>
                  <a:lnTo>
                    <a:pt x="141" y="1292"/>
                  </a:lnTo>
                  <a:lnTo>
                    <a:pt x="144" y="1343"/>
                  </a:lnTo>
                  <a:lnTo>
                    <a:pt x="153" y="1394"/>
                  </a:lnTo>
                  <a:lnTo>
                    <a:pt x="168" y="1443"/>
                  </a:lnTo>
                  <a:lnTo>
                    <a:pt x="188" y="1490"/>
                  </a:lnTo>
                  <a:lnTo>
                    <a:pt x="212" y="1533"/>
                  </a:lnTo>
                  <a:lnTo>
                    <a:pt x="240" y="1574"/>
                  </a:lnTo>
                  <a:lnTo>
                    <a:pt x="273" y="1611"/>
                  </a:lnTo>
                  <a:lnTo>
                    <a:pt x="310" y="1644"/>
                  </a:lnTo>
                  <a:lnTo>
                    <a:pt x="349" y="1673"/>
                  </a:lnTo>
                  <a:lnTo>
                    <a:pt x="392" y="1697"/>
                  </a:lnTo>
                  <a:lnTo>
                    <a:pt x="437" y="1715"/>
                  </a:lnTo>
                  <a:lnTo>
                    <a:pt x="483" y="1727"/>
                  </a:lnTo>
                  <a:lnTo>
                    <a:pt x="531" y="1734"/>
                  </a:lnTo>
                  <a:lnTo>
                    <a:pt x="1932" y="1734"/>
                  </a:lnTo>
                  <a:lnTo>
                    <a:pt x="1985" y="1726"/>
                  </a:lnTo>
                  <a:lnTo>
                    <a:pt x="2035" y="1714"/>
                  </a:lnTo>
                  <a:lnTo>
                    <a:pt x="2084" y="1695"/>
                  </a:lnTo>
                  <a:lnTo>
                    <a:pt x="2130" y="1670"/>
                  </a:lnTo>
                  <a:lnTo>
                    <a:pt x="2175" y="1642"/>
                  </a:lnTo>
                  <a:lnTo>
                    <a:pt x="2215" y="1609"/>
                  </a:lnTo>
                  <a:lnTo>
                    <a:pt x="2252" y="1572"/>
                  </a:lnTo>
                  <a:lnTo>
                    <a:pt x="2285" y="1532"/>
                  </a:lnTo>
                  <a:lnTo>
                    <a:pt x="2314" y="1488"/>
                  </a:lnTo>
                  <a:lnTo>
                    <a:pt x="2338" y="1441"/>
                  </a:lnTo>
                  <a:lnTo>
                    <a:pt x="2358" y="1392"/>
                  </a:lnTo>
                  <a:lnTo>
                    <a:pt x="2373" y="1340"/>
                  </a:lnTo>
                  <a:lnTo>
                    <a:pt x="2381" y="1287"/>
                  </a:lnTo>
                  <a:lnTo>
                    <a:pt x="2384" y="1232"/>
                  </a:lnTo>
                  <a:lnTo>
                    <a:pt x="2381" y="1177"/>
                  </a:lnTo>
                  <a:lnTo>
                    <a:pt x="2373" y="1123"/>
                  </a:lnTo>
                  <a:lnTo>
                    <a:pt x="2358" y="1070"/>
                  </a:lnTo>
                  <a:lnTo>
                    <a:pt x="2339" y="1021"/>
                  </a:lnTo>
                  <a:lnTo>
                    <a:pt x="2314" y="973"/>
                  </a:lnTo>
                  <a:lnTo>
                    <a:pt x="2285" y="929"/>
                  </a:lnTo>
                  <a:lnTo>
                    <a:pt x="2252" y="888"/>
                  </a:lnTo>
                  <a:lnTo>
                    <a:pt x="2215" y="851"/>
                  </a:lnTo>
                  <a:lnTo>
                    <a:pt x="2173" y="818"/>
                  </a:lnTo>
                  <a:lnTo>
                    <a:pt x="2129" y="790"/>
                  </a:lnTo>
                  <a:lnTo>
                    <a:pt x="2082" y="767"/>
                  </a:lnTo>
                  <a:lnTo>
                    <a:pt x="2032" y="749"/>
                  </a:lnTo>
                  <a:lnTo>
                    <a:pt x="1979" y="736"/>
                  </a:lnTo>
                  <a:lnTo>
                    <a:pt x="1962" y="731"/>
                  </a:lnTo>
                  <a:lnTo>
                    <a:pt x="1947" y="721"/>
                  </a:lnTo>
                  <a:lnTo>
                    <a:pt x="1934" y="709"/>
                  </a:lnTo>
                  <a:lnTo>
                    <a:pt x="1926" y="692"/>
                  </a:lnTo>
                  <a:lnTo>
                    <a:pt x="1921" y="674"/>
                  </a:lnTo>
                  <a:lnTo>
                    <a:pt x="1913" y="614"/>
                  </a:lnTo>
                  <a:lnTo>
                    <a:pt x="1898" y="557"/>
                  </a:lnTo>
                  <a:lnTo>
                    <a:pt x="1878" y="502"/>
                  </a:lnTo>
                  <a:lnTo>
                    <a:pt x="1854" y="449"/>
                  </a:lnTo>
                  <a:lnTo>
                    <a:pt x="1824" y="401"/>
                  </a:lnTo>
                  <a:lnTo>
                    <a:pt x="1791" y="355"/>
                  </a:lnTo>
                  <a:lnTo>
                    <a:pt x="1752" y="313"/>
                  </a:lnTo>
                  <a:lnTo>
                    <a:pt x="1709" y="275"/>
                  </a:lnTo>
                  <a:lnTo>
                    <a:pt x="1664" y="240"/>
                  </a:lnTo>
                  <a:lnTo>
                    <a:pt x="1616" y="211"/>
                  </a:lnTo>
                  <a:lnTo>
                    <a:pt x="1564" y="187"/>
                  </a:lnTo>
                  <a:lnTo>
                    <a:pt x="1509" y="167"/>
                  </a:lnTo>
                  <a:lnTo>
                    <a:pt x="1453" y="153"/>
                  </a:lnTo>
                  <a:lnTo>
                    <a:pt x="1394" y="143"/>
                  </a:lnTo>
                  <a:lnTo>
                    <a:pt x="1333" y="140"/>
                  </a:lnTo>
                  <a:close/>
                  <a:moveTo>
                    <a:pt x="1333" y="0"/>
                  </a:moveTo>
                  <a:lnTo>
                    <a:pt x="1399" y="3"/>
                  </a:lnTo>
                  <a:lnTo>
                    <a:pt x="1465" y="12"/>
                  </a:lnTo>
                  <a:lnTo>
                    <a:pt x="1528" y="26"/>
                  </a:lnTo>
                  <a:lnTo>
                    <a:pt x="1589" y="45"/>
                  </a:lnTo>
                  <a:lnTo>
                    <a:pt x="1648" y="71"/>
                  </a:lnTo>
                  <a:lnTo>
                    <a:pt x="1704" y="100"/>
                  </a:lnTo>
                  <a:lnTo>
                    <a:pt x="1757" y="135"/>
                  </a:lnTo>
                  <a:lnTo>
                    <a:pt x="1806" y="173"/>
                  </a:lnTo>
                  <a:lnTo>
                    <a:pt x="1853" y="216"/>
                  </a:lnTo>
                  <a:lnTo>
                    <a:pt x="1895" y="263"/>
                  </a:lnTo>
                  <a:lnTo>
                    <a:pt x="1933" y="312"/>
                  </a:lnTo>
                  <a:lnTo>
                    <a:pt x="1967" y="366"/>
                  </a:lnTo>
                  <a:lnTo>
                    <a:pt x="1996" y="423"/>
                  </a:lnTo>
                  <a:lnTo>
                    <a:pt x="2021" y="482"/>
                  </a:lnTo>
                  <a:lnTo>
                    <a:pt x="2040" y="544"/>
                  </a:lnTo>
                  <a:lnTo>
                    <a:pt x="2053" y="608"/>
                  </a:lnTo>
                  <a:lnTo>
                    <a:pt x="2111" y="626"/>
                  </a:lnTo>
                  <a:lnTo>
                    <a:pt x="2165" y="651"/>
                  </a:lnTo>
                  <a:lnTo>
                    <a:pt x="2217" y="679"/>
                  </a:lnTo>
                  <a:lnTo>
                    <a:pt x="2266" y="713"/>
                  </a:lnTo>
                  <a:lnTo>
                    <a:pt x="2312" y="750"/>
                  </a:lnTo>
                  <a:lnTo>
                    <a:pt x="2353" y="792"/>
                  </a:lnTo>
                  <a:lnTo>
                    <a:pt x="2391" y="837"/>
                  </a:lnTo>
                  <a:lnTo>
                    <a:pt x="2424" y="887"/>
                  </a:lnTo>
                  <a:lnTo>
                    <a:pt x="2454" y="939"/>
                  </a:lnTo>
                  <a:lnTo>
                    <a:pt x="2478" y="993"/>
                  </a:lnTo>
                  <a:lnTo>
                    <a:pt x="2498" y="1050"/>
                  </a:lnTo>
                  <a:lnTo>
                    <a:pt x="2513" y="1109"/>
                  </a:lnTo>
                  <a:lnTo>
                    <a:pt x="2522" y="1171"/>
                  </a:lnTo>
                  <a:lnTo>
                    <a:pt x="2525" y="1232"/>
                  </a:lnTo>
                  <a:lnTo>
                    <a:pt x="2522" y="1295"/>
                  </a:lnTo>
                  <a:lnTo>
                    <a:pt x="2513" y="1355"/>
                  </a:lnTo>
                  <a:lnTo>
                    <a:pt x="2498" y="1414"/>
                  </a:lnTo>
                  <a:lnTo>
                    <a:pt x="2479" y="1471"/>
                  </a:lnTo>
                  <a:lnTo>
                    <a:pt x="2455" y="1525"/>
                  </a:lnTo>
                  <a:lnTo>
                    <a:pt x="2426" y="1577"/>
                  </a:lnTo>
                  <a:lnTo>
                    <a:pt x="2393" y="1625"/>
                  </a:lnTo>
                  <a:lnTo>
                    <a:pt x="2355" y="1670"/>
                  </a:lnTo>
                  <a:lnTo>
                    <a:pt x="2314" y="1712"/>
                  </a:lnTo>
                  <a:lnTo>
                    <a:pt x="2268" y="1749"/>
                  </a:lnTo>
                  <a:lnTo>
                    <a:pt x="2220" y="1782"/>
                  </a:lnTo>
                  <a:lnTo>
                    <a:pt x="2169" y="1811"/>
                  </a:lnTo>
                  <a:lnTo>
                    <a:pt x="2114" y="1835"/>
                  </a:lnTo>
                  <a:lnTo>
                    <a:pt x="2059" y="1853"/>
                  </a:lnTo>
                  <a:lnTo>
                    <a:pt x="1999" y="1867"/>
                  </a:lnTo>
                  <a:lnTo>
                    <a:pt x="1938" y="1874"/>
                  </a:lnTo>
                  <a:lnTo>
                    <a:pt x="1937" y="1874"/>
                  </a:lnTo>
                  <a:lnTo>
                    <a:pt x="1935" y="1874"/>
                  </a:lnTo>
                  <a:lnTo>
                    <a:pt x="1934" y="1874"/>
                  </a:lnTo>
                  <a:lnTo>
                    <a:pt x="526" y="1874"/>
                  </a:lnTo>
                  <a:lnTo>
                    <a:pt x="469" y="1868"/>
                  </a:lnTo>
                  <a:lnTo>
                    <a:pt x="414" y="1855"/>
                  </a:lnTo>
                  <a:lnTo>
                    <a:pt x="362" y="1836"/>
                  </a:lnTo>
                  <a:lnTo>
                    <a:pt x="311" y="1813"/>
                  </a:lnTo>
                  <a:lnTo>
                    <a:pt x="264" y="1783"/>
                  </a:lnTo>
                  <a:lnTo>
                    <a:pt x="218" y="1748"/>
                  </a:lnTo>
                  <a:lnTo>
                    <a:pt x="176" y="1710"/>
                  </a:lnTo>
                  <a:lnTo>
                    <a:pt x="138" y="1668"/>
                  </a:lnTo>
                  <a:lnTo>
                    <a:pt x="103" y="1622"/>
                  </a:lnTo>
                  <a:lnTo>
                    <a:pt x="74" y="1572"/>
                  </a:lnTo>
                  <a:lnTo>
                    <a:pt x="48" y="1521"/>
                  </a:lnTo>
                  <a:lnTo>
                    <a:pt x="27" y="1466"/>
                  </a:lnTo>
                  <a:lnTo>
                    <a:pt x="13" y="1410"/>
                  </a:lnTo>
                  <a:lnTo>
                    <a:pt x="3" y="1351"/>
                  </a:lnTo>
                  <a:lnTo>
                    <a:pt x="0" y="1292"/>
                  </a:lnTo>
                  <a:lnTo>
                    <a:pt x="3" y="1239"/>
                  </a:lnTo>
                  <a:lnTo>
                    <a:pt x="10" y="1187"/>
                  </a:lnTo>
                  <a:lnTo>
                    <a:pt x="23" y="1136"/>
                  </a:lnTo>
                  <a:lnTo>
                    <a:pt x="40" y="1087"/>
                  </a:lnTo>
                  <a:lnTo>
                    <a:pt x="61" y="1040"/>
                  </a:lnTo>
                  <a:lnTo>
                    <a:pt x="87" y="994"/>
                  </a:lnTo>
                  <a:lnTo>
                    <a:pt x="117" y="952"/>
                  </a:lnTo>
                  <a:lnTo>
                    <a:pt x="151" y="912"/>
                  </a:lnTo>
                  <a:lnTo>
                    <a:pt x="189" y="876"/>
                  </a:lnTo>
                  <a:lnTo>
                    <a:pt x="230" y="843"/>
                  </a:lnTo>
                  <a:lnTo>
                    <a:pt x="224" y="803"/>
                  </a:lnTo>
                  <a:lnTo>
                    <a:pt x="221" y="760"/>
                  </a:lnTo>
                  <a:lnTo>
                    <a:pt x="225" y="710"/>
                  </a:lnTo>
                  <a:lnTo>
                    <a:pt x="233" y="661"/>
                  </a:lnTo>
                  <a:lnTo>
                    <a:pt x="248" y="615"/>
                  </a:lnTo>
                  <a:lnTo>
                    <a:pt x="268" y="572"/>
                  </a:lnTo>
                  <a:lnTo>
                    <a:pt x="293" y="531"/>
                  </a:lnTo>
                  <a:lnTo>
                    <a:pt x="323" y="494"/>
                  </a:lnTo>
                  <a:lnTo>
                    <a:pt x="356" y="461"/>
                  </a:lnTo>
                  <a:lnTo>
                    <a:pt x="393" y="431"/>
                  </a:lnTo>
                  <a:lnTo>
                    <a:pt x="433" y="406"/>
                  </a:lnTo>
                  <a:lnTo>
                    <a:pt x="478" y="386"/>
                  </a:lnTo>
                  <a:lnTo>
                    <a:pt x="523" y="371"/>
                  </a:lnTo>
                  <a:lnTo>
                    <a:pt x="572" y="363"/>
                  </a:lnTo>
                  <a:lnTo>
                    <a:pt x="622" y="360"/>
                  </a:lnTo>
                  <a:lnTo>
                    <a:pt x="660" y="361"/>
                  </a:lnTo>
                  <a:lnTo>
                    <a:pt x="698" y="367"/>
                  </a:lnTo>
                  <a:lnTo>
                    <a:pt x="733" y="312"/>
                  </a:lnTo>
                  <a:lnTo>
                    <a:pt x="772" y="262"/>
                  </a:lnTo>
                  <a:lnTo>
                    <a:pt x="815" y="214"/>
                  </a:lnTo>
                  <a:lnTo>
                    <a:pt x="863" y="172"/>
                  </a:lnTo>
                  <a:lnTo>
                    <a:pt x="912" y="133"/>
                  </a:lnTo>
                  <a:lnTo>
                    <a:pt x="966" y="99"/>
                  </a:lnTo>
                  <a:lnTo>
                    <a:pt x="1022" y="70"/>
                  </a:lnTo>
                  <a:lnTo>
                    <a:pt x="1081" y="45"/>
                  </a:lnTo>
                  <a:lnTo>
                    <a:pt x="1141" y="25"/>
                  </a:lnTo>
                  <a:lnTo>
                    <a:pt x="1203" y="12"/>
                  </a:lnTo>
                  <a:lnTo>
                    <a:pt x="1268" y="3"/>
                  </a:lnTo>
                  <a:lnTo>
                    <a:pt x="1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518"/>
            <p:cNvSpPr>
              <a:spLocks noEditPoints="1"/>
            </p:cNvSpPr>
            <p:nvPr/>
          </p:nvSpPr>
          <p:spPr bwMode="auto">
            <a:xfrm>
              <a:off x="7466013" y="6113463"/>
              <a:ext cx="76200" cy="217488"/>
            </a:xfrm>
            <a:custGeom>
              <a:avLst/>
              <a:gdLst>
                <a:gd name="T0" fmla="*/ 220 w 485"/>
                <a:gd name="T1" fmla="*/ 1028 h 1369"/>
                <a:gd name="T2" fmla="*/ 180 w 485"/>
                <a:gd name="T3" fmla="*/ 1047 h 1369"/>
                <a:gd name="T4" fmla="*/ 152 w 485"/>
                <a:gd name="T5" fmla="*/ 1081 h 1369"/>
                <a:gd name="T6" fmla="*/ 141 w 485"/>
                <a:gd name="T7" fmla="*/ 1124 h 1369"/>
                <a:gd name="T8" fmla="*/ 147 w 485"/>
                <a:gd name="T9" fmla="*/ 1163 h 1369"/>
                <a:gd name="T10" fmla="*/ 170 w 485"/>
                <a:gd name="T11" fmla="*/ 1197 h 1369"/>
                <a:gd name="T12" fmla="*/ 201 w 485"/>
                <a:gd name="T13" fmla="*/ 1219 h 1369"/>
                <a:gd name="T14" fmla="*/ 240 w 485"/>
                <a:gd name="T15" fmla="*/ 1229 h 1369"/>
                <a:gd name="T16" fmla="*/ 266 w 485"/>
                <a:gd name="T17" fmla="*/ 1226 h 1369"/>
                <a:gd name="T18" fmla="*/ 306 w 485"/>
                <a:gd name="T19" fmla="*/ 1207 h 1369"/>
                <a:gd name="T20" fmla="*/ 334 w 485"/>
                <a:gd name="T21" fmla="*/ 1173 h 1369"/>
                <a:gd name="T22" fmla="*/ 345 w 485"/>
                <a:gd name="T23" fmla="*/ 1129 h 1369"/>
                <a:gd name="T24" fmla="*/ 337 w 485"/>
                <a:gd name="T25" fmla="*/ 1091 h 1369"/>
                <a:gd name="T26" fmla="*/ 316 w 485"/>
                <a:gd name="T27" fmla="*/ 1057 h 1369"/>
                <a:gd name="T28" fmla="*/ 283 w 485"/>
                <a:gd name="T29" fmla="*/ 1034 h 1369"/>
                <a:gd name="T30" fmla="*/ 244 w 485"/>
                <a:gd name="T31" fmla="*/ 1025 h 1369"/>
                <a:gd name="T32" fmla="*/ 242 w 485"/>
                <a:gd name="T33" fmla="*/ 0 h 1369"/>
                <a:gd name="T34" fmla="*/ 278 w 485"/>
                <a:gd name="T35" fmla="*/ 10 h 1369"/>
                <a:gd name="T36" fmla="*/ 303 w 485"/>
                <a:gd name="T37" fmla="*/ 35 h 1369"/>
                <a:gd name="T38" fmla="*/ 313 w 485"/>
                <a:gd name="T39" fmla="*/ 71 h 1369"/>
                <a:gd name="T40" fmla="*/ 341 w 485"/>
                <a:gd name="T41" fmla="*/ 905 h 1369"/>
                <a:gd name="T42" fmla="*/ 395 w 485"/>
                <a:gd name="T43" fmla="*/ 938 h 1369"/>
                <a:gd name="T44" fmla="*/ 438 w 485"/>
                <a:gd name="T45" fmla="*/ 984 h 1369"/>
                <a:gd name="T46" fmla="*/ 469 w 485"/>
                <a:gd name="T47" fmla="*/ 1039 h 1369"/>
                <a:gd name="T48" fmla="*/ 484 w 485"/>
                <a:gd name="T49" fmla="*/ 1100 h 1369"/>
                <a:gd name="T50" fmla="*/ 481 w 485"/>
                <a:gd name="T51" fmla="*/ 1171 h 1369"/>
                <a:gd name="T52" fmla="*/ 455 w 485"/>
                <a:gd name="T53" fmla="*/ 1241 h 1369"/>
                <a:gd name="T54" fmla="*/ 411 w 485"/>
                <a:gd name="T55" fmla="*/ 1299 h 1369"/>
                <a:gd name="T56" fmla="*/ 352 w 485"/>
                <a:gd name="T57" fmla="*/ 1343 h 1369"/>
                <a:gd name="T58" fmla="*/ 281 w 485"/>
                <a:gd name="T59" fmla="*/ 1366 h 1369"/>
                <a:gd name="T60" fmla="*/ 237 w 485"/>
                <a:gd name="T61" fmla="*/ 1369 h 1369"/>
                <a:gd name="T62" fmla="*/ 174 w 485"/>
                <a:gd name="T63" fmla="*/ 1360 h 1369"/>
                <a:gd name="T64" fmla="*/ 117 w 485"/>
                <a:gd name="T65" fmla="*/ 1334 h 1369"/>
                <a:gd name="T66" fmla="*/ 67 w 485"/>
                <a:gd name="T67" fmla="*/ 1294 h 1369"/>
                <a:gd name="T68" fmla="*/ 29 w 485"/>
                <a:gd name="T69" fmla="*/ 1242 h 1369"/>
                <a:gd name="T70" fmla="*/ 7 w 485"/>
                <a:gd name="T71" fmla="*/ 1183 h 1369"/>
                <a:gd name="T72" fmla="*/ 0 w 485"/>
                <a:gd name="T73" fmla="*/ 1120 h 1369"/>
                <a:gd name="T74" fmla="*/ 15 w 485"/>
                <a:gd name="T75" fmla="*/ 1044 h 1369"/>
                <a:gd name="T76" fmla="*/ 50 w 485"/>
                <a:gd name="T77" fmla="*/ 979 h 1369"/>
                <a:gd name="T78" fmla="*/ 104 w 485"/>
                <a:gd name="T79" fmla="*/ 927 h 1369"/>
                <a:gd name="T80" fmla="*/ 172 w 485"/>
                <a:gd name="T81" fmla="*/ 894 h 1369"/>
                <a:gd name="T82" fmla="*/ 175 w 485"/>
                <a:gd name="T83" fmla="*/ 52 h 1369"/>
                <a:gd name="T84" fmla="*/ 193 w 485"/>
                <a:gd name="T85" fmla="*/ 21 h 1369"/>
                <a:gd name="T86" fmla="*/ 223 w 485"/>
                <a:gd name="T87" fmla="*/ 3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5" h="1369">
                  <a:moveTo>
                    <a:pt x="242" y="1025"/>
                  </a:moveTo>
                  <a:lnTo>
                    <a:pt x="220" y="1028"/>
                  </a:lnTo>
                  <a:lnTo>
                    <a:pt x="199" y="1036"/>
                  </a:lnTo>
                  <a:lnTo>
                    <a:pt x="180" y="1047"/>
                  </a:lnTo>
                  <a:lnTo>
                    <a:pt x="164" y="1062"/>
                  </a:lnTo>
                  <a:lnTo>
                    <a:pt x="152" y="1081"/>
                  </a:lnTo>
                  <a:lnTo>
                    <a:pt x="144" y="1102"/>
                  </a:lnTo>
                  <a:lnTo>
                    <a:pt x="141" y="1124"/>
                  </a:lnTo>
                  <a:lnTo>
                    <a:pt x="142" y="1144"/>
                  </a:lnTo>
                  <a:lnTo>
                    <a:pt x="147" y="1163"/>
                  </a:lnTo>
                  <a:lnTo>
                    <a:pt x="157" y="1181"/>
                  </a:lnTo>
                  <a:lnTo>
                    <a:pt x="170" y="1197"/>
                  </a:lnTo>
                  <a:lnTo>
                    <a:pt x="184" y="1210"/>
                  </a:lnTo>
                  <a:lnTo>
                    <a:pt x="201" y="1219"/>
                  </a:lnTo>
                  <a:lnTo>
                    <a:pt x="220" y="1226"/>
                  </a:lnTo>
                  <a:lnTo>
                    <a:pt x="240" y="1229"/>
                  </a:lnTo>
                  <a:lnTo>
                    <a:pt x="243" y="1229"/>
                  </a:lnTo>
                  <a:lnTo>
                    <a:pt x="266" y="1226"/>
                  </a:lnTo>
                  <a:lnTo>
                    <a:pt x="287" y="1218"/>
                  </a:lnTo>
                  <a:lnTo>
                    <a:pt x="306" y="1207"/>
                  </a:lnTo>
                  <a:lnTo>
                    <a:pt x="321" y="1191"/>
                  </a:lnTo>
                  <a:lnTo>
                    <a:pt x="334" y="1173"/>
                  </a:lnTo>
                  <a:lnTo>
                    <a:pt x="341" y="1152"/>
                  </a:lnTo>
                  <a:lnTo>
                    <a:pt x="345" y="1129"/>
                  </a:lnTo>
                  <a:lnTo>
                    <a:pt x="344" y="1109"/>
                  </a:lnTo>
                  <a:lnTo>
                    <a:pt x="337" y="1091"/>
                  </a:lnTo>
                  <a:lnTo>
                    <a:pt x="329" y="1073"/>
                  </a:lnTo>
                  <a:lnTo>
                    <a:pt x="316" y="1057"/>
                  </a:lnTo>
                  <a:lnTo>
                    <a:pt x="301" y="1043"/>
                  </a:lnTo>
                  <a:lnTo>
                    <a:pt x="283" y="1034"/>
                  </a:lnTo>
                  <a:lnTo>
                    <a:pt x="266" y="1027"/>
                  </a:lnTo>
                  <a:lnTo>
                    <a:pt x="244" y="1025"/>
                  </a:lnTo>
                  <a:lnTo>
                    <a:pt x="242" y="1025"/>
                  </a:lnTo>
                  <a:close/>
                  <a:moveTo>
                    <a:pt x="242" y="0"/>
                  </a:moveTo>
                  <a:lnTo>
                    <a:pt x="261" y="3"/>
                  </a:lnTo>
                  <a:lnTo>
                    <a:pt x="278" y="10"/>
                  </a:lnTo>
                  <a:lnTo>
                    <a:pt x="292" y="21"/>
                  </a:lnTo>
                  <a:lnTo>
                    <a:pt x="303" y="35"/>
                  </a:lnTo>
                  <a:lnTo>
                    <a:pt x="310" y="52"/>
                  </a:lnTo>
                  <a:lnTo>
                    <a:pt x="313" y="71"/>
                  </a:lnTo>
                  <a:lnTo>
                    <a:pt x="313" y="894"/>
                  </a:lnTo>
                  <a:lnTo>
                    <a:pt x="341" y="905"/>
                  </a:lnTo>
                  <a:lnTo>
                    <a:pt x="369" y="920"/>
                  </a:lnTo>
                  <a:lnTo>
                    <a:pt x="395" y="938"/>
                  </a:lnTo>
                  <a:lnTo>
                    <a:pt x="418" y="959"/>
                  </a:lnTo>
                  <a:lnTo>
                    <a:pt x="438" y="984"/>
                  </a:lnTo>
                  <a:lnTo>
                    <a:pt x="455" y="1010"/>
                  </a:lnTo>
                  <a:lnTo>
                    <a:pt x="469" y="1039"/>
                  </a:lnTo>
                  <a:lnTo>
                    <a:pt x="477" y="1070"/>
                  </a:lnTo>
                  <a:lnTo>
                    <a:pt x="484" y="1100"/>
                  </a:lnTo>
                  <a:lnTo>
                    <a:pt x="485" y="1133"/>
                  </a:lnTo>
                  <a:lnTo>
                    <a:pt x="481" y="1171"/>
                  </a:lnTo>
                  <a:lnTo>
                    <a:pt x="471" y="1207"/>
                  </a:lnTo>
                  <a:lnTo>
                    <a:pt x="455" y="1241"/>
                  </a:lnTo>
                  <a:lnTo>
                    <a:pt x="435" y="1272"/>
                  </a:lnTo>
                  <a:lnTo>
                    <a:pt x="411" y="1299"/>
                  </a:lnTo>
                  <a:lnTo>
                    <a:pt x="384" y="1324"/>
                  </a:lnTo>
                  <a:lnTo>
                    <a:pt x="352" y="1343"/>
                  </a:lnTo>
                  <a:lnTo>
                    <a:pt x="317" y="1357"/>
                  </a:lnTo>
                  <a:lnTo>
                    <a:pt x="281" y="1366"/>
                  </a:lnTo>
                  <a:lnTo>
                    <a:pt x="242" y="1369"/>
                  </a:lnTo>
                  <a:lnTo>
                    <a:pt x="237" y="1369"/>
                  </a:lnTo>
                  <a:lnTo>
                    <a:pt x="204" y="1366"/>
                  </a:lnTo>
                  <a:lnTo>
                    <a:pt x="174" y="1360"/>
                  </a:lnTo>
                  <a:lnTo>
                    <a:pt x="144" y="1348"/>
                  </a:lnTo>
                  <a:lnTo>
                    <a:pt x="117" y="1334"/>
                  </a:lnTo>
                  <a:lnTo>
                    <a:pt x="90" y="1315"/>
                  </a:lnTo>
                  <a:lnTo>
                    <a:pt x="67" y="1294"/>
                  </a:lnTo>
                  <a:lnTo>
                    <a:pt x="46" y="1269"/>
                  </a:lnTo>
                  <a:lnTo>
                    <a:pt x="29" y="1242"/>
                  </a:lnTo>
                  <a:lnTo>
                    <a:pt x="17" y="1214"/>
                  </a:lnTo>
                  <a:lnTo>
                    <a:pt x="7" y="1183"/>
                  </a:lnTo>
                  <a:lnTo>
                    <a:pt x="2" y="1153"/>
                  </a:lnTo>
                  <a:lnTo>
                    <a:pt x="0" y="1120"/>
                  </a:lnTo>
                  <a:lnTo>
                    <a:pt x="4" y="1081"/>
                  </a:lnTo>
                  <a:lnTo>
                    <a:pt x="15" y="1044"/>
                  </a:lnTo>
                  <a:lnTo>
                    <a:pt x="30" y="1010"/>
                  </a:lnTo>
                  <a:lnTo>
                    <a:pt x="50" y="979"/>
                  </a:lnTo>
                  <a:lnTo>
                    <a:pt x="76" y="951"/>
                  </a:lnTo>
                  <a:lnTo>
                    <a:pt x="104" y="927"/>
                  </a:lnTo>
                  <a:lnTo>
                    <a:pt x="137" y="908"/>
                  </a:lnTo>
                  <a:lnTo>
                    <a:pt x="172" y="894"/>
                  </a:lnTo>
                  <a:lnTo>
                    <a:pt x="172" y="71"/>
                  </a:lnTo>
                  <a:lnTo>
                    <a:pt x="175" y="52"/>
                  </a:lnTo>
                  <a:lnTo>
                    <a:pt x="182" y="35"/>
                  </a:lnTo>
                  <a:lnTo>
                    <a:pt x="193" y="21"/>
                  </a:lnTo>
                  <a:lnTo>
                    <a:pt x="206" y="10"/>
                  </a:lnTo>
                  <a:lnTo>
                    <a:pt x="223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519"/>
            <p:cNvSpPr>
              <a:spLocks noEditPoints="1"/>
            </p:cNvSpPr>
            <p:nvPr/>
          </p:nvSpPr>
          <p:spPr bwMode="auto">
            <a:xfrm>
              <a:off x="7304088" y="6113463"/>
              <a:ext cx="150812" cy="142875"/>
            </a:xfrm>
            <a:custGeom>
              <a:avLst/>
              <a:gdLst>
                <a:gd name="T0" fmla="*/ 220 w 946"/>
                <a:gd name="T1" fmla="*/ 558 h 901"/>
                <a:gd name="T2" fmla="*/ 180 w 946"/>
                <a:gd name="T3" fmla="*/ 578 h 901"/>
                <a:gd name="T4" fmla="*/ 151 w 946"/>
                <a:gd name="T5" fmla="*/ 613 h 901"/>
                <a:gd name="T6" fmla="*/ 140 w 946"/>
                <a:gd name="T7" fmla="*/ 658 h 901"/>
                <a:gd name="T8" fmla="*/ 151 w 946"/>
                <a:gd name="T9" fmla="*/ 704 h 901"/>
                <a:gd name="T10" fmla="*/ 180 w 946"/>
                <a:gd name="T11" fmla="*/ 738 h 901"/>
                <a:gd name="T12" fmla="*/ 220 w 946"/>
                <a:gd name="T13" fmla="*/ 757 h 901"/>
                <a:gd name="T14" fmla="*/ 267 w 946"/>
                <a:gd name="T15" fmla="*/ 757 h 901"/>
                <a:gd name="T16" fmla="*/ 307 w 946"/>
                <a:gd name="T17" fmla="*/ 738 h 901"/>
                <a:gd name="T18" fmla="*/ 336 w 946"/>
                <a:gd name="T19" fmla="*/ 704 h 901"/>
                <a:gd name="T20" fmla="*/ 345 w 946"/>
                <a:gd name="T21" fmla="*/ 658 h 901"/>
                <a:gd name="T22" fmla="*/ 335 w 946"/>
                <a:gd name="T23" fmla="*/ 613 h 901"/>
                <a:gd name="T24" fmla="*/ 307 w 946"/>
                <a:gd name="T25" fmla="*/ 578 h 901"/>
                <a:gd name="T26" fmla="*/ 267 w 946"/>
                <a:gd name="T27" fmla="*/ 558 h 901"/>
                <a:gd name="T28" fmla="*/ 876 w 946"/>
                <a:gd name="T29" fmla="*/ 0 h 901"/>
                <a:gd name="T30" fmla="*/ 911 w 946"/>
                <a:gd name="T31" fmla="*/ 10 h 901"/>
                <a:gd name="T32" fmla="*/ 937 w 946"/>
                <a:gd name="T33" fmla="*/ 35 h 901"/>
                <a:gd name="T34" fmla="*/ 946 w 946"/>
                <a:gd name="T35" fmla="*/ 71 h 901"/>
                <a:gd name="T36" fmla="*/ 943 w 946"/>
                <a:gd name="T37" fmla="*/ 503 h 901"/>
                <a:gd name="T38" fmla="*/ 922 w 946"/>
                <a:gd name="T39" fmla="*/ 576 h 901"/>
                <a:gd name="T40" fmla="*/ 882 w 946"/>
                <a:gd name="T41" fmla="*/ 637 h 901"/>
                <a:gd name="T42" fmla="*/ 826 w 946"/>
                <a:gd name="T43" fmla="*/ 686 h 901"/>
                <a:gd name="T44" fmla="*/ 758 w 946"/>
                <a:gd name="T45" fmla="*/ 717 h 901"/>
                <a:gd name="T46" fmla="*/ 683 w 946"/>
                <a:gd name="T47" fmla="*/ 729 h 901"/>
                <a:gd name="T48" fmla="*/ 461 w 946"/>
                <a:gd name="T49" fmla="*/ 765 h 901"/>
                <a:gd name="T50" fmla="*/ 418 w 946"/>
                <a:gd name="T51" fmla="*/ 827 h 901"/>
                <a:gd name="T52" fmla="*/ 357 w 946"/>
                <a:gd name="T53" fmla="*/ 872 h 901"/>
                <a:gd name="T54" fmla="*/ 283 w 946"/>
                <a:gd name="T55" fmla="*/ 898 h 901"/>
                <a:gd name="T56" fmla="*/ 204 w 946"/>
                <a:gd name="T57" fmla="*/ 898 h 901"/>
                <a:gd name="T58" fmla="*/ 132 w 946"/>
                <a:gd name="T59" fmla="*/ 873 h 901"/>
                <a:gd name="T60" fmla="*/ 72 w 946"/>
                <a:gd name="T61" fmla="*/ 830 h 901"/>
                <a:gd name="T62" fmla="*/ 28 w 946"/>
                <a:gd name="T63" fmla="*/ 770 h 901"/>
                <a:gd name="T64" fmla="*/ 3 w 946"/>
                <a:gd name="T65" fmla="*/ 697 h 901"/>
                <a:gd name="T66" fmla="*/ 3 w 946"/>
                <a:gd name="T67" fmla="*/ 618 h 901"/>
                <a:gd name="T68" fmla="*/ 28 w 946"/>
                <a:gd name="T69" fmla="*/ 546 h 901"/>
                <a:gd name="T70" fmla="*/ 72 w 946"/>
                <a:gd name="T71" fmla="*/ 486 h 901"/>
                <a:gd name="T72" fmla="*/ 132 w 946"/>
                <a:gd name="T73" fmla="*/ 442 h 901"/>
                <a:gd name="T74" fmla="*/ 204 w 946"/>
                <a:gd name="T75" fmla="*/ 419 h 901"/>
                <a:gd name="T76" fmla="*/ 279 w 946"/>
                <a:gd name="T77" fmla="*/ 418 h 901"/>
                <a:gd name="T78" fmla="*/ 345 w 946"/>
                <a:gd name="T79" fmla="*/ 438 h 901"/>
                <a:gd name="T80" fmla="*/ 402 w 946"/>
                <a:gd name="T81" fmla="*/ 475 h 901"/>
                <a:gd name="T82" fmla="*/ 446 w 946"/>
                <a:gd name="T83" fmla="*/ 526 h 901"/>
                <a:gd name="T84" fmla="*/ 476 w 946"/>
                <a:gd name="T85" fmla="*/ 588 h 901"/>
                <a:gd name="T86" fmla="*/ 708 w 946"/>
                <a:gd name="T87" fmla="*/ 585 h 901"/>
                <a:gd name="T88" fmla="*/ 751 w 946"/>
                <a:gd name="T89" fmla="*/ 566 h 901"/>
                <a:gd name="T90" fmla="*/ 785 w 946"/>
                <a:gd name="T91" fmla="*/ 534 h 901"/>
                <a:gd name="T92" fmla="*/ 803 w 946"/>
                <a:gd name="T93" fmla="*/ 490 h 901"/>
                <a:gd name="T94" fmla="*/ 806 w 946"/>
                <a:gd name="T95" fmla="*/ 71 h 901"/>
                <a:gd name="T96" fmla="*/ 815 w 946"/>
                <a:gd name="T97" fmla="*/ 35 h 901"/>
                <a:gd name="T98" fmla="*/ 841 w 946"/>
                <a:gd name="T99" fmla="*/ 10 h 901"/>
                <a:gd name="T100" fmla="*/ 876 w 946"/>
                <a:gd name="T10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6" h="901">
                  <a:moveTo>
                    <a:pt x="243" y="556"/>
                  </a:moveTo>
                  <a:lnTo>
                    <a:pt x="220" y="558"/>
                  </a:lnTo>
                  <a:lnTo>
                    <a:pt x="198" y="566"/>
                  </a:lnTo>
                  <a:lnTo>
                    <a:pt x="180" y="578"/>
                  </a:lnTo>
                  <a:lnTo>
                    <a:pt x="164" y="594"/>
                  </a:lnTo>
                  <a:lnTo>
                    <a:pt x="151" y="613"/>
                  </a:lnTo>
                  <a:lnTo>
                    <a:pt x="144" y="635"/>
                  </a:lnTo>
                  <a:lnTo>
                    <a:pt x="140" y="658"/>
                  </a:lnTo>
                  <a:lnTo>
                    <a:pt x="144" y="681"/>
                  </a:lnTo>
                  <a:lnTo>
                    <a:pt x="151" y="704"/>
                  </a:lnTo>
                  <a:lnTo>
                    <a:pt x="164" y="723"/>
                  </a:lnTo>
                  <a:lnTo>
                    <a:pt x="180" y="738"/>
                  </a:lnTo>
                  <a:lnTo>
                    <a:pt x="198" y="750"/>
                  </a:lnTo>
                  <a:lnTo>
                    <a:pt x="220" y="757"/>
                  </a:lnTo>
                  <a:lnTo>
                    <a:pt x="243" y="761"/>
                  </a:lnTo>
                  <a:lnTo>
                    <a:pt x="267" y="757"/>
                  </a:lnTo>
                  <a:lnTo>
                    <a:pt x="288" y="750"/>
                  </a:lnTo>
                  <a:lnTo>
                    <a:pt x="307" y="738"/>
                  </a:lnTo>
                  <a:lnTo>
                    <a:pt x="323" y="723"/>
                  </a:lnTo>
                  <a:lnTo>
                    <a:pt x="336" y="704"/>
                  </a:lnTo>
                  <a:lnTo>
                    <a:pt x="343" y="681"/>
                  </a:lnTo>
                  <a:lnTo>
                    <a:pt x="345" y="658"/>
                  </a:lnTo>
                  <a:lnTo>
                    <a:pt x="343" y="635"/>
                  </a:lnTo>
                  <a:lnTo>
                    <a:pt x="335" y="613"/>
                  </a:lnTo>
                  <a:lnTo>
                    <a:pt x="323" y="594"/>
                  </a:lnTo>
                  <a:lnTo>
                    <a:pt x="307" y="578"/>
                  </a:lnTo>
                  <a:lnTo>
                    <a:pt x="288" y="566"/>
                  </a:lnTo>
                  <a:lnTo>
                    <a:pt x="267" y="558"/>
                  </a:lnTo>
                  <a:lnTo>
                    <a:pt x="243" y="556"/>
                  </a:lnTo>
                  <a:close/>
                  <a:moveTo>
                    <a:pt x="876" y="0"/>
                  </a:moveTo>
                  <a:lnTo>
                    <a:pt x="895" y="3"/>
                  </a:lnTo>
                  <a:lnTo>
                    <a:pt x="911" y="10"/>
                  </a:lnTo>
                  <a:lnTo>
                    <a:pt x="926" y="21"/>
                  </a:lnTo>
                  <a:lnTo>
                    <a:pt x="937" y="35"/>
                  </a:lnTo>
                  <a:lnTo>
                    <a:pt x="944" y="52"/>
                  </a:lnTo>
                  <a:lnTo>
                    <a:pt x="946" y="71"/>
                  </a:lnTo>
                  <a:lnTo>
                    <a:pt x="946" y="465"/>
                  </a:lnTo>
                  <a:lnTo>
                    <a:pt x="943" y="503"/>
                  </a:lnTo>
                  <a:lnTo>
                    <a:pt x="936" y="541"/>
                  </a:lnTo>
                  <a:lnTo>
                    <a:pt x="922" y="576"/>
                  </a:lnTo>
                  <a:lnTo>
                    <a:pt x="904" y="608"/>
                  </a:lnTo>
                  <a:lnTo>
                    <a:pt x="882" y="637"/>
                  </a:lnTo>
                  <a:lnTo>
                    <a:pt x="856" y="664"/>
                  </a:lnTo>
                  <a:lnTo>
                    <a:pt x="826" y="686"/>
                  </a:lnTo>
                  <a:lnTo>
                    <a:pt x="794" y="704"/>
                  </a:lnTo>
                  <a:lnTo>
                    <a:pt x="758" y="717"/>
                  </a:lnTo>
                  <a:lnTo>
                    <a:pt x="722" y="726"/>
                  </a:lnTo>
                  <a:lnTo>
                    <a:pt x="683" y="729"/>
                  </a:lnTo>
                  <a:lnTo>
                    <a:pt x="476" y="729"/>
                  </a:lnTo>
                  <a:lnTo>
                    <a:pt x="461" y="765"/>
                  </a:lnTo>
                  <a:lnTo>
                    <a:pt x="442" y="797"/>
                  </a:lnTo>
                  <a:lnTo>
                    <a:pt x="418" y="827"/>
                  </a:lnTo>
                  <a:lnTo>
                    <a:pt x="389" y="852"/>
                  </a:lnTo>
                  <a:lnTo>
                    <a:pt x="357" y="872"/>
                  </a:lnTo>
                  <a:lnTo>
                    <a:pt x="322" y="888"/>
                  </a:lnTo>
                  <a:lnTo>
                    <a:pt x="283" y="898"/>
                  </a:lnTo>
                  <a:lnTo>
                    <a:pt x="243" y="901"/>
                  </a:lnTo>
                  <a:lnTo>
                    <a:pt x="204" y="898"/>
                  </a:lnTo>
                  <a:lnTo>
                    <a:pt x="167" y="888"/>
                  </a:lnTo>
                  <a:lnTo>
                    <a:pt x="132" y="873"/>
                  </a:lnTo>
                  <a:lnTo>
                    <a:pt x="99" y="854"/>
                  </a:lnTo>
                  <a:lnTo>
                    <a:pt x="72" y="830"/>
                  </a:lnTo>
                  <a:lnTo>
                    <a:pt x="48" y="802"/>
                  </a:lnTo>
                  <a:lnTo>
                    <a:pt x="28" y="770"/>
                  </a:lnTo>
                  <a:lnTo>
                    <a:pt x="13" y="735"/>
                  </a:lnTo>
                  <a:lnTo>
                    <a:pt x="3" y="697"/>
                  </a:lnTo>
                  <a:lnTo>
                    <a:pt x="0" y="658"/>
                  </a:lnTo>
                  <a:lnTo>
                    <a:pt x="3" y="618"/>
                  </a:lnTo>
                  <a:lnTo>
                    <a:pt x="13" y="581"/>
                  </a:lnTo>
                  <a:lnTo>
                    <a:pt x="28" y="546"/>
                  </a:lnTo>
                  <a:lnTo>
                    <a:pt x="48" y="515"/>
                  </a:lnTo>
                  <a:lnTo>
                    <a:pt x="72" y="486"/>
                  </a:lnTo>
                  <a:lnTo>
                    <a:pt x="100" y="462"/>
                  </a:lnTo>
                  <a:lnTo>
                    <a:pt x="132" y="442"/>
                  </a:lnTo>
                  <a:lnTo>
                    <a:pt x="167" y="427"/>
                  </a:lnTo>
                  <a:lnTo>
                    <a:pt x="204" y="419"/>
                  </a:lnTo>
                  <a:lnTo>
                    <a:pt x="243" y="416"/>
                  </a:lnTo>
                  <a:lnTo>
                    <a:pt x="279" y="418"/>
                  </a:lnTo>
                  <a:lnTo>
                    <a:pt x="313" y="425"/>
                  </a:lnTo>
                  <a:lnTo>
                    <a:pt x="345" y="438"/>
                  </a:lnTo>
                  <a:lnTo>
                    <a:pt x="375" y="455"/>
                  </a:lnTo>
                  <a:lnTo>
                    <a:pt x="402" y="475"/>
                  </a:lnTo>
                  <a:lnTo>
                    <a:pt x="426" y="499"/>
                  </a:lnTo>
                  <a:lnTo>
                    <a:pt x="446" y="526"/>
                  </a:lnTo>
                  <a:lnTo>
                    <a:pt x="463" y="556"/>
                  </a:lnTo>
                  <a:lnTo>
                    <a:pt x="476" y="588"/>
                  </a:lnTo>
                  <a:lnTo>
                    <a:pt x="683" y="588"/>
                  </a:lnTo>
                  <a:lnTo>
                    <a:pt x="708" y="585"/>
                  </a:lnTo>
                  <a:lnTo>
                    <a:pt x="730" y="578"/>
                  </a:lnTo>
                  <a:lnTo>
                    <a:pt x="751" y="566"/>
                  </a:lnTo>
                  <a:lnTo>
                    <a:pt x="770" y="552"/>
                  </a:lnTo>
                  <a:lnTo>
                    <a:pt x="785" y="534"/>
                  </a:lnTo>
                  <a:lnTo>
                    <a:pt x="796" y="513"/>
                  </a:lnTo>
                  <a:lnTo>
                    <a:pt x="803" y="490"/>
                  </a:lnTo>
                  <a:lnTo>
                    <a:pt x="806" y="465"/>
                  </a:lnTo>
                  <a:lnTo>
                    <a:pt x="806" y="71"/>
                  </a:lnTo>
                  <a:lnTo>
                    <a:pt x="808" y="52"/>
                  </a:lnTo>
                  <a:lnTo>
                    <a:pt x="815" y="35"/>
                  </a:lnTo>
                  <a:lnTo>
                    <a:pt x="827" y="21"/>
                  </a:lnTo>
                  <a:lnTo>
                    <a:pt x="841" y="10"/>
                  </a:lnTo>
                  <a:lnTo>
                    <a:pt x="858" y="3"/>
                  </a:lnTo>
                  <a:lnTo>
                    <a:pt x="8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520"/>
            <p:cNvSpPr>
              <a:spLocks noEditPoints="1"/>
            </p:cNvSpPr>
            <p:nvPr/>
          </p:nvSpPr>
          <p:spPr bwMode="auto">
            <a:xfrm>
              <a:off x="7553325" y="6113463"/>
              <a:ext cx="150812" cy="142875"/>
            </a:xfrm>
            <a:custGeom>
              <a:avLst/>
              <a:gdLst>
                <a:gd name="T0" fmla="*/ 681 w 946"/>
                <a:gd name="T1" fmla="*/ 558 h 901"/>
                <a:gd name="T2" fmla="*/ 640 w 946"/>
                <a:gd name="T3" fmla="*/ 578 h 901"/>
                <a:gd name="T4" fmla="*/ 612 w 946"/>
                <a:gd name="T5" fmla="*/ 613 h 901"/>
                <a:gd name="T6" fmla="*/ 602 w 946"/>
                <a:gd name="T7" fmla="*/ 658 h 901"/>
                <a:gd name="T8" fmla="*/ 612 w 946"/>
                <a:gd name="T9" fmla="*/ 703 h 901"/>
                <a:gd name="T10" fmla="*/ 640 w 946"/>
                <a:gd name="T11" fmla="*/ 737 h 901"/>
                <a:gd name="T12" fmla="*/ 681 w 946"/>
                <a:gd name="T13" fmla="*/ 757 h 901"/>
                <a:gd name="T14" fmla="*/ 727 w 946"/>
                <a:gd name="T15" fmla="*/ 757 h 901"/>
                <a:gd name="T16" fmla="*/ 768 w 946"/>
                <a:gd name="T17" fmla="*/ 737 h 901"/>
                <a:gd name="T18" fmla="*/ 796 w 946"/>
                <a:gd name="T19" fmla="*/ 703 h 901"/>
                <a:gd name="T20" fmla="*/ 806 w 946"/>
                <a:gd name="T21" fmla="*/ 658 h 901"/>
                <a:gd name="T22" fmla="*/ 796 w 946"/>
                <a:gd name="T23" fmla="*/ 613 h 901"/>
                <a:gd name="T24" fmla="*/ 767 w 946"/>
                <a:gd name="T25" fmla="*/ 578 h 901"/>
                <a:gd name="T26" fmla="*/ 727 w 946"/>
                <a:gd name="T27" fmla="*/ 558 h 901"/>
                <a:gd name="T28" fmla="*/ 71 w 946"/>
                <a:gd name="T29" fmla="*/ 0 h 901"/>
                <a:gd name="T30" fmla="*/ 107 w 946"/>
                <a:gd name="T31" fmla="*/ 10 h 901"/>
                <a:gd name="T32" fmla="*/ 131 w 946"/>
                <a:gd name="T33" fmla="*/ 35 h 901"/>
                <a:gd name="T34" fmla="*/ 141 w 946"/>
                <a:gd name="T35" fmla="*/ 71 h 901"/>
                <a:gd name="T36" fmla="*/ 145 w 946"/>
                <a:gd name="T37" fmla="*/ 493 h 901"/>
                <a:gd name="T38" fmla="*/ 168 w 946"/>
                <a:gd name="T39" fmla="*/ 541 h 901"/>
                <a:gd name="T40" fmla="*/ 210 w 946"/>
                <a:gd name="T41" fmla="*/ 575 h 901"/>
                <a:gd name="T42" fmla="*/ 264 w 946"/>
                <a:gd name="T43" fmla="*/ 588 h 901"/>
                <a:gd name="T44" fmla="*/ 486 w 946"/>
                <a:gd name="T45" fmla="*/ 552 h 901"/>
                <a:gd name="T46" fmla="*/ 530 w 946"/>
                <a:gd name="T47" fmla="*/ 489 h 901"/>
                <a:gd name="T48" fmla="*/ 590 w 946"/>
                <a:gd name="T49" fmla="*/ 443 h 901"/>
                <a:gd name="T50" fmla="*/ 664 w 946"/>
                <a:gd name="T51" fmla="*/ 418 h 901"/>
                <a:gd name="T52" fmla="*/ 743 w 946"/>
                <a:gd name="T53" fmla="*/ 418 h 901"/>
                <a:gd name="T54" fmla="*/ 816 w 946"/>
                <a:gd name="T55" fmla="*/ 442 h 901"/>
                <a:gd name="T56" fmla="*/ 876 w 946"/>
                <a:gd name="T57" fmla="*/ 486 h 901"/>
                <a:gd name="T58" fmla="*/ 919 w 946"/>
                <a:gd name="T59" fmla="*/ 547 h 901"/>
                <a:gd name="T60" fmla="*/ 943 w 946"/>
                <a:gd name="T61" fmla="*/ 618 h 901"/>
                <a:gd name="T62" fmla="*/ 943 w 946"/>
                <a:gd name="T63" fmla="*/ 697 h 901"/>
                <a:gd name="T64" fmla="*/ 919 w 946"/>
                <a:gd name="T65" fmla="*/ 769 h 901"/>
                <a:gd name="T66" fmla="*/ 876 w 946"/>
                <a:gd name="T67" fmla="*/ 829 h 901"/>
                <a:gd name="T68" fmla="*/ 815 w 946"/>
                <a:gd name="T69" fmla="*/ 873 h 901"/>
                <a:gd name="T70" fmla="*/ 743 w 946"/>
                <a:gd name="T71" fmla="*/ 898 h 901"/>
                <a:gd name="T72" fmla="*/ 668 w 946"/>
                <a:gd name="T73" fmla="*/ 898 h 901"/>
                <a:gd name="T74" fmla="*/ 602 w 946"/>
                <a:gd name="T75" fmla="*/ 878 h 901"/>
                <a:gd name="T76" fmla="*/ 545 w 946"/>
                <a:gd name="T77" fmla="*/ 841 h 901"/>
                <a:gd name="T78" fmla="*/ 500 w 946"/>
                <a:gd name="T79" fmla="*/ 790 h 901"/>
                <a:gd name="T80" fmla="*/ 472 w 946"/>
                <a:gd name="T81" fmla="*/ 728 h 901"/>
                <a:gd name="T82" fmla="*/ 225 w 946"/>
                <a:gd name="T83" fmla="*/ 725 h 901"/>
                <a:gd name="T84" fmla="*/ 153 w 946"/>
                <a:gd name="T85" fmla="*/ 704 h 901"/>
                <a:gd name="T86" fmla="*/ 91 w 946"/>
                <a:gd name="T87" fmla="*/ 664 h 901"/>
                <a:gd name="T88" fmla="*/ 43 w 946"/>
                <a:gd name="T89" fmla="*/ 608 h 901"/>
                <a:gd name="T90" fmla="*/ 12 w 946"/>
                <a:gd name="T91" fmla="*/ 540 h 901"/>
                <a:gd name="T92" fmla="*/ 0 w 946"/>
                <a:gd name="T93" fmla="*/ 464 h 901"/>
                <a:gd name="T94" fmla="*/ 3 w 946"/>
                <a:gd name="T95" fmla="*/ 52 h 901"/>
                <a:gd name="T96" fmla="*/ 22 w 946"/>
                <a:gd name="T97" fmla="*/ 20 h 901"/>
                <a:gd name="T98" fmla="*/ 52 w 946"/>
                <a:gd name="T99" fmla="*/ 2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6" h="901">
                  <a:moveTo>
                    <a:pt x="704" y="556"/>
                  </a:moveTo>
                  <a:lnTo>
                    <a:pt x="681" y="558"/>
                  </a:lnTo>
                  <a:lnTo>
                    <a:pt x="658" y="565"/>
                  </a:lnTo>
                  <a:lnTo>
                    <a:pt x="640" y="578"/>
                  </a:lnTo>
                  <a:lnTo>
                    <a:pt x="624" y="594"/>
                  </a:lnTo>
                  <a:lnTo>
                    <a:pt x="612" y="613"/>
                  </a:lnTo>
                  <a:lnTo>
                    <a:pt x="604" y="634"/>
                  </a:lnTo>
                  <a:lnTo>
                    <a:pt x="602" y="658"/>
                  </a:lnTo>
                  <a:lnTo>
                    <a:pt x="604" y="681"/>
                  </a:lnTo>
                  <a:lnTo>
                    <a:pt x="612" y="703"/>
                  </a:lnTo>
                  <a:lnTo>
                    <a:pt x="624" y="722"/>
                  </a:lnTo>
                  <a:lnTo>
                    <a:pt x="640" y="737"/>
                  </a:lnTo>
                  <a:lnTo>
                    <a:pt x="658" y="750"/>
                  </a:lnTo>
                  <a:lnTo>
                    <a:pt x="681" y="757"/>
                  </a:lnTo>
                  <a:lnTo>
                    <a:pt x="704" y="761"/>
                  </a:lnTo>
                  <a:lnTo>
                    <a:pt x="727" y="757"/>
                  </a:lnTo>
                  <a:lnTo>
                    <a:pt x="749" y="750"/>
                  </a:lnTo>
                  <a:lnTo>
                    <a:pt x="768" y="737"/>
                  </a:lnTo>
                  <a:lnTo>
                    <a:pt x="784" y="722"/>
                  </a:lnTo>
                  <a:lnTo>
                    <a:pt x="796" y="703"/>
                  </a:lnTo>
                  <a:lnTo>
                    <a:pt x="803" y="681"/>
                  </a:lnTo>
                  <a:lnTo>
                    <a:pt x="806" y="658"/>
                  </a:lnTo>
                  <a:lnTo>
                    <a:pt x="803" y="634"/>
                  </a:lnTo>
                  <a:lnTo>
                    <a:pt x="796" y="613"/>
                  </a:lnTo>
                  <a:lnTo>
                    <a:pt x="783" y="594"/>
                  </a:lnTo>
                  <a:lnTo>
                    <a:pt x="767" y="578"/>
                  </a:lnTo>
                  <a:lnTo>
                    <a:pt x="748" y="565"/>
                  </a:lnTo>
                  <a:lnTo>
                    <a:pt x="727" y="558"/>
                  </a:lnTo>
                  <a:lnTo>
                    <a:pt x="704" y="556"/>
                  </a:lnTo>
                  <a:close/>
                  <a:moveTo>
                    <a:pt x="71" y="0"/>
                  </a:moveTo>
                  <a:lnTo>
                    <a:pt x="90" y="2"/>
                  </a:lnTo>
                  <a:lnTo>
                    <a:pt x="107" y="10"/>
                  </a:lnTo>
                  <a:lnTo>
                    <a:pt x="121" y="20"/>
                  </a:lnTo>
                  <a:lnTo>
                    <a:pt x="131" y="35"/>
                  </a:lnTo>
                  <a:lnTo>
                    <a:pt x="139" y="52"/>
                  </a:lnTo>
                  <a:lnTo>
                    <a:pt x="141" y="71"/>
                  </a:lnTo>
                  <a:lnTo>
                    <a:pt x="141" y="464"/>
                  </a:lnTo>
                  <a:lnTo>
                    <a:pt x="145" y="493"/>
                  </a:lnTo>
                  <a:lnTo>
                    <a:pt x="153" y="518"/>
                  </a:lnTo>
                  <a:lnTo>
                    <a:pt x="168" y="541"/>
                  </a:lnTo>
                  <a:lnTo>
                    <a:pt x="187" y="560"/>
                  </a:lnTo>
                  <a:lnTo>
                    <a:pt x="210" y="575"/>
                  </a:lnTo>
                  <a:lnTo>
                    <a:pt x="236" y="584"/>
                  </a:lnTo>
                  <a:lnTo>
                    <a:pt x="264" y="588"/>
                  </a:lnTo>
                  <a:lnTo>
                    <a:pt x="472" y="588"/>
                  </a:lnTo>
                  <a:lnTo>
                    <a:pt x="486" y="552"/>
                  </a:lnTo>
                  <a:lnTo>
                    <a:pt x="506" y="518"/>
                  </a:lnTo>
                  <a:lnTo>
                    <a:pt x="530" y="489"/>
                  </a:lnTo>
                  <a:lnTo>
                    <a:pt x="558" y="463"/>
                  </a:lnTo>
                  <a:lnTo>
                    <a:pt x="590" y="443"/>
                  </a:lnTo>
                  <a:lnTo>
                    <a:pt x="626" y="427"/>
                  </a:lnTo>
                  <a:lnTo>
                    <a:pt x="664" y="418"/>
                  </a:lnTo>
                  <a:lnTo>
                    <a:pt x="704" y="415"/>
                  </a:lnTo>
                  <a:lnTo>
                    <a:pt x="743" y="418"/>
                  </a:lnTo>
                  <a:lnTo>
                    <a:pt x="781" y="427"/>
                  </a:lnTo>
                  <a:lnTo>
                    <a:pt x="816" y="442"/>
                  </a:lnTo>
                  <a:lnTo>
                    <a:pt x="847" y="462"/>
                  </a:lnTo>
                  <a:lnTo>
                    <a:pt x="876" y="486"/>
                  </a:lnTo>
                  <a:lnTo>
                    <a:pt x="900" y="514"/>
                  </a:lnTo>
                  <a:lnTo>
                    <a:pt x="919" y="547"/>
                  </a:lnTo>
                  <a:lnTo>
                    <a:pt x="934" y="581"/>
                  </a:lnTo>
                  <a:lnTo>
                    <a:pt x="943" y="618"/>
                  </a:lnTo>
                  <a:lnTo>
                    <a:pt x="946" y="658"/>
                  </a:lnTo>
                  <a:lnTo>
                    <a:pt x="943" y="697"/>
                  </a:lnTo>
                  <a:lnTo>
                    <a:pt x="934" y="734"/>
                  </a:lnTo>
                  <a:lnTo>
                    <a:pt x="919" y="769"/>
                  </a:lnTo>
                  <a:lnTo>
                    <a:pt x="900" y="802"/>
                  </a:lnTo>
                  <a:lnTo>
                    <a:pt x="876" y="829"/>
                  </a:lnTo>
                  <a:lnTo>
                    <a:pt x="847" y="853"/>
                  </a:lnTo>
                  <a:lnTo>
                    <a:pt x="815" y="873"/>
                  </a:lnTo>
                  <a:lnTo>
                    <a:pt x="780" y="888"/>
                  </a:lnTo>
                  <a:lnTo>
                    <a:pt x="743" y="898"/>
                  </a:lnTo>
                  <a:lnTo>
                    <a:pt x="704" y="901"/>
                  </a:lnTo>
                  <a:lnTo>
                    <a:pt x="668" y="898"/>
                  </a:lnTo>
                  <a:lnTo>
                    <a:pt x="634" y="890"/>
                  </a:lnTo>
                  <a:lnTo>
                    <a:pt x="602" y="878"/>
                  </a:lnTo>
                  <a:lnTo>
                    <a:pt x="572" y="862"/>
                  </a:lnTo>
                  <a:lnTo>
                    <a:pt x="545" y="841"/>
                  </a:lnTo>
                  <a:lnTo>
                    <a:pt x="521" y="818"/>
                  </a:lnTo>
                  <a:lnTo>
                    <a:pt x="500" y="790"/>
                  </a:lnTo>
                  <a:lnTo>
                    <a:pt x="483" y="761"/>
                  </a:lnTo>
                  <a:lnTo>
                    <a:pt x="472" y="728"/>
                  </a:lnTo>
                  <a:lnTo>
                    <a:pt x="264" y="728"/>
                  </a:lnTo>
                  <a:lnTo>
                    <a:pt x="225" y="725"/>
                  </a:lnTo>
                  <a:lnTo>
                    <a:pt x="188" y="717"/>
                  </a:lnTo>
                  <a:lnTo>
                    <a:pt x="153" y="704"/>
                  </a:lnTo>
                  <a:lnTo>
                    <a:pt x="121" y="686"/>
                  </a:lnTo>
                  <a:lnTo>
                    <a:pt x="91" y="664"/>
                  </a:lnTo>
                  <a:lnTo>
                    <a:pt x="65" y="637"/>
                  </a:lnTo>
                  <a:lnTo>
                    <a:pt x="43" y="608"/>
                  </a:lnTo>
                  <a:lnTo>
                    <a:pt x="25" y="575"/>
                  </a:lnTo>
                  <a:lnTo>
                    <a:pt x="12" y="540"/>
                  </a:lnTo>
                  <a:lnTo>
                    <a:pt x="4" y="503"/>
                  </a:lnTo>
                  <a:lnTo>
                    <a:pt x="0" y="464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2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317821" y="5779730"/>
            <a:ext cx="482600" cy="550863"/>
            <a:chOff x="6343650" y="5778500"/>
            <a:chExt cx="482600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0" name="Freeform 525"/>
            <p:cNvSpPr>
              <a:spLocks noEditPoints="1"/>
            </p:cNvSpPr>
            <p:nvPr/>
          </p:nvSpPr>
          <p:spPr bwMode="auto">
            <a:xfrm>
              <a:off x="6467475" y="5935663"/>
              <a:ext cx="236538" cy="236538"/>
            </a:xfrm>
            <a:custGeom>
              <a:avLst/>
              <a:gdLst>
                <a:gd name="T0" fmla="*/ 681 w 1494"/>
                <a:gd name="T1" fmla="*/ 1275 h 1492"/>
                <a:gd name="T2" fmla="*/ 840 w 1494"/>
                <a:gd name="T3" fmla="*/ 881 h 1492"/>
                <a:gd name="T4" fmla="*/ 862 w 1494"/>
                <a:gd name="T5" fmla="*/ 851 h 1492"/>
                <a:gd name="T6" fmla="*/ 1240 w 1494"/>
                <a:gd name="T7" fmla="*/ 697 h 1492"/>
                <a:gd name="T8" fmla="*/ 364 w 1494"/>
                <a:gd name="T9" fmla="*/ 270 h 1492"/>
                <a:gd name="T10" fmla="*/ 91 w 1494"/>
                <a:gd name="T11" fmla="*/ 0 h 1492"/>
                <a:gd name="T12" fmla="*/ 128 w 1494"/>
                <a:gd name="T13" fmla="*/ 9 h 1492"/>
                <a:gd name="T14" fmla="*/ 423 w 1494"/>
                <a:gd name="T15" fmla="*/ 143 h 1492"/>
                <a:gd name="T16" fmla="*/ 1432 w 1494"/>
                <a:gd name="T17" fmla="*/ 600 h 1492"/>
                <a:gd name="T18" fmla="*/ 1467 w 1494"/>
                <a:gd name="T19" fmla="*/ 624 h 1492"/>
                <a:gd name="T20" fmla="*/ 1485 w 1494"/>
                <a:gd name="T21" fmla="*/ 650 h 1492"/>
                <a:gd name="T22" fmla="*/ 1492 w 1494"/>
                <a:gd name="T23" fmla="*/ 676 h 1492"/>
                <a:gd name="T24" fmla="*/ 1492 w 1494"/>
                <a:gd name="T25" fmla="*/ 700 h 1492"/>
                <a:gd name="T26" fmla="*/ 1485 w 1494"/>
                <a:gd name="T27" fmla="*/ 727 h 1492"/>
                <a:gd name="T28" fmla="*/ 1465 w 1494"/>
                <a:gd name="T29" fmla="*/ 752 h 1492"/>
                <a:gd name="T30" fmla="*/ 1429 w 1494"/>
                <a:gd name="T31" fmla="*/ 773 h 1492"/>
                <a:gd name="T32" fmla="*/ 960 w 1494"/>
                <a:gd name="T33" fmla="*/ 961 h 1492"/>
                <a:gd name="T34" fmla="*/ 772 w 1494"/>
                <a:gd name="T35" fmla="*/ 1427 h 1492"/>
                <a:gd name="T36" fmla="*/ 752 w 1494"/>
                <a:gd name="T37" fmla="*/ 1462 h 1492"/>
                <a:gd name="T38" fmla="*/ 727 w 1494"/>
                <a:gd name="T39" fmla="*/ 1482 h 1492"/>
                <a:gd name="T40" fmla="*/ 701 w 1494"/>
                <a:gd name="T41" fmla="*/ 1490 h 1492"/>
                <a:gd name="T42" fmla="*/ 685 w 1494"/>
                <a:gd name="T43" fmla="*/ 1492 h 1492"/>
                <a:gd name="T44" fmla="*/ 659 w 1494"/>
                <a:gd name="T45" fmla="*/ 1488 h 1492"/>
                <a:gd name="T46" fmla="*/ 633 w 1494"/>
                <a:gd name="T47" fmla="*/ 1476 h 1492"/>
                <a:gd name="T48" fmla="*/ 609 w 1494"/>
                <a:gd name="T49" fmla="*/ 1450 h 1492"/>
                <a:gd name="T50" fmla="*/ 13 w 1494"/>
                <a:gd name="T51" fmla="*/ 136 h 1492"/>
                <a:gd name="T52" fmla="*/ 4 w 1494"/>
                <a:gd name="T53" fmla="*/ 117 h 1492"/>
                <a:gd name="T54" fmla="*/ 0 w 1494"/>
                <a:gd name="T55" fmla="*/ 89 h 1492"/>
                <a:gd name="T56" fmla="*/ 7 w 1494"/>
                <a:gd name="T57" fmla="*/ 54 h 1492"/>
                <a:gd name="T58" fmla="*/ 26 w 1494"/>
                <a:gd name="T59" fmla="*/ 26 h 1492"/>
                <a:gd name="T60" fmla="*/ 55 w 1494"/>
                <a:gd name="T61" fmla="*/ 6 h 1492"/>
                <a:gd name="T62" fmla="*/ 91 w 1494"/>
                <a:gd name="T63" fmla="*/ 0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94" h="1492">
                  <a:moveTo>
                    <a:pt x="191" y="191"/>
                  </a:moveTo>
                  <a:lnTo>
                    <a:pt x="681" y="1275"/>
                  </a:lnTo>
                  <a:lnTo>
                    <a:pt x="707" y="1212"/>
                  </a:lnTo>
                  <a:lnTo>
                    <a:pt x="840" y="881"/>
                  </a:lnTo>
                  <a:lnTo>
                    <a:pt x="849" y="864"/>
                  </a:lnTo>
                  <a:lnTo>
                    <a:pt x="862" y="851"/>
                  </a:lnTo>
                  <a:lnTo>
                    <a:pt x="879" y="842"/>
                  </a:lnTo>
                  <a:lnTo>
                    <a:pt x="1240" y="697"/>
                  </a:lnTo>
                  <a:lnTo>
                    <a:pt x="1275" y="684"/>
                  </a:lnTo>
                  <a:lnTo>
                    <a:pt x="364" y="270"/>
                  </a:lnTo>
                  <a:lnTo>
                    <a:pt x="191" y="191"/>
                  </a:lnTo>
                  <a:close/>
                  <a:moveTo>
                    <a:pt x="91" y="0"/>
                  </a:moveTo>
                  <a:lnTo>
                    <a:pt x="110" y="2"/>
                  </a:lnTo>
                  <a:lnTo>
                    <a:pt x="128" y="9"/>
                  </a:lnTo>
                  <a:lnTo>
                    <a:pt x="216" y="48"/>
                  </a:lnTo>
                  <a:lnTo>
                    <a:pt x="423" y="143"/>
                  </a:lnTo>
                  <a:lnTo>
                    <a:pt x="927" y="371"/>
                  </a:lnTo>
                  <a:lnTo>
                    <a:pt x="1432" y="600"/>
                  </a:lnTo>
                  <a:lnTo>
                    <a:pt x="1451" y="612"/>
                  </a:lnTo>
                  <a:lnTo>
                    <a:pt x="1467" y="624"/>
                  </a:lnTo>
                  <a:lnTo>
                    <a:pt x="1478" y="636"/>
                  </a:lnTo>
                  <a:lnTo>
                    <a:pt x="1485" y="650"/>
                  </a:lnTo>
                  <a:lnTo>
                    <a:pt x="1490" y="663"/>
                  </a:lnTo>
                  <a:lnTo>
                    <a:pt x="1492" y="676"/>
                  </a:lnTo>
                  <a:lnTo>
                    <a:pt x="1494" y="688"/>
                  </a:lnTo>
                  <a:lnTo>
                    <a:pt x="1492" y="700"/>
                  </a:lnTo>
                  <a:lnTo>
                    <a:pt x="1489" y="713"/>
                  </a:lnTo>
                  <a:lnTo>
                    <a:pt x="1485" y="727"/>
                  </a:lnTo>
                  <a:lnTo>
                    <a:pt x="1477" y="740"/>
                  </a:lnTo>
                  <a:lnTo>
                    <a:pt x="1465" y="752"/>
                  </a:lnTo>
                  <a:lnTo>
                    <a:pt x="1449" y="764"/>
                  </a:lnTo>
                  <a:lnTo>
                    <a:pt x="1429" y="773"/>
                  </a:lnTo>
                  <a:lnTo>
                    <a:pt x="1293" y="827"/>
                  </a:lnTo>
                  <a:lnTo>
                    <a:pt x="960" y="961"/>
                  </a:lnTo>
                  <a:lnTo>
                    <a:pt x="838" y="1265"/>
                  </a:lnTo>
                  <a:lnTo>
                    <a:pt x="772" y="1427"/>
                  </a:lnTo>
                  <a:lnTo>
                    <a:pt x="763" y="1447"/>
                  </a:lnTo>
                  <a:lnTo>
                    <a:pt x="752" y="1462"/>
                  </a:lnTo>
                  <a:lnTo>
                    <a:pt x="739" y="1473"/>
                  </a:lnTo>
                  <a:lnTo>
                    <a:pt x="727" y="1482"/>
                  </a:lnTo>
                  <a:lnTo>
                    <a:pt x="714" y="1487"/>
                  </a:lnTo>
                  <a:lnTo>
                    <a:pt x="701" y="1490"/>
                  </a:lnTo>
                  <a:lnTo>
                    <a:pt x="690" y="1492"/>
                  </a:lnTo>
                  <a:lnTo>
                    <a:pt x="685" y="1492"/>
                  </a:lnTo>
                  <a:lnTo>
                    <a:pt x="673" y="1491"/>
                  </a:lnTo>
                  <a:lnTo>
                    <a:pt x="659" y="1488"/>
                  </a:lnTo>
                  <a:lnTo>
                    <a:pt x="647" y="1484"/>
                  </a:lnTo>
                  <a:lnTo>
                    <a:pt x="633" y="1476"/>
                  </a:lnTo>
                  <a:lnTo>
                    <a:pt x="620" y="1465"/>
                  </a:lnTo>
                  <a:lnTo>
                    <a:pt x="609" y="1450"/>
                  </a:lnTo>
                  <a:lnTo>
                    <a:pt x="598" y="1431"/>
                  </a:lnTo>
                  <a:lnTo>
                    <a:pt x="13" y="136"/>
                  </a:lnTo>
                  <a:lnTo>
                    <a:pt x="9" y="129"/>
                  </a:lnTo>
                  <a:lnTo>
                    <a:pt x="4" y="117"/>
                  </a:lnTo>
                  <a:lnTo>
                    <a:pt x="1" y="104"/>
                  </a:lnTo>
                  <a:lnTo>
                    <a:pt x="0" y="89"/>
                  </a:lnTo>
                  <a:lnTo>
                    <a:pt x="1" y="71"/>
                  </a:lnTo>
                  <a:lnTo>
                    <a:pt x="7" y="54"/>
                  </a:lnTo>
                  <a:lnTo>
                    <a:pt x="15" y="39"/>
                  </a:lnTo>
                  <a:lnTo>
                    <a:pt x="26" y="26"/>
                  </a:lnTo>
                  <a:lnTo>
                    <a:pt x="39" y="14"/>
                  </a:lnTo>
                  <a:lnTo>
                    <a:pt x="55" y="6"/>
                  </a:lnTo>
                  <a:lnTo>
                    <a:pt x="73" y="1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Freeform 526"/>
            <p:cNvSpPr>
              <a:spLocks/>
            </p:cNvSpPr>
            <p:nvPr/>
          </p:nvSpPr>
          <p:spPr bwMode="auto">
            <a:xfrm>
              <a:off x="6343650" y="5778500"/>
              <a:ext cx="273050" cy="495300"/>
            </a:xfrm>
            <a:custGeom>
              <a:avLst/>
              <a:gdLst>
                <a:gd name="T0" fmla="*/ 1469 w 1722"/>
                <a:gd name="T1" fmla="*/ 9 h 3116"/>
                <a:gd name="T2" fmla="*/ 1713 w 1722"/>
                <a:gd name="T3" fmla="*/ 246 h 3116"/>
                <a:gd name="T4" fmla="*/ 1720 w 1722"/>
                <a:gd name="T5" fmla="*/ 298 h 3116"/>
                <a:gd name="T6" fmla="*/ 1490 w 1722"/>
                <a:gd name="T7" fmla="*/ 546 h 3116"/>
                <a:gd name="T8" fmla="*/ 1441 w 1722"/>
                <a:gd name="T9" fmla="*/ 568 h 3116"/>
                <a:gd name="T10" fmla="*/ 1391 w 1722"/>
                <a:gd name="T11" fmla="*/ 549 h 3116"/>
                <a:gd name="T12" fmla="*/ 1370 w 1722"/>
                <a:gd name="T13" fmla="*/ 499 h 3116"/>
                <a:gd name="T14" fmla="*/ 1390 w 1722"/>
                <a:gd name="T15" fmla="*/ 449 h 3116"/>
                <a:gd name="T16" fmla="*/ 1299 w 1722"/>
                <a:gd name="T17" fmla="*/ 371 h 3116"/>
                <a:gd name="T18" fmla="*/ 1037 w 1722"/>
                <a:gd name="T19" fmla="*/ 441 h 3116"/>
                <a:gd name="T20" fmla="*/ 799 w 1722"/>
                <a:gd name="T21" fmla="*/ 557 h 3116"/>
                <a:gd name="T22" fmla="*/ 589 w 1722"/>
                <a:gd name="T23" fmla="*/ 715 h 3116"/>
                <a:gd name="T24" fmla="*/ 414 w 1722"/>
                <a:gd name="T25" fmla="*/ 910 h 3116"/>
                <a:gd name="T26" fmla="*/ 277 w 1722"/>
                <a:gd name="T27" fmla="*/ 1135 h 3116"/>
                <a:gd name="T28" fmla="*/ 185 w 1722"/>
                <a:gd name="T29" fmla="*/ 1386 h 3116"/>
                <a:gd name="T30" fmla="*/ 143 w 1722"/>
                <a:gd name="T31" fmla="*/ 1656 h 3116"/>
                <a:gd name="T32" fmla="*/ 153 w 1722"/>
                <a:gd name="T33" fmla="*/ 1924 h 3116"/>
                <a:gd name="T34" fmla="*/ 211 w 1722"/>
                <a:gd name="T35" fmla="*/ 2176 h 3116"/>
                <a:gd name="T36" fmla="*/ 315 w 1722"/>
                <a:gd name="T37" fmla="*/ 2408 h 3116"/>
                <a:gd name="T38" fmla="*/ 458 w 1722"/>
                <a:gd name="T39" fmla="*/ 2616 h 3116"/>
                <a:gd name="T40" fmla="*/ 639 w 1722"/>
                <a:gd name="T41" fmla="*/ 2797 h 3116"/>
                <a:gd name="T42" fmla="*/ 854 w 1722"/>
                <a:gd name="T43" fmla="*/ 2942 h 3116"/>
                <a:gd name="T44" fmla="*/ 961 w 1722"/>
                <a:gd name="T45" fmla="*/ 3007 h 3116"/>
                <a:gd name="T46" fmla="*/ 973 w 1722"/>
                <a:gd name="T47" fmla="*/ 3058 h 3116"/>
                <a:gd name="T48" fmla="*/ 946 w 1722"/>
                <a:gd name="T49" fmla="*/ 3101 h 3116"/>
                <a:gd name="T50" fmla="*/ 903 w 1722"/>
                <a:gd name="T51" fmla="*/ 3116 h 3116"/>
                <a:gd name="T52" fmla="*/ 790 w 1722"/>
                <a:gd name="T53" fmla="*/ 3067 h 3116"/>
                <a:gd name="T54" fmla="*/ 559 w 1722"/>
                <a:gd name="T55" fmla="*/ 2912 h 3116"/>
                <a:gd name="T56" fmla="*/ 360 w 1722"/>
                <a:gd name="T57" fmla="*/ 2717 h 3116"/>
                <a:gd name="T58" fmla="*/ 197 w 1722"/>
                <a:gd name="T59" fmla="*/ 2485 h 3116"/>
                <a:gd name="T60" fmla="*/ 80 w 1722"/>
                <a:gd name="T61" fmla="*/ 2223 h 3116"/>
                <a:gd name="T62" fmla="*/ 15 w 1722"/>
                <a:gd name="T63" fmla="*/ 1944 h 3116"/>
                <a:gd name="T64" fmla="*/ 2 w 1722"/>
                <a:gd name="T65" fmla="*/ 1653 h 3116"/>
                <a:gd name="T66" fmla="*/ 44 w 1722"/>
                <a:gd name="T67" fmla="*/ 1366 h 3116"/>
                <a:gd name="T68" fmla="*/ 138 w 1722"/>
                <a:gd name="T69" fmla="*/ 1099 h 3116"/>
                <a:gd name="T70" fmla="*/ 279 w 1722"/>
                <a:gd name="T71" fmla="*/ 858 h 3116"/>
                <a:gd name="T72" fmla="*/ 459 w 1722"/>
                <a:gd name="T73" fmla="*/ 647 h 3116"/>
                <a:gd name="T74" fmla="*/ 675 w 1722"/>
                <a:gd name="T75" fmla="*/ 472 h 3116"/>
                <a:gd name="T76" fmla="*/ 921 w 1722"/>
                <a:gd name="T77" fmla="*/ 338 h 3116"/>
                <a:gd name="T78" fmla="*/ 1192 w 1722"/>
                <a:gd name="T79" fmla="*/ 250 h 3116"/>
                <a:gd name="T80" fmla="*/ 1483 w 1722"/>
                <a:gd name="T81" fmla="*/ 214 h 3116"/>
                <a:gd name="T82" fmla="*/ 1367 w 1722"/>
                <a:gd name="T83" fmla="*/ 89 h 3116"/>
                <a:gd name="T84" fmla="*/ 1373 w 1722"/>
                <a:gd name="T85" fmla="*/ 36 h 3116"/>
                <a:gd name="T86" fmla="*/ 1416 w 1722"/>
                <a:gd name="T87" fmla="*/ 2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22" h="3116">
                  <a:moveTo>
                    <a:pt x="1434" y="0"/>
                  </a:moveTo>
                  <a:lnTo>
                    <a:pt x="1452" y="2"/>
                  </a:lnTo>
                  <a:lnTo>
                    <a:pt x="1469" y="9"/>
                  </a:lnTo>
                  <a:lnTo>
                    <a:pt x="1484" y="20"/>
                  </a:lnTo>
                  <a:lnTo>
                    <a:pt x="1701" y="231"/>
                  </a:lnTo>
                  <a:lnTo>
                    <a:pt x="1713" y="246"/>
                  </a:lnTo>
                  <a:lnTo>
                    <a:pt x="1720" y="263"/>
                  </a:lnTo>
                  <a:lnTo>
                    <a:pt x="1722" y="280"/>
                  </a:lnTo>
                  <a:lnTo>
                    <a:pt x="1720" y="298"/>
                  </a:lnTo>
                  <a:lnTo>
                    <a:pt x="1714" y="314"/>
                  </a:lnTo>
                  <a:lnTo>
                    <a:pt x="1702" y="330"/>
                  </a:lnTo>
                  <a:lnTo>
                    <a:pt x="1490" y="546"/>
                  </a:lnTo>
                  <a:lnTo>
                    <a:pt x="1475" y="558"/>
                  </a:lnTo>
                  <a:lnTo>
                    <a:pt x="1458" y="565"/>
                  </a:lnTo>
                  <a:lnTo>
                    <a:pt x="1441" y="568"/>
                  </a:lnTo>
                  <a:lnTo>
                    <a:pt x="1423" y="565"/>
                  </a:lnTo>
                  <a:lnTo>
                    <a:pt x="1406" y="559"/>
                  </a:lnTo>
                  <a:lnTo>
                    <a:pt x="1391" y="549"/>
                  </a:lnTo>
                  <a:lnTo>
                    <a:pt x="1379" y="534"/>
                  </a:lnTo>
                  <a:lnTo>
                    <a:pt x="1372" y="517"/>
                  </a:lnTo>
                  <a:lnTo>
                    <a:pt x="1370" y="499"/>
                  </a:lnTo>
                  <a:lnTo>
                    <a:pt x="1372" y="481"/>
                  </a:lnTo>
                  <a:lnTo>
                    <a:pt x="1378" y="464"/>
                  </a:lnTo>
                  <a:lnTo>
                    <a:pt x="1390" y="449"/>
                  </a:lnTo>
                  <a:lnTo>
                    <a:pt x="1483" y="353"/>
                  </a:lnTo>
                  <a:lnTo>
                    <a:pt x="1390" y="359"/>
                  </a:lnTo>
                  <a:lnTo>
                    <a:pt x="1299" y="371"/>
                  </a:lnTo>
                  <a:lnTo>
                    <a:pt x="1209" y="388"/>
                  </a:lnTo>
                  <a:lnTo>
                    <a:pt x="1123" y="411"/>
                  </a:lnTo>
                  <a:lnTo>
                    <a:pt x="1037" y="441"/>
                  </a:lnTo>
                  <a:lnTo>
                    <a:pt x="956" y="475"/>
                  </a:lnTo>
                  <a:lnTo>
                    <a:pt x="876" y="514"/>
                  </a:lnTo>
                  <a:lnTo>
                    <a:pt x="799" y="557"/>
                  </a:lnTo>
                  <a:lnTo>
                    <a:pt x="726" y="605"/>
                  </a:lnTo>
                  <a:lnTo>
                    <a:pt x="656" y="658"/>
                  </a:lnTo>
                  <a:lnTo>
                    <a:pt x="589" y="715"/>
                  </a:lnTo>
                  <a:lnTo>
                    <a:pt x="527" y="776"/>
                  </a:lnTo>
                  <a:lnTo>
                    <a:pt x="468" y="842"/>
                  </a:lnTo>
                  <a:lnTo>
                    <a:pt x="414" y="910"/>
                  </a:lnTo>
                  <a:lnTo>
                    <a:pt x="363" y="982"/>
                  </a:lnTo>
                  <a:lnTo>
                    <a:pt x="318" y="1057"/>
                  </a:lnTo>
                  <a:lnTo>
                    <a:pt x="277" y="1135"/>
                  </a:lnTo>
                  <a:lnTo>
                    <a:pt x="241" y="1216"/>
                  </a:lnTo>
                  <a:lnTo>
                    <a:pt x="210" y="1299"/>
                  </a:lnTo>
                  <a:lnTo>
                    <a:pt x="185" y="1386"/>
                  </a:lnTo>
                  <a:lnTo>
                    <a:pt x="165" y="1473"/>
                  </a:lnTo>
                  <a:lnTo>
                    <a:pt x="151" y="1564"/>
                  </a:lnTo>
                  <a:lnTo>
                    <a:pt x="143" y="1656"/>
                  </a:lnTo>
                  <a:lnTo>
                    <a:pt x="140" y="1749"/>
                  </a:lnTo>
                  <a:lnTo>
                    <a:pt x="144" y="1837"/>
                  </a:lnTo>
                  <a:lnTo>
                    <a:pt x="153" y="1924"/>
                  </a:lnTo>
                  <a:lnTo>
                    <a:pt x="168" y="2010"/>
                  </a:lnTo>
                  <a:lnTo>
                    <a:pt x="187" y="2093"/>
                  </a:lnTo>
                  <a:lnTo>
                    <a:pt x="211" y="2176"/>
                  </a:lnTo>
                  <a:lnTo>
                    <a:pt x="241" y="2255"/>
                  </a:lnTo>
                  <a:lnTo>
                    <a:pt x="276" y="2333"/>
                  </a:lnTo>
                  <a:lnTo>
                    <a:pt x="315" y="2408"/>
                  </a:lnTo>
                  <a:lnTo>
                    <a:pt x="358" y="2480"/>
                  </a:lnTo>
                  <a:lnTo>
                    <a:pt x="406" y="2550"/>
                  </a:lnTo>
                  <a:lnTo>
                    <a:pt x="458" y="2616"/>
                  </a:lnTo>
                  <a:lnTo>
                    <a:pt x="514" y="2680"/>
                  </a:lnTo>
                  <a:lnTo>
                    <a:pt x="575" y="2740"/>
                  </a:lnTo>
                  <a:lnTo>
                    <a:pt x="639" y="2797"/>
                  </a:lnTo>
                  <a:lnTo>
                    <a:pt x="708" y="2848"/>
                  </a:lnTo>
                  <a:lnTo>
                    <a:pt x="779" y="2898"/>
                  </a:lnTo>
                  <a:lnTo>
                    <a:pt x="854" y="2942"/>
                  </a:lnTo>
                  <a:lnTo>
                    <a:pt x="934" y="2982"/>
                  </a:lnTo>
                  <a:lnTo>
                    <a:pt x="949" y="2993"/>
                  </a:lnTo>
                  <a:lnTo>
                    <a:pt x="961" y="3007"/>
                  </a:lnTo>
                  <a:lnTo>
                    <a:pt x="969" y="3022"/>
                  </a:lnTo>
                  <a:lnTo>
                    <a:pt x="973" y="3039"/>
                  </a:lnTo>
                  <a:lnTo>
                    <a:pt x="973" y="3058"/>
                  </a:lnTo>
                  <a:lnTo>
                    <a:pt x="966" y="3075"/>
                  </a:lnTo>
                  <a:lnTo>
                    <a:pt x="958" y="3090"/>
                  </a:lnTo>
                  <a:lnTo>
                    <a:pt x="946" y="3101"/>
                  </a:lnTo>
                  <a:lnTo>
                    <a:pt x="934" y="3109"/>
                  </a:lnTo>
                  <a:lnTo>
                    <a:pt x="919" y="3114"/>
                  </a:lnTo>
                  <a:lnTo>
                    <a:pt x="903" y="3116"/>
                  </a:lnTo>
                  <a:lnTo>
                    <a:pt x="888" y="3114"/>
                  </a:lnTo>
                  <a:lnTo>
                    <a:pt x="873" y="3110"/>
                  </a:lnTo>
                  <a:lnTo>
                    <a:pt x="790" y="3067"/>
                  </a:lnTo>
                  <a:lnTo>
                    <a:pt x="710" y="3020"/>
                  </a:lnTo>
                  <a:lnTo>
                    <a:pt x="633" y="2968"/>
                  </a:lnTo>
                  <a:lnTo>
                    <a:pt x="559" y="2912"/>
                  </a:lnTo>
                  <a:lnTo>
                    <a:pt x="488" y="2851"/>
                  </a:lnTo>
                  <a:lnTo>
                    <a:pt x="422" y="2785"/>
                  </a:lnTo>
                  <a:lnTo>
                    <a:pt x="360" y="2717"/>
                  </a:lnTo>
                  <a:lnTo>
                    <a:pt x="302" y="2643"/>
                  </a:lnTo>
                  <a:lnTo>
                    <a:pt x="248" y="2566"/>
                  </a:lnTo>
                  <a:lnTo>
                    <a:pt x="197" y="2485"/>
                  </a:lnTo>
                  <a:lnTo>
                    <a:pt x="153" y="2399"/>
                  </a:lnTo>
                  <a:lnTo>
                    <a:pt x="114" y="2312"/>
                  </a:lnTo>
                  <a:lnTo>
                    <a:pt x="80" y="2223"/>
                  </a:lnTo>
                  <a:lnTo>
                    <a:pt x="53" y="2131"/>
                  </a:lnTo>
                  <a:lnTo>
                    <a:pt x="31" y="2039"/>
                  </a:lnTo>
                  <a:lnTo>
                    <a:pt x="15" y="1944"/>
                  </a:lnTo>
                  <a:lnTo>
                    <a:pt x="4" y="1849"/>
                  </a:lnTo>
                  <a:lnTo>
                    <a:pt x="0" y="1752"/>
                  </a:lnTo>
                  <a:lnTo>
                    <a:pt x="2" y="1653"/>
                  </a:lnTo>
                  <a:lnTo>
                    <a:pt x="11" y="1556"/>
                  </a:lnTo>
                  <a:lnTo>
                    <a:pt x="24" y="1460"/>
                  </a:lnTo>
                  <a:lnTo>
                    <a:pt x="44" y="1366"/>
                  </a:lnTo>
                  <a:lnTo>
                    <a:pt x="71" y="1275"/>
                  </a:lnTo>
                  <a:lnTo>
                    <a:pt x="102" y="1185"/>
                  </a:lnTo>
                  <a:lnTo>
                    <a:pt x="138" y="1099"/>
                  </a:lnTo>
                  <a:lnTo>
                    <a:pt x="181" y="1016"/>
                  </a:lnTo>
                  <a:lnTo>
                    <a:pt x="227" y="936"/>
                  </a:lnTo>
                  <a:lnTo>
                    <a:pt x="279" y="858"/>
                  </a:lnTo>
                  <a:lnTo>
                    <a:pt x="335" y="784"/>
                  </a:lnTo>
                  <a:lnTo>
                    <a:pt x="395" y="713"/>
                  </a:lnTo>
                  <a:lnTo>
                    <a:pt x="459" y="647"/>
                  </a:lnTo>
                  <a:lnTo>
                    <a:pt x="527" y="584"/>
                  </a:lnTo>
                  <a:lnTo>
                    <a:pt x="600" y="525"/>
                  </a:lnTo>
                  <a:lnTo>
                    <a:pt x="675" y="472"/>
                  </a:lnTo>
                  <a:lnTo>
                    <a:pt x="754" y="422"/>
                  </a:lnTo>
                  <a:lnTo>
                    <a:pt x="836" y="377"/>
                  </a:lnTo>
                  <a:lnTo>
                    <a:pt x="921" y="338"/>
                  </a:lnTo>
                  <a:lnTo>
                    <a:pt x="1009" y="303"/>
                  </a:lnTo>
                  <a:lnTo>
                    <a:pt x="1099" y="273"/>
                  </a:lnTo>
                  <a:lnTo>
                    <a:pt x="1192" y="250"/>
                  </a:lnTo>
                  <a:lnTo>
                    <a:pt x="1287" y="232"/>
                  </a:lnTo>
                  <a:lnTo>
                    <a:pt x="1383" y="221"/>
                  </a:lnTo>
                  <a:lnTo>
                    <a:pt x="1483" y="214"/>
                  </a:lnTo>
                  <a:lnTo>
                    <a:pt x="1386" y="120"/>
                  </a:lnTo>
                  <a:lnTo>
                    <a:pt x="1374" y="106"/>
                  </a:lnTo>
                  <a:lnTo>
                    <a:pt x="1367" y="89"/>
                  </a:lnTo>
                  <a:lnTo>
                    <a:pt x="1364" y="71"/>
                  </a:lnTo>
                  <a:lnTo>
                    <a:pt x="1367" y="53"/>
                  </a:lnTo>
                  <a:lnTo>
                    <a:pt x="1373" y="36"/>
                  </a:lnTo>
                  <a:lnTo>
                    <a:pt x="1385" y="21"/>
                  </a:lnTo>
                  <a:lnTo>
                    <a:pt x="1399" y="10"/>
                  </a:lnTo>
                  <a:lnTo>
                    <a:pt x="1416" y="2"/>
                  </a:lnTo>
                  <a:lnTo>
                    <a:pt x="14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Freeform 527"/>
            <p:cNvSpPr>
              <a:spLocks/>
            </p:cNvSpPr>
            <p:nvPr/>
          </p:nvSpPr>
          <p:spPr bwMode="auto">
            <a:xfrm>
              <a:off x="6553200" y="5834063"/>
              <a:ext cx="273050" cy="495300"/>
            </a:xfrm>
            <a:custGeom>
              <a:avLst/>
              <a:gdLst>
                <a:gd name="T0" fmla="*/ 849 w 1724"/>
                <a:gd name="T1" fmla="*/ 7 h 3118"/>
                <a:gd name="T2" fmla="*/ 1091 w 1724"/>
                <a:gd name="T3" fmla="*/ 149 h 3118"/>
                <a:gd name="T4" fmla="*/ 1301 w 1724"/>
                <a:gd name="T5" fmla="*/ 331 h 3118"/>
                <a:gd name="T6" fmla="*/ 1476 w 1724"/>
                <a:gd name="T7" fmla="*/ 551 h 3118"/>
                <a:gd name="T8" fmla="*/ 1610 w 1724"/>
                <a:gd name="T9" fmla="*/ 805 h 3118"/>
                <a:gd name="T10" fmla="*/ 1693 w 1724"/>
                <a:gd name="T11" fmla="*/ 1078 h 3118"/>
                <a:gd name="T12" fmla="*/ 1724 w 1724"/>
                <a:gd name="T13" fmla="*/ 1365 h 3118"/>
                <a:gd name="T14" fmla="*/ 1699 w 1724"/>
                <a:gd name="T15" fmla="*/ 1657 h 3118"/>
                <a:gd name="T16" fmla="*/ 1621 w 1724"/>
                <a:gd name="T17" fmla="*/ 1931 h 3118"/>
                <a:gd name="T18" fmla="*/ 1497 w 1724"/>
                <a:gd name="T19" fmla="*/ 2182 h 3118"/>
                <a:gd name="T20" fmla="*/ 1329 w 1724"/>
                <a:gd name="T21" fmla="*/ 2404 h 3118"/>
                <a:gd name="T22" fmla="*/ 1124 w 1724"/>
                <a:gd name="T23" fmla="*/ 2591 h 3118"/>
                <a:gd name="T24" fmla="*/ 887 w 1724"/>
                <a:gd name="T25" fmla="*/ 2740 h 3118"/>
                <a:gd name="T26" fmla="*/ 624 w 1724"/>
                <a:gd name="T27" fmla="*/ 2843 h 3118"/>
                <a:gd name="T28" fmla="*/ 339 w 1724"/>
                <a:gd name="T29" fmla="*/ 2897 h 3118"/>
                <a:gd name="T30" fmla="*/ 350 w 1724"/>
                <a:gd name="T31" fmla="*/ 3011 h 3118"/>
                <a:gd name="T32" fmla="*/ 357 w 1724"/>
                <a:gd name="T33" fmla="*/ 3064 h 3118"/>
                <a:gd name="T34" fmla="*/ 323 w 1724"/>
                <a:gd name="T35" fmla="*/ 3108 h 3118"/>
                <a:gd name="T36" fmla="*/ 271 w 1724"/>
                <a:gd name="T37" fmla="*/ 3115 h 3118"/>
                <a:gd name="T38" fmla="*/ 21 w 1724"/>
                <a:gd name="T39" fmla="*/ 2885 h 3118"/>
                <a:gd name="T40" fmla="*/ 0 w 1724"/>
                <a:gd name="T41" fmla="*/ 2835 h 3118"/>
                <a:gd name="T42" fmla="*/ 20 w 1724"/>
                <a:gd name="T43" fmla="*/ 2785 h 3118"/>
                <a:gd name="T44" fmla="*/ 264 w 1724"/>
                <a:gd name="T45" fmla="*/ 2550 h 3118"/>
                <a:gd name="T46" fmla="*/ 317 w 1724"/>
                <a:gd name="T47" fmla="*/ 2557 h 3118"/>
                <a:gd name="T48" fmla="*/ 351 w 1724"/>
                <a:gd name="T49" fmla="*/ 2599 h 3118"/>
                <a:gd name="T50" fmla="*/ 344 w 1724"/>
                <a:gd name="T51" fmla="*/ 2651 h 3118"/>
                <a:gd name="T52" fmla="*/ 333 w 1724"/>
                <a:gd name="T53" fmla="*/ 2757 h 3118"/>
                <a:gd name="T54" fmla="*/ 600 w 1724"/>
                <a:gd name="T55" fmla="*/ 2704 h 3118"/>
                <a:gd name="T56" fmla="*/ 847 w 1724"/>
                <a:gd name="T57" fmla="*/ 2602 h 3118"/>
                <a:gd name="T58" fmla="*/ 1067 w 1724"/>
                <a:gd name="T59" fmla="*/ 2457 h 3118"/>
                <a:gd name="T60" fmla="*/ 1255 w 1724"/>
                <a:gd name="T61" fmla="*/ 2274 h 3118"/>
                <a:gd name="T62" fmla="*/ 1405 w 1724"/>
                <a:gd name="T63" fmla="*/ 2059 h 3118"/>
                <a:gd name="T64" fmla="*/ 1513 w 1724"/>
                <a:gd name="T65" fmla="*/ 1816 h 3118"/>
                <a:gd name="T66" fmla="*/ 1573 w 1724"/>
                <a:gd name="T67" fmla="*/ 1552 h 3118"/>
                <a:gd name="T68" fmla="*/ 1579 w 1724"/>
                <a:gd name="T69" fmla="*/ 1278 h 3118"/>
                <a:gd name="T70" fmla="*/ 1536 w 1724"/>
                <a:gd name="T71" fmla="*/ 1022 h 3118"/>
                <a:gd name="T72" fmla="*/ 1447 w 1724"/>
                <a:gd name="T73" fmla="*/ 783 h 3118"/>
                <a:gd name="T74" fmla="*/ 1317 w 1724"/>
                <a:gd name="T75" fmla="*/ 566 h 3118"/>
                <a:gd name="T76" fmla="*/ 1148 w 1724"/>
                <a:gd name="T77" fmla="*/ 376 h 3118"/>
                <a:gd name="T78" fmla="*/ 943 w 1724"/>
                <a:gd name="T79" fmla="*/ 218 h 3118"/>
                <a:gd name="T80" fmla="*/ 773 w 1724"/>
                <a:gd name="T81" fmla="*/ 123 h 3118"/>
                <a:gd name="T82" fmla="*/ 750 w 1724"/>
                <a:gd name="T83" fmla="*/ 76 h 3118"/>
                <a:gd name="T84" fmla="*/ 767 w 1724"/>
                <a:gd name="T85" fmla="*/ 25 h 3118"/>
                <a:gd name="T86" fmla="*/ 813 w 1724"/>
                <a:gd name="T87" fmla="*/ 0 h 3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24" h="3118">
                  <a:moveTo>
                    <a:pt x="813" y="0"/>
                  </a:moveTo>
                  <a:lnTo>
                    <a:pt x="831" y="1"/>
                  </a:lnTo>
                  <a:lnTo>
                    <a:pt x="849" y="7"/>
                  </a:lnTo>
                  <a:lnTo>
                    <a:pt x="933" y="49"/>
                  </a:lnTo>
                  <a:lnTo>
                    <a:pt x="1014" y="96"/>
                  </a:lnTo>
                  <a:lnTo>
                    <a:pt x="1091" y="149"/>
                  </a:lnTo>
                  <a:lnTo>
                    <a:pt x="1165" y="205"/>
                  </a:lnTo>
                  <a:lnTo>
                    <a:pt x="1235" y="266"/>
                  </a:lnTo>
                  <a:lnTo>
                    <a:pt x="1301" y="331"/>
                  </a:lnTo>
                  <a:lnTo>
                    <a:pt x="1364" y="401"/>
                  </a:lnTo>
                  <a:lnTo>
                    <a:pt x="1422" y="474"/>
                  </a:lnTo>
                  <a:lnTo>
                    <a:pt x="1476" y="551"/>
                  </a:lnTo>
                  <a:lnTo>
                    <a:pt x="1525" y="633"/>
                  </a:lnTo>
                  <a:lnTo>
                    <a:pt x="1571" y="717"/>
                  </a:lnTo>
                  <a:lnTo>
                    <a:pt x="1610" y="805"/>
                  </a:lnTo>
                  <a:lnTo>
                    <a:pt x="1643" y="895"/>
                  </a:lnTo>
                  <a:lnTo>
                    <a:pt x="1671" y="985"/>
                  </a:lnTo>
                  <a:lnTo>
                    <a:pt x="1693" y="1078"/>
                  </a:lnTo>
                  <a:lnTo>
                    <a:pt x="1709" y="1173"/>
                  </a:lnTo>
                  <a:lnTo>
                    <a:pt x="1719" y="1269"/>
                  </a:lnTo>
                  <a:lnTo>
                    <a:pt x="1724" y="1365"/>
                  </a:lnTo>
                  <a:lnTo>
                    <a:pt x="1722" y="1464"/>
                  </a:lnTo>
                  <a:lnTo>
                    <a:pt x="1713" y="1562"/>
                  </a:lnTo>
                  <a:lnTo>
                    <a:pt x="1699" y="1657"/>
                  </a:lnTo>
                  <a:lnTo>
                    <a:pt x="1679" y="1751"/>
                  </a:lnTo>
                  <a:lnTo>
                    <a:pt x="1653" y="1843"/>
                  </a:lnTo>
                  <a:lnTo>
                    <a:pt x="1621" y="1931"/>
                  </a:lnTo>
                  <a:lnTo>
                    <a:pt x="1585" y="2018"/>
                  </a:lnTo>
                  <a:lnTo>
                    <a:pt x="1543" y="2101"/>
                  </a:lnTo>
                  <a:lnTo>
                    <a:pt x="1497" y="2182"/>
                  </a:lnTo>
                  <a:lnTo>
                    <a:pt x="1445" y="2259"/>
                  </a:lnTo>
                  <a:lnTo>
                    <a:pt x="1389" y="2333"/>
                  </a:lnTo>
                  <a:lnTo>
                    <a:pt x="1329" y="2404"/>
                  </a:lnTo>
                  <a:lnTo>
                    <a:pt x="1264" y="2470"/>
                  </a:lnTo>
                  <a:lnTo>
                    <a:pt x="1196" y="2533"/>
                  </a:lnTo>
                  <a:lnTo>
                    <a:pt x="1124" y="2591"/>
                  </a:lnTo>
                  <a:lnTo>
                    <a:pt x="1049" y="2645"/>
                  </a:lnTo>
                  <a:lnTo>
                    <a:pt x="970" y="2695"/>
                  </a:lnTo>
                  <a:lnTo>
                    <a:pt x="887" y="2740"/>
                  </a:lnTo>
                  <a:lnTo>
                    <a:pt x="803" y="2780"/>
                  </a:lnTo>
                  <a:lnTo>
                    <a:pt x="714" y="2814"/>
                  </a:lnTo>
                  <a:lnTo>
                    <a:pt x="624" y="2843"/>
                  </a:lnTo>
                  <a:lnTo>
                    <a:pt x="531" y="2867"/>
                  </a:lnTo>
                  <a:lnTo>
                    <a:pt x="436" y="2885"/>
                  </a:lnTo>
                  <a:lnTo>
                    <a:pt x="339" y="2897"/>
                  </a:lnTo>
                  <a:lnTo>
                    <a:pt x="241" y="2902"/>
                  </a:lnTo>
                  <a:lnTo>
                    <a:pt x="337" y="2996"/>
                  </a:lnTo>
                  <a:lnTo>
                    <a:pt x="350" y="3011"/>
                  </a:lnTo>
                  <a:lnTo>
                    <a:pt x="356" y="3028"/>
                  </a:lnTo>
                  <a:lnTo>
                    <a:pt x="359" y="3046"/>
                  </a:lnTo>
                  <a:lnTo>
                    <a:pt x="357" y="3064"/>
                  </a:lnTo>
                  <a:lnTo>
                    <a:pt x="350" y="3081"/>
                  </a:lnTo>
                  <a:lnTo>
                    <a:pt x="339" y="3095"/>
                  </a:lnTo>
                  <a:lnTo>
                    <a:pt x="323" y="3108"/>
                  </a:lnTo>
                  <a:lnTo>
                    <a:pt x="306" y="3114"/>
                  </a:lnTo>
                  <a:lnTo>
                    <a:pt x="288" y="3118"/>
                  </a:lnTo>
                  <a:lnTo>
                    <a:pt x="271" y="3115"/>
                  </a:lnTo>
                  <a:lnTo>
                    <a:pt x="255" y="3108"/>
                  </a:lnTo>
                  <a:lnTo>
                    <a:pt x="240" y="3098"/>
                  </a:lnTo>
                  <a:lnTo>
                    <a:pt x="21" y="2885"/>
                  </a:lnTo>
                  <a:lnTo>
                    <a:pt x="10" y="2870"/>
                  </a:lnTo>
                  <a:lnTo>
                    <a:pt x="3" y="2853"/>
                  </a:lnTo>
                  <a:lnTo>
                    <a:pt x="0" y="2835"/>
                  </a:lnTo>
                  <a:lnTo>
                    <a:pt x="2" y="2818"/>
                  </a:lnTo>
                  <a:lnTo>
                    <a:pt x="9" y="2801"/>
                  </a:lnTo>
                  <a:lnTo>
                    <a:pt x="20" y="2785"/>
                  </a:lnTo>
                  <a:lnTo>
                    <a:pt x="233" y="2569"/>
                  </a:lnTo>
                  <a:lnTo>
                    <a:pt x="247" y="2557"/>
                  </a:lnTo>
                  <a:lnTo>
                    <a:pt x="264" y="2550"/>
                  </a:lnTo>
                  <a:lnTo>
                    <a:pt x="282" y="2547"/>
                  </a:lnTo>
                  <a:lnTo>
                    <a:pt x="300" y="2549"/>
                  </a:lnTo>
                  <a:lnTo>
                    <a:pt x="317" y="2557"/>
                  </a:lnTo>
                  <a:lnTo>
                    <a:pt x="332" y="2567"/>
                  </a:lnTo>
                  <a:lnTo>
                    <a:pt x="343" y="2582"/>
                  </a:lnTo>
                  <a:lnTo>
                    <a:pt x="351" y="2599"/>
                  </a:lnTo>
                  <a:lnTo>
                    <a:pt x="353" y="2617"/>
                  </a:lnTo>
                  <a:lnTo>
                    <a:pt x="351" y="2635"/>
                  </a:lnTo>
                  <a:lnTo>
                    <a:pt x="344" y="2651"/>
                  </a:lnTo>
                  <a:lnTo>
                    <a:pt x="333" y="2666"/>
                  </a:lnTo>
                  <a:lnTo>
                    <a:pt x="240" y="2762"/>
                  </a:lnTo>
                  <a:lnTo>
                    <a:pt x="333" y="2757"/>
                  </a:lnTo>
                  <a:lnTo>
                    <a:pt x="424" y="2744"/>
                  </a:lnTo>
                  <a:lnTo>
                    <a:pt x="513" y="2727"/>
                  </a:lnTo>
                  <a:lnTo>
                    <a:pt x="600" y="2704"/>
                  </a:lnTo>
                  <a:lnTo>
                    <a:pt x="686" y="2675"/>
                  </a:lnTo>
                  <a:lnTo>
                    <a:pt x="768" y="2641"/>
                  </a:lnTo>
                  <a:lnTo>
                    <a:pt x="847" y="2602"/>
                  </a:lnTo>
                  <a:lnTo>
                    <a:pt x="923" y="2559"/>
                  </a:lnTo>
                  <a:lnTo>
                    <a:pt x="997" y="2510"/>
                  </a:lnTo>
                  <a:lnTo>
                    <a:pt x="1067" y="2457"/>
                  </a:lnTo>
                  <a:lnTo>
                    <a:pt x="1133" y="2400"/>
                  </a:lnTo>
                  <a:lnTo>
                    <a:pt x="1196" y="2339"/>
                  </a:lnTo>
                  <a:lnTo>
                    <a:pt x="1255" y="2274"/>
                  </a:lnTo>
                  <a:lnTo>
                    <a:pt x="1310" y="2205"/>
                  </a:lnTo>
                  <a:lnTo>
                    <a:pt x="1359" y="2134"/>
                  </a:lnTo>
                  <a:lnTo>
                    <a:pt x="1405" y="2059"/>
                  </a:lnTo>
                  <a:lnTo>
                    <a:pt x="1446" y="1981"/>
                  </a:lnTo>
                  <a:lnTo>
                    <a:pt x="1482" y="1900"/>
                  </a:lnTo>
                  <a:lnTo>
                    <a:pt x="1513" y="1816"/>
                  </a:lnTo>
                  <a:lnTo>
                    <a:pt x="1538" y="1730"/>
                  </a:lnTo>
                  <a:lnTo>
                    <a:pt x="1558" y="1642"/>
                  </a:lnTo>
                  <a:lnTo>
                    <a:pt x="1573" y="1552"/>
                  </a:lnTo>
                  <a:lnTo>
                    <a:pt x="1580" y="1460"/>
                  </a:lnTo>
                  <a:lnTo>
                    <a:pt x="1582" y="1367"/>
                  </a:lnTo>
                  <a:lnTo>
                    <a:pt x="1579" y="1278"/>
                  </a:lnTo>
                  <a:lnTo>
                    <a:pt x="1570" y="1191"/>
                  </a:lnTo>
                  <a:lnTo>
                    <a:pt x="1556" y="1105"/>
                  </a:lnTo>
                  <a:lnTo>
                    <a:pt x="1536" y="1022"/>
                  </a:lnTo>
                  <a:lnTo>
                    <a:pt x="1511" y="940"/>
                  </a:lnTo>
                  <a:lnTo>
                    <a:pt x="1482" y="861"/>
                  </a:lnTo>
                  <a:lnTo>
                    <a:pt x="1447" y="783"/>
                  </a:lnTo>
                  <a:lnTo>
                    <a:pt x="1409" y="708"/>
                  </a:lnTo>
                  <a:lnTo>
                    <a:pt x="1365" y="635"/>
                  </a:lnTo>
                  <a:lnTo>
                    <a:pt x="1317" y="566"/>
                  </a:lnTo>
                  <a:lnTo>
                    <a:pt x="1265" y="499"/>
                  </a:lnTo>
                  <a:lnTo>
                    <a:pt x="1208" y="436"/>
                  </a:lnTo>
                  <a:lnTo>
                    <a:pt x="1148" y="376"/>
                  </a:lnTo>
                  <a:lnTo>
                    <a:pt x="1084" y="319"/>
                  </a:lnTo>
                  <a:lnTo>
                    <a:pt x="1015" y="267"/>
                  </a:lnTo>
                  <a:lnTo>
                    <a:pt x="943" y="218"/>
                  </a:lnTo>
                  <a:lnTo>
                    <a:pt x="868" y="173"/>
                  </a:lnTo>
                  <a:lnTo>
                    <a:pt x="789" y="133"/>
                  </a:lnTo>
                  <a:lnTo>
                    <a:pt x="773" y="123"/>
                  </a:lnTo>
                  <a:lnTo>
                    <a:pt x="762" y="109"/>
                  </a:lnTo>
                  <a:lnTo>
                    <a:pt x="753" y="93"/>
                  </a:lnTo>
                  <a:lnTo>
                    <a:pt x="750" y="76"/>
                  </a:lnTo>
                  <a:lnTo>
                    <a:pt x="750" y="57"/>
                  </a:lnTo>
                  <a:lnTo>
                    <a:pt x="756" y="39"/>
                  </a:lnTo>
                  <a:lnTo>
                    <a:pt x="767" y="25"/>
                  </a:lnTo>
                  <a:lnTo>
                    <a:pt x="780" y="12"/>
                  </a:lnTo>
                  <a:lnTo>
                    <a:pt x="796" y="5"/>
                  </a:lnTo>
                  <a:lnTo>
                    <a:pt x="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5370421" y="5779730"/>
            <a:ext cx="506413" cy="550863"/>
            <a:chOff x="5422900" y="5778500"/>
            <a:chExt cx="50641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7" name="Freeform 532"/>
            <p:cNvSpPr>
              <a:spLocks/>
            </p:cNvSpPr>
            <p:nvPr/>
          </p:nvSpPr>
          <p:spPr bwMode="auto">
            <a:xfrm>
              <a:off x="5422900" y="5875338"/>
              <a:ext cx="506413" cy="454025"/>
            </a:xfrm>
            <a:custGeom>
              <a:avLst/>
              <a:gdLst>
                <a:gd name="T0" fmla="*/ 987 w 3194"/>
                <a:gd name="T1" fmla="*/ 3 h 2862"/>
                <a:gd name="T2" fmla="*/ 1029 w 3194"/>
                <a:gd name="T3" fmla="*/ 34 h 2862"/>
                <a:gd name="T4" fmla="*/ 1036 w 3194"/>
                <a:gd name="T5" fmla="*/ 89 h 2862"/>
                <a:gd name="T6" fmla="*/ 1004 w 3194"/>
                <a:gd name="T7" fmla="*/ 130 h 2862"/>
                <a:gd name="T8" fmla="*/ 280 w 3194"/>
                <a:gd name="T9" fmla="*/ 140 h 2862"/>
                <a:gd name="T10" fmla="*/ 202 w 3194"/>
                <a:gd name="T11" fmla="*/ 164 h 2862"/>
                <a:gd name="T12" fmla="*/ 152 w 3194"/>
                <a:gd name="T13" fmla="*/ 225 h 2862"/>
                <a:gd name="T14" fmla="*/ 140 w 3194"/>
                <a:gd name="T15" fmla="*/ 2020 h 2862"/>
                <a:gd name="T16" fmla="*/ 165 w 3194"/>
                <a:gd name="T17" fmla="*/ 2098 h 2862"/>
                <a:gd name="T18" fmla="*/ 226 w 3194"/>
                <a:gd name="T19" fmla="*/ 2149 h 2862"/>
                <a:gd name="T20" fmla="*/ 2915 w 3194"/>
                <a:gd name="T21" fmla="*/ 2159 h 2862"/>
                <a:gd name="T22" fmla="*/ 2993 w 3194"/>
                <a:gd name="T23" fmla="*/ 2135 h 2862"/>
                <a:gd name="T24" fmla="*/ 3044 w 3194"/>
                <a:gd name="T25" fmla="*/ 2074 h 2862"/>
                <a:gd name="T26" fmla="*/ 3054 w 3194"/>
                <a:gd name="T27" fmla="*/ 279 h 2862"/>
                <a:gd name="T28" fmla="*/ 3030 w 3194"/>
                <a:gd name="T29" fmla="*/ 202 h 2862"/>
                <a:gd name="T30" fmla="*/ 2969 w 3194"/>
                <a:gd name="T31" fmla="*/ 151 h 2862"/>
                <a:gd name="T32" fmla="*/ 2237 w 3194"/>
                <a:gd name="T33" fmla="*/ 140 h 2862"/>
                <a:gd name="T34" fmla="*/ 2187 w 3194"/>
                <a:gd name="T35" fmla="*/ 120 h 2862"/>
                <a:gd name="T36" fmla="*/ 2167 w 3194"/>
                <a:gd name="T37" fmla="*/ 70 h 2862"/>
                <a:gd name="T38" fmla="*/ 2187 w 3194"/>
                <a:gd name="T39" fmla="*/ 21 h 2862"/>
                <a:gd name="T40" fmla="*/ 2237 w 3194"/>
                <a:gd name="T41" fmla="*/ 0 h 2862"/>
                <a:gd name="T42" fmla="*/ 2996 w 3194"/>
                <a:gd name="T43" fmla="*/ 12 h 2862"/>
                <a:gd name="T44" fmla="*/ 3099 w 3194"/>
                <a:gd name="T45" fmla="*/ 68 h 2862"/>
                <a:gd name="T46" fmla="*/ 3168 w 3194"/>
                <a:gd name="T47" fmla="*/ 162 h 2862"/>
                <a:gd name="T48" fmla="*/ 3194 w 3194"/>
                <a:gd name="T49" fmla="*/ 279 h 2862"/>
                <a:gd name="T50" fmla="*/ 3182 w 3194"/>
                <a:gd name="T51" fmla="*/ 2101 h 2862"/>
                <a:gd name="T52" fmla="*/ 3125 w 3194"/>
                <a:gd name="T53" fmla="*/ 2204 h 2862"/>
                <a:gd name="T54" fmla="*/ 3032 w 3194"/>
                <a:gd name="T55" fmla="*/ 2273 h 2862"/>
                <a:gd name="T56" fmla="*/ 2915 w 3194"/>
                <a:gd name="T57" fmla="*/ 2299 h 2862"/>
                <a:gd name="T58" fmla="*/ 2250 w 3194"/>
                <a:gd name="T59" fmla="*/ 2721 h 2862"/>
                <a:gd name="T60" fmla="*/ 2299 w 3194"/>
                <a:gd name="T61" fmla="*/ 2741 h 2862"/>
                <a:gd name="T62" fmla="*/ 2320 w 3194"/>
                <a:gd name="T63" fmla="*/ 2791 h 2862"/>
                <a:gd name="T64" fmla="*/ 2299 w 3194"/>
                <a:gd name="T65" fmla="*/ 2840 h 2862"/>
                <a:gd name="T66" fmla="*/ 2250 w 3194"/>
                <a:gd name="T67" fmla="*/ 2862 h 2862"/>
                <a:gd name="T68" fmla="*/ 909 w 3194"/>
                <a:gd name="T69" fmla="*/ 2852 h 2862"/>
                <a:gd name="T70" fmla="*/ 876 w 3194"/>
                <a:gd name="T71" fmla="*/ 2810 h 2862"/>
                <a:gd name="T72" fmla="*/ 884 w 3194"/>
                <a:gd name="T73" fmla="*/ 2755 h 2862"/>
                <a:gd name="T74" fmla="*/ 926 w 3194"/>
                <a:gd name="T75" fmla="*/ 2723 h 2862"/>
                <a:gd name="T76" fmla="*/ 1528 w 3194"/>
                <a:gd name="T77" fmla="*/ 2299 h 2862"/>
                <a:gd name="T78" fmla="*/ 199 w 3194"/>
                <a:gd name="T79" fmla="*/ 2288 h 2862"/>
                <a:gd name="T80" fmla="*/ 97 w 3194"/>
                <a:gd name="T81" fmla="*/ 2231 h 2862"/>
                <a:gd name="T82" fmla="*/ 26 w 3194"/>
                <a:gd name="T83" fmla="*/ 2138 h 2862"/>
                <a:gd name="T84" fmla="*/ 0 w 3194"/>
                <a:gd name="T85" fmla="*/ 2020 h 2862"/>
                <a:gd name="T86" fmla="*/ 13 w 3194"/>
                <a:gd name="T87" fmla="*/ 199 h 2862"/>
                <a:gd name="T88" fmla="*/ 69 w 3194"/>
                <a:gd name="T89" fmla="*/ 97 h 2862"/>
                <a:gd name="T90" fmla="*/ 163 w 3194"/>
                <a:gd name="T91" fmla="*/ 26 h 2862"/>
                <a:gd name="T92" fmla="*/ 280 w 3194"/>
                <a:gd name="T93" fmla="*/ 0 h 2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94" h="2862">
                  <a:moveTo>
                    <a:pt x="280" y="0"/>
                  </a:moveTo>
                  <a:lnTo>
                    <a:pt x="968" y="0"/>
                  </a:lnTo>
                  <a:lnTo>
                    <a:pt x="987" y="3"/>
                  </a:lnTo>
                  <a:lnTo>
                    <a:pt x="1004" y="9"/>
                  </a:lnTo>
                  <a:lnTo>
                    <a:pt x="1018" y="21"/>
                  </a:lnTo>
                  <a:lnTo>
                    <a:pt x="1029" y="34"/>
                  </a:lnTo>
                  <a:lnTo>
                    <a:pt x="1036" y="51"/>
                  </a:lnTo>
                  <a:lnTo>
                    <a:pt x="1039" y="70"/>
                  </a:lnTo>
                  <a:lnTo>
                    <a:pt x="1036" y="89"/>
                  </a:lnTo>
                  <a:lnTo>
                    <a:pt x="1029" y="106"/>
                  </a:lnTo>
                  <a:lnTo>
                    <a:pt x="1018" y="120"/>
                  </a:lnTo>
                  <a:lnTo>
                    <a:pt x="1004" y="130"/>
                  </a:lnTo>
                  <a:lnTo>
                    <a:pt x="987" y="138"/>
                  </a:lnTo>
                  <a:lnTo>
                    <a:pt x="968" y="140"/>
                  </a:lnTo>
                  <a:lnTo>
                    <a:pt x="280" y="140"/>
                  </a:lnTo>
                  <a:lnTo>
                    <a:pt x="252" y="143"/>
                  </a:lnTo>
                  <a:lnTo>
                    <a:pt x="226" y="151"/>
                  </a:lnTo>
                  <a:lnTo>
                    <a:pt x="202" y="164"/>
                  </a:lnTo>
                  <a:lnTo>
                    <a:pt x="182" y="181"/>
                  </a:lnTo>
                  <a:lnTo>
                    <a:pt x="165" y="202"/>
                  </a:lnTo>
                  <a:lnTo>
                    <a:pt x="152" y="225"/>
                  </a:lnTo>
                  <a:lnTo>
                    <a:pt x="144" y="252"/>
                  </a:lnTo>
                  <a:lnTo>
                    <a:pt x="140" y="279"/>
                  </a:lnTo>
                  <a:lnTo>
                    <a:pt x="140" y="2020"/>
                  </a:lnTo>
                  <a:lnTo>
                    <a:pt x="144" y="2049"/>
                  </a:lnTo>
                  <a:lnTo>
                    <a:pt x="152" y="2074"/>
                  </a:lnTo>
                  <a:lnTo>
                    <a:pt x="165" y="2098"/>
                  </a:lnTo>
                  <a:lnTo>
                    <a:pt x="182" y="2118"/>
                  </a:lnTo>
                  <a:lnTo>
                    <a:pt x="202" y="2135"/>
                  </a:lnTo>
                  <a:lnTo>
                    <a:pt x="226" y="2149"/>
                  </a:lnTo>
                  <a:lnTo>
                    <a:pt x="252" y="2156"/>
                  </a:lnTo>
                  <a:lnTo>
                    <a:pt x="280" y="2159"/>
                  </a:lnTo>
                  <a:lnTo>
                    <a:pt x="2915" y="2159"/>
                  </a:lnTo>
                  <a:lnTo>
                    <a:pt x="2943" y="2156"/>
                  </a:lnTo>
                  <a:lnTo>
                    <a:pt x="2969" y="2149"/>
                  </a:lnTo>
                  <a:lnTo>
                    <a:pt x="2993" y="2135"/>
                  </a:lnTo>
                  <a:lnTo>
                    <a:pt x="3013" y="2118"/>
                  </a:lnTo>
                  <a:lnTo>
                    <a:pt x="3030" y="2098"/>
                  </a:lnTo>
                  <a:lnTo>
                    <a:pt x="3044" y="2074"/>
                  </a:lnTo>
                  <a:lnTo>
                    <a:pt x="3051" y="2049"/>
                  </a:lnTo>
                  <a:lnTo>
                    <a:pt x="3054" y="2020"/>
                  </a:lnTo>
                  <a:lnTo>
                    <a:pt x="3054" y="279"/>
                  </a:lnTo>
                  <a:lnTo>
                    <a:pt x="3051" y="252"/>
                  </a:lnTo>
                  <a:lnTo>
                    <a:pt x="3044" y="225"/>
                  </a:lnTo>
                  <a:lnTo>
                    <a:pt x="3030" y="202"/>
                  </a:lnTo>
                  <a:lnTo>
                    <a:pt x="3013" y="181"/>
                  </a:lnTo>
                  <a:lnTo>
                    <a:pt x="2993" y="164"/>
                  </a:lnTo>
                  <a:lnTo>
                    <a:pt x="2969" y="151"/>
                  </a:lnTo>
                  <a:lnTo>
                    <a:pt x="2943" y="143"/>
                  </a:lnTo>
                  <a:lnTo>
                    <a:pt x="2915" y="140"/>
                  </a:lnTo>
                  <a:lnTo>
                    <a:pt x="2237" y="140"/>
                  </a:lnTo>
                  <a:lnTo>
                    <a:pt x="2218" y="138"/>
                  </a:lnTo>
                  <a:lnTo>
                    <a:pt x="2201" y="130"/>
                  </a:lnTo>
                  <a:lnTo>
                    <a:pt x="2187" y="120"/>
                  </a:lnTo>
                  <a:lnTo>
                    <a:pt x="2177" y="106"/>
                  </a:lnTo>
                  <a:lnTo>
                    <a:pt x="2170" y="89"/>
                  </a:lnTo>
                  <a:lnTo>
                    <a:pt x="2167" y="70"/>
                  </a:lnTo>
                  <a:lnTo>
                    <a:pt x="2170" y="51"/>
                  </a:lnTo>
                  <a:lnTo>
                    <a:pt x="2177" y="34"/>
                  </a:lnTo>
                  <a:lnTo>
                    <a:pt x="2187" y="21"/>
                  </a:lnTo>
                  <a:lnTo>
                    <a:pt x="2201" y="9"/>
                  </a:lnTo>
                  <a:lnTo>
                    <a:pt x="2218" y="3"/>
                  </a:lnTo>
                  <a:lnTo>
                    <a:pt x="2237" y="0"/>
                  </a:lnTo>
                  <a:lnTo>
                    <a:pt x="2915" y="0"/>
                  </a:lnTo>
                  <a:lnTo>
                    <a:pt x="2956" y="3"/>
                  </a:lnTo>
                  <a:lnTo>
                    <a:pt x="2996" y="12"/>
                  </a:lnTo>
                  <a:lnTo>
                    <a:pt x="3033" y="26"/>
                  </a:lnTo>
                  <a:lnTo>
                    <a:pt x="3067" y="45"/>
                  </a:lnTo>
                  <a:lnTo>
                    <a:pt x="3099" y="68"/>
                  </a:lnTo>
                  <a:lnTo>
                    <a:pt x="3126" y="97"/>
                  </a:lnTo>
                  <a:lnTo>
                    <a:pt x="3149" y="127"/>
                  </a:lnTo>
                  <a:lnTo>
                    <a:pt x="3168" y="162"/>
                  </a:lnTo>
                  <a:lnTo>
                    <a:pt x="3182" y="199"/>
                  </a:lnTo>
                  <a:lnTo>
                    <a:pt x="3191" y="238"/>
                  </a:lnTo>
                  <a:lnTo>
                    <a:pt x="3194" y="279"/>
                  </a:lnTo>
                  <a:lnTo>
                    <a:pt x="3194" y="2020"/>
                  </a:lnTo>
                  <a:lnTo>
                    <a:pt x="3190" y="2061"/>
                  </a:lnTo>
                  <a:lnTo>
                    <a:pt x="3182" y="2101"/>
                  </a:lnTo>
                  <a:lnTo>
                    <a:pt x="3168" y="2138"/>
                  </a:lnTo>
                  <a:lnTo>
                    <a:pt x="3149" y="2172"/>
                  </a:lnTo>
                  <a:lnTo>
                    <a:pt x="3125" y="2204"/>
                  </a:lnTo>
                  <a:lnTo>
                    <a:pt x="3098" y="2231"/>
                  </a:lnTo>
                  <a:lnTo>
                    <a:pt x="3067" y="2254"/>
                  </a:lnTo>
                  <a:lnTo>
                    <a:pt x="3032" y="2273"/>
                  </a:lnTo>
                  <a:lnTo>
                    <a:pt x="2995" y="2288"/>
                  </a:lnTo>
                  <a:lnTo>
                    <a:pt x="2956" y="2296"/>
                  </a:lnTo>
                  <a:lnTo>
                    <a:pt x="2915" y="2299"/>
                  </a:lnTo>
                  <a:lnTo>
                    <a:pt x="1667" y="2299"/>
                  </a:lnTo>
                  <a:lnTo>
                    <a:pt x="1667" y="2721"/>
                  </a:lnTo>
                  <a:lnTo>
                    <a:pt x="2250" y="2721"/>
                  </a:lnTo>
                  <a:lnTo>
                    <a:pt x="2269" y="2723"/>
                  </a:lnTo>
                  <a:lnTo>
                    <a:pt x="2286" y="2731"/>
                  </a:lnTo>
                  <a:lnTo>
                    <a:pt x="2299" y="2741"/>
                  </a:lnTo>
                  <a:lnTo>
                    <a:pt x="2311" y="2755"/>
                  </a:lnTo>
                  <a:lnTo>
                    <a:pt x="2317" y="2772"/>
                  </a:lnTo>
                  <a:lnTo>
                    <a:pt x="2320" y="2791"/>
                  </a:lnTo>
                  <a:lnTo>
                    <a:pt x="2317" y="2810"/>
                  </a:lnTo>
                  <a:lnTo>
                    <a:pt x="2311" y="2827"/>
                  </a:lnTo>
                  <a:lnTo>
                    <a:pt x="2299" y="2840"/>
                  </a:lnTo>
                  <a:lnTo>
                    <a:pt x="2286" y="2852"/>
                  </a:lnTo>
                  <a:lnTo>
                    <a:pt x="2269" y="2858"/>
                  </a:lnTo>
                  <a:lnTo>
                    <a:pt x="2250" y="2862"/>
                  </a:lnTo>
                  <a:lnTo>
                    <a:pt x="944" y="2862"/>
                  </a:lnTo>
                  <a:lnTo>
                    <a:pt x="926" y="2858"/>
                  </a:lnTo>
                  <a:lnTo>
                    <a:pt x="909" y="2852"/>
                  </a:lnTo>
                  <a:lnTo>
                    <a:pt x="894" y="2840"/>
                  </a:lnTo>
                  <a:lnTo>
                    <a:pt x="884" y="2827"/>
                  </a:lnTo>
                  <a:lnTo>
                    <a:pt x="876" y="2810"/>
                  </a:lnTo>
                  <a:lnTo>
                    <a:pt x="874" y="2791"/>
                  </a:lnTo>
                  <a:lnTo>
                    <a:pt x="876" y="2772"/>
                  </a:lnTo>
                  <a:lnTo>
                    <a:pt x="884" y="2755"/>
                  </a:lnTo>
                  <a:lnTo>
                    <a:pt x="894" y="2741"/>
                  </a:lnTo>
                  <a:lnTo>
                    <a:pt x="909" y="2731"/>
                  </a:lnTo>
                  <a:lnTo>
                    <a:pt x="926" y="2723"/>
                  </a:lnTo>
                  <a:lnTo>
                    <a:pt x="944" y="2721"/>
                  </a:lnTo>
                  <a:lnTo>
                    <a:pt x="1528" y="2721"/>
                  </a:lnTo>
                  <a:lnTo>
                    <a:pt x="1528" y="2299"/>
                  </a:lnTo>
                  <a:lnTo>
                    <a:pt x="280" y="2299"/>
                  </a:lnTo>
                  <a:lnTo>
                    <a:pt x="239" y="2296"/>
                  </a:lnTo>
                  <a:lnTo>
                    <a:pt x="199" y="2288"/>
                  </a:lnTo>
                  <a:lnTo>
                    <a:pt x="163" y="2273"/>
                  </a:lnTo>
                  <a:lnTo>
                    <a:pt x="128" y="2254"/>
                  </a:lnTo>
                  <a:lnTo>
                    <a:pt x="97" y="2231"/>
                  </a:lnTo>
                  <a:lnTo>
                    <a:pt x="69" y="2204"/>
                  </a:lnTo>
                  <a:lnTo>
                    <a:pt x="45" y="2172"/>
                  </a:lnTo>
                  <a:lnTo>
                    <a:pt x="26" y="2138"/>
                  </a:lnTo>
                  <a:lnTo>
                    <a:pt x="13" y="2101"/>
                  </a:lnTo>
                  <a:lnTo>
                    <a:pt x="3" y="2061"/>
                  </a:lnTo>
                  <a:lnTo>
                    <a:pt x="0" y="20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3" y="199"/>
                  </a:lnTo>
                  <a:lnTo>
                    <a:pt x="26" y="162"/>
                  </a:lnTo>
                  <a:lnTo>
                    <a:pt x="45" y="127"/>
                  </a:lnTo>
                  <a:lnTo>
                    <a:pt x="69" y="97"/>
                  </a:lnTo>
                  <a:lnTo>
                    <a:pt x="97" y="68"/>
                  </a:lnTo>
                  <a:lnTo>
                    <a:pt x="128" y="45"/>
                  </a:lnTo>
                  <a:lnTo>
                    <a:pt x="163" y="26"/>
                  </a:lnTo>
                  <a:lnTo>
                    <a:pt x="199" y="12"/>
                  </a:lnTo>
                  <a:lnTo>
                    <a:pt x="239" y="3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533"/>
            <p:cNvSpPr>
              <a:spLocks noEditPoints="1"/>
            </p:cNvSpPr>
            <p:nvPr/>
          </p:nvSpPr>
          <p:spPr bwMode="auto">
            <a:xfrm>
              <a:off x="5613400" y="5778500"/>
              <a:ext cx="125413" cy="369888"/>
            </a:xfrm>
            <a:custGeom>
              <a:avLst/>
              <a:gdLst>
                <a:gd name="T0" fmla="*/ 396 w 792"/>
                <a:gd name="T1" fmla="*/ 2145 h 2331"/>
                <a:gd name="T2" fmla="*/ 204 w 792"/>
                <a:gd name="T3" fmla="*/ 1893 h 2331"/>
                <a:gd name="T4" fmla="*/ 467 w 792"/>
                <a:gd name="T5" fmla="*/ 1754 h 2331"/>
                <a:gd name="T6" fmla="*/ 652 w 792"/>
                <a:gd name="T7" fmla="*/ 511 h 2331"/>
                <a:gd name="T8" fmla="*/ 141 w 792"/>
                <a:gd name="T9" fmla="*/ 511 h 2331"/>
                <a:gd name="T10" fmla="*/ 327 w 792"/>
                <a:gd name="T11" fmla="*/ 1754 h 2331"/>
                <a:gd name="T12" fmla="*/ 141 w 792"/>
                <a:gd name="T13" fmla="*/ 511 h 2331"/>
                <a:gd name="T14" fmla="*/ 250 w 792"/>
                <a:gd name="T15" fmla="*/ 144 h 2331"/>
                <a:gd name="T16" fmla="*/ 201 w 792"/>
                <a:gd name="T17" fmla="*/ 164 h 2331"/>
                <a:gd name="T18" fmla="*/ 164 w 792"/>
                <a:gd name="T19" fmla="*/ 201 h 2331"/>
                <a:gd name="T20" fmla="*/ 144 w 792"/>
                <a:gd name="T21" fmla="*/ 249 h 2331"/>
                <a:gd name="T22" fmla="*/ 141 w 792"/>
                <a:gd name="T23" fmla="*/ 370 h 2331"/>
                <a:gd name="T24" fmla="*/ 653 w 792"/>
                <a:gd name="T25" fmla="*/ 275 h 2331"/>
                <a:gd name="T26" fmla="*/ 642 w 792"/>
                <a:gd name="T27" fmla="*/ 224 h 2331"/>
                <a:gd name="T28" fmla="*/ 613 w 792"/>
                <a:gd name="T29" fmla="*/ 181 h 2331"/>
                <a:gd name="T30" fmla="*/ 569 w 792"/>
                <a:gd name="T31" fmla="*/ 151 h 2331"/>
                <a:gd name="T32" fmla="*/ 517 w 792"/>
                <a:gd name="T33" fmla="*/ 140 h 2331"/>
                <a:gd name="T34" fmla="*/ 276 w 792"/>
                <a:gd name="T35" fmla="*/ 0 h 2331"/>
                <a:gd name="T36" fmla="*/ 557 w 792"/>
                <a:gd name="T37" fmla="*/ 3 h 2331"/>
                <a:gd name="T38" fmla="*/ 633 w 792"/>
                <a:gd name="T39" fmla="*/ 26 h 2331"/>
                <a:gd name="T40" fmla="*/ 697 w 792"/>
                <a:gd name="T41" fmla="*/ 68 h 2331"/>
                <a:gd name="T42" fmla="*/ 748 w 792"/>
                <a:gd name="T43" fmla="*/ 126 h 2331"/>
                <a:gd name="T44" fmla="*/ 781 w 792"/>
                <a:gd name="T45" fmla="*/ 196 h 2331"/>
                <a:gd name="T46" fmla="*/ 792 w 792"/>
                <a:gd name="T47" fmla="*/ 275 h 2331"/>
                <a:gd name="T48" fmla="*/ 791 w 792"/>
                <a:gd name="T49" fmla="*/ 440 h 2331"/>
                <a:gd name="T50" fmla="*/ 791 w 792"/>
                <a:gd name="T51" fmla="*/ 448 h 2331"/>
                <a:gd name="T52" fmla="*/ 791 w 792"/>
                <a:gd name="T53" fmla="*/ 455 h 2331"/>
                <a:gd name="T54" fmla="*/ 791 w 792"/>
                <a:gd name="T55" fmla="*/ 463 h 2331"/>
                <a:gd name="T56" fmla="*/ 790 w 792"/>
                <a:gd name="T57" fmla="*/ 1849 h 2331"/>
                <a:gd name="T58" fmla="*/ 777 w 792"/>
                <a:gd name="T59" fmla="*/ 1876 h 2331"/>
                <a:gd name="T60" fmla="*/ 441 w 792"/>
                <a:gd name="T61" fmla="*/ 2315 h 2331"/>
                <a:gd name="T62" fmla="*/ 412 w 792"/>
                <a:gd name="T63" fmla="*/ 2329 h 2331"/>
                <a:gd name="T64" fmla="*/ 379 w 792"/>
                <a:gd name="T65" fmla="*/ 2329 h 2331"/>
                <a:gd name="T66" fmla="*/ 351 w 792"/>
                <a:gd name="T67" fmla="*/ 2315 h 2331"/>
                <a:gd name="T68" fmla="*/ 14 w 792"/>
                <a:gd name="T69" fmla="*/ 1876 h 2331"/>
                <a:gd name="T70" fmla="*/ 1 w 792"/>
                <a:gd name="T71" fmla="*/ 1849 h 2331"/>
                <a:gd name="T72" fmla="*/ 0 w 792"/>
                <a:gd name="T73" fmla="*/ 465 h 2331"/>
                <a:gd name="T74" fmla="*/ 0 w 792"/>
                <a:gd name="T75" fmla="*/ 457 h 2331"/>
                <a:gd name="T76" fmla="*/ 0 w 792"/>
                <a:gd name="T77" fmla="*/ 447 h 2331"/>
                <a:gd name="T78" fmla="*/ 0 w 792"/>
                <a:gd name="T79" fmla="*/ 275 h 2331"/>
                <a:gd name="T80" fmla="*/ 12 w 792"/>
                <a:gd name="T81" fmla="*/ 196 h 2331"/>
                <a:gd name="T82" fmla="*/ 45 w 792"/>
                <a:gd name="T83" fmla="*/ 126 h 2331"/>
                <a:gd name="T84" fmla="*/ 95 w 792"/>
                <a:gd name="T85" fmla="*/ 68 h 2331"/>
                <a:gd name="T86" fmla="*/ 160 w 792"/>
                <a:gd name="T87" fmla="*/ 26 h 2331"/>
                <a:gd name="T88" fmla="*/ 235 w 792"/>
                <a:gd name="T89" fmla="*/ 3 h 2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2" h="2331">
                  <a:moveTo>
                    <a:pt x="204" y="1893"/>
                  </a:moveTo>
                  <a:lnTo>
                    <a:pt x="396" y="2145"/>
                  </a:lnTo>
                  <a:lnTo>
                    <a:pt x="588" y="1893"/>
                  </a:lnTo>
                  <a:lnTo>
                    <a:pt x="204" y="1893"/>
                  </a:lnTo>
                  <a:close/>
                  <a:moveTo>
                    <a:pt x="467" y="511"/>
                  </a:moveTo>
                  <a:lnTo>
                    <a:pt x="467" y="1754"/>
                  </a:lnTo>
                  <a:lnTo>
                    <a:pt x="652" y="1754"/>
                  </a:lnTo>
                  <a:lnTo>
                    <a:pt x="652" y="511"/>
                  </a:lnTo>
                  <a:lnTo>
                    <a:pt x="467" y="511"/>
                  </a:lnTo>
                  <a:close/>
                  <a:moveTo>
                    <a:pt x="141" y="511"/>
                  </a:moveTo>
                  <a:lnTo>
                    <a:pt x="141" y="1754"/>
                  </a:lnTo>
                  <a:lnTo>
                    <a:pt x="327" y="1754"/>
                  </a:lnTo>
                  <a:lnTo>
                    <a:pt x="327" y="511"/>
                  </a:lnTo>
                  <a:lnTo>
                    <a:pt x="141" y="511"/>
                  </a:lnTo>
                  <a:close/>
                  <a:moveTo>
                    <a:pt x="277" y="140"/>
                  </a:moveTo>
                  <a:lnTo>
                    <a:pt x="250" y="144"/>
                  </a:lnTo>
                  <a:lnTo>
                    <a:pt x="224" y="151"/>
                  </a:lnTo>
                  <a:lnTo>
                    <a:pt x="201" y="164"/>
                  </a:lnTo>
                  <a:lnTo>
                    <a:pt x="181" y="181"/>
                  </a:lnTo>
                  <a:lnTo>
                    <a:pt x="164" y="201"/>
                  </a:lnTo>
                  <a:lnTo>
                    <a:pt x="151" y="224"/>
                  </a:lnTo>
                  <a:lnTo>
                    <a:pt x="144" y="249"/>
                  </a:lnTo>
                  <a:lnTo>
                    <a:pt x="141" y="275"/>
                  </a:lnTo>
                  <a:lnTo>
                    <a:pt x="141" y="370"/>
                  </a:lnTo>
                  <a:lnTo>
                    <a:pt x="653" y="370"/>
                  </a:lnTo>
                  <a:lnTo>
                    <a:pt x="653" y="275"/>
                  </a:lnTo>
                  <a:lnTo>
                    <a:pt x="650" y="249"/>
                  </a:lnTo>
                  <a:lnTo>
                    <a:pt x="642" y="224"/>
                  </a:lnTo>
                  <a:lnTo>
                    <a:pt x="630" y="201"/>
                  </a:lnTo>
                  <a:lnTo>
                    <a:pt x="613" y="181"/>
                  </a:lnTo>
                  <a:lnTo>
                    <a:pt x="593" y="164"/>
                  </a:lnTo>
                  <a:lnTo>
                    <a:pt x="569" y="151"/>
                  </a:lnTo>
                  <a:lnTo>
                    <a:pt x="544" y="144"/>
                  </a:lnTo>
                  <a:lnTo>
                    <a:pt x="517" y="140"/>
                  </a:lnTo>
                  <a:lnTo>
                    <a:pt x="277" y="140"/>
                  </a:lnTo>
                  <a:close/>
                  <a:moveTo>
                    <a:pt x="276" y="0"/>
                  </a:moveTo>
                  <a:lnTo>
                    <a:pt x="517" y="0"/>
                  </a:lnTo>
                  <a:lnTo>
                    <a:pt x="557" y="3"/>
                  </a:lnTo>
                  <a:lnTo>
                    <a:pt x="596" y="12"/>
                  </a:lnTo>
                  <a:lnTo>
                    <a:pt x="633" y="26"/>
                  </a:lnTo>
                  <a:lnTo>
                    <a:pt x="667" y="45"/>
                  </a:lnTo>
                  <a:lnTo>
                    <a:pt x="697" y="68"/>
                  </a:lnTo>
                  <a:lnTo>
                    <a:pt x="725" y="95"/>
                  </a:lnTo>
                  <a:lnTo>
                    <a:pt x="748" y="126"/>
                  </a:lnTo>
                  <a:lnTo>
                    <a:pt x="767" y="159"/>
                  </a:lnTo>
                  <a:lnTo>
                    <a:pt x="781" y="196"/>
                  </a:lnTo>
                  <a:lnTo>
                    <a:pt x="789" y="235"/>
                  </a:lnTo>
                  <a:lnTo>
                    <a:pt x="792" y="275"/>
                  </a:lnTo>
                  <a:lnTo>
                    <a:pt x="791" y="275"/>
                  </a:lnTo>
                  <a:lnTo>
                    <a:pt x="791" y="440"/>
                  </a:lnTo>
                  <a:lnTo>
                    <a:pt x="791" y="444"/>
                  </a:lnTo>
                  <a:lnTo>
                    <a:pt x="791" y="448"/>
                  </a:lnTo>
                  <a:lnTo>
                    <a:pt x="790" y="452"/>
                  </a:lnTo>
                  <a:lnTo>
                    <a:pt x="791" y="455"/>
                  </a:lnTo>
                  <a:lnTo>
                    <a:pt x="791" y="459"/>
                  </a:lnTo>
                  <a:lnTo>
                    <a:pt x="791" y="463"/>
                  </a:lnTo>
                  <a:lnTo>
                    <a:pt x="791" y="1834"/>
                  </a:lnTo>
                  <a:lnTo>
                    <a:pt x="790" y="1849"/>
                  </a:lnTo>
                  <a:lnTo>
                    <a:pt x="785" y="1864"/>
                  </a:lnTo>
                  <a:lnTo>
                    <a:pt x="777" y="1876"/>
                  </a:lnTo>
                  <a:lnTo>
                    <a:pt x="452" y="2303"/>
                  </a:lnTo>
                  <a:lnTo>
                    <a:pt x="441" y="2315"/>
                  </a:lnTo>
                  <a:lnTo>
                    <a:pt x="427" y="2323"/>
                  </a:lnTo>
                  <a:lnTo>
                    <a:pt x="412" y="2329"/>
                  </a:lnTo>
                  <a:lnTo>
                    <a:pt x="395" y="2331"/>
                  </a:lnTo>
                  <a:lnTo>
                    <a:pt x="379" y="2329"/>
                  </a:lnTo>
                  <a:lnTo>
                    <a:pt x="365" y="2323"/>
                  </a:lnTo>
                  <a:lnTo>
                    <a:pt x="351" y="2315"/>
                  </a:lnTo>
                  <a:lnTo>
                    <a:pt x="339" y="2303"/>
                  </a:lnTo>
                  <a:lnTo>
                    <a:pt x="14" y="1876"/>
                  </a:lnTo>
                  <a:lnTo>
                    <a:pt x="7" y="1864"/>
                  </a:lnTo>
                  <a:lnTo>
                    <a:pt x="1" y="1849"/>
                  </a:lnTo>
                  <a:lnTo>
                    <a:pt x="0" y="1834"/>
                  </a:lnTo>
                  <a:lnTo>
                    <a:pt x="0" y="465"/>
                  </a:lnTo>
                  <a:lnTo>
                    <a:pt x="0" y="461"/>
                  </a:lnTo>
                  <a:lnTo>
                    <a:pt x="0" y="457"/>
                  </a:lnTo>
                  <a:lnTo>
                    <a:pt x="1" y="453"/>
                  </a:lnTo>
                  <a:lnTo>
                    <a:pt x="0" y="447"/>
                  </a:lnTo>
                  <a:lnTo>
                    <a:pt x="0" y="441"/>
                  </a:lnTo>
                  <a:lnTo>
                    <a:pt x="0" y="275"/>
                  </a:lnTo>
                  <a:lnTo>
                    <a:pt x="3" y="235"/>
                  </a:lnTo>
                  <a:lnTo>
                    <a:pt x="12" y="196"/>
                  </a:lnTo>
                  <a:lnTo>
                    <a:pt x="26" y="159"/>
                  </a:lnTo>
                  <a:lnTo>
                    <a:pt x="45" y="126"/>
                  </a:lnTo>
                  <a:lnTo>
                    <a:pt x="68" y="95"/>
                  </a:lnTo>
                  <a:lnTo>
                    <a:pt x="95" y="68"/>
                  </a:lnTo>
                  <a:lnTo>
                    <a:pt x="126" y="45"/>
                  </a:lnTo>
                  <a:lnTo>
                    <a:pt x="160" y="26"/>
                  </a:lnTo>
                  <a:lnTo>
                    <a:pt x="197" y="12"/>
                  </a:lnTo>
                  <a:lnTo>
                    <a:pt x="235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6" name="Group 1145"/>
          <p:cNvGrpSpPr/>
          <p:nvPr/>
        </p:nvGrpSpPr>
        <p:grpSpPr>
          <a:xfrm>
            <a:off x="4411908" y="5802749"/>
            <a:ext cx="552450" cy="504825"/>
            <a:chOff x="4446588" y="5802313"/>
            <a:chExt cx="552450" cy="504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3" name="Freeform 538"/>
            <p:cNvSpPr>
              <a:spLocks/>
            </p:cNvSpPr>
            <p:nvPr/>
          </p:nvSpPr>
          <p:spPr bwMode="auto">
            <a:xfrm>
              <a:off x="4660901" y="5903913"/>
              <a:ext cx="117475" cy="22225"/>
            </a:xfrm>
            <a:custGeom>
              <a:avLst/>
              <a:gdLst>
                <a:gd name="T0" fmla="*/ 71 w 738"/>
                <a:gd name="T1" fmla="*/ 0 h 141"/>
                <a:gd name="T2" fmla="*/ 668 w 738"/>
                <a:gd name="T3" fmla="*/ 0 h 141"/>
                <a:gd name="T4" fmla="*/ 686 w 738"/>
                <a:gd name="T5" fmla="*/ 3 h 141"/>
                <a:gd name="T6" fmla="*/ 703 w 738"/>
                <a:gd name="T7" fmla="*/ 9 h 141"/>
                <a:gd name="T8" fmla="*/ 718 w 738"/>
                <a:gd name="T9" fmla="*/ 21 h 141"/>
                <a:gd name="T10" fmla="*/ 729 w 738"/>
                <a:gd name="T11" fmla="*/ 34 h 141"/>
                <a:gd name="T12" fmla="*/ 736 w 738"/>
                <a:gd name="T13" fmla="*/ 51 h 141"/>
                <a:gd name="T14" fmla="*/ 738 w 738"/>
                <a:gd name="T15" fmla="*/ 70 h 141"/>
                <a:gd name="T16" fmla="*/ 736 w 738"/>
                <a:gd name="T17" fmla="*/ 89 h 141"/>
                <a:gd name="T18" fmla="*/ 729 w 738"/>
                <a:gd name="T19" fmla="*/ 106 h 141"/>
                <a:gd name="T20" fmla="*/ 718 w 738"/>
                <a:gd name="T21" fmla="*/ 120 h 141"/>
                <a:gd name="T22" fmla="*/ 703 w 738"/>
                <a:gd name="T23" fmla="*/ 132 h 141"/>
                <a:gd name="T24" fmla="*/ 686 w 738"/>
                <a:gd name="T25" fmla="*/ 138 h 141"/>
                <a:gd name="T26" fmla="*/ 668 w 738"/>
                <a:gd name="T27" fmla="*/ 141 h 141"/>
                <a:gd name="T28" fmla="*/ 71 w 738"/>
                <a:gd name="T29" fmla="*/ 141 h 141"/>
                <a:gd name="T30" fmla="*/ 52 w 738"/>
                <a:gd name="T31" fmla="*/ 138 h 141"/>
                <a:gd name="T32" fmla="*/ 35 w 738"/>
                <a:gd name="T33" fmla="*/ 132 h 141"/>
                <a:gd name="T34" fmla="*/ 20 w 738"/>
                <a:gd name="T35" fmla="*/ 120 h 141"/>
                <a:gd name="T36" fmla="*/ 9 w 738"/>
                <a:gd name="T37" fmla="*/ 106 h 141"/>
                <a:gd name="T38" fmla="*/ 2 w 738"/>
                <a:gd name="T39" fmla="*/ 89 h 141"/>
                <a:gd name="T40" fmla="*/ 0 w 738"/>
                <a:gd name="T41" fmla="*/ 70 h 141"/>
                <a:gd name="T42" fmla="*/ 2 w 738"/>
                <a:gd name="T43" fmla="*/ 51 h 141"/>
                <a:gd name="T44" fmla="*/ 9 w 738"/>
                <a:gd name="T45" fmla="*/ 34 h 141"/>
                <a:gd name="T46" fmla="*/ 20 w 738"/>
                <a:gd name="T47" fmla="*/ 21 h 141"/>
                <a:gd name="T48" fmla="*/ 35 w 738"/>
                <a:gd name="T49" fmla="*/ 9 h 141"/>
                <a:gd name="T50" fmla="*/ 52 w 738"/>
                <a:gd name="T51" fmla="*/ 3 h 141"/>
                <a:gd name="T52" fmla="*/ 71 w 73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8" h="141">
                  <a:moveTo>
                    <a:pt x="71" y="0"/>
                  </a:moveTo>
                  <a:lnTo>
                    <a:pt x="668" y="0"/>
                  </a:lnTo>
                  <a:lnTo>
                    <a:pt x="686" y="3"/>
                  </a:lnTo>
                  <a:lnTo>
                    <a:pt x="703" y="9"/>
                  </a:lnTo>
                  <a:lnTo>
                    <a:pt x="718" y="21"/>
                  </a:lnTo>
                  <a:lnTo>
                    <a:pt x="729" y="34"/>
                  </a:lnTo>
                  <a:lnTo>
                    <a:pt x="736" y="51"/>
                  </a:lnTo>
                  <a:lnTo>
                    <a:pt x="738" y="70"/>
                  </a:lnTo>
                  <a:lnTo>
                    <a:pt x="736" y="89"/>
                  </a:lnTo>
                  <a:lnTo>
                    <a:pt x="729" y="106"/>
                  </a:lnTo>
                  <a:lnTo>
                    <a:pt x="718" y="120"/>
                  </a:lnTo>
                  <a:lnTo>
                    <a:pt x="703" y="132"/>
                  </a:lnTo>
                  <a:lnTo>
                    <a:pt x="686" y="138"/>
                  </a:lnTo>
                  <a:lnTo>
                    <a:pt x="668" y="141"/>
                  </a:lnTo>
                  <a:lnTo>
                    <a:pt x="71" y="141"/>
                  </a:lnTo>
                  <a:lnTo>
                    <a:pt x="52" y="138"/>
                  </a:lnTo>
                  <a:lnTo>
                    <a:pt x="35" y="132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539"/>
            <p:cNvSpPr>
              <a:spLocks noEditPoints="1"/>
            </p:cNvSpPr>
            <p:nvPr/>
          </p:nvSpPr>
          <p:spPr bwMode="auto">
            <a:xfrm>
              <a:off x="4446588" y="5802313"/>
              <a:ext cx="552450" cy="504825"/>
            </a:xfrm>
            <a:custGeom>
              <a:avLst/>
              <a:gdLst>
                <a:gd name="T0" fmla="*/ 3120 w 3480"/>
                <a:gd name="T1" fmla="*/ 1993 h 3180"/>
                <a:gd name="T2" fmla="*/ 2449 w 3480"/>
                <a:gd name="T3" fmla="*/ 1224 h 3180"/>
                <a:gd name="T4" fmla="*/ 2585 w 3480"/>
                <a:gd name="T5" fmla="*/ 1275 h 3180"/>
                <a:gd name="T6" fmla="*/ 2555 w 3480"/>
                <a:gd name="T7" fmla="*/ 1233 h 3180"/>
                <a:gd name="T8" fmla="*/ 2449 w 3480"/>
                <a:gd name="T9" fmla="*/ 1224 h 3180"/>
                <a:gd name="T10" fmla="*/ 924 w 3480"/>
                <a:gd name="T11" fmla="*/ 1233 h 3180"/>
                <a:gd name="T12" fmla="*/ 895 w 3480"/>
                <a:gd name="T13" fmla="*/ 1275 h 3180"/>
                <a:gd name="T14" fmla="*/ 1032 w 3480"/>
                <a:gd name="T15" fmla="*/ 1224 h 3180"/>
                <a:gd name="T16" fmla="*/ 1354 w 3480"/>
                <a:gd name="T17" fmla="*/ 145 h 3180"/>
                <a:gd name="T18" fmla="*/ 1277 w 3480"/>
                <a:gd name="T19" fmla="*/ 184 h 3180"/>
                <a:gd name="T20" fmla="*/ 1234 w 3480"/>
                <a:gd name="T21" fmla="*/ 258 h 3180"/>
                <a:gd name="T22" fmla="*/ 2334 w 3480"/>
                <a:gd name="T23" fmla="*/ 1664 h 3180"/>
                <a:gd name="T24" fmla="*/ 2237 w 3480"/>
                <a:gd name="T25" fmla="*/ 230 h 3180"/>
                <a:gd name="T26" fmla="*/ 2180 w 3480"/>
                <a:gd name="T27" fmla="*/ 166 h 3180"/>
                <a:gd name="T28" fmla="*/ 2095 w 3480"/>
                <a:gd name="T29" fmla="*/ 142 h 3180"/>
                <a:gd name="T30" fmla="*/ 2096 w 3480"/>
                <a:gd name="T31" fmla="*/ 0 h 3180"/>
                <a:gd name="T32" fmla="*/ 2217 w 3480"/>
                <a:gd name="T33" fmla="*/ 25 h 3180"/>
                <a:gd name="T34" fmla="*/ 2314 w 3480"/>
                <a:gd name="T35" fmla="*/ 95 h 3180"/>
                <a:gd name="T36" fmla="*/ 2376 w 3480"/>
                <a:gd name="T37" fmla="*/ 198 h 3180"/>
                <a:gd name="T38" fmla="*/ 2440 w 3480"/>
                <a:gd name="T39" fmla="*/ 1083 h 3180"/>
                <a:gd name="T40" fmla="*/ 2586 w 3480"/>
                <a:gd name="T41" fmla="*/ 1093 h 3180"/>
                <a:gd name="T42" fmla="*/ 2665 w 3480"/>
                <a:gd name="T43" fmla="*/ 1140 h 3180"/>
                <a:gd name="T44" fmla="*/ 2714 w 3480"/>
                <a:gd name="T45" fmla="*/ 1219 h 3180"/>
                <a:gd name="T46" fmla="*/ 3409 w 3480"/>
                <a:gd name="T47" fmla="*/ 1664 h 3180"/>
                <a:gd name="T48" fmla="*/ 3460 w 3480"/>
                <a:gd name="T49" fmla="*/ 1684 h 3180"/>
                <a:gd name="T50" fmla="*/ 3480 w 3480"/>
                <a:gd name="T51" fmla="*/ 1734 h 3180"/>
                <a:gd name="T52" fmla="*/ 3460 w 3480"/>
                <a:gd name="T53" fmla="*/ 1784 h 3180"/>
                <a:gd name="T54" fmla="*/ 3409 w 3480"/>
                <a:gd name="T55" fmla="*/ 1804 h 3180"/>
                <a:gd name="T56" fmla="*/ 3259 w 3480"/>
                <a:gd name="T57" fmla="*/ 2083 h 3180"/>
                <a:gd name="T58" fmla="*/ 3226 w 3480"/>
                <a:gd name="T59" fmla="*/ 2125 h 3180"/>
                <a:gd name="T60" fmla="*/ 3032 w 3480"/>
                <a:gd name="T61" fmla="*/ 2135 h 3180"/>
                <a:gd name="T62" fmla="*/ 3022 w 3480"/>
                <a:gd name="T63" fmla="*/ 3145 h 3180"/>
                <a:gd name="T64" fmla="*/ 2980 w 3480"/>
                <a:gd name="T65" fmla="*/ 3176 h 3180"/>
                <a:gd name="T66" fmla="*/ 2720 w 3480"/>
                <a:gd name="T67" fmla="*/ 3176 h 3180"/>
                <a:gd name="T68" fmla="*/ 2677 w 3480"/>
                <a:gd name="T69" fmla="*/ 3145 h 3180"/>
                <a:gd name="T70" fmla="*/ 2671 w 3480"/>
                <a:gd name="T71" fmla="*/ 3090 h 3180"/>
                <a:gd name="T72" fmla="*/ 2703 w 3480"/>
                <a:gd name="T73" fmla="*/ 3048 h 3180"/>
                <a:gd name="T74" fmla="*/ 2892 w 3480"/>
                <a:gd name="T75" fmla="*/ 3038 h 3180"/>
                <a:gd name="T76" fmla="*/ 583 w 3480"/>
                <a:gd name="T77" fmla="*/ 3038 h 3180"/>
                <a:gd name="T78" fmla="*/ 771 w 3480"/>
                <a:gd name="T79" fmla="*/ 3048 h 3180"/>
                <a:gd name="T80" fmla="*/ 804 w 3480"/>
                <a:gd name="T81" fmla="*/ 3090 h 3180"/>
                <a:gd name="T82" fmla="*/ 796 w 3480"/>
                <a:gd name="T83" fmla="*/ 3145 h 3180"/>
                <a:gd name="T84" fmla="*/ 755 w 3480"/>
                <a:gd name="T85" fmla="*/ 3176 h 3180"/>
                <a:gd name="T86" fmla="*/ 494 w 3480"/>
                <a:gd name="T87" fmla="*/ 3176 h 3180"/>
                <a:gd name="T88" fmla="*/ 452 w 3480"/>
                <a:gd name="T89" fmla="*/ 3145 h 3180"/>
                <a:gd name="T90" fmla="*/ 443 w 3480"/>
                <a:gd name="T91" fmla="*/ 2135 h 3180"/>
                <a:gd name="T92" fmla="*/ 254 w 3480"/>
                <a:gd name="T93" fmla="*/ 2125 h 3180"/>
                <a:gd name="T94" fmla="*/ 221 w 3480"/>
                <a:gd name="T95" fmla="*/ 2083 h 3180"/>
                <a:gd name="T96" fmla="*/ 71 w 3480"/>
                <a:gd name="T97" fmla="*/ 1804 h 3180"/>
                <a:gd name="T98" fmla="*/ 20 w 3480"/>
                <a:gd name="T99" fmla="*/ 1784 h 3180"/>
                <a:gd name="T100" fmla="*/ 0 w 3480"/>
                <a:gd name="T101" fmla="*/ 1734 h 3180"/>
                <a:gd name="T102" fmla="*/ 20 w 3480"/>
                <a:gd name="T103" fmla="*/ 1684 h 3180"/>
                <a:gd name="T104" fmla="*/ 71 w 3480"/>
                <a:gd name="T105" fmla="*/ 1664 h 3180"/>
                <a:gd name="T106" fmla="*/ 766 w 3480"/>
                <a:gd name="T107" fmla="*/ 1219 h 3180"/>
                <a:gd name="T108" fmla="*/ 816 w 3480"/>
                <a:gd name="T109" fmla="*/ 1140 h 3180"/>
                <a:gd name="T110" fmla="*/ 895 w 3480"/>
                <a:gd name="T111" fmla="*/ 1093 h 3180"/>
                <a:gd name="T112" fmla="*/ 1041 w 3480"/>
                <a:gd name="T113" fmla="*/ 1083 h 3180"/>
                <a:gd name="T114" fmla="*/ 1104 w 3480"/>
                <a:gd name="T115" fmla="*/ 198 h 3180"/>
                <a:gd name="T116" fmla="*/ 1166 w 3480"/>
                <a:gd name="T117" fmla="*/ 95 h 3180"/>
                <a:gd name="T118" fmla="*/ 1263 w 3480"/>
                <a:gd name="T119" fmla="*/ 25 h 3180"/>
                <a:gd name="T120" fmla="*/ 1385 w 3480"/>
                <a:gd name="T121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80" h="3180">
                  <a:moveTo>
                    <a:pt x="360" y="1804"/>
                  </a:moveTo>
                  <a:lnTo>
                    <a:pt x="360" y="1993"/>
                  </a:lnTo>
                  <a:lnTo>
                    <a:pt x="3120" y="1993"/>
                  </a:lnTo>
                  <a:lnTo>
                    <a:pt x="3120" y="1804"/>
                  </a:lnTo>
                  <a:lnTo>
                    <a:pt x="360" y="1804"/>
                  </a:lnTo>
                  <a:close/>
                  <a:moveTo>
                    <a:pt x="2449" y="1224"/>
                  </a:moveTo>
                  <a:lnTo>
                    <a:pt x="2475" y="1664"/>
                  </a:lnTo>
                  <a:lnTo>
                    <a:pt x="2654" y="1664"/>
                  </a:lnTo>
                  <a:lnTo>
                    <a:pt x="2585" y="1275"/>
                  </a:lnTo>
                  <a:lnTo>
                    <a:pt x="2578" y="1258"/>
                  </a:lnTo>
                  <a:lnTo>
                    <a:pt x="2569" y="1245"/>
                  </a:lnTo>
                  <a:lnTo>
                    <a:pt x="2555" y="1233"/>
                  </a:lnTo>
                  <a:lnTo>
                    <a:pt x="2539" y="1226"/>
                  </a:lnTo>
                  <a:lnTo>
                    <a:pt x="2521" y="1224"/>
                  </a:lnTo>
                  <a:lnTo>
                    <a:pt x="2449" y="1224"/>
                  </a:lnTo>
                  <a:close/>
                  <a:moveTo>
                    <a:pt x="959" y="1224"/>
                  </a:moveTo>
                  <a:lnTo>
                    <a:pt x="940" y="1226"/>
                  </a:lnTo>
                  <a:lnTo>
                    <a:pt x="924" y="1233"/>
                  </a:lnTo>
                  <a:lnTo>
                    <a:pt x="911" y="1245"/>
                  </a:lnTo>
                  <a:lnTo>
                    <a:pt x="902" y="1258"/>
                  </a:lnTo>
                  <a:lnTo>
                    <a:pt x="895" y="1275"/>
                  </a:lnTo>
                  <a:lnTo>
                    <a:pt x="826" y="1664"/>
                  </a:lnTo>
                  <a:lnTo>
                    <a:pt x="1006" y="1664"/>
                  </a:lnTo>
                  <a:lnTo>
                    <a:pt x="1032" y="1224"/>
                  </a:lnTo>
                  <a:lnTo>
                    <a:pt x="959" y="1224"/>
                  </a:lnTo>
                  <a:close/>
                  <a:moveTo>
                    <a:pt x="1385" y="142"/>
                  </a:moveTo>
                  <a:lnTo>
                    <a:pt x="1354" y="145"/>
                  </a:lnTo>
                  <a:lnTo>
                    <a:pt x="1326" y="153"/>
                  </a:lnTo>
                  <a:lnTo>
                    <a:pt x="1300" y="166"/>
                  </a:lnTo>
                  <a:lnTo>
                    <a:pt x="1277" y="184"/>
                  </a:lnTo>
                  <a:lnTo>
                    <a:pt x="1258" y="205"/>
                  </a:lnTo>
                  <a:lnTo>
                    <a:pt x="1243" y="230"/>
                  </a:lnTo>
                  <a:lnTo>
                    <a:pt x="1234" y="258"/>
                  </a:lnTo>
                  <a:lnTo>
                    <a:pt x="1229" y="288"/>
                  </a:lnTo>
                  <a:lnTo>
                    <a:pt x="1146" y="1664"/>
                  </a:lnTo>
                  <a:lnTo>
                    <a:pt x="2334" y="1664"/>
                  </a:lnTo>
                  <a:lnTo>
                    <a:pt x="2251" y="288"/>
                  </a:lnTo>
                  <a:lnTo>
                    <a:pt x="2246" y="258"/>
                  </a:lnTo>
                  <a:lnTo>
                    <a:pt x="2237" y="230"/>
                  </a:lnTo>
                  <a:lnTo>
                    <a:pt x="2222" y="206"/>
                  </a:lnTo>
                  <a:lnTo>
                    <a:pt x="2203" y="184"/>
                  </a:lnTo>
                  <a:lnTo>
                    <a:pt x="2180" y="166"/>
                  </a:lnTo>
                  <a:lnTo>
                    <a:pt x="2154" y="153"/>
                  </a:lnTo>
                  <a:lnTo>
                    <a:pt x="2126" y="145"/>
                  </a:lnTo>
                  <a:lnTo>
                    <a:pt x="2095" y="142"/>
                  </a:lnTo>
                  <a:lnTo>
                    <a:pt x="1385" y="142"/>
                  </a:lnTo>
                  <a:close/>
                  <a:moveTo>
                    <a:pt x="1385" y="0"/>
                  </a:moveTo>
                  <a:lnTo>
                    <a:pt x="2096" y="0"/>
                  </a:lnTo>
                  <a:lnTo>
                    <a:pt x="2139" y="3"/>
                  </a:lnTo>
                  <a:lnTo>
                    <a:pt x="2179" y="12"/>
                  </a:lnTo>
                  <a:lnTo>
                    <a:pt x="2217" y="25"/>
                  </a:lnTo>
                  <a:lnTo>
                    <a:pt x="2253" y="44"/>
                  </a:lnTo>
                  <a:lnTo>
                    <a:pt x="2285" y="68"/>
                  </a:lnTo>
                  <a:lnTo>
                    <a:pt x="2314" y="95"/>
                  </a:lnTo>
                  <a:lnTo>
                    <a:pt x="2339" y="127"/>
                  </a:lnTo>
                  <a:lnTo>
                    <a:pt x="2360" y="161"/>
                  </a:lnTo>
                  <a:lnTo>
                    <a:pt x="2376" y="198"/>
                  </a:lnTo>
                  <a:lnTo>
                    <a:pt x="2387" y="238"/>
                  </a:lnTo>
                  <a:lnTo>
                    <a:pt x="2393" y="280"/>
                  </a:lnTo>
                  <a:lnTo>
                    <a:pt x="2440" y="1083"/>
                  </a:lnTo>
                  <a:lnTo>
                    <a:pt x="2522" y="1083"/>
                  </a:lnTo>
                  <a:lnTo>
                    <a:pt x="2555" y="1085"/>
                  </a:lnTo>
                  <a:lnTo>
                    <a:pt x="2586" y="1093"/>
                  </a:lnTo>
                  <a:lnTo>
                    <a:pt x="2614" y="1104"/>
                  </a:lnTo>
                  <a:lnTo>
                    <a:pt x="2641" y="1121"/>
                  </a:lnTo>
                  <a:lnTo>
                    <a:pt x="2665" y="1140"/>
                  </a:lnTo>
                  <a:lnTo>
                    <a:pt x="2685" y="1163"/>
                  </a:lnTo>
                  <a:lnTo>
                    <a:pt x="2702" y="1190"/>
                  </a:lnTo>
                  <a:lnTo>
                    <a:pt x="2714" y="1219"/>
                  </a:lnTo>
                  <a:lnTo>
                    <a:pt x="2723" y="1251"/>
                  </a:lnTo>
                  <a:lnTo>
                    <a:pt x="2798" y="1664"/>
                  </a:lnTo>
                  <a:lnTo>
                    <a:pt x="3409" y="1664"/>
                  </a:lnTo>
                  <a:lnTo>
                    <a:pt x="3428" y="1666"/>
                  </a:lnTo>
                  <a:lnTo>
                    <a:pt x="3445" y="1673"/>
                  </a:lnTo>
                  <a:lnTo>
                    <a:pt x="3460" y="1684"/>
                  </a:lnTo>
                  <a:lnTo>
                    <a:pt x="3471" y="1699"/>
                  </a:lnTo>
                  <a:lnTo>
                    <a:pt x="3478" y="1715"/>
                  </a:lnTo>
                  <a:lnTo>
                    <a:pt x="3480" y="1734"/>
                  </a:lnTo>
                  <a:lnTo>
                    <a:pt x="3478" y="1752"/>
                  </a:lnTo>
                  <a:lnTo>
                    <a:pt x="3471" y="1769"/>
                  </a:lnTo>
                  <a:lnTo>
                    <a:pt x="3460" y="1784"/>
                  </a:lnTo>
                  <a:lnTo>
                    <a:pt x="3445" y="1795"/>
                  </a:lnTo>
                  <a:lnTo>
                    <a:pt x="3428" y="1802"/>
                  </a:lnTo>
                  <a:lnTo>
                    <a:pt x="3409" y="1804"/>
                  </a:lnTo>
                  <a:lnTo>
                    <a:pt x="3261" y="1804"/>
                  </a:lnTo>
                  <a:lnTo>
                    <a:pt x="3261" y="2064"/>
                  </a:lnTo>
                  <a:lnTo>
                    <a:pt x="3259" y="2083"/>
                  </a:lnTo>
                  <a:lnTo>
                    <a:pt x="3251" y="2100"/>
                  </a:lnTo>
                  <a:lnTo>
                    <a:pt x="3240" y="2113"/>
                  </a:lnTo>
                  <a:lnTo>
                    <a:pt x="3226" y="2125"/>
                  </a:lnTo>
                  <a:lnTo>
                    <a:pt x="3209" y="2131"/>
                  </a:lnTo>
                  <a:lnTo>
                    <a:pt x="3190" y="2135"/>
                  </a:lnTo>
                  <a:lnTo>
                    <a:pt x="3032" y="2135"/>
                  </a:lnTo>
                  <a:lnTo>
                    <a:pt x="3032" y="3109"/>
                  </a:lnTo>
                  <a:lnTo>
                    <a:pt x="3030" y="3128"/>
                  </a:lnTo>
                  <a:lnTo>
                    <a:pt x="3022" y="3145"/>
                  </a:lnTo>
                  <a:lnTo>
                    <a:pt x="3012" y="3158"/>
                  </a:lnTo>
                  <a:lnTo>
                    <a:pt x="2997" y="3170"/>
                  </a:lnTo>
                  <a:lnTo>
                    <a:pt x="2980" y="3176"/>
                  </a:lnTo>
                  <a:lnTo>
                    <a:pt x="2961" y="3180"/>
                  </a:lnTo>
                  <a:lnTo>
                    <a:pt x="2739" y="3180"/>
                  </a:lnTo>
                  <a:lnTo>
                    <a:pt x="2720" y="3176"/>
                  </a:lnTo>
                  <a:lnTo>
                    <a:pt x="2703" y="3170"/>
                  </a:lnTo>
                  <a:lnTo>
                    <a:pt x="2689" y="3158"/>
                  </a:lnTo>
                  <a:lnTo>
                    <a:pt x="2677" y="3145"/>
                  </a:lnTo>
                  <a:lnTo>
                    <a:pt x="2671" y="3128"/>
                  </a:lnTo>
                  <a:lnTo>
                    <a:pt x="2668" y="3109"/>
                  </a:lnTo>
                  <a:lnTo>
                    <a:pt x="2671" y="3090"/>
                  </a:lnTo>
                  <a:lnTo>
                    <a:pt x="2677" y="3073"/>
                  </a:lnTo>
                  <a:lnTo>
                    <a:pt x="2689" y="3059"/>
                  </a:lnTo>
                  <a:lnTo>
                    <a:pt x="2703" y="3048"/>
                  </a:lnTo>
                  <a:lnTo>
                    <a:pt x="2720" y="3041"/>
                  </a:lnTo>
                  <a:lnTo>
                    <a:pt x="2739" y="3038"/>
                  </a:lnTo>
                  <a:lnTo>
                    <a:pt x="2892" y="3038"/>
                  </a:lnTo>
                  <a:lnTo>
                    <a:pt x="2892" y="2135"/>
                  </a:lnTo>
                  <a:lnTo>
                    <a:pt x="583" y="2135"/>
                  </a:lnTo>
                  <a:lnTo>
                    <a:pt x="583" y="3038"/>
                  </a:lnTo>
                  <a:lnTo>
                    <a:pt x="736" y="3038"/>
                  </a:lnTo>
                  <a:lnTo>
                    <a:pt x="755" y="3041"/>
                  </a:lnTo>
                  <a:lnTo>
                    <a:pt x="771" y="3048"/>
                  </a:lnTo>
                  <a:lnTo>
                    <a:pt x="786" y="3059"/>
                  </a:lnTo>
                  <a:lnTo>
                    <a:pt x="796" y="3073"/>
                  </a:lnTo>
                  <a:lnTo>
                    <a:pt x="804" y="3090"/>
                  </a:lnTo>
                  <a:lnTo>
                    <a:pt x="806" y="3109"/>
                  </a:lnTo>
                  <a:lnTo>
                    <a:pt x="804" y="3128"/>
                  </a:lnTo>
                  <a:lnTo>
                    <a:pt x="796" y="3145"/>
                  </a:lnTo>
                  <a:lnTo>
                    <a:pt x="786" y="3158"/>
                  </a:lnTo>
                  <a:lnTo>
                    <a:pt x="771" y="3170"/>
                  </a:lnTo>
                  <a:lnTo>
                    <a:pt x="755" y="3176"/>
                  </a:lnTo>
                  <a:lnTo>
                    <a:pt x="736" y="3180"/>
                  </a:lnTo>
                  <a:lnTo>
                    <a:pt x="513" y="3180"/>
                  </a:lnTo>
                  <a:lnTo>
                    <a:pt x="494" y="3176"/>
                  </a:lnTo>
                  <a:lnTo>
                    <a:pt x="477" y="3170"/>
                  </a:lnTo>
                  <a:lnTo>
                    <a:pt x="463" y="3158"/>
                  </a:lnTo>
                  <a:lnTo>
                    <a:pt x="452" y="3145"/>
                  </a:lnTo>
                  <a:lnTo>
                    <a:pt x="445" y="3128"/>
                  </a:lnTo>
                  <a:lnTo>
                    <a:pt x="443" y="3109"/>
                  </a:lnTo>
                  <a:lnTo>
                    <a:pt x="443" y="2135"/>
                  </a:lnTo>
                  <a:lnTo>
                    <a:pt x="290" y="2135"/>
                  </a:lnTo>
                  <a:lnTo>
                    <a:pt x="271" y="2131"/>
                  </a:lnTo>
                  <a:lnTo>
                    <a:pt x="254" y="2125"/>
                  </a:lnTo>
                  <a:lnTo>
                    <a:pt x="240" y="2113"/>
                  </a:lnTo>
                  <a:lnTo>
                    <a:pt x="229" y="2100"/>
                  </a:lnTo>
                  <a:lnTo>
                    <a:pt x="221" y="2083"/>
                  </a:lnTo>
                  <a:lnTo>
                    <a:pt x="219" y="2064"/>
                  </a:lnTo>
                  <a:lnTo>
                    <a:pt x="219" y="1804"/>
                  </a:lnTo>
                  <a:lnTo>
                    <a:pt x="71" y="1804"/>
                  </a:lnTo>
                  <a:lnTo>
                    <a:pt x="52" y="1802"/>
                  </a:lnTo>
                  <a:lnTo>
                    <a:pt x="35" y="1795"/>
                  </a:lnTo>
                  <a:lnTo>
                    <a:pt x="20" y="1784"/>
                  </a:lnTo>
                  <a:lnTo>
                    <a:pt x="9" y="1769"/>
                  </a:lnTo>
                  <a:lnTo>
                    <a:pt x="2" y="1752"/>
                  </a:lnTo>
                  <a:lnTo>
                    <a:pt x="0" y="1734"/>
                  </a:lnTo>
                  <a:lnTo>
                    <a:pt x="2" y="1715"/>
                  </a:lnTo>
                  <a:lnTo>
                    <a:pt x="9" y="1699"/>
                  </a:lnTo>
                  <a:lnTo>
                    <a:pt x="20" y="1684"/>
                  </a:lnTo>
                  <a:lnTo>
                    <a:pt x="35" y="1673"/>
                  </a:lnTo>
                  <a:lnTo>
                    <a:pt x="52" y="1666"/>
                  </a:lnTo>
                  <a:lnTo>
                    <a:pt x="71" y="1664"/>
                  </a:lnTo>
                  <a:lnTo>
                    <a:pt x="683" y="1664"/>
                  </a:lnTo>
                  <a:lnTo>
                    <a:pt x="758" y="1251"/>
                  </a:lnTo>
                  <a:lnTo>
                    <a:pt x="766" y="1219"/>
                  </a:lnTo>
                  <a:lnTo>
                    <a:pt x="778" y="1190"/>
                  </a:lnTo>
                  <a:lnTo>
                    <a:pt x="795" y="1163"/>
                  </a:lnTo>
                  <a:lnTo>
                    <a:pt x="816" y="1140"/>
                  </a:lnTo>
                  <a:lnTo>
                    <a:pt x="839" y="1121"/>
                  </a:lnTo>
                  <a:lnTo>
                    <a:pt x="866" y="1104"/>
                  </a:lnTo>
                  <a:lnTo>
                    <a:pt x="895" y="1093"/>
                  </a:lnTo>
                  <a:lnTo>
                    <a:pt x="926" y="1085"/>
                  </a:lnTo>
                  <a:lnTo>
                    <a:pt x="959" y="1083"/>
                  </a:lnTo>
                  <a:lnTo>
                    <a:pt x="1041" y="1083"/>
                  </a:lnTo>
                  <a:lnTo>
                    <a:pt x="1088" y="280"/>
                  </a:lnTo>
                  <a:lnTo>
                    <a:pt x="1094" y="238"/>
                  </a:lnTo>
                  <a:lnTo>
                    <a:pt x="1104" y="198"/>
                  </a:lnTo>
                  <a:lnTo>
                    <a:pt x="1121" y="161"/>
                  </a:lnTo>
                  <a:lnTo>
                    <a:pt x="1141" y="126"/>
                  </a:lnTo>
                  <a:lnTo>
                    <a:pt x="1166" y="95"/>
                  </a:lnTo>
                  <a:lnTo>
                    <a:pt x="1196" y="68"/>
                  </a:lnTo>
                  <a:lnTo>
                    <a:pt x="1229" y="44"/>
                  </a:lnTo>
                  <a:lnTo>
                    <a:pt x="1263" y="25"/>
                  </a:lnTo>
                  <a:lnTo>
                    <a:pt x="1301" y="12"/>
                  </a:lnTo>
                  <a:lnTo>
                    <a:pt x="1342" y="3"/>
                  </a:lnTo>
                  <a:lnTo>
                    <a:pt x="1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Freeform 540"/>
            <p:cNvSpPr>
              <a:spLocks/>
            </p:cNvSpPr>
            <p:nvPr/>
          </p:nvSpPr>
          <p:spPr bwMode="auto">
            <a:xfrm>
              <a:off x="4605338" y="6164263"/>
              <a:ext cx="234950" cy="142875"/>
            </a:xfrm>
            <a:custGeom>
              <a:avLst/>
              <a:gdLst>
                <a:gd name="T0" fmla="*/ 1407 w 1476"/>
                <a:gd name="T1" fmla="*/ 0 h 903"/>
                <a:gd name="T2" fmla="*/ 1441 w 1476"/>
                <a:gd name="T3" fmla="*/ 9 h 903"/>
                <a:gd name="T4" fmla="*/ 1467 w 1476"/>
                <a:gd name="T5" fmla="*/ 35 h 903"/>
                <a:gd name="T6" fmla="*/ 1476 w 1476"/>
                <a:gd name="T7" fmla="*/ 71 h 903"/>
                <a:gd name="T8" fmla="*/ 1467 w 1476"/>
                <a:gd name="T9" fmla="*/ 105 h 903"/>
                <a:gd name="T10" fmla="*/ 1441 w 1476"/>
                <a:gd name="T11" fmla="*/ 131 h 903"/>
                <a:gd name="T12" fmla="*/ 1407 w 1476"/>
                <a:gd name="T13" fmla="*/ 140 h 903"/>
                <a:gd name="T14" fmla="*/ 809 w 1476"/>
                <a:gd name="T15" fmla="*/ 409 h 903"/>
                <a:gd name="T16" fmla="*/ 1114 w 1476"/>
                <a:gd name="T17" fmla="*/ 412 h 903"/>
                <a:gd name="T18" fmla="*/ 1146 w 1476"/>
                <a:gd name="T19" fmla="*/ 430 h 903"/>
                <a:gd name="T20" fmla="*/ 1164 w 1476"/>
                <a:gd name="T21" fmla="*/ 461 h 903"/>
                <a:gd name="T22" fmla="*/ 1166 w 1476"/>
                <a:gd name="T23" fmla="*/ 833 h 903"/>
                <a:gd name="T24" fmla="*/ 1157 w 1476"/>
                <a:gd name="T25" fmla="*/ 869 h 903"/>
                <a:gd name="T26" fmla="*/ 1131 w 1476"/>
                <a:gd name="T27" fmla="*/ 894 h 903"/>
                <a:gd name="T28" fmla="*/ 1095 w 1476"/>
                <a:gd name="T29" fmla="*/ 903 h 903"/>
                <a:gd name="T30" fmla="*/ 1061 w 1476"/>
                <a:gd name="T31" fmla="*/ 894 h 903"/>
                <a:gd name="T32" fmla="*/ 1035 w 1476"/>
                <a:gd name="T33" fmla="*/ 869 h 903"/>
                <a:gd name="T34" fmla="*/ 1026 w 1476"/>
                <a:gd name="T35" fmla="*/ 833 h 903"/>
                <a:gd name="T36" fmla="*/ 809 w 1476"/>
                <a:gd name="T37" fmla="*/ 550 h 903"/>
                <a:gd name="T38" fmla="*/ 805 w 1476"/>
                <a:gd name="T39" fmla="*/ 852 h 903"/>
                <a:gd name="T40" fmla="*/ 788 w 1476"/>
                <a:gd name="T41" fmla="*/ 883 h 903"/>
                <a:gd name="T42" fmla="*/ 757 w 1476"/>
                <a:gd name="T43" fmla="*/ 901 h 903"/>
                <a:gd name="T44" fmla="*/ 719 w 1476"/>
                <a:gd name="T45" fmla="*/ 901 h 903"/>
                <a:gd name="T46" fmla="*/ 688 w 1476"/>
                <a:gd name="T47" fmla="*/ 883 h 903"/>
                <a:gd name="T48" fmla="*/ 671 w 1476"/>
                <a:gd name="T49" fmla="*/ 852 h 903"/>
                <a:gd name="T50" fmla="*/ 667 w 1476"/>
                <a:gd name="T51" fmla="*/ 550 h 903"/>
                <a:gd name="T52" fmla="*/ 450 w 1476"/>
                <a:gd name="T53" fmla="*/ 833 h 903"/>
                <a:gd name="T54" fmla="*/ 441 w 1476"/>
                <a:gd name="T55" fmla="*/ 869 h 903"/>
                <a:gd name="T56" fmla="*/ 415 w 1476"/>
                <a:gd name="T57" fmla="*/ 894 h 903"/>
                <a:gd name="T58" fmla="*/ 381 w 1476"/>
                <a:gd name="T59" fmla="*/ 903 h 903"/>
                <a:gd name="T60" fmla="*/ 345 w 1476"/>
                <a:gd name="T61" fmla="*/ 894 h 903"/>
                <a:gd name="T62" fmla="*/ 319 w 1476"/>
                <a:gd name="T63" fmla="*/ 869 h 903"/>
                <a:gd name="T64" fmla="*/ 310 w 1476"/>
                <a:gd name="T65" fmla="*/ 833 h 903"/>
                <a:gd name="T66" fmla="*/ 312 w 1476"/>
                <a:gd name="T67" fmla="*/ 461 h 903"/>
                <a:gd name="T68" fmla="*/ 330 w 1476"/>
                <a:gd name="T69" fmla="*/ 430 h 903"/>
                <a:gd name="T70" fmla="*/ 362 w 1476"/>
                <a:gd name="T71" fmla="*/ 412 h 903"/>
                <a:gd name="T72" fmla="*/ 667 w 1476"/>
                <a:gd name="T73" fmla="*/ 409 h 903"/>
                <a:gd name="T74" fmla="*/ 69 w 1476"/>
                <a:gd name="T75" fmla="*/ 140 h 903"/>
                <a:gd name="T76" fmla="*/ 35 w 1476"/>
                <a:gd name="T77" fmla="*/ 131 h 903"/>
                <a:gd name="T78" fmla="*/ 9 w 1476"/>
                <a:gd name="T79" fmla="*/ 105 h 903"/>
                <a:gd name="T80" fmla="*/ 0 w 1476"/>
                <a:gd name="T81" fmla="*/ 71 h 903"/>
                <a:gd name="T82" fmla="*/ 9 w 1476"/>
                <a:gd name="T83" fmla="*/ 35 h 903"/>
                <a:gd name="T84" fmla="*/ 35 w 1476"/>
                <a:gd name="T85" fmla="*/ 9 h 903"/>
                <a:gd name="T86" fmla="*/ 69 w 1476"/>
                <a:gd name="T87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76" h="903">
                  <a:moveTo>
                    <a:pt x="69" y="0"/>
                  </a:moveTo>
                  <a:lnTo>
                    <a:pt x="1407" y="0"/>
                  </a:lnTo>
                  <a:lnTo>
                    <a:pt x="1426" y="2"/>
                  </a:lnTo>
                  <a:lnTo>
                    <a:pt x="1441" y="9"/>
                  </a:lnTo>
                  <a:lnTo>
                    <a:pt x="1456" y="20"/>
                  </a:lnTo>
                  <a:lnTo>
                    <a:pt x="1467" y="35"/>
                  </a:lnTo>
                  <a:lnTo>
                    <a:pt x="1474" y="52"/>
                  </a:lnTo>
                  <a:lnTo>
                    <a:pt x="1476" y="71"/>
                  </a:lnTo>
                  <a:lnTo>
                    <a:pt x="1474" y="90"/>
                  </a:lnTo>
                  <a:lnTo>
                    <a:pt x="1467" y="105"/>
                  </a:lnTo>
                  <a:lnTo>
                    <a:pt x="1456" y="120"/>
                  </a:lnTo>
                  <a:lnTo>
                    <a:pt x="1441" y="131"/>
                  </a:lnTo>
                  <a:lnTo>
                    <a:pt x="1426" y="138"/>
                  </a:lnTo>
                  <a:lnTo>
                    <a:pt x="1407" y="140"/>
                  </a:lnTo>
                  <a:lnTo>
                    <a:pt x="809" y="140"/>
                  </a:lnTo>
                  <a:lnTo>
                    <a:pt x="809" y="409"/>
                  </a:lnTo>
                  <a:lnTo>
                    <a:pt x="1095" y="409"/>
                  </a:lnTo>
                  <a:lnTo>
                    <a:pt x="1114" y="412"/>
                  </a:lnTo>
                  <a:lnTo>
                    <a:pt x="1131" y="419"/>
                  </a:lnTo>
                  <a:lnTo>
                    <a:pt x="1146" y="430"/>
                  </a:lnTo>
                  <a:lnTo>
                    <a:pt x="1157" y="444"/>
                  </a:lnTo>
                  <a:lnTo>
                    <a:pt x="1164" y="461"/>
                  </a:lnTo>
                  <a:lnTo>
                    <a:pt x="1166" y="480"/>
                  </a:lnTo>
                  <a:lnTo>
                    <a:pt x="1166" y="833"/>
                  </a:lnTo>
                  <a:lnTo>
                    <a:pt x="1164" y="852"/>
                  </a:lnTo>
                  <a:lnTo>
                    <a:pt x="1157" y="869"/>
                  </a:lnTo>
                  <a:lnTo>
                    <a:pt x="1146" y="883"/>
                  </a:lnTo>
                  <a:lnTo>
                    <a:pt x="1131" y="894"/>
                  </a:lnTo>
                  <a:lnTo>
                    <a:pt x="1114" y="901"/>
                  </a:lnTo>
                  <a:lnTo>
                    <a:pt x="1095" y="903"/>
                  </a:lnTo>
                  <a:lnTo>
                    <a:pt x="1078" y="901"/>
                  </a:lnTo>
                  <a:lnTo>
                    <a:pt x="1061" y="894"/>
                  </a:lnTo>
                  <a:lnTo>
                    <a:pt x="1046" y="883"/>
                  </a:lnTo>
                  <a:lnTo>
                    <a:pt x="1035" y="869"/>
                  </a:lnTo>
                  <a:lnTo>
                    <a:pt x="1028" y="852"/>
                  </a:lnTo>
                  <a:lnTo>
                    <a:pt x="1026" y="833"/>
                  </a:lnTo>
                  <a:lnTo>
                    <a:pt x="1026" y="550"/>
                  </a:lnTo>
                  <a:lnTo>
                    <a:pt x="809" y="550"/>
                  </a:lnTo>
                  <a:lnTo>
                    <a:pt x="809" y="833"/>
                  </a:lnTo>
                  <a:lnTo>
                    <a:pt x="805" y="852"/>
                  </a:lnTo>
                  <a:lnTo>
                    <a:pt x="799" y="869"/>
                  </a:lnTo>
                  <a:lnTo>
                    <a:pt x="788" y="883"/>
                  </a:lnTo>
                  <a:lnTo>
                    <a:pt x="774" y="894"/>
                  </a:lnTo>
                  <a:lnTo>
                    <a:pt x="757" y="901"/>
                  </a:lnTo>
                  <a:lnTo>
                    <a:pt x="738" y="903"/>
                  </a:lnTo>
                  <a:lnTo>
                    <a:pt x="719" y="901"/>
                  </a:lnTo>
                  <a:lnTo>
                    <a:pt x="702" y="894"/>
                  </a:lnTo>
                  <a:lnTo>
                    <a:pt x="688" y="883"/>
                  </a:lnTo>
                  <a:lnTo>
                    <a:pt x="677" y="869"/>
                  </a:lnTo>
                  <a:lnTo>
                    <a:pt x="671" y="852"/>
                  </a:lnTo>
                  <a:lnTo>
                    <a:pt x="667" y="833"/>
                  </a:lnTo>
                  <a:lnTo>
                    <a:pt x="667" y="550"/>
                  </a:lnTo>
                  <a:lnTo>
                    <a:pt x="450" y="550"/>
                  </a:lnTo>
                  <a:lnTo>
                    <a:pt x="450" y="833"/>
                  </a:lnTo>
                  <a:lnTo>
                    <a:pt x="448" y="852"/>
                  </a:lnTo>
                  <a:lnTo>
                    <a:pt x="441" y="869"/>
                  </a:lnTo>
                  <a:lnTo>
                    <a:pt x="430" y="883"/>
                  </a:lnTo>
                  <a:lnTo>
                    <a:pt x="415" y="894"/>
                  </a:lnTo>
                  <a:lnTo>
                    <a:pt x="398" y="901"/>
                  </a:lnTo>
                  <a:lnTo>
                    <a:pt x="381" y="903"/>
                  </a:lnTo>
                  <a:lnTo>
                    <a:pt x="362" y="901"/>
                  </a:lnTo>
                  <a:lnTo>
                    <a:pt x="345" y="894"/>
                  </a:lnTo>
                  <a:lnTo>
                    <a:pt x="330" y="883"/>
                  </a:lnTo>
                  <a:lnTo>
                    <a:pt x="319" y="869"/>
                  </a:lnTo>
                  <a:lnTo>
                    <a:pt x="312" y="852"/>
                  </a:lnTo>
                  <a:lnTo>
                    <a:pt x="310" y="833"/>
                  </a:lnTo>
                  <a:lnTo>
                    <a:pt x="310" y="480"/>
                  </a:lnTo>
                  <a:lnTo>
                    <a:pt x="312" y="461"/>
                  </a:lnTo>
                  <a:lnTo>
                    <a:pt x="319" y="444"/>
                  </a:lnTo>
                  <a:lnTo>
                    <a:pt x="330" y="430"/>
                  </a:lnTo>
                  <a:lnTo>
                    <a:pt x="345" y="419"/>
                  </a:lnTo>
                  <a:lnTo>
                    <a:pt x="362" y="412"/>
                  </a:lnTo>
                  <a:lnTo>
                    <a:pt x="381" y="409"/>
                  </a:lnTo>
                  <a:lnTo>
                    <a:pt x="667" y="409"/>
                  </a:lnTo>
                  <a:lnTo>
                    <a:pt x="667" y="140"/>
                  </a:lnTo>
                  <a:lnTo>
                    <a:pt x="69" y="140"/>
                  </a:lnTo>
                  <a:lnTo>
                    <a:pt x="50" y="138"/>
                  </a:lnTo>
                  <a:lnTo>
                    <a:pt x="35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4" name="Group 1153"/>
          <p:cNvGrpSpPr/>
          <p:nvPr/>
        </p:nvGrpSpPr>
        <p:grpSpPr>
          <a:xfrm>
            <a:off x="3497845" y="5778142"/>
            <a:ext cx="509588" cy="554038"/>
            <a:chOff x="3476625" y="5778500"/>
            <a:chExt cx="509588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0" name="Freeform 545"/>
            <p:cNvSpPr>
              <a:spLocks/>
            </p:cNvSpPr>
            <p:nvPr/>
          </p:nvSpPr>
          <p:spPr bwMode="auto">
            <a:xfrm>
              <a:off x="3622675" y="6021388"/>
              <a:ext cx="215900" cy="190500"/>
            </a:xfrm>
            <a:custGeom>
              <a:avLst/>
              <a:gdLst>
                <a:gd name="T0" fmla="*/ 681 w 1362"/>
                <a:gd name="T1" fmla="*/ 0 h 1199"/>
                <a:gd name="T2" fmla="*/ 700 w 1362"/>
                <a:gd name="T3" fmla="*/ 2 h 1199"/>
                <a:gd name="T4" fmla="*/ 717 w 1362"/>
                <a:gd name="T5" fmla="*/ 9 h 1199"/>
                <a:gd name="T6" fmla="*/ 731 w 1362"/>
                <a:gd name="T7" fmla="*/ 20 h 1199"/>
                <a:gd name="T8" fmla="*/ 742 w 1362"/>
                <a:gd name="T9" fmla="*/ 35 h 1199"/>
                <a:gd name="T10" fmla="*/ 749 w 1362"/>
                <a:gd name="T11" fmla="*/ 51 h 1199"/>
                <a:gd name="T12" fmla="*/ 751 w 1362"/>
                <a:gd name="T13" fmla="*/ 70 h 1199"/>
                <a:gd name="T14" fmla="*/ 751 w 1362"/>
                <a:gd name="T15" fmla="*/ 735 h 1199"/>
                <a:gd name="T16" fmla="*/ 1328 w 1362"/>
                <a:gd name="T17" fmla="*/ 1067 h 1199"/>
                <a:gd name="T18" fmla="*/ 1343 w 1362"/>
                <a:gd name="T19" fmla="*/ 1078 h 1199"/>
                <a:gd name="T20" fmla="*/ 1354 w 1362"/>
                <a:gd name="T21" fmla="*/ 1093 h 1199"/>
                <a:gd name="T22" fmla="*/ 1360 w 1362"/>
                <a:gd name="T23" fmla="*/ 1109 h 1199"/>
                <a:gd name="T24" fmla="*/ 1362 w 1362"/>
                <a:gd name="T25" fmla="*/ 1127 h 1199"/>
                <a:gd name="T26" fmla="*/ 1360 w 1362"/>
                <a:gd name="T27" fmla="*/ 1145 h 1199"/>
                <a:gd name="T28" fmla="*/ 1354 w 1362"/>
                <a:gd name="T29" fmla="*/ 1163 h 1199"/>
                <a:gd name="T30" fmla="*/ 1342 w 1362"/>
                <a:gd name="T31" fmla="*/ 1178 h 1199"/>
                <a:gd name="T32" fmla="*/ 1327 w 1362"/>
                <a:gd name="T33" fmla="*/ 1189 h 1199"/>
                <a:gd name="T34" fmla="*/ 1310 w 1362"/>
                <a:gd name="T35" fmla="*/ 1196 h 1199"/>
                <a:gd name="T36" fmla="*/ 1292 w 1362"/>
                <a:gd name="T37" fmla="*/ 1199 h 1199"/>
                <a:gd name="T38" fmla="*/ 1275 w 1362"/>
                <a:gd name="T39" fmla="*/ 1197 h 1199"/>
                <a:gd name="T40" fmla="*/ 1258 w 1362"/>
                <a:gd name="T41" fmla="*/ 1189 h 1199"/>
                <a:gd name="T42" fmla="*/ 681 w 1362"/>
                <a:gd name="T43" fmla="*/ 856 h 1199"/>
                <a:gd name="T44" fmla="*/ 105 w 1362"/>
                <a:gd name="T45" fmla="*/ 1189 h 1199"/>
                <a:gd name="T46" fmla="*/ 88 w 1362"/>
                <a:gd name="T47" fmla="*/ 1197 h 1199"/>
                <a:gd name="T48" fmla="*/ 70 w 1362"/>
                <a:gd name="T49" fmla="*/ 1199 h 1199"/>
                <a:gd name="T50" fmla="*/ 53 w 1362"/>
                <a:gd name="T51" fmla="*/ 1196 h 1199"/>
                <a:gd name="T52" fmla="*/ 36 w 1362"/>
                <a:gd name="T53" fmla="*/ 1189 h 1199"/>
                <a:gd name="T54" fmla="*/ 21 w 1362"/>
                <a:gd name="T55" fmla="*/ 1178 h 1199"/>
                <a:gd name="T56" fmla="*/ 9 w 1362"/>
                <a:gd name="T57" fmla="*/ 1163 h 1199"/>
                <a:gd name="T58" fmla="*/ 2 w 1362"/>
                <a:gd name="T59" fmla="*/ 1145 h 1199"/>
                <a:gd name="T60" fmla="*/ 0 w 1362"/>
                <a:gd name="T61" fmla="*/ 1127 h 1199"/>
                <a:gd name="T62" fmla="*/ 2 w 1362"/>
                <a:gd name="T63" fmla="*/ 1109 h 1199"/>
                <a:gd name="T64" fmla="*/ 9 w 1362"/>
                <a:gd name="T65" fmla="*/ 1093 h 1199"/>
                <a:gd name="T66" fmla="*/ 20 w 1362"/>
                <a:gd name="T67" fmla="*/ 1078 h 1199"/>
                <a:gd name="T68" fmla="*/ 35 w 1362"/>
                <a:gd name="T69" fmla="*/ 1067 h 1199"/>
                <a:gd name="T70" fmla="*/ 611 w 1362"/>
                <a:gd name="T71" fmla="*/ 735 h 1199"/>
                <a:gd name="T72" fmla="*/ 611 w 1362"/>
                <a:gd name="T73" fmla="*/ 70 h 1199"/>
                <a:gd name="T74" fmla="*/ 614 w 1362"/>
                <a:gd name="T75" fmla="*/ 51 h 1199"/>
                <a:gd name="T76" fmla="*/ 620 w 1362"/>
                <a:gd name="T77" fmla="*/ 35 h 1199"/>
                <a:gd name="T78" fmla="*/ 632 w 1362"/>
                <a:gd name="T79" fmla="*/ 20 h 1199"/>
                <a:gd name="T80" fmla="*/ 646 w 1362"/>
                <a:gd name="T81" fmla="*/ 9 h 1199"/>
                <a:gd name="T82" fmla="*/ 663 w 1362"/>
                <a:gd name="T83" fmla="*/ 2 h 1199"/>
                <a:gd name="T84" fmla="*/ 681 w 1362"/>
                <a:gd name="T85" fmla="*/ 0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62" h="1199">
                  <a:moveTo>
                    <a:pt x="681" y="0"/>
                  </a:moveTo>
                  <a:lnTo>
                    <a:pt x="700" y="2"/>
                  </a:lnTo>
                  <a:lnTo>
                    <a:pt x="717" y="9"/>
                  </a:lnTo>
                  <a:lnTo>
                    <a:pt x="731" y="20"/>
                  </a:lnTo>
                  <a:lnTo>
                    <a:pt x="742" y="35"/>
                  </a:lnTo>
                  <a:lnTo>
                    <a:pt x="749" y="51"/>
                  </a:lnTo>
                  <a:lnTo>
                    <a:pt x="751" y="70"/>
                  </a:lnTo>
                  <a:lnTo>
                    <a:pt x="751" y="735"/>
                  </a:lnTo>
                  <a:lnTo>
                    <a:pt x="1328" y="1067"/>
                  </a:lnTo>
                  <a:lnTo>
                    <a:pt x="1343" y="1078"/>
                  </a:lnTo>
                  <a:lnTo>
                    <a:pt x="1354" y="1093"/>
                  </a:lnTo>
                  <a:lnTo>
                    <a:pt x="1360" y="1109"/>
                  </a:lnTo>
                  <a:lnTo>
                    <a:pt x="1362" y="1127"/>
                  </a:lnTo>
                  <a:lnTo>
                    <a:pt x="1360" y="1145"/>
                  </a:lnTo>
                  <a:lnTo>
                    <a:pt x="1354" y="1163"/>
                  </a:lnTo>
                  <a:lnTo>
                    <a:pt x="1342" y="1178"/>
                  </a:lnTo>
                  <a:lnTo>
                    <a:pt x="1327" y="1189"/>
                  </a:lnTo>
                  <a:lnTo>
                    <a:pt x="1310" y="1196"/>
                  </a:lnTo>
                  <a:lnTo>
                    <a:pt x="1292" y="1199"/>
                  </a:lnTo>
                  <a:lnTo>
                    <a:pt x="1275" y="1197"/>
                  </a:lnTo>
                  <a:lnTo>
                    <a:pt x="1258" y="1189"/>
                  </a:lnTo>
                  <a:lnTo>
                    <a:pt x="681" y="856"/>
                  </a:lnTo>
                  <a:lnTo>
                    <a:pt x="105" y="1189"/>
                  </a:lnTo>
                  <a:lnTo>
                    <a:pt x="88" y="1197"/>
                  </a:lnTo>
                  <a:lnTo>
                    <a:pt x="70" y="1199"/>
                  </a:lnTo>
                  <a:lnTo>
                    <a:pt x="53" y="1196"/>
                  </a:lnTo>
                  <a:lnTo>
                    <a:pt x="36" y="1189"/>
                  </a:lnTo>
                  <a:lnTo>
                    <a:pt x="21" y="1178"/>
                  </a:lnTo>
                  <a:lnTo>
                    <a:pt x="9" y="1163"/>
                  </a:lnTo>
                  <a:lnTo>
                    <a:pt x="2" y="1145"/>
                  </a:lnTo>
                  <a:lnTo>
                    <a:pt x="0" y="1127"/>
                  </a:lnTo>
                  <a:lnTo>
                    <a:pt x="2" y="1109"/>
                  </a:lnTo>
                  <a:lnTo>
                    <a:pt x="9" y="1093"/>
                  </a:lnTo>
                  <a:lnTo>
                    <a:pt x="20" y="1078"/>
                  </a:lnTo>
                  <a:lnTo>
                    <a:pt x="35" y="1067"/>
                  </a:lnTo>
                  <a:lnTo>
                    <a:pt x="611" y="735"/>
                  </a:lnTo>
                  <a:lnTo>
                    <a:pt x="611" y="70"/>
                  </a:lnTo>
                  <a:lnTo>
                    <a:pt x="614" y="51"/>
                  </a:lnTo>
                  <a:lnTo>
                    <a:pt x="620" y="35"/>
                  </a:lnTo>
                  <a:lnTo>
                    <a:pt x="632" y="20"/>
                  </a:lnTo>
                  <a:lnTo>
                    <a:pt x="646" y="9"/>
                  </a:lnTo>
                  <a:lnTo>
                    <a:pt x="663" y="2"/>
                  </a:lnTo>
                  <a:lnTo>
                    <a:pt x="6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Freeform 546"/>
            <p:cNvSpPr>
              <a:spLocks/>
            </p:cNvSpPr>
            <p:nvPr/>
          </p:nvSpPr>
          <p:spPr bwMode="auto">
            <a:xfrm>
              <a:off x="3870325" y="6119813"/>
              <a:ext cx="115888" cy="212725"/>
            </a:xfrm>
            <a:custGeom>
              <a:avLst/>
              <a:gdLst>
                <a:gd name="T0" fmla="*/ 400 w 729"/>
                <a:gd name="T1" fmla="*/ 10 h 1337"/>
                <a:gd name="T2" fmla="*/ 432 w 729"/>
                <a:gd name="T3" fmla="*/ 51 h 1337"/>
                <a:gd name="T4" fmla="*/ 597 w 729"/>
                <a:gd name="T5" fmla="*/ 193 h 1337"/>
                <a:gd name="T6" fmla="*/ 647 w 729"/>
                <a:gd name="T7" fmla="*/ 214 h 1337"/>
                <a:gd name="T8" fmla="*/ 667 w 729"/>
                <a:gd name="T9" fmla="*/ 263 h 1337"/>
                <a:gd name="T10" fmla="*/ 647 w 729"/>
                <a:gd name="T11" fmla="*/ 313 h 1337"/>
                <a:gd name="T12" fmla="*/ 597 w 729"/>
                <a:gd name="T13" fmla="*/ 333 h 1337"/>
                <a:gd name="T14" fmla="*/ 220 w 729"/>
                <a:gd name="T15" fmla="*/ 344 h 1337"/>
                <a:gd name="T16" fmla="*/ 163 w 729"/>
                <a:gd name="T17" fmla="*/ 392 h 1337"/>
                <a:gd name="T18" fmla="*/ 140 w 729"/>
                <a:gd name="T19" fmla="*/ 465 h 1337"/>
                <a:gd name="T20" fmla="*/ 163 w 729"/>
                <a:gd name="T21" fmla="*/ 540 h 1337"/>
                <a:gd name="T22" fmla="*/ 221 w 729"/>
                <a:gd name="T23" fmla="*/ 587 h 1337"/>
                <a:gd name="T24" fmla="*/ 456 w 729"/>
                <a:gd name="T25" fmla="*/ 597 h 1337"/>
                <a:gd name="T26" fmla="*/ 571 w 729"/>
                <a:gd name="T27" fmla="*/ 623 h 1337"/>
                <a:gd name="T28" fmla="*/ 662 w 729"/>
                <a:gd name="T29" fmla="*/ 691 h 1337"/>
                <a:gd name="T30" fmla="*/ 717 w 729"/>
                <a:gd name="T31" fmla="*/ 791 h 1337"/>
                <a:gd name="T32" fmla="*/ 726 w 729"/>
                <a:gd name="T33" fmla="*/ 910 h 1337"/>
                <a:gd name="T34" fmla="*/ 685 w 729"/>
                <a:gd name="T35" fmla="*/ 1018 h 1337"/>
                <a:gd name="T36" fmla="*/ 604 w 729"/>
                <a:gd name="T37" fmla="*/ 1098 h 1337"/>
                <a:gd name="T38" fmla="*/ 497 w 729"/>
                <a:gd name="T39" fmla="*/ 1140 h 1337"/>
                <a:gd name="T40" fmla="*/ 434 w 729"/>
                <a:gd name="T41" fmla="*/ 1267 h 1337"/>
                <a:gd name="T42" fmla="*/ 414 w 729"/>
                <a:gd name="T43" fmla="*/ 1316 h 1337"/>
                <a:gd name="T44" fmla="*/ 364 w 729"/>
                <a:gd name="T45" fmla="*/ 1337 h 1337"/>
                <a:gd name="T46" fmla="*/ 315 w 729"/>
                <a:gd name="T47" fmla="*/ 1316 h 1337"/>
                <a:gd name="T48" fmla="*/ 293 w 729"/>
                <a:gd name="T49" fmla="*/ 1267 h 1337"/>
                <a:gd name="T50" fmla="*/ 106 w 729"/>
                <a:gd name="T51" fmla="*/ 1140 h 1337"/>
                <a:gd name="T52" fmla="*/ 65 w 729"/>
                <a:gd name="T53" fmla="*/ 1108 h 1337"/>
                <a:gd name="T54" fmla="*/ 57 w 729"/>
                <a:gd name="T55" fmla="*/ 1053 h 1337"/>
                <a:gd name="T56" fmla="*/ 89 w 729"/>
                <a:gd name="T57" fmla="*/ 1011 h 1337"/>
                <a:gd name="T58" fmla="*/ 456 w 729"/>
                <a:gd name="T59" fmla="*/ 1001 h 1337"/>
                <a:gd name="T60" fmla="*/ 530 w 729"/>
                <a:gd name="T61" fmla="*/ 979 h 1337"/>
                <a:gd name="T62" fmla="*/ 578 w 729"/>
                <a:gd name="T63" fmla="*/ 921 h 1337"/>
                <a:gd name="T64" fmla="*/ 585 w 729"/>
                <a:gd name="T65" fmla="*/ 843 h 1337"/>
                <a:gd name="T66" fmla="*/ 550 w 729"/>
                <a:gd name="T67" fmla="*/ 777 h 1337"/>
                <a:gd name="T68" fmla="*/ 483 w 729"/>
                <a:gd name="T69" fmla="*/ 741 h 1337"/>
                <a:gd name="T70" fmla="*/ 232 w 729"/>
                <a:gd name="T71" fmla="*/ 735 h 1337"/>
                <a:gd name="T72" fmla="*/ 123 w 729"/>
                <a:gd name="T73" fmla="*/ 694 h 1337"/>
                <a:gd name="T74" fmla="*/ 43 w 729"/>
                <a:gd name="T75" fmla="*/ 614 h 1337"/>
                <a:gd name="T76" fmla="*/ 2 w 729"/>
                <a:gd name="T77" fmla="*/ 505 h 1337"/>
                <a:gd name="T78" fmla="*/ 11 w 729"/>
                <a:gd name="T79" fmla="*/ 386 h 1337"/>
                <a:gd name="T80" fmla="*/ 66 w 729"/>
                <a:gd name="T81" fmla="*/ 286 h 1337"/>
                <a:gd name="T82" fmla="*/ 157 w 729"/>
                <a:gd name="T83" fmla="*/ 218 h 1337"/>
                <a:gd name="T84" fmla="*/ 272 w 729"/>
                <a:gd name="T85" fmla="*/ 193 h 1337"/>
                <a:gd name="T86" fmla="*/ 297 w 729"/>
                <a:gd name="T87" fmla="*/ 51 h 1337"/>
                <a:gd name="T88" fmla="*/ 329 w 729"/>
                <a:gd name="T89" fmla="*/ 10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9" h="1337">
                  <a:moveTo>
                    <a:pt x="364" y="0"/>
                  </a:moveTo>
                  <a:lnTo>
                    <a:pt x="383" y="2"/>
                  </a:lnTo>
                  <a:lnTo>
                    <a:pt x="400" y="10"/>
                  </a:lnTo>
                  <a:lnTo>
                    <a:pt x="414" y="20"/>
                  </a:lnTo>
                  <a:lnTo>
                    <a:pt x="424" y="35"/>
                  </a:lnTo>
                  <a:lnTo>
                    <a:pt x="432" y="51"/>
                  </a:lnTo>
                  <a:lnTo>
                    <a:pt x="434" y="70"/>
                  </a:lnTo>
                  <a:lnTo>
                    <a:pt x="434" y="193"/>
                  </a:lnTo>
                  <a:lnTo>
                    <a:pt x="597" y="193"/>
                  </a:lnTo>
                  <a:lnTo>
                    <a:pt x="616" y="196"/>
                  </a:lnTo>
                  <a:lnTo>
                    <a:pt x="632" y="202"/>
                  </a:lnTo>
                  <a:lnTo>
                    <a:pt x="647" y="214"/>
                  </a:lnTo>
                  <a:lnTo>
                    <a:pt x="657" y="228"/>
                  </a:lnTo>
                  <a:lnTo>
                    <a:pt x="665" y="245"/>
                  </a:lnTo>
                  <a:lnTo>
                    <a:pt x="667" y="263"/>
                  </a:lnTo>
                  <a:lnTo>
                    <a:pt x="665" y="282"/>
                  </a:lnTo>
                  <a:lnTo>
                    <a:pt x="657" y="299"/>
                  </a:lnTo>
                  <a:lnTo>
                    <a:pt x="647" y="313"/>
                  </a:lnTo>
                  <a:lnTo>
                    <a:pt x="632" y="324"/>
                  </a:lnTo>
                  <a:lnTo>
                    <a:pt x="616" y="331"/>
                  </a:lnTo>
                  <a:lnTo>
                    <a:pt x="597" y="333"/>
                  </a:lnTo>
                  <a:lnTo>
                    <a:pt x="272" y="333"/>
                  </a:lnTo>
                  <a:lnTo>
                    <a:pt x="246" y="336"/>
                  </a:lnTo>
                  <a:lnTo>
                    <a:pt x="220" y="344"/>
                  </a:lnTo>
                  <a:lnTo>
                    <a:pt x="198" y="357"/>
                  </a:lnTo>
                  <a:lnTo>
                    <a:pt x="179" y="372"/>
                  </a:lnTo>
                  <a:lnTo>
                    <a:pt x="163" y="392"/>
                  </a:lnTo>
                  <a:lnTo>
                    <a:pt x="150" y="414"/>
                  </a:lnTo>
                  <a:lnTo>
                    <a:pt x="142" y="438"/>
                  </a:lnTo>
                  <a:lnTo>
                    <a:pt x="140" y="465"/>
                  </a:lnTo>
                  <a:lnTo>
                    <a:pt x="142" y="492"/>
                  </a:lnTo>
                  <a:lnTo>
                    <a:pt x="150" y="517"/>
                  </a:lnTo>
                  <a:lnTo>
                    <a:pt x="163" y="540"/>
                  </a:lnTo>
                  <a:lnTo>
                    <a:pt x="179" y="559"/>
                  </a:lnTo>
                  <a:lnTo>
                    <a:pt x="199" y="575"/>
                  </a:lnTo>
                  <a:lnTo>
                    <a:pt x="221" y="587"/>
                  </a:lnTo>
                  <a:lnTo>
                    <a:pt x="246" y="595"/>
                  </a:lnTo>
                  <a:lnTo>
                    <a:pt x="272" y="597"/>
                  </a:lnTo>
                  <a:lnTo>
                    <a:pt x="456" y="597"/>
                  </a:lnTo>
                  <a:lnTo>
                    <a:pt x="497" y="600"/>
                  </a:lnTo>
                  <a:lnTo>
                    <a:pt x="535" y="609"/>
                  </a:lnTo>
                  <a:lnTo>
                    <a:pt x="571" y="623"/>
                  </a:lnTo>
                  <a:lnTo>
                    <a:pt x="604" y="642"/>
                  </a:lnTo>
                  <a:lnTo>
                    <a:pt x="635" y="664"/>
                  </a:lnTo>
                  <a:lnTo>
                    <a:pt x="662" y="691"/>
                  </a:lnTo>
                  <a:lnTo>
                    <a:pt x="685" y="721"/>
                  </a:lnTo>
                  <a:lnTo>
                    <a:pt x="703" y="754"/>
                  </a:lnTo>
                  <a:lnTo>
                    <a:pt x="717" y="791"/>
                  </a:lnTo>
                  <a:lnTo>
                    <a:pt x="726" y="830"/>
                  </a:lnTo>
                  <a:lnTo>
                    <a:pt x="729" y="869"/>
                  </a:lnTo>
                  <a:lnTo>
                    <a:pt x="726" y="910"/>
                  </a:lnTo>
                  <a:lnTo>
                    <a:pt x="717" y="948"/>
                  </a:lnTo>
                  <a:lnTo>
                    <a:pt x="703" y="984"/>
                  </a:lnTo>
                  <a:lnTo>
                    <a:pt x="685" y="1018"/>
                  </a:lnTo>
                  <a:lnTo>
                    <a:pt x="662" y="1048"/>
                  </a:lnTo>
                  <a:lnTo>
                    <a:pt x="635" y="1076"/>
                  </a:lnTo>
                  <a:lnTo>
                    <a:pt x="604" y="1098"/>
                  </a:lnTo>
                  <a:lnTo>
                    <a:pt x="571" y="1117"/>
                  </a:lnTo>
                  <a:lnTo>
                    <a:pt x="535" y="1130"/>
                  </a:lnTo>
                  <a:lnTo>
                    <a:pt x="497" y="1140"/>
                  </a:lnTo>
                  <a:lnTo>
                    <a:pt x="456" y="1142"/>
                  </a:lnTo>
                  <a:lnTo>
                    <a:pt x="434" y="1142"/>
                  </a:lnTo>
                  <a:lnTo>
                    <a:pt x="434" y="1267"/>
                  </a:lnTo>
                  <a:lnTo>
                    <a:pt x="432" y="1285"/>
                  </a:lnTo>
                  <a:lnTo>
                    <a:pt x="424" y="1302"/>
                  </a:lnTo>
                  <a:lnTo>
                    <a:pt x="414" y="1316"/>
                  </a:lnTo>
                  <a:lnTo>
                    <a:pt x="400" y="1328"/>
                  </a:lnTo>
                  <a:lnTo>
                    <a:pt x="383" y="1334"/>
                  </a:lnTo>
                  <a:lnTo>
                    <a:pt x="364" y="1337"/>
                  </a:lnTo>
                  <a:lnTo>
                    <a:pt x="346" y="1334"/>
                  </a:lnTo>
                  <a:lnTo>
                    <a:pt x="329" y="1328"/>
                  </a:lnTo>
                  <a:lnTo>
                    <a:pt x="315" y="1316"/>
                  </a:lnTo>
                  <a:lnTo>
                    <a:pt x="303" y="1302"/>
                  </a:lnTo>
                  <a:lnTo>
                    <a:pt x="297" y="1285"/>
                  </a:lnTo>
                  <a:lnTo>
                    <a:pt x="293" y="1267"/>
                  </a:lnTo>
                  <a:lnTo>
                    <a:pt x="293" y="1142"/>
                  </a:lnTo>
                  <a:lnTo>
                    <a:pt x="125" y="1142"/>
                  </a:lnTo>
                  <a:lnTo>
                    <a:pt x="106" y="1140"/>
                  </a:lnTo>
                  <a:lnTo>
                    <a:pt x="89" y="1132"/>
                  </a:lnTo>
                  <a:lnTo>
                    <a:pt x="75" y="1122"/>
                  </a:lnTo>
                  <a:lnTo>
                    <a:pt x="65" y="1108"/>
                  </a:lnTo>
                  <a:lnTo>
                    <a:pt x="57" y="1091"/>
                  </a:lnTo>
                  <a:lnTo>
                    <a:pt x="55" y="1071"/>
                  </a:lnTo>
                  <a:lnTo>
                    <a:pt x="57" y="1053"/>
                  </a:lnTo>
                  <a:lnTo>
                    <a:pt x="65" y="1036"/>
                  </a:lnTo>
                  <a:lnTo>
                    <a:pt x="75" y="1023"/>
                  </a:lnTo>
                  <a:lnTo>
                    <a:pt x="89" y="1011"/>
                  </a:lnTo>
                  <a:lnTo>
                    <a:pt x="106" y="1004"/>
                  </a:lnTo>
                  <a:lnTo>
                    <a:pt x="125" y="1001"/>
                  </a:lnTo>
                  <a:lnTo>
                    <a:pt x="456" y="1001"/>
                  </a:lnTo>
                  <a:lnTo>
                    <a:pt x="483" y="999"/>
                  </a:lnTo>
                  <a:lnTo>
                    <a:pt x="507" y="992"/>
                  </a:lnTo>
                  <a:lnTo>
                    <a:pt x="530" y="979"/>
                  </a:lnTo>
                  <a:lnTo>
                    <a:pt x="550" y="963"/>
                  </a:lnTo>
                  <a:lnTo>
                    <a:pt x="566" y="944"/>
                  </a:lnTo>
                  <a:lnTo>
                    <a:pt x="578" y="921"/>
                  </a:lnTo>
                  <a:lnTo>
                    <a:pt x="586" y="896"/>
                  </a:lnTo>
                  <a:lnTo>
                    <a:pt x="588" y="869"/>
                  </a:lnTo>
                  <a:lnTo>
                    <a:pt x="585" y="843"/>
                  </a:lnTo>
                  <a:lnTo>
                    <a:pt x="578" y="818"/>
                  </a:lnTo>
                  <a:lnTo>
                    <a:pt x="566" y="796"/>
                  </a:lnTo>
                  <a:lnTo>
                    <a:pt x="550" y="777"/>
                  </a:lnTo>
                  <a:lnTo>
                    <a:pt x="530" y="760"/>
                  </a:lnTo>
                  <a:lnTo>
                    <a:pt x="507" y="748"/>
                  </a:lnTo>
                  <a:lnTo>
                    <a:pt x="483" y="741"/>
                  </a:lnTo>
                  <a:lnTo>
                    <a:pt x="456" y="737"/>
                  </a:lnTo>
                  <a:lnTo>
                    <a:pt x="272" y="737"/>
                  </a:lnTo>
                  <a:lnTo>
                    <a:pt x="232" y="735"/>
                  </a:lnTo>
                  <a:lnTo>
                    <a:pt x="193" y="726"/>
                  </a:lnTo>
                  <a:lnTo>
                    <a:pt x="157" y="713"/>
                  </a:lnTo>
                  <a:lnTo>
                    <a:pt x="123" y="694"/>
                  </a:lnTo>
                  <a:lnTo>
                    <a:pt x="93" y="671"/>
                  </a:lnTo>
                  <a:lnTo>
                    <a:pt x="66" y="644"/>
                  </a:lnTo>
                  <a:lnTo>
                    <a:pt x="43" y="614"/>
                  </a:lnTo>
                  <a:lnTo>
                    <a:pt x="24" y="580"/>
                  </a:lnTo>
                  <a:lnTo>
                    <a:pt x="11" y="544"/>
                  </a:lnTo>
                  <a:lnTo>
                    <a:pt x="2" y="505"/>
                  </a:lnTo>
                  <a:lnTo>
                    <a:pt x="0" y="465"/>
                  </a:lnTo>
                  <a:lnTo>
                    <a:pt x="2" y="426"/>
                  </a:lnTo>
                  <a:lnTo>
                    <a:pt x="11" y="386"/>
                  </a:lnTo>
                  <a:lnTo>
                    <a:pt x="24" y="350"/>
                  </a:lnTo>
                  <a:lnTo>
                    <a:pt x="43" y="317"/>
                  </a:lnTo>
                  <a:lnTo>
                    <a:pt x="66" y="286"/>
                  </a:lnTo>
                  <a:lnTo>
                    <a:pt x="93" y="260"/>
                  </a:lnTo>
                  <a:lnTo>
                    <a:pt x="123" y="237"/>
                  </a:lnTo>
                  <a:lnTo>
                    <a:pt x="157" y="218"/>
                  </a:lnTo>
                  <a:lnTo>
                    <a:pt x="193" y="204"/>
                  </a:lnTo>
                  <a:lnTo>
                    <a:pt x="232" y="196"/>
                  </a:lnTo>
                  <a:lnTo>
                    <a:pt x="272" y="193"/>
                  </a:lnTo>
                  <a:lnTo>
                    <a:pt x="293" y="193"/>
                  </a:lnTo>
                  <a:lnTo>
                    <a:pt x="293" y="70"/>
                  </a:lnTo>
                  <a:lnTo>
                    <a:pt x="297" y="51"/>
                  </a:lnTo>
                  <a:lnTo>
                    <a:pt x="303" y="35"/>
                  </a:lnTo>
                  <a:lnTo>
                    <a:pt x="315" y="20"/>
                  </a:lnTo>
                  <a:lnTo>
                    <a:pt x="329" y="10"/>
                  </a:lnTo>
                  <a:lnTo>
                    <a:pt x="346" y="2"/>
                  </a:lnTo>
                  <a:lnTo>
                    <a:pt x="3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Freeform 547"/>
            <p:cNvSpPr>
              <a:spLocks/>
            </p:cNvSpPr>
            <p:nvPr/>
          </p:nvSpPr>
          <p:spPr bwMode="auto">
            <a:xfrm>
              <a:off x="3476625" y="6119813"/>
              <a:ext cx="115888" cy="212725"/>
            </a:xfrm>
            <a:custGeom>
              <a:avLst/>
              <a:gdLst>
                <a:gd name="T0" fmla="*/ 400 w 729"/>
                <a:gd name="T1" fmla="*/ 10 h 1337"/>
                <a:gd name="T2" fmla="*/ 432 w 729"/>
                <a:gd name="T3" fmla="*/ 52 h 1337"/>
                <a:gd name="T4" fmla="*/ 597 w 729"/>
                <a:gd name="T5" fmla="*/ 193 h 1337"/>
                <a:gd name="T6" fmla="*/ 647 w 729"/>
                <a:gd name="T7" fmla="*/ 214 h 1337"/>
                <a:gd name="T8" fmla="*/ 667 w 729"/>
                <a:gd name="T9" fmla="*/ 263 h 1337"/>
                <a:gd name="T10" fmla="*/ 647 w 729"/>
                <a:gd name="T11" fmla="*/ 313 h 1337"/>
                <a:gd name="T12" fmla="*/ 597 w 729"/>
                <a:gd name="T13" fmla="*/ 333 h 1337"/>
                <a:gd name="T14" fmla="*/ 220 w 729"/>
                <a:gd name="T15" fmla="*/ 344 h 1337"/>
                <a:gd name="T16" fmla="*/ 163 w 729"/>
                <a:gd name="T17" fmla="*/ 392 h 1337"/>
                <a:gd name="T18" fmla="*/ 140 w 729"/>
                <a:gd name="T19" fmla="*/ 465 h 1337"/>
                <a:gd name="T20" fmla="*/ 163 w 729"/>
                <a:gd name="T21" fmla="*/ 540 h 1337"/>
                <a:gd name="T22" fmla="*/ 221 w 729"/>
                <a:gd name="T23" fmla="*/ 587 h 1337"/>
                <a:gd name="T24" fmla="*/ 457 w 729"/>
                <a:gd name="T25" fmla="*/ 597 h 1337"/>
                <a:gd name="T26" fmla="*/ 572 w 729"/>
                <a:gd name="T27" fmla="*/ 623 h 1337"/>
                <a:gd name="T28" fmla="*/ 662 w 729"/>
                <a:gd name="T29" fmla="*/ 691 h 1337"/>
                <a:gd name="T30" fmla="*/ 717 w 729"/>
                <a:gd name="T31" fmla="*/ 791 h 1337"/>
                <a:gd name="T32" fmla="*/ 726 w 729"/>
                <a:gd name="T33" fmla="*/ 910 h 1337"/>
                <a:gd name="T34" fmla="*/ 685 w 729"/>
                <a:gd name="T35" fmla="*/ 1018 h 1337"/>
                <a:gd name="T36" fmla="*/ 605 w 729"/>
                <a:gd name="T37" fmla="*/ 1098 h 1337"/>
                <a:gd name="T38" fmla="*/ 497 w 729"/>
                <a:gd name="T39" fmla="*/ 1140 h 1337"/>
                <a:gd name="T40" fmla="*/ 434 w 729"/>
                <a:gd name="T41" fmla="*/ 1267 h 1337"/>
                <a:gd name="T42" fmla="*/ 414 w 729"/>
                <a:gd name="T43" fmla="*/ 1316 h 1337"/>
                <a:gd name="T44" fmla="*/ 364 w 729"/>
                <a:gd name="T45" fmla="*/ 1337 h 1337"/>
                <a:gd name="T46" fmla="*/ 315 w 729"/>
                <a:gd name="T47" fmla="*/ 1316 h 1337"/>
                <a:gd name="T48" fmla="*/ 294 w 729"/>
                <a:gd name="T49" fmla="*/ 1267 h 1337"/>
                <a:gd name="T50" fmla="*/ 106 w 729"/>
                <a:gd name="T51" fmla="*/ 1140 h 1337"/>
                <a:gd name="T52" fmla="*/ 65 w 729"/>
                <a:gd name="T53" fmla="*/ 1108 h 1337"/>
                <a:gd name="T54" fmla="*/ 57 w 729"/>
                <a:gd name="T55" fmla="*/ 1053 h 1337"/>
                <a:gd name="T56" fmla="*/ 89 w 729"/>
                <a:gd name="T57" fmla="*/ 1011 h 1337"/>
                <a:gd name="T58" fmla="*/ 457 w 729"/>
                <a:gd name="T59" fmla="*/ 1001 h 1337"/>
                <a:gd name="T60" fmla="*/ 530 w 729"/>
                <a:gd name="T61" fmla="*/ 979 h 1337"/>
                <a:gd name="T62" fmla="*/ 578 w 729"/>
                <a:gd name="T63" fmla="*/ 921 h 1337"/>
                <a:gd name="T64" fmla="*/ 585 w 729"/>
                <a:gd name="T65" fmla="*/ 843 h 1337"/>
                <a:gd name="T66" fmla="*/ 549 w 729"/>
                <a:gd name="T67" fmla="*/ 777 h 1337"/>
                <a:gd name="T68" fmla="*/ 483 w 729"/>
                <a:gd name="T69" fmla="*/ 741 h 1337"/>
                <a:gd name="T70" fmla="*/ 232 w 729"/>
                <a:gd name="T71" fmla="*/ 735 h 1337"/>
                <a:gd name="T72" fmla="*/ 123 w 729"/>
                <a:gd name="T73" fmla="*/ 694 h 1337"/>
                <a:gd name="T74" fmla="*/ 44 w 729"/>
                <a:gd name="T75" fmla="*/ 614 h 1337"/>
                <a:gd name="T76" fmla="*/ 2 w 729"/>
                <a:gd name="T77" fmla="*/ 505 h 1337"/>
                <a:gd name="T78" fmla="*/ 12 w 729"/>
                <a:gd name="T79" fmla="*/ 386 h 1337"/>
                <a:gd name="T80" fmla="*/ 66 w 729"/>
                <a:gd name="T81" fmla="*/ 286 h 1337"/>
                <a:gd name="T82" fmla="*/ 158 w 729"/>
                <a:gd name="T83" fmla="*/ 218 h 1337"/>
                <a:gd name="T84" fmla="*/ 272 w 729"/>
                <a:gd name="T85" fmla="*/ 193 h 1337"/>
                <a:gd name="T86" fmla="*/ 297 w 729"/>
                <a:gd name="T87" fmla="*/ 51 h 1337"/>
                <a:gd name="T88" fmla="*/ 329 w 729"/>
                <a:gd name="T89" fmla="*/ 10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9" h="1337">
                  <a:moveTo>
                    <a:pt x="364" y="0"/>
                  </a:moveTo>
                  <a:lnTo>
                    <a:pt x="383" y="2"/>
                  </a:lnTo>
                  <a:lnTo>
                    <a:pt x="400" y="10"/>
                  </a:lnTo>
                  <a:lnTo>
                    <a:pt x="414" y="21"/>
                  </a:lnTo>
                  <a:lnTo>
                    <a:pt x="425" y="35"/>
                  </a:lnTo>
                  <a:lnTo>
                    <a:pt x="432" y="52"/>
                  </a:lnTo>
                  <a:lnTo>
                    <a:pt x="434" y="70"/>
                  </a:lnTo>
                  <a:lnTo>
                    <a:pt x="434" y="193"/>
                  </a:lnTo>
                  <a:lnTo>
                    <a:pt x="597" y="193"/>
                  </a:lnTo>
                  <a:lnTo>
                    <a:pt x="616" y="196"/>
                  </a:lnTo>
                  <a:lnTo>
                    <a:pt x="632" y="202"/>
                  </a:lnTo>
                  <a:lnTo>
                    <a:pt x="647" y="214"/>
                  </a:lnTo>
                  <a:lnTo>
                    <a:pt x="658" y="228"/>
                  </a:lnTo>
                  <a:lnTo>
                    <a:pt x="665" y="245"/>
                  </a:lnTo>
                  <a:lnTo>
                    <a:pt x="667" y="263"/>
                  </a:lnTo>
                  <a:lnTo>
                    <a:pt x="665" y="282"/>
                  </a:lnTo>
                  <a:lnTo>
                    <a:pt x="658" y="299"/>
                  </a:lnTo>
                  <a:lnTo>
                    <a:pt x="647" y="313"/>
                  </a:lnTo>
                  <a:lnTo>
                    <a:pt x="632" y="324"/>
                  </a:lnTo>
                  <a:lnTo>
                    <a:pt x="616" y="331"/>
                  </a:lnTo>
                  <a:lnTo>
                    <a:pt x="597" y="333"/>
                  </a:lnTo>
                  <a:lnTo>
                    <a:pt x="272" y="333"/>
                  </a:lnTo>
                  <a:lnTo>
                    <a:pt x="246" y="336"/>
                  </a:lnTo>
                  <a:lnTo>
                    <a:pt x="220" y="344"/>
                  </a:lnTo>
                  <a:lnTo>
                    <a:pt x="198" y="357"/>
                  </a:lnTo>
                  <a:lnTo>
                    <a:pt x="179" y="372"/>
                  </a:lnTo>
                  <a:lnTo>
                    <a:pt x="163" y="392"/>
                  </a:lnTo>
                  <a:lnTo>
                    <a:pt x="150" y="414"/>
                  </a:lnTo>
                  <a:lnTo>
                    <a:pt x="143" y="438"/>
                  </a:lnTo>
                  <a:lnTo>
                    <a:pt x="140" y="465"/>
                  </a:lnTo>
                  <a:lnTo>
                    <a:pt x="143" y="492"/>
                  </a:lnTo>
                  <a:lnTo>
                    <a:pt x="150" y="517"/>
                  </a:lnTo>
                  <a:lnTo>
                    <a:pt x="163" y="540"/>
                  </a:lnTo>
                  <a:lnTo>
                    <a:pt x="179" y="559"/>
                  </a:lnTo>
                  <a:lnTo>
                    <a:pt x="199" y="575"/>
                  </a:lnTo>
                  <a:lnTo>
                    <a:pt x="221" y="587"/>
                  </a:lnTo>
                  <a:lnTo>
                    <a:pt x="246" y="595"/>
                  </a:lnTo>
                  <a:lnTo>
                    <a:pt x="272" y="597"/>
                  </a:lnTo>
                  <a:lnTo>
                    <a:pt x="457" y="597"/>
                  </a:lnTo>
                  <a:lnTo>
                    <a:pt x="497" y="600"/>
                  </a:lnTo>
                  <a:lnTo>
                    <a:pt x="535" y="609"/>
                  </a:lnTo>
                  <a:lnTo>
                    <a:pt x="572" y="623"/>
                  </a:lnTo>
                  <a:lnTo>
                    <a:pt x="605" y="642"/>
                  </a:lnTo>
                  <a:lnTo>
                    <a:pt x="635" y="664"/>
                  </a:lnTo>
                  <a:lnTo>
                    <a:pt x="662" y="691"/>
                  </a:lnTo>
                  <a:lnTo>
                    <a:pt x="685" y="721"/>
                  </a:lnTo>
                  <a:lnTo>
                    <a:pt x="704" y="754"/>
                  </a:lnTo>
                  <a:lnTo>
                    <a:pt x="717" y="791"/>
                  </a:lnTo>
                  <a:lnTo>
                    <a:pt x="726" y="830"/>
                  </a:lnTo>
                  <a:lnTo>
                    <a:pt x="729" y="869"/>
                  </a:lnTo>
                  <a:lnTo>
                    <a:pt x="726" y="910"/>
                  </a:lnTo>
                  <a:lnTo>
                    <a:pt x="717" y="948"/>
                  </a:lnTo>
                  <a:lnTo>
                    <a:pt x="704" y="984"/>
                  </a:lnTo>
                  <a:lnTo>
                    <a:pt x="685" y="1018"/>
                  </a:lnTo>
                  <a:lnTo>
                    <a:pt x="662" y="1048"/>
                  </a:lnTo>
                  <a:lnTo>
                    <a:pt x="635" y="1076"/>
                  </a:lnTo>
                  <a:lnTo>
                    <a:pt x="605" y="1098"/>
                  </a:lnTo>
                  <a:lnTo>
                    <a:pt x="572" y="1117"/>
                  </a:lnTo>
                  <a:lnTo>
                    <a:pt x="535" y="1130"/>
                  </a:lnTo>
                  <a:lnTo>
                    <a:pt x="497" y="1140"/>
                  </a:lnTo>
                  <a:lnTo>
                    <a:pt x="457" y="1142"/>
                  </a:lnTo>
                  <a:lnTo>
                    <a:pt x="434" y="1142"/>
                  </a:lnTo>
                  <a:lnTo>
                    <a:pt x="434" y="1267"/>
                  </a:lnTo>
                  <a:lnTo>
                    <a:pt x="432" y="1285"/>
                  </a:lnTo>
                  <a:lnTo>
                    <a:pt x="425" y="1302"/>
                  </a:lnTo>
                  <a:lnTo>
                    <a:pt x="414" y="1316"/>
                  </a:lnTo>
                  <a:lnTo>
                    <a:pt x="400" y="1328"/>
                  </a:lnTo>
                  <a:lnTo>
                    <a:pt x="383" y="1334"/>
                  </a:lnTo>
                  <a:lnTo>
                    <a:pt x="364" y="1337"/>
                  </a:lnTo>
                  <a:lnTo>
                    <a:pt x="346" y="1334"/>
                  </a:lnTo>
                  <a:lnTo>
                    <a:pt x="329" y="1328"/>
                  </a:lnTo>
                  <a:lnTo>
                    <a:pt x="315" y="1316"/>
                  </a:lnTo>
                  <a:lnTo>
                    <a:pt x="303" y="1302"/>
                  </a:lnTo>
                  <a:lnTo>
                    <a:pt x="297" y="1285"/>
                  </a:lnTo>
                  <a:lnTo>
                    <a:pt x="294" y="1267"/>
                  </a:lnTo>
                  <a:lnTo>
                    <a:pt x="294" y="1142"/>
                  </a:lnTo>
                  <a:lnTo>
                    <a:pt x="126" y="1142"/>
                  </a:lnTo>
                  <a:lnTo>
                    <a:pt x="106" y="1140"/>
                  </a:lnTo>
                  <a:lnTo>
                    <a:pt x="89" y="1132"/>
                  </a:lnTo>
                  <a:lnTo>
                    <a:pt x="76" y="1122"/>
                  </a:lnTo>
                  <a:lnTo>
                    <a:pt x="65" y="1108"/>
                  </a:lnTo>
                  <a:lnTo>
                    <a:pt x="57" y="1091"/>
                  </a:lnTo>
                  <a:lnTo>
                    <a:pt x="55" y="1071"/>
                  </a:lnTo>
                  <a:lnTo>
                    <a:pt x="57" y="1053"/>
                  </a:lnTo>
                  <a:lnTo>
                    <a:pt x="65" y="1036"/>
                  </a:lnTo>
                  <a:lnTo>
                    <a:pt x="76" y="1023"/>
                  </a:lnTo>
                  <a:lnTo>
                    <a:pt x="89" y="1011"/>
                  </a:lnTo>
                  <a:lnTo>
                    <a:pt x="106" y="1004"/>
                  </a:lnTo>
                  <a:lnTo>
                    <a:pt x="126" y="1001"/>
                  </a:lnTo>
                  <a:lnTo>
                    <a:pt x="457" y="1001"/>
                  </a:lnTo>
                  <a:lnTo>
                    <a:pt x="483" y="999"/>
                  </a:lnTo>
                  <a:lnTo>
                    <a:pt x="508" y="992"/>
                  </a:lnTo>
                  <a:lnTo>
                    <a:pt x="530" y="979"/>
                  </a:lnTo>
                  <a:lnTo>
                    <a:pt x="549" y="963"/>
                  </a:lnTo>
                  <a:lnTo>
                    <a:pt x="566" y="944"/>
                  </a:lnTo>
                  <a:lnTo>
                    <a:pt x="578" y="921"/>
                  </a:lnTo>
                  <a:lnTo>
                    <a:pt x="585" y="896"/>
                  </a:lnTo>
                  <a:lnTo>
                    <a:pt x="589" y="869"/>
                  </a:lnTo>
                  <a:lnTo>
                    <a:pt x="585" y="843"/>
                  </a:lnTo>
                  <a:lnTo>
                    <a:pt x="578" y="818"/>
                  </a:lnTo>
                  <a:lnTo>
                    <a:pt x="566" y="796"/>
                  </a:lnTo>
                  <a:lnTo>
                    <a:pt x="549" y="777"/>
                  </a:lnTo>
                  <a:lnTo>
                    <a:pt x="530" y="760"/>
                  </a:lnTo>
                  <a:lnTo>
                    <a:pt x="508" y="748"/>
                  </a:lnTo>
                  <a:lnTo>
                    <a:pt x="483" y="741"/>
                  </a:lnTo>
                  <a:lnTo>
                    <a:pt x="457" y="737"/>
                  </a:lnTo>
                  <a:lnTo>
                    <a:pt x="272" y="737"/>
                  </a:lnTo>
                  <a:lnTo>
                    <a:pt x="232" y="735"/>
                  </a:lnTo>
                  <a:lnTo>
                    <a:pt x="194" y="726"/>
                  </a:lnTo>
                  <a:lnTo>
                    <a:pt x="158" y="713"/>
                  </a:lnTo>
                  <a:lnTo>
                    <a:pt x="123" y="694"/>
                  </a:lnTo>
                  <a:lnTo>
                    <a:pt x="94" y="671"/>
                  </a:lnTo>
                  <a:lnTo>
                    <a:pt x="66" y="644"/>
                  </a:lnTo>
                  <a:lnTo>
                    <a:pt x="44" y="614"/>
                  </a:lnTo>
                  <a:lnTo>
                    <a:pt x="24" y="580"/>
                  </a:lnTo>
                  <a:lnTo>
                    <a:pt x="12" y="544"/>
                  </a:lnTo>
                  <a:lnTo>
                    <a:pt x="2" y="505"/>
                  </a:lnTo>
                  <a:lnTo>
                    <a:pt x="0" y="465"/>
                  </a:lnTo>
                  <a:lnTo>
                    <a:pt x="2" y="426"/>
                  </a:lnTo>
                  <a:lnTo>
                    <a:pt x="12" y="386"/>
                  </a:lnTo>
                  <a:lnTo>
                    <a:pt x="24" y="350"/>
                  </a:lnTo>
                  <a:lnTo>
                    <a:pt x="44" y="317"/>
                  </a:lnTo>
                  <a:lnTo>
                    <a:pt x="66" y="286"/>
                  </a:lnTo>
                  <a:lnTo>
                    <a:pt x="94" y="260"/>
                  </a:lnTo>
                  <a:lnTo>
                    <a:pt x="123" y="237"/>
                  </a:lnTo>
                  <a:lnTo>
                    <a:pt x="158" y="218"/>
                  </a:lnTo>
                  <a:lnTo>
                    <a:pt x="194" y="204"/>
                  </a:lnTo>
                  <a:lnTo>
                    <a:pt x="232" y="196"/>
                  </a:lnTo>
                  <a:lnTo>
                    <a:pt x="272" y="193"/>
                  </a:lnTo>
                  <a:lnTo>
                    <a:pt x="294" y="193"/>
                  </a:lnTo>
                  <a:lnTo>
                    <a:pt x="294" y="70"/>
                  </a:lnTo>
                  <a:lnTo>
                    <a:pt x="297" y="51"/>
                  </a:lnTo>
                  <a:lnTo>
                    <a:pt x="303" y="35"/>
                  </a:lnTo>
                  <a:lnTo>
                    <a:pt x="315" y="20"/>
                  </a:lnTo>
                  <a:lnTo>
                    <a:pt x="329" y="10"/>
                  </a:lnTo>
                  <a:lnTo>
                    <a:pt x="346" y="2"/>
                  </a:lnTo>
                  <a:lnTo>
                    <a:pt x="3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548"/>
            <p:cNvSpPr>
              <a:spLocks/>
            </p:cNvSpPr>
            <p:nvPr/>
          </p:nvSpPr>
          <p:spPr bwMode="auto">
            <a:xfrm>
              <a:off x="3673475" y="5778500"/>
              <a:ext cx="115888" cy="211137"/>
            </a:xfrm>
            <a:custGeom>
              <a:avLst/>
              <a:gdLst>
                <a:gd name="T0" fmla="*/ 400 w 729"/>
                <a:gd name="T1" fmla="*/ 10 h 1337"/>
                <a:gd name="T2" fmla="*/ 432 w 729"/>
                <a:gd name="T3" fmla="*/ 52 h 1337"/>
                <a:gd name="T4" fmla="*/ 597 w 729"/>
                <a:gd name="T5" fmla="*/ 193 h 1337"/>
                <a:gd name="T6" fmla="*/ 647 w 729"/>
                <a:gd name="T7" fmla="*/ 213 h 1337"/>
                <a:gd name="T8" fmla="*/ 667 w 729"/>
                <a:gd name="T9" fmla="*/ 263 h 1337"/>
                <a:gd name="T10" fmla="*/ 647 w 729"/>
                <a:gd name="T11" fmla="*/ 313 h 1337"/>
                <a:gd name="T12" fmla="*/ 597 w 729"/>
                <a:gd name="T13" fmla="*/ 333 h 1337"/>
                <a:gd name="T14" fmla="*/ 220 w 729"/>
                <a:gd name="T15" fmla="*/ 344 h 1337"/>
                <a:gd name="T16" fmla="*/ 163 w 729"/>
                <a:gd name="T17" fmla="*/ 392 h 1337"/>
                <a:gd name="T18" fmla="*/ 140 w 729"/>
                <a:gd name="T19" fmla="*/ 465 h 1337"/>
                <a:gd name="T20" fmla="*/ 163 w 729"/>
                <a:gd name="T21" fmla="*/ 539 h 1337"/>
                <a:gd name="T22" fmla="*/ 221 w 729"/>
                <a:gd name="T23" fmla="*/ 587 h 1337"/>
                <a:gd name="T24" fmla="*/ 456 w 729"/>
                <a:gd name="T25" fmla="*/ 597 h 1337"/>
                <a:gd name="T26" fmla="*/ 571 w 729"/>
                <a:gd name="T27" fmla="*/ 623 h 1337"/>
                <a:gd name="T28" fmla="*/ 662 w 729"/>
                <a:gd name="T29" fmla="*/ 691 h 1337"/>
                <a:gd name="T30" fmla="*/ 717 w 729"/>
                <a:gd name="T31" fmla="*/ 791 h 1337"/>
                <a:gd name="T32" fmla="*/ 726 w 729"/>
                <a:gd name="T33" fmla="*/ 910 h 1337"/>
                <a:gd name="T34" fmla="*/ 685 w 729"/>
                <a:gd name="T35" fmla="*/ 1018 h 1337"/>
                <a:gd name="T36" fmla="*/ 604 w 729"/>
                <a:gd name="T37" fmla="*/ 1098 h 1337"/>
                <a:gd name="T38" fmla="*/ 497 w 729"/>
                <a:gd name="T39" fmla="*/ 1139 h 1337"/>
                <a:gd name="T40" fmla="*/ 434 w 729"/>
                <a:gd name="T41" fmla="*/ 1267 h 1337"/>
                <a:gd name="T42" fmla="*/ 414 w 729"/>
                <a:gd name="T43" fmla="*/ 1317 h 1337"/>
                <a:gd name="T44" fmla="*/ 364 w 729"/>
                <a:gd name="T45" fmla="*/ 1337 h 1337"/>
                <a:gd name="T46" fmla="*/ 315 w 729"/>
                <a:gd name="T47" fmla="*/ 1317 h 1337"/>
                <a:gd name="T48" fmla="*/ 294 w 729"/>
                <a:gd name="T49" fmla="*/ 1267 h 1337"/>
                <a:gd name="T50" fmla="*/ 106 w 729"/>
                <a:gd name="T51" fmla="*/ 1140 h 1337"/>
                <a:gd name="T52" fmla="*/ 65 w 729"/>
                <a:gd name="T53" fmla="*/ 1107 h 1337"/>
                <a:gd name="T54" fmla="*/ 57 w 729"/>
                <a:gd name="T55" fmla="*/ 1053 h 1337"/>
                <a:gd name="T56" fmla="*/ 89 w 729"/>
                <a:gd name="T57" fmla="*/ 1011 h 1337"/>
                <a:gd name="T58" fmla="*/ 456 w 729"/>
                <a:gd name="T59" fmla="*/ 1002 h 1337"/>
                <a:gd name="T60" fmla="*/ 530 w 729"/>
                <a:gd name="T61" fmla="*/ 979 h 1337"/>
                <a:gd name="T62" fmla="*/ 578 w 729"/>
                <a:gd name="T63" fmla="*/ 921 h 1337"/>
                <a:gd name="T64" fmla="*/ 585 w 729"/>
                <a:gd name="T65" fmla="*/ 843 h 1337"/>
                <a:gd name="T66" fmla="*/ 549 w 729"/>
                <a:gd name="T67" fmla="*/ 776 h 1337"/>
                <a:gd name="T68" fmla="*/ 483 w 729"/>
                <a:gd name="T69" fmla="*/ 741 h 1337"/>
                <a:gd name="T70" fmla="*/ 232 w 729"/>
                <a:gd name="T71" fmla="*/ 735 h 1337"/>
                <a:gd name="T72" fmla="*/ 123 w 729"/>
                <a:gd name="T73" fmla="*/ 694 h 1337"/>
                <a:gd name="T74" fmla="*/ 44 w 729"/>
                <a:gd name="T75" fmla="*/ 613 h 1337"/>
                <a:gd name="T76" fmla="*/ 2 w 729"/>
                <a:gd name="T77" fmla="*/ 506 h 1337"/>
                <a:gd name="T78" fmla="*/ 12 w 729"/>
                <a:gd name="T79" fmla="*/ 387 h 1337"/>
                <a:gd name="T80" fmla="*/ 66 w 729"/>
                <a:gd name="T81" fmla="*/ 287 h 1337"/>
                <a:gd name="T82" fmla="*/ 157 w 729"/>
                <a:gd name="T83" fmla="*/ 219 h 1337"/>
                <a:gd name="T84" fmla="*/ 272 w 729"/>
                <a:gd name="T85" fmla="*/ 193 h 1337"/>
                <a:gd name="T86" fmla="*/ 297 w 729"/>
                <a:gd name="T87" fmla="*/ 52 h 1337"/>
                <a:gd name="T88" fmla="*/ 329 w 729"/>
                <a:gd name="T89" fmla="*/ 10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9" h="1337">
                  <a:moveTo>
                    <a:pt x="364" y="0"/>
                  </a:moveTo>
                  <a:lnTo>
                    <a:pt x="383" y="3"/>
                  </a:lnTo>
                  <a:lnTo>
                    <a:pt x="400" y="10"/>
                  </a:lnTo>
                  <a:lnTo>
                    <a:pt x="414" y="21"/>
                  </a:lnTo>
                  <a:lnTo>
                    <a:pt x="425" y="34"/>
                  </a:lnTo>
                  <a:lnTo>
                    <a:pt x="432" y="52"/>
                  </a:lnTo>
                  <a:lnTo>
                    <a:pt x="434" y="71"/>
                  </a:lnTo>
                  <a:lnTo>
                    <a:pt x="434" y="193"/>
                  </a:lnTo>
                  <a:lnTo>
                    <a:pt x="597" y="193"/>
                  </a:lnTo>
                  <a:lnTo>
                    <a:pt x="616" y="195"/>
                  </a:lnTo>
                  <a:lnTo>
                    <a:pt x="632" y="203"/>
                  </a:lnTo>
                  <a:lnTo>
                    <a:pt x="647" y="213"/>
                  </a:lnTo>
                  <a:lnTo>
                    <a:pt x="658" y="228"/>
                  </a:lnTo>
                  <a:lnTo>
                    <a:pt x="665" y="244"/>
                  </a:lnTo>
                  <a:lnTo>
                    <a:pt x="667" y="263"/>
                  </a:lnTo>
                  <a:lnTo>
                    <a:pt x="665" y="282"/>
                  </a:lnTo>
                  <a:lnTo>
                    <a:pt x="658" y="298"/>
                  </a:lnTo>
                  <a:lnTo>
                    <a:pt x="647" y="313"/>
                  </a:lnTo>
                  <a:lnTo>
                    <a:pt x="632" y="324"/>
                  </a:lnTo>
                  <a:lnTo>
                    <a:pt x="616" y="331"/>
                  </a:lnTo>
                  <a:lnTo>
                    <a:pt x="597" y="333"/>
                  </a:lnTo>
                  <a:lnTo>
                    <a:pt x="272" y="333"/>
                  </a:lnTo>
                  <a:lnTo>
                    <a:pt x="246" y="337"/>
                  </a:lnTo>
                  <a:lnTo>
                    <a:pt x="220" y="344"/>
                  </a:lnTo>
                  <a:lnTo>
                    <a:pt x="198" y="356"/>
                  </a:lnTo>
                  <a:lnTo>
                    <a:pt x="179" y="373"/>
                  </a:lnTo>
                  <a:lnTo>
                    <a:pt x="163" y="392"/>
                  </a:lnTo>
                  <a:lnTo>
                    <a:pt x="150" y="414"/>
                  </a:lnTo>
                  <a:lnTo>
                    <a:pt x="142" y="439"/>
                  </a:lnTo>
                  <a:lnTo>
                    <a:pt x="140" y="465"/>
                  </a:lnTo>
                  <a:lnTo>
                    <a:pt x="142" y="492"/>
                  </a:lnTo>
                  <a:lnTo>
                    <a:pt x="150" y="516"/>
                  </a:lnTo>
                  <a:lnTo>
                    <a:pt x="163" y="539"/>
                  </a:lnTo>
                  <a:lnTo>
                    <a:pt x="179" y="559"/>
                  </a:lnTo>
                  <a:lnTo>
                    <a:pt x="199" y="575"/>
                  </a:lnTo>
                  <a:lnTo>
                    <a:pt x="221" y="587"/>
                  </a:lnTo>
                  <a:lnTo>
                    <a:pt x="246" y="594"/>
                  </a:lnTo>
                  <a:lnTo>
                    <a:pt x="272" y="597"/>
                  </a:lnTo>
                  <a:lnTo>
                    <a:pt x="456" y="597"/>
                  </a:lnTo>
                  <a:lnTo>
                    <a:pt x="497" y="601"/>
                  </a:lnTo>
                  <a:lnTo>
                    <a:pt x="535" y="609"/>
                  </a:lnTo>
                  <a:lnTo>
                    <a:pt x="571" y="623"/>
                  </a:lnTo>
                  <a:lnTo>
                    <a:pt x="604" y="641"/>
                  </a:lnTo>
                  <a:lnTo>
                    <a:pt x="635" y="664"/>
                  </a:lnTo>
                  <a:lnTo>
                    <a:pt x="662" y="691"/>
                  </a:lnTo>
                  <a:lnTo>
                    <a:pt x="685" y="722"/>
                  </a:lnTo>
                  <a:lnTo>
                    <a:pt x="703" y="755"/>
                  </a:lnTo>
                  <a:lnTo>
                    <a:pt x="717" y="791"/>
                  </a:lnTo>
                  <a:lnTo>
                    <a:pt x="726" y="829"/>
                  </a:lnTo>
                  <a:lnTo>
                    <a:pt x="729" y="870"/>
                  </a:lnTo>
                  <a:lnTo>
                    <a:pt x="726" y="910"/>
                  </a:lnTo>
                  <a:lnTo>
                    <a:pt x="717" y="948"/>
                  </a:lnTo>
                  <a:lnTo>
                    <a:pt x="703" y="985"/>
                  </a:lnTo>
                  <a:lnTo>
                    <a:pt x="685" y="1018"/>
                  </a:lnTo>
                  <a:lnTo>
                    <a:pt x="662" y="1048"/>
                  </a:lnTo>
                  <a:lnTo>
                    <a:pt x="635" y="1075"/>
                  </a:lnTo>
                  <a:lnTo>
                    <a:pt x="604" y="1098"/>
                  </a:lnTo>
                  <a:lnTo>
                    <a:pt x="571" y="1117"/>
                  </a:lnTo>
                  <a:lnTo>
                    <a:pt x="535" y="1130"/>
                  </a:lnTo>
                  <a:lnTo>
                    <a:pt x="497" y="1139"/>
                  </a:lnTo>
                  <a:lnTo>
                    <a:pt x="456" y="1142"/>
                  </a:lnTo>
                  <a:lnTo>
                    <a:pt x="434" y="1142"/>
                  </a:lnTo>
                  <a:lnTo>
                    <a:pt x="434" y="1267"/>
                  </a:lnTo>
                  <a:lnTo>
                    <a:pt x="432" y="1286"/>
                  </a:lnTo>
                  <a:lnTo>
                    <a:pt x="425" y="1303"/>
                  </a:lnTo>
                  <a:lnTo>
                    <a:pt x="414" y="1317"/>
                  </a:lnTo>
                  <a:lnTo>
                    <a:pt x="400" y="1327"/>
                  </a:lnTo>
                  <a:lnTo>
                    <a:pt x="383" y="1335"/>
                  </a:lnTo>
                  <a:lnTo>
                    <a:pt x="364" y="1337"/>
                  </a:lnTo>
                  <a:lnTo>
                    <a:pt x="346" y="1335"/>
                  </a:lnTo>
                  <a:lnTo>
                    <a:pt x="329" y="1327"/>
                  </a:lnTo>
                  <a:lnTo>
                    <a:pt x="315" y="1317"/>
                  </a:lnTo>
                  <a:lnTo>
                    <a:pt x="303" y="1302"/>
                  </a:lnTo>
                  <a:lnTo>
                    <a:pt x="297" y="1286"/>
                  </a:lnTo>
                  <a:lnTo>
                    <a:pt x="294" y="1267"/>
                  </a:lnTo>
                  <a:lnTo>
                    <a:pt x="294" y="1142"/>
                  </a:lnTo>
                  <a:lnTo>
                    <a:pt x="125" y="1142"/>
                  </a:lnTo>
                  <a:lnTo>
                    <a:pt x="106" y="1140"/>
                  </a:lnTo>
                  <a:lnTo>
                    <a:pt x="89" y="1132"/>
                  </a:lnTo>
                  <a:lnTo>
                    <a:pt x="75" y="1122"/>
                  </a:lnTo>
                  <a:lnTo>
                    <a:pt x="65" y="1107"/>
                  </a:lnTo>
                  <a:lnTo>
                    <a:pt x="57" y="1091"/>
                  </a:lnTo>
                  <a:lnTo>
                    <a:pt x="55" y="1072"/>
                  </a:lnTo>
                  <a:lnTo>
                    <a:pt x="57" y="1053"/>
                  </a:lnTo>
                  <a:lnTo>
                    <a:pt x="65" y="1037"/>
                  </a:lnTo>
                  <a:lnTo>
                    <a:pt x="75" y="1022"/>
                  </a:lnTo>
                  <a:lnTo>
                    <a:pt x="89" y="1011"/>
                  </a:lnTo>
                  <a:lnTo>
                    <a:pt x="106" y="1004"/>
                  </a:lnTo>
                  <a:lnTo>
                    <a:pt x="125" y="1002"/>
                  </a:lnTo>
                  <a:lnTo>
                    <a:pt x="456" y="1002"/>
                  </a:lnTo>
                  <a:lnTo>
                    <a:pt x="483" y="998"/>
                  </a:lnTo>
                  <a:lnTo>
                    <a:pt x="508" y="991"/>
                  </a:lnTo>
                  <a:lnTo>
                    <a:pt x="530" y="979"/>
                  </a:lnTo>
                  <a:lnTo>
                    <a:pt x="550" y="962"/>
                  </a:lnTo>
                  <a:lnTo>
                    <a:pt x="566" y="943"/>
                  </a:lnTo>
                  <a:lnTo>
                    <a:pt x="578" y="921"/>
                  </a:lnTo>
                  <a:lnTo>
                    <a:pt x="585" y="896"/>
                  </a:lnTo>
                  <a:lnTo>
                    <a:pt x="588" y="870"/>
                  </a:lnTo>
                  <a:lnTo>
                    <a:pt x="585" y="843"/>
                  </a:lnTo>
                  <a:lnTo>
                    <a:pt x="578" y="819"/>
                  </a:lnTo>
                  <a:lnTo>
                    <a:pt x="566" y="796"/>
                  </a:lnTo>
                  <a:lnTo>
                    <a:pt x="549" y="776"/>
                  </a:lnTo>
                  <a:lnTo>
                    <a:pt x="530" y="760"/>
                  </a:lnTo>
                  <a:lnTo>
                    <a:pt x="508" y="748"/>
                  </a:lnTo>
                  <a:lnTo>
                    <a:pt x="483" y="741"/>
                  </a:lnTo>
                  <a:lnTo>
                    <a:pt x="456" y="738"/>
                  </a:lnTo>
                  <a:lnTo>
                    <a:pt x="272" y="738"/>
                  </a:lnTo>
                  <a:lnTo>
                    <a:pt x="232" y="735"/>
                  </a:lnTo>
                  <a:lnTo>
                    <a:pt x="194" y="726"/>
                  </a:lnTo>
                  <a:lnTo>
                    <a:pt x="157" y="712"/>
                  </a:lnTo>
                  <a:lnTo>
                    <a:pt x="123" y="694"/>
                  </a:lnTo>
                  <a:lnTo>
                    <a:pt x="94" y="671"/>
                  </a:lnTo>
                  <a:lnTo>
                    <a:pt x="66" y="644"/>
                  </a:lnTo>
                  <a:lnTo>
                    <a:pt x="44" y="613"/>
                  </a:lnTo>
                  <a:lnTo>
                    <a:pt x="24" y="580"/>
                  </a:lnTo>
                  <a:lnTo>
                    <a:pt x="12" y="544"/>
                  </a:lnTo>
                  <a:lnTo>
                    <a:pt x="2" y="506"/>
                  </a:lnTo>
                  <a:lnTo>
                    <a:pt x="0" y="465"/>
                  </a:lnTo>
                  <a:lnTo>
                    <a:pt x="2" y="425"/>
                  </a:lnTo>
                  <a:lnTo>
                    <a:pt x="12" y="387"/>
                  </a:lnTo>
                  <a:lnTo>
                    <a:pt x="24" y="350"/>
                  </a:lnTo>
                  <a:lnTo>
                    <a:pt x="44" y="318"/>
                  </a:lnTo>
                  <a:lnTo>
                    <a:pt x="66" y="287"/>
                  </a:lnTo>
                  <a:lnTo>
                    <a:pt x="94" y="260"/>
                  </a:lnTo>
                  <a:lnTo>
                    <a:pt x="123" y="237"/>
                  </a:lnTo>
                  <a:lnTo>
                    <a:pt x="157" y="219"/>
                  </a:lnTo>
                  <a:lnTo>
                    <a:pt x="194" y="205"/>
                  </a:lnTo>
                  <a:lnTo>
                    <a:pt x="232" y="196"/>
                  </a:lnTo>
                  <a:lnTo>
                    <a:pt x="272" y="193"/>
                  </a:lnTo>
                  <a:lnTo>
                    <a:pt x="294" y="193"/>
                  </a:lnTo>
                  <a:lnTo>
                    <a:pt x="294" y="71"/>
                  </a:lnTo>
                  <a:lnTo>
                    <a:pt x="297" y="52"/>
                  </a:lnTo>
                  <a:lnTo>
                    <a:pt x="303" y="34"/>
                  </a:lnTo>
                  <a:lnTo>
                    <a:pt x="315" y="21"/>
                  </a:lnTo>
                  <a:lnTo>
                    <a:pt x="329" y="10"/>
                  </a:lnTo>
                  <a:lnTo>
                    <a:pt x="346" y="3"/>
                  </a:lnTo>
                  <a:lnTo>
                    <a:pt x="3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7" name="Group 1166"/>
          <p:cNvGrpSpPr/>
          <p:nvPr/>
        </p:nvGrpSpPr>
        <p:grpSpPr>
          <a:xfrm>
            <a:off x="2541714" y="5779730"/>
            <a:ext cx="550862" cy="550863"/>
            <a:chOff x="2541588" y="5778500"/>
            <a:chExt cx="550862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8" name="Freeform 553"/>
            <p:cNvSpPr>
              <a:spLocks noEditPoints="1"/>
            </p:cNvSpPr>
            <p:nvPr/>
          </p:nvSpPr>
          <p:spPr bwMode="auto">
            <a:xfrm>
              <a:off x="2765425" y="6169025"/>
              <a:ext cx="101600" cy="160338"/>
            </a:xfrm>
            <a:custGeom>
              <a:avLst/>
              <a:gdLst>
                <a:gd name="T0" fmla="*/ 288 w 641"/>
                <a:gd name="T1" fmla="*/ 518 h 1015"/>
                <a:gd name="T2" fmla="*/ 230 w 641"/>
                <a:gd name="T3" fmla="*/ 539 h 1015"/>
                <a:gd name="T4" fmla="*/ 183 w 641"/>
                <a:gd name="T5" fmla="*/ 579 h 1015"/>
                <a:gd name="T6" fmla="*/ 152 w 641"/>
                <a:gd name="T7" fmla="*/ 632 h 1015"/>
                <a:gd name="T8" fmla="*/ 140 w 641"/>
                <a:gd name="T9" fmla="*/ 695 h 1015"/>
                <a:gd name="T10" fmla="*/ 152 w 641"/>
                <a:gd name="T11" fmla="*/ 757 h 1015"/>
                <a:gd name="T12" fmla="*/ 183 w 641"/>
                <a:gd name="T13" fmla="*/ 811 h 1015"/>
                <a:gd name="T14" fmla="*/ 230 w 641"/>
                <a:gd name="T15" fmla="*/ 850 h 1015"/>
                <a:gd name="T16" fmla="*/ 288 w 641"/>
                <a:gd name="T17" fmla="*/ 872 h 1015"/>
                <a:gd name="T18" fmla="*/ 353 w 641"/>
                <a:gd name="T19" fmla="*/ 872 h 1015"/>
                <a:gd name="T20" fmla="*/ 411 w 641"/>
                <a:gd name="T21" fmla="*/ 850 h 1015"/>
                <a:gd name="T22" fmla="*/ 457 w 641"/>
                <a:gd name="T23" fmla="*/ 811 h 1015"/>
                <a:gd name="T24" fmla="*/ 489 w 641"/>
                <a:gd name="T25" fmla="*/ 757 h 1015"/>
                <a:gd name="T26" fmla="*/ 501 w 641"/>
                <a:gd name="T27" fmla="*/ 695 h 1015"/>
                <a:gd name="T28" fmla="*/ 489 w 641"/>
                <a:gd name="T29" fmla="*/ 632 h 1015"/>
                <a:gd name="T30" fmla="*/ 457 w 641"/>
                <a:gd name="T31" fmla="*/ 579 h 1015"/>
                <a:gd name="T32" fmla="*/ 411 w 641"/>
                <a:gd name="T33" fmla="*/ 539 h 1015"/>
                <a:gd name="T34" fmla="*/ 353 w 641"/>
                <a:gd name="T35" fmla="*/ 518 h 1015"/>
                <a:gd name="T36" fmla="*/ 320 w 641"/>
                <a:gd name="T37" fmla="*/ 0 h 1015"/>
                <a:gd name="T38" fmla="*/ 356 w 641"/>
                <a:gd name="T39" fmla="*/ 10 h 1015"/>
                <a:gd name="T40" fmla="*/ 380 w 641"/>
                <a:gd name="T41" fmla="*/ 34 h 1015"/>
                <a:gd name="T42" fmla="*/ 390 w 641"/>
                <a:gd name="T43" fmla="*/ 70 h 1015"/>
                <a:gd name="T44" fmla="*/ 432 w 641"/>
                <a:gd name="T45" fmla="*/ 394 h 1015"/>
                <a:gd name="T46" fmla="*/ 508 w 641"/>
                <a:gd name="T47" fmla="*/ 435 h 1015"/>
                <a:gd name="T48" fmla="*/ 569 w 641"/>
                <a:gd name="T49" fmla="*/ 493 h 1015"/>
                <a:gd name="T50" fmla="*/ 613 w 641"/>
                <a:gd name="T51" fmla="*/ 565 h 1015"/>
                <a:gd name="T52" fmla="*/ 638 w 641"/>
                <a:gd name="T53" fmla="*/ 649 h 1015"/>
                <a:gd name="T54" fmla="*/ 638 w 641"/>
                <a:gd name="T55" fmla="*/ 737 h 1015"/>
                <a:gd name="T56" fmla="*/ 616 w 641"/>
                <a:gd name="T57" fmla="*/ 818 h 1015"/>
                <a:gd name="T58" fmla="*/ 573 w 641"/>
                <a:gd name="T59" fmla="*/ 889 h 1015"/>
                <a:gd name="T60" fmla="*/ 515 w 641"/>
                <a:gd name="T61" fmla="*/ 947 h 1015"/>
                <a:gd name="T62" fmla="*/ 445 w 641"/>
                <a:gd name="T63" fmla="*/ 989 h 1015"/>
                <a:gd name="T64" fmla="*/ 364 w 641"/>
                <a:gd name="T65" fmla="*/ 1011 h 1015"/>
                <a:gd name="T66" fmla="*/ 277 w 641"/>
                <a:gd name="T67" fmla="*/ 1011 h 1015"/>
                <a:gd name="T68" fmla="*/ 196 w 641"/>
                <a:gd name="T69" fmla="*/ 989 h 1015"/>
                <a:gd name="T70" fmla="*/ 125 w 641"/>
                <a:gd name="T71" fmla="*/ 947 h 1015"/>
                <a:gd name="T72" fmla="*/ 67 w 641"/>
                <a:gd name="T73" fmla="*/ 889 h 1015"/>
                <a:gd name="T74" fmla="*/ 25 w 641"/>
                <a:gd name="T75" fmla="*/ 818 h 1015"/>
                <a:gd name="T76" fmla="*/ 3 w 641"/>
                <a:gd name="T77" fmla="*/ 737 h 1015"/>
                <a:gd name="T78" fmla="*/ 3 w 641"/>
                <a:gd name="T79" fmla="*/ 649 h 1015"/>
                <a:gd name="T80" fmla="*/ 27 w 641"/>
                <a:gd name="T81" fmla="*/ 565 h 1015"/>
                <a:gd name="T82" fmla="*/ 72 w 641"/>
                <a:gd name="T83" fmla="*/ 493 h 1015"/>
                <a:gd name="T84" fmla="*/ 133 w 641"/>
                <a:gd name="T85" fmla="*/ 435 h 1015"/>
                <a:gd name="T86" fmla="*/ 209 w 641"/>
                <a:gd name="T87" fmla="*/ 394 h 1015"/>
                <a:gd name="T88" fmla="*/ 250 w 641"/>
                <a:gd name="T89" fmla="*/ 70 h 1015"/>
                <a:gd name="T90" fmla="*/ 260 w 641"/>
                <a:gd name="T91" fmla="*/ 34 h 1015"/>
                <a:gd name="T92" fmla="*/ 285 w 641"/>
                <a:gd name="T93" fmla="*/ 10 h 1015"/>
                <a:gd name="T94" fmla="*/ 320 w 641"/>
                <a:gd name="T95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1" h="1015">
                  <a:moveTo>
                    <a:pt x="320" y="515"/>
                  </a:moveTo>
                  <a:lnTo>
                    <a:pt x="288" y="518"/>
                  </a:lnTo>
                  <a:lnTo>
                    <a:pt x="258" y="526"/>
                  </a:lnTo>
                  <a:lnTo>
                    <a:pt x="230" y="539"/>
                  </a:lnTo>
                  <a:lnTo>
                    <a:pt x="204" y="557"/>
                  </a:lnTo>
                  <a:lnTo>
                    <a:pt x="183" y="579"/>
                  </a:lnTo>
                  <a:lnTo>
                    <a:pt x="165" y="604"/>
                  </a:lnTo>
                  <a:lnTo>
                    <a:pt x="152" y="632"/>
                  </a:lnTo>
                  <a:lnTo>
                    <a:pt x="143" y="662"/>
                  </a:lnTo>
                  <a:lnTo>
                    <a:pt x="140" y="695"/>
                  </a:lnTo>
                  <a:lnTo>
                    <a:pt x="143" y="727"/>
                  </a:lnTo>
                  <a:lnTo>
                    <a:pt x="152" y="757"/>
                  </a:lnTo>
                  <a:lnTo>
                    <a:pt x="165" y="786"/>
                  </a:lnTo>
                  <a:lnTo>
                    <a:pt x="183" y="811"/>
                  </a:lnTo>
                  <a:lnTo>
                    <a:pt x="204" y="832"/>
                  </a:lnTo>
                  <a:lnTo>
                    <a:pt x="230" y="850"/>
                  </a:lnTo>
                  <a:lnTo>
                    <a:pt x="258" y="864"/>
                  </a:lnTo>
                  <a:lnTo>
                    <a:pt x="288" y="872"/>
                  </a:lnTo>
                  <a:lnTo>
                    <a:pt x="320" y="874"/>
                  </a:lnTo>
                  <a:lnTo>
                    <a:pt x="353" y="872"/>
                  </a:lnTo>
                  <a:lnTo>
                    <a:pt x="383" y="864"/>
                  </a:lnTo>
                  <a:lnTo>
                    <a:pt x="411" y="850"/>
                  </a:lnTo>
                  <a:lnTo>
                    <a:pt x="436" y="832"/>
                  </a:lnTo>
                  <a:lnTo>
                    <a:pt x="457" y="811"/>
                  </a:lnTo>
                  <a:lnTo>
                    <a:pt x="475" y="786"/>
                  </a:lnTo>
                  <a:lnTo>
                    <a:pt x="489" y="757"/>
                  </a:lnTo>
                  <a:lnTo>
                    <a:pt x="498" y="727"/>
                  </a:lnTo>
                  <a:lnTo>
                    <a:pt x="501" y="695"/>
                  </a:lnTo>
                  <a:lnTo>
                    <a:pt x="498" y="662"/>
                  </a:lnTo>
                  <a:lnTo>
                    <a:pt x="489" y="632"/>
                  </a:lnTo>
                  <a:lnTo>
                    <a:pt x="475" y="604"/>
                  </a:lnTo>
                  <a:lnTo>
                    <a:pt x="457" y="579"/>
                  </a:lnTo>
                  <a:lnTo>
                    <a:pt x="436" y="557"/>
                  </a:lnTo>
                  <a:lnTo>
                    <a:pt x="411" y="539"/>
                  </a:lnTo>
                  <a:lnTo>
                    <a:pt x="383" y="526"/>
                  </a:lnTo>
                  <a:lnTo>
                    <a:pt x="353" y="518"/>
                  </a:lnTo>
                  <a:lnTo>
                    <a:pt x="320" y="515"/>
                  </a:lnTo>
                  <a:close/>
                  <a:moveTo>
                    <a:pt x="320" y="0"/>
                  </a:moveTo>
                  <a:lnTo>
                    <a:pt x="339" y="2"/>
                  </a:lnTo>
                  <a:lnTo>
                    <a:pt x="356" y="10"/>
                  </a:lnTo>
                  <a:lnTo>
                    <a:pt x="370" y="20"/>
                  </a:lnTo>
                  <a:lnTo>
                    <a:pt x="380" y="34"/>
                  </a:lnTo>
                  <a:lnTo>
                    <a:pt x="388" y="51"/>
                  </a:lnTo>
                  <a:lnTo>
                    <a:pt x="390" y="70"/>
                  </a:lnTo>
                  <a:lnTo>
                    <a:pt x="390" y="382"/>
                  </a:lnTo>
                  <a:lnTo>
                    <a:pt x="432" y="394"/>
                  </a:lnTo>
                  <a:lnTo>
                    <a:pt x="471" y="412"/>
                  </a:lnTo>
                  <a:lnTo>
                    <a:pt x="508" y="435"/>
                  </a:lnTo>
                  <a:lnTo>
                    <a:pt x="541" y="462"/>
                  </a:lnTo>
                  <a:lnTo>
                    <a:pt x="569" y="493"/>
                  </a:lnTo>
                  <a:lnTo>
                    <a:pt x="593" y="527"/>
                  </a:lnTo>
                  <a:lnTo>
                    <a:pt x="613" y="565"/>
                  </a:lnTo>
                  <a:lnTo>
                    <a:pt x="628" y="606"/>
                  </a:lnTo>
                  <a:lnTo>
                    <a:pt x="638" y="649"/>
                  </a:lnTo>
                  <a:lnTo>
                    <a:pt x="641" y="694"/>
                  </a:lnTo>
                  <a:lnTo>
                    <a:pt x="638" y="737"/>
                  </a:lnTo>
                  <a:lnTo>
                    <a:pt x="629" y="779"/>
                  </a:lnTo>
                  <a:lnTo>
                    <a:pt x="616" y="818"/>
                  </a:lnTo>
                  <a:lnTo>
                    <a:pt x="597" y="855"/>
                  </a:lnTo>
                  <a:lnTo>
                    <a:pt x="573" y="889"/>
                  </a:lnTo>
                  <a:lnTo>
                    <a:pt x="547" y="921"/>
                  </a:lnTo>
                  <a:lnTo>
                    <a:pt x="515" y="947"/>
                  </a:lnTo>
                  <a:lnTo>
                    <a:pt x="482" y="970"/>
                  </a:lnTo>
                  <a:lnTo>
                    <a:pt x="445" y="989"/>
                  </a:lnTo>
                  <a:lnTo>
                    <a:pt x="406" y="1003"/>
                  </a:lnTo>
                  <a:lnTo>
                    <a:pt x="364" y="1011"/>
                  </a:lnTo>
                  <a:lnTo>
                    <a:pt x="320" y="1015"/>
                  </a:lnTo>
                  <a:lnTo>
                    <a:pt x="277" y="1011"/>
                  </a:lnTo>
                  <a:lnTo>
                    <a:pt x="235" y="1003"/>
                  </a:lnTo>
                  <a:lnTo>
                    <a:pt x="196" y="989"/>
                  </a:lnTo>
                  <a:lnTo>
                    <a:pt x="159" y="970"/>
                  </a:lnTo>
                  <a:lnTo>
                    <a:pt x="125" y="947"/>
                  </a:lnTo>
                  <a:lnTo>
                    <a:pt x="94" y="921"/>
                  </a:lnTo>
                  <a:lnTo>
                    <a:pt x="67" y="889"/>
                  </a:lnTo>
                  <a:lnTo>
                    <a:pt x="44" y="855"/>
                  </a:lnTo>
                  <a:lnTo>
                    <a:pt x="25" y="818"/>
                  </a:lnTo>
                  <a:lnTo>
                    <a:pt x="11" y="779"/>
                  </a:lnTo>
                  <a:lnTo>
                    <a:pt x="3" y="737"/>
                  </a:lnTo>
                  <a:lnTo>
                    <a:pt x="0" y="694"/>
                  </a:lnTo>
                  <a:lnTo>
                    <a:pt x="3" y="649"/>
                  </a:lnTo>
                  <a:lnTo>
                    <a:pt x="12" y="606"/>
                  </a:lnTo>
                  <a:lnTo>
                    <a:pt x="27" y="565"/>
                  </a:lnTo>
                  <a:lnTo>
                    <a:pt x="47" y="527"/>
                  </a:lnTo>
                  <a:lnTo>
                    <a:pt x="72" y="493"/>
                  </a:lnTo>
                  <a:lnTo>
                    <a:pt x="100" y="462"/>
                  </a:lnTo>
                  <a:lnTo>
                    <a:pt x="133" y="435"/>
                  </a:lnTo>
                  <a:lnTo>
                    <a:pt x="170" y="412"/>
                  </a:lnTo>
                  <a:lnTo>
                    <a:pt x="209" y="394"/>
                  </a:lnTo>
                  <a:lnTo>
                    <a:pt x="250" y="382"/>
                  </a:lnTo>
                  <a:lnTo>
                    <a:pt x="250" y="70"/>
                  </a:lnTo>
                  <a:lnTo>
                    <a:pt x="253" y="51"/>
                  </a:lnTo>
                  <a:lnTo>
                    <a:pt x="260" y="34"/>
                  </a:lnTo>
                  <a:lnTo>
                    <a:pt x="271" y="20"/>
                  </a:lnTo>
                  <a:lnTo>
                    <a:pt x="285" y="10"/>
                  </a:lnTo>
                  <a:lnTo>
                    <a:pt x="301" y="2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Freeform 554"/>
            <p:cNvSpPr>
              <a:spLocks noEditPoints="1"/>
            </p:cNvSpPr>
            <p:nvPr/>
          </p:nvSpPr>
          <p:spPr bwMode="auto">
            <a:xfrm>
              <a:off x="2765425" y="5778500"/>
              <a:ext cx="101600" cy="161925"/>
            </a:xfrm>
            <a:custGeom>
              <a:avLst/>
              <a:gdLst>
                <a:gd name="T0" fmla="*/ 288 w 641"/>
                <a:gd name="T1" fmla="*/ 143 h 1015"/>
                <a:gd name="T2" fmla="*/ 230 w 641"/>
                <a:gd name="T3" fmla="*/ 165 h 1015"/>
                <a:gd name="T4" fmla="*/ 183 w 641"/>
                <a:gd name="T5" fmla="*/ 204 h 1015"/>
                <a:gd name="T6" fmla="*/ 152 w 641"/>
                <a:gd name="T7" fmla="*/ 258 h 1015"/>
                <a:gd name="T8" fmla="*/ 140 w 641"/>
                <a:gd name="T9" fmla="*/ 320 h 1015"/>
                <a:gd name="T10" fmla="*/ 152 w 641"/>
                <a:gd name="T11" fmla="*/ 382 h 1015"/>
                <a:gd name="T12" fmla="*/ 183 w 641"/>
                <a:gd name="T13" fmla="*/ 436 h 1015"/>
                <a:gd name="T14" fmla="*/ 230 w 641"/>
                <a:gd name="T15" fmla="*/ 475 h 1015"/>
                <a:gd name="T16" fmla="*/ 288 w 641"/>
                <a:gd name="T17" fmla="*/ 497 h 1015"/>
                <a:gd name="T18" fmla="*/ 353 w 641"/>
                <a:gd name="T19" fmla="*/ 497 h 1015"/>
                <a:gd name="T20" fmla="*/ 411 w 641"/>
                <a:gd name="T21" fmla="*/ 475 h 1015"/>
                <a:gd name="T22" fmla="*/ 457 w 641"/>
                <a:gd name="T23" fmla="*/ 436 h 1015"/>
                <a:gd name="T24" fmla="*/ 489 w 641"/>
                <a:gd name="T25" fmla="*/ 382 h 1015"/>
                <a:gd name="T26" fmla="*/ 501 w 641"/>
                <a:gd name="T27" fmla="*/ 320 h 1015"/>
                <a:gd name="T28" fmla="*/ 489 w 641"/>
                <a:gd name="T29" fmla="*/ 258 h 1015"/>
                <a:gd name="T30" fmla="*/ 457 w 641"/>
                <a:gd name="T31" fmla="*/ 204 h 1015"/>
                <a:gd name="T32" fmla="*/ 411 w 641"/>
                <a:gd name="T33" fmla="*/ 165 h 1015"/>
                <a:gd name="T34" fmla="*/ 353 w 641"/>
                <a:gd name="T35" fmla="*/ 143 h 1015"/>
                <a:gd name="T36" fmla="*/ 320 w 641"/>
                <a:gd name="T37" fmla="*/ 0 h 1015"/>
                <a:gd name="T38" fmla="*/ 406 w 641"/>
                <a:gd name="T39" fmla="*/ 12 h 1015"/>
                <a:gd name="T40" fmla="*/ 482 w 641"/>
                <a:gd name="T41" fmla="*/ 45 h 1015"/>
                <a:gd name="T42" fmla="*/ 547 w 641"/>
                <a:gd name="T43" fmla="*/ 94 h 1015"/>
                <a:gd name="T44" fmla="*/ 597 w 641"/>
                <a:gd name="T45" fmla="*/ 159 h 1015"/>
                <a:gd name="T46" fmla="*/ 629 w 641"/>
                <a:gd name="T47" fmla="*/ 235 h 1015"/>
                <a:gd name="T48" fmla="*/ 641 w 641"/>
                <a:gd name="T49" fmla="*/ 321 h 1015"/>
                <a:gd name="T50" fmla="*/ 628 w 641"/>
                <a:gd name="T51" fmla="*/ 408 h 1015"/>
                <a:gd name="T52" fmla="*/ 593 w 641"/>
                <a:gd name="T53" fmla="*/ 486 h 1015"/>
                <a:gd name="T54" fmla="*/ 541 w 641"/>
                <a:gd name="T55" fmla="*/ 553 h 1015"/>
                <a:gd name="T56" fmla="*/ 471 w 641"/>
                <a:gd name="T57" fmla="*/ 602 h 1015"/>
                <a:gd name="T58" fmla="*/ 390 w 641"/>
                <a:gd name="T59" fmla="*/ 632 h 1015"/>
                <a:gd name="T60" fmla="*/ 388 w 641"/>
                <a:gd name="T61" fmla="*/ 963 h 1015"/>
                <a:gd name="T62" fmla="*/ 370 w 641"/>
                <a:gd name="T63" fmla="*/ 995 h 1015"/>
                <a:gd name="T64" fmla="*/ 339 w 641"/>
                <a:gd name="T65" fmla="*/ 1013 h 1015"/>
                <a:gd name="T66" fmla="*/ 301 w 641"/>
                <a:gd name="T67" fmla="*/ 1013 h 1015"/>
                <a:gd name="T68" fmla="*/ 271 w 641"/>
                <a:gd name="T69" fmla="*/ 995 h 1015"/>
                <a:gd name="T70" fmla="*/ 253 w 641"/>
                <a:gd name="T71" fmla="*/ 963 h 1015"/>
                <a:gd name="T72" fmla="*/ 250 w 641"/>
                <a:gd name="T73" fmla="*/ 632 h 1015"/>
                <a:gd name="T74" fmla="*/ 170 w 641"/>
                <a:gd name="T75" fmla="*/ 602 h 1015"/>
                <a:gd name="T76" fmla="*/ 100 w 641"/>
                <a:gd name="T77" fmla="*/ 553 h 1015"/>
                <a:gd name="T78" fmla="*/ 47 w 641"/>
                <a:gd name="T79" fmla="*/ 486 h 1015"/>
                <a:gd name="T80" fmla="*/ 12 w 641"/>
                <a:gd name="T81" fmla="*/ 408 h 1015"/>
                <a:gd name="T82" fmla="*/ 0 w 641"/>
                <a:gd name="T83" fmla="*/ 321 h 1015"/>
                <a:gd name="T84" fmla="*/ 11 w 641"/>
                <a:gd name="T85" fmla="*/ 235 h 1015"/>
                <a:gd name="T86" fmla="*/ 44 w 641"/>
                <a:gd name="T87" fmla="*/ 159 h 1015"/>
                <a:gd name="T88" fmla="*/ 94 w 641"/>
                <a:gd name="T89" fmla="*/ 94 h 1015"/>
                <a:gd name="T90" fmla="*/ 159 w 641"/>
                <a:gd name="T91" fmla="*/ 45 h 1015"/>
                <a:gd name="T92" fmla="*/ 235 w 641"/>
                <a:gd name="T93" fmla="*/ 12 h 1015"/>
                <a:gd name="T94" fmla="*/ 320 w 641"/>
                <a:gd name="T95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1" h="1015">
                  <a:moveTo>
                    <a:pt x="320" y="139"/>
                  </a:moveTo>
                  <a:lnTo>
                    <a:pt x="288" y="143"/>
                  </a:lnTo>
                  <a:lnTo>
                    <a:pt x="258" y="151"/>
                  </a:lnTo>
                  <a:lnTo>
                    <a:pt x="230" y="165"/>
                  </a:lnTo>
                  <a:lnTo>
                    <a:pt x="204" y="183"/>
                  </a:lnTo>
                  <a:lnTo>
                    <a:pt x="183" y="204"/>
                  </a:lnTo>
                  <a:lnTo>
                    <a:pt x="165" y="229"/>
                  </a:lnTo>
                  <a:lnTo>
                    <a:pt x="152" y="258"/>
                  </a:lnTo>
                  <a:lnTo>
                    <a:pt x="143" y="287"/>
                  </a:lnTo>
                  <a:lnTo>
                    <a:pt x="140" y="320"/>
                  </a:lnTo>
                  <a:lnTo>
                    <a:pt x="143" y="352"/>
                  </a:lnTo>
                  <a:lnTo>
                    <a:pt x="152" y="382"/>
                  </a:lnTo>
                  <a:lnTo>
                    <a:pt x="165" y="410"/>
                  </a:lnTo>
                  <a:lnTo>
                    <a:pt x="183" y="436"/>
                  </a:lnTo>
                  <a:lnTo>
                    <a:pt x="204" y="457"/>
                  </a:lnTo>
                  <a:lnTo>
                    <a:pt x="230" y="475"/>
                  </a:lnTo>
                  <a:lnTo>
                    <a:pt x="258" y="488"/>
                  </a:lnTo>
                  <a:lnTo>
                    <a:pt x="288" y="497"/>
                  </a:lnTo>
                  <a:lnTo>
                    <a:pt x="320" y="500"/>
                  </a:lnTo>
                  <a:lnTo>
                    <a:pt x="353" y="497"/>
                  </a:lnTo>
                  <a:lnTo>
                    <a:pt x="383" y="488"/>
                  </a:lnTo>
                  <a:lnTo>
                    <a:pt x="411" y="475"/>
                  </a:lnTo>
                  <a:lnTo>
                    <a:pt x="436" y="457"/>
                  </a:lnTo>
                  <a:lnTo>
                    <a:pt x="457" y="436"/>
                  </a:lnTo>
                  <a:lnTo>
                    <a:pt x="475" y="410"/>
                  </a:lnTo>
                  <a:lnTo>
                    <a:pt x="489" y="382"/>
                  </a:lnTo>
                  <a:lnTo>
                    <a:pt x="498" y="352"/>
                  </a:lnTo>
                  <a:lnTo>
                    <a:pt x="501" y="320"/>
                  </a:lnTo>
                  <a:lnTo>
                    <a:pt x="498" y="287"/>
                  </a:lnTo>
                  <a:lnTo>
                    <a:pt x="489" y="258"/>
                  </a:lnTo>
                  <a:lnTo>
                    <a:pt x="475" y="229"/>
                  </a:lnTo>
                  <a:lnTo>
                    <a:pt x="457" y="204"/>
                  </a:lnTo>
                  <a:lnTo>
                    <a:pt x="436" y="183"/>
                  </a:lnTo>
                  <a:lnTo>
                    <a:pt x="411" y="165"/>
                  </a:lnTo>
                  <a:lnTo>
                    <a:pt x="383" y="151"/>
                  </a:lnTo>
                  <a:lnTo>
                    <a:pt x="353" y="143"/>
                  </a:lnTo>
                  <a:lnTo>
                    <a:pt x="320" y="139"/>
                  </a:lnTo>
                  <a:close/>
                  <a:moveTo>
                    <a:pt x="320" y="0"/>
                  </a:moveTo>
                  <a:lnTo>
                    <a:pt x="364" y="3"/>
                  </a:lnTo>
                  <a:lnTo>
                    <a:pt x="406" y="12"/>
                  </a:lnTo>
                  <a:lnTo>
                    <a:pt x="445" y="26"/>
                  </a:lnTo>
                  <a:lnTo>
                    <a:pt x="482" y="45"/>
                  </a:lnTo>
                  <a:lnTo>
                    <a:pt x="515" y="67"/>
                  </a:lnTo>
                  <a:lnTo>
                    <a:pt x="547" y="94"/>
                  </a:lnTo>
                  <a:lnTo>
                    <a:pt x="573" y="125"/>
                  </a:lnTo>
                  <a:lnTo>
                    <a:pt x="597" y="159"/>
                  </a:lnTo>
                  <a:lnTo>
                    <a:pt x="616" y="196"/>
                  </a:lnTo>
                  <a:lnTo>
                    <a:pt x="629" y="235"/>
                  </a:lnTo>
                  <a:lnTo>
                    <a:pt x="638" y="278"/>
                  </a:lnTo>
                  <a:lnTo>
                    <a:pt x="641" y="321"/>
                  </a:lnTo>
                  <a:lnTo>
                    <a:pt x="638" y="365"/>
                  </a:lnTo>
                  <a:lnTo>
                    <a:pt x="628" y="408"/>
                  </a:lnTo>
                  <a:lnTo>
                    <a:pt x="613" y="448"/>
                  </a:lnTo>
                  <a:lnTo>
                    <a:pt x="593" y="486"/>
                  </a:lnTo>
                  <a:lnTo>
                    <a:pt x="569" y="521"/>
                  </a:lnTo>
                  <a:lnTo>
                    <a:pt x="541" y="553"/>
                  </a:lnTo>
                  <a:lnTo>
                    <a:pt x="508" y="579"/>
                  </a:lnTo>
                  <a:lnTo>
                    <a:pt x="471" y="602"/>
                  </a:lnTo>
                  <a:lnTo>
                    <a:pt x="432" y="620"/>
                  </a:lnTo>
                  <a:lnTo>
                    <a:pt x="390" y="632"/>
                  </a:lnTo>
                  <a:lnTo>
                    <a:pt x="390" y="944"/>
                  </a:lnTo>
                  <a:lnTo>
                    <a:pt x="388" y="963"/>
                  </a:lnTo>
                  <a:lnTo>
                    <a:pt x="380" y="980"/>
                  </a:lnTo>
                  <a:lnTo>
                    <a:pt x="370" y="995"/>
                  </a:lnTo>
                  <a:lnTo>
                    <a:pt x="356" y="1005"/>
                  </a:lnTo>
                  <a:lnTo>
                    <a:pt x="339" y="1013"/>
                  </a:lnTo>
                  <a:lnTo>
                    <a:pt x="320" y="1015"/>
                  </a:lnTo>
                  <a:lnTo>
                    <a:pt x="301" y="1013"/>
                  </a:lnTo>
                  <a:lnTo>
                    <a:pt x="285" y="1005"/>
                  </a:lnTo>
                  <a:lnTo>
                    <a:pt x="271" y="995"/>
                  </a:lnTo>
                  <a:lnTo>
                    <a:pt x="260" y="980"/>
                  </a:lnTo>
                  <a:lnTo>
                    <a:pt x="253" y="963"/>
                  </a:lnTo>
                  <a:lnTo>
                    <a:pt x="250" y="944"/>
                  </a:lnTo>
                  <a:lnTo>
                    <a:pt x="250" y="632"/>
                  </a:lnTo>
                  <a:lnTo>
                    <a:pt x="209" y="620"/>
                  </a:lnTo>
                  <a:lnTo>
                    <a:pt x="170" y="602"/>
                  </a:lnTo>
                  <a:lnTo>
                    <a:pt x="133" y="579"/>
                  </a:lnTo>
                  <a:lnTo>
                    <a:pt x="100" y="553"/>
                  </a:lnTo>
                  <a:lnTo>
                    <a:pt x="72" y="521"/>
                  </a:lnTo>
                  <a:lnTo>
                    <a:pt x="47" y="486"/>
                  </a:lnTo>
                  <a:lnTo>
                    <a:pt x="27" y="448"/>
                  </a:lnTo>
                  <a:lnTo>
                    <a:pt x="12" y="408"/>
                  </a:lnTo>
                  <a:lnTo>
                    <a:pt x="3" y="365"/>
                  </a:lnTo>
                  <a:lnTo>
                    <a:pt x="0" y="321"/>
                  </a:lnTo>
                  <a:lnTo>
                    <a:pt x="3" y="278"/>
                  </a:lnTo>
                  <a:lnTo>
                    <a:pt x="11" y="235"/>
                  </a:lnTo>
                  <a:lnTo>
                    <a:pt x="25" y="196"/>
                  </a:lnTo>
                  <a:lnTo>
                    <a:pt x="44" y="159"/>
                  </a:lnTo>
                  <a:lnTo>
                    <a:pt x="67" y="125"/>
                  </a:lnTo>
                  <a:lnTo>
                    <a:pt x="94" y="94"/>
                  </a:lnTo>
                  <a:lnTo>
                    <a:pt x="125" y="67"/>
                  </a:lnTo>
                  <a:lnTo>
                    <a:pt x="159" y="45"/>
                  </a:lnTo>
                  <a:lnTo>
                    <a:pt x="196" y="26"/>
                  </a:lnTo>
                  <a:lnTo>
                    <a:pt x="235" y="12"/>
                  </a:lnTo>
                  <a:lnTo>
                    <a:pt x="277" y="3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Freeform 555"/>
            <p:cNvSpPr>
              <a:spLocks noEditPoints="1"/>
            </p:cNvSpPr>
            <p:nvPr/>
          </p:nvSpPr>
          <p:spPr bwMode="auto">
            <a:xfrm>
              <a:off x="2930525" y="6003925"/>
              <a:ext cx="161925" cy="101600"/>
            </a:xfrm>
            <a:custGeom>
              <a:avLst/>
              <a:gdLst>
                <a:gd name="T0" fmla="*/ 663 w 1015"/>
                <a:gd name="T1" fmla="*/ 144 h 640"/>
                <a:gd name="T2" fmla="*/ 605 w 1015"/>
                <a:gd name="T3" fmla="*/ 166 h 640"/>
                <a:gd name="T4" fmla="*/ 557 w 1015"/>
                <a:gd name="T5" fmla="*/ 205 h 640"/>
                <a:gd name="T6" fmla="*/ 527 w 1015"/>
                <a:gd name="T7" fmla="*/ 258 h 640"/>
                <a:gd name="T8" fmla="*/ 515 w 1015"/>
                <a:gd name="T9" fmla="*/ 321 h 640"/>
                <a:gd name="T10" fmla="*/ 527 w 1015"/>
                <a:gd name="T11" fmla="*/ 383 h 640"/>
                <a:gd name="T12" fmla="*/ 557 w 1015"/>
                <a:gd name="T13" fmla="*/ 437 h 640"/>
                <a:gd name="T14" fmla="*/ 605 w 1015"/>
                <a:gd name="T15" fmla="*/ 476 h 640"/>
                <a:gd name="T16" fmla="*/ 663 w 1015"/>
                <a:gd name="T17" fmla="*/ 498 h 640"/>
                <a:gd name="T18" fmla="*/ 727 w 1015"/>
                <a:gd name="T19" fmla="*/ 498 h 640"/>
                <a:gd name="T20" fmla="*/ 786 w 1015"/>
                <a:gd name="T21" fmla="*/ 476 h 640"/>
                <a:gd name="T22" fmla="*/ 832 w 1015"/>
                <a:gd name="T23" fmla="*/ 437 h 640"/>
                <a:gd name="T24" fmla="*/ 864 w 1015"/>
                <a:gd name="T25" fmla="*/ 383 h 640"/>
                <a:gd name="T26" fmla="*/ 875 w 1015"/>
                <a:gd name="T27" fmla="*/ 321 h 640"/>
                <a:gd name="T28" fmla="*/ 864 w 1015"/>
                <a:gd name="T29" fmla="*/ 258 h 640"/>
                <a:gd name="T30" fmla="*/ 832 w 1015"/>
                <a:gd name="T31" fmla="*/ 205 h 640"/>
                <a:gd name="T32" fmla="*/ 786 w 1015"/>
                <a:gd name="T33" fmla="*/ 166 h 640"/>
                <a:gd name="T34" fmla="*/ 727 w 1015"/>
                <a:gd name="T35" fmla="*/ 144 h 640"/>
                <a:gd name="T36" fmla="*/ 694 w 1015"/>
                <a:gd name="T37" fmla="*/ 0 h 640"/>
                <a:gd name="T38" fmla="*/ 780 w 1015"/>
                <a:gd name="T39" fmla="*/ 12 h 640"/>
                <a:gd name="T40" fmla="*/ 856 w 1015"/>
                <a:gd name="T41" fmla="*/ 45 h 640"/>
                <a:gd name="T42" fmla="*/ 921 w 1015"/>
                <a:gd name="T43" fmla="*/ 94 h 640"/>
                <a:gd name="T44" fmla="*/ 970 w 1015"/>
                <a:gd name="T45" fmla="*/ 160 h 640"/>
                <a:gd name="T46" fmla="*/ 1003 w 1015"/>
                <a:gd name="T47" fmla="*/ 235 h 640"/>
                <a:gd name="T48" fmla="*/ 1015 w 1015"/>
                <a:gd name="T49" fmla="*/ 321 h 640"/>
                <a:gd name="T50" fmla="*/ 1003 w 1015"/>
                <a:gd name="T51" fmla="*/ 405 h 640"/>
                <a:gd name="T52" fmla="*/ 970 w 1015"/>
                <a:gd name="T53" fmla="*/ 482 h 640"/>
                <a:gd name="T54" fmla="*/ 921 w 1015"/>
                <a:gd name="T55" fmla="*/ 547 h 640"/>
                <a:gd name="T56" fmla="*/ 856 w 1015"/>
                <a:gd name="T57" fmla="*/ 597 h 640"/>
                <a:gd name="T58" fmla="*/ 780 w 1015"/>
                <a:gd name="T59" fmla="*/ 630 h 640"/>
                <a:gd name="T60" fmla="*/ 694 w 1015"/>
                <a:gd name="T61" fmla="*/ 640 h 640"/>
                <a:gd name="T62" fmla="*/ 607 w 1015"/>
                <a:gd name="T63" fmla="*/ 629 h 640"/>
                <a:gd name="T64" fmla="*/ 528 w 1015"/>
                <a:gd name="T65" fmla="*/ 594 h 640"/>
                <a:gd name="T66" fmla="*/ 462 w 1015"/>
                <a:gd name="T67" fmla="*/ 540 h 640"/>
                <a:gd name="T68" fmla="*/ 413 w 1015"/>
                <a:gd name="T69" fmla="*/ 472 h 640"/>
                <a:gd name="T70" fmla="*/ 383 w 1015"/>
                <a:gd name="T71" fmla="*/ 390 h 640"/>
                <a:gd name="T72" fmla="*/ 52 w 1015"/>
                <a:gd name="T73" fmla="*/ 388 h 640"/>
                <a:gd name="T74" fmla="*/ 20 w 1015"/>
                <a:gd name="T75" fmla="*/ 370 h 640"/>
                <a:gd name="T76" fmla="*/ 3 w 1015"/>
                <a:gd name="T77" fmla="*/ 340 h 640"/>
                <a:gd name="T78" fmla="*/ 3 w 1015"/>
                <a:gd name="T79" fmla="*/ 302 h 640"/>
                <a:gd name="T80" fmla="*/ 20 w 1015"/>
                <a:gd name="T81" fmla="*/ 271 h 640"/>
                <a:gd name="T82" fmla="*/ 52 w 1015"/>
                <a:gd name="T83" fmla="*/ 253 h 640"/>
                <a:gd name="T84" fmla="*/ 383 w 1015"/>
                <a:gd name="T85" fmla="*/ 250 h 640"/>
                <a:gd name="T86" fmla="*/ 413 w 1015"/>
                <a:gd name="T87" fmla="*/ 170 h 640"/>
                <a:gd name="T88" fmla="*/ 462 w 1015"/>
                <a:gd name="T89" fmla="*/ 100 h 640"/>
                <a:gd name="T90" fmla="*/ 528 w 1015"/>
                <a:gd name="T91" fmla="*/ 48 h 640"/>
                <a:gd name="T92" fmla="*/ 607 w 1015"/>
                <a:gd name="T93" fmla="*/ 13 h 640"/>
                <a:gd name="T94" fmla="*/ 694 w 1015"/>
                <a:gd name="T95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15" h="640">
                  <a:moveTo>
                    <a:pt x="695" y="141"/>
                  </a:moveTo>
                  <a:lnTo>
                    <a:pt x="663" y="144"/>
                  </a:lnTo>
                  <a:lnTo>
                    <a:pt x="632" y="152"/>
                  </a:lnTo>
                  <a:lnTo>
                    <a:pt x="605" y="166"/>
                  </a:lnTo>
                  <a:lnTo>
                    <a:pt x="579" y="183"/>
                  </a:lnTo>
                  <a:lnTo>
                    <a:pt x="557" y="205"/>
                  </a:lnTo>
                  <a:lnTo>
                    <a:pt x="540" y="230"/>
                  </a:lnTo>
                  <a:lnTo>
                    <a:pt x="527" y="258"/>
                  </a:lnTo>
                  <a:lnTo>
                    <a:pt x="518" y="288"/>
                  </a:lnTo>
                  <a:lnTo>
                    <a:pt x="515" y="321"/>
                  </a:lnTo>
                  <a:lnTo>
                    <a:pt x="518" y="353"/>
                  </a:lnTo>
                  <a:lnTo>
                    <a:pt x="527" y="383"/>
                  </a:lnTo>
                  <a:lnTo>
                    <a:pt x="540" y="412"/>
                  </a:lnTo>
                  <a:lnTo>
                    <a:pt x="557" y="437"/>
                  </a:lnTo>
                  <a:lnTo>
                    <a:pt x="579" y="458"/>
                  </a:lnTo>
                  <a:lnTo>
                    <a:pt x="605" y="476"/>
                  </a:lnTo>
                  <a:lnTo>
                    <a:pt x="632" y="490"/>
                  </a:lnTo>
                  <a:lnTo>
                    <a:pt x="663" y="498"/>
                  </a:lnTo>
                  <a:lnTo>
                    <a:pt x="695" y="500"/>
                  </a:lnTo>
                  <a:lnTo>
                    <a:pt x="727" y="498"/>
                  </a:lnTo>
                  <a:lnTo>
                    <a:pt x="758" y="490"/>
                  </a:lnTo>
                  <a:lnTo>
                    <a:pt x="786" y="476"/>
                  </a:lnTo>
                  <a:lnTo>
                    <a:pt x="811" y="458"/>
                  </a:lnTo>
                  <a:lnTo>
                    <a:pt x="832" y="437"/>
                  </a:lnTo>
                  <a:lnTo>
                    <a:pt x="850" y="412"/>
                  </a:lnTo>
                  <a:lnTo>
                    <a:pt x="864" y="383"/>
                  </a:lnTo>
                  <a:lnTo>
                    <a:pt x="872" y="353"/>
                  </a:lnTo>
                  <a:lnTo>
                    <a:pt x="875" y="321"/>
                  </a:lnTo>
                  <a:lnTo>
                    <a:pt x="872" y="288"/>
                  </a:lnTo>
                  <a:lnTo>
                    <a:pt x="864" y="258"/>
                  </a:lnTo>
                  <a:lnTo>
                    <a:pt x="850" y="230"/>
                  </a:lnTo>
                  <a:lnTo>
                    <a:pt x="832" y="205"/>
                  </a:lnTo>
                  <a:lnTo>
                    <a:pt x="811" y="183"/>
                  </a:lnTo>
                  <a:lnTo>
                    <a:pt x="786" y="166"/>
                  </a:lnTo>
                  <a:lnTo>
                    <a:pt x="758" y="152"/>
                  </a:lnTo>
                  <a:lnTo>
                    <a:pt x="727" y="144"/>
                  </a:lnTo>
                  <a:lnTo>
                    <a:pt x="695" y="141"/>
                  </a:lnTo>
                  <a:close/>
                  <a:moveTo>
                    <a:pt x="694" y="0"/>
                  </a:moveTo>
                  <a:lnTo>
                    <a:pt x="737" y="3"/>
                  </a:lnTo>
                  <a:lnTo>
                    <a:pt x="780" y="12"/>
                  </a:lnTo>
                  <a:lnTo>
                    <a:pt x="819" y="26"/>
                  </a:lnTo>
                  <a:lnTo>
                    <a:pt x="856" y="45"/>
                  </a:lnTo>
                  <a:lnTo>
                    <a:pt x="889" y="68"/>
                  </a:lnTo>
                  <a:lnTo>
                    <a:pt x="921" y="94"/>
                  </a:lnTo>
                  <a:lnTo>
                    <a:pt x="947" y="125"/>
                  </a:lnTo>
                  <a:lnTo>
                    <a:pt x="970" y="160"/>
                  </a:lnTo>
                  <a:lnTo>
                    <a:pt x="989" y="196"/>
                  </a:lnTo>
                  <a:lnTo>
                    <a:pt x="1003" y="235"/>
                  </a:lnTo>
                  <a:lnTo>
                    <a:pt x="1012" y="278"/>
                  </a:lnTo>
                  <a:lnTo>
                    <a:pt x="1015" y="321"/>
                  </a:lnTo>
                  <a:lnTo>
                    <a:pt x="1012" y="364"/>
                  </a:lnTo>
                  <a:lnTo>
                    <a:pt x="1003" y="405"/>
                  </a:lnTo>
                  <a:lnTo>
                    <a:pt x="989" y="445"/>
                  </a:lnTo>
                  <a:lnTo>
                    <a:pt x="970" y="482"/>
                  </a:lnTo>
                  <a:lnTo>
                    <a:pt x="947" y="516"/>
                  </a:lnTo>
                  <a:lnTo>
                    <a:pt x="921" y="547"/>
                  </a:lnTo>
                  <a:lnTo>
                    <a:pt x="890" y="574"/>
                  </a:lnTo>
                  <a:lnTo>
                    <a:pt x="856" y="597"/>
                  </a:lnTo>
                  <a:lnTo>
                    <a:pt x="819" y="616"/>
                  </a:lnTo>
                  <a:lnTo>
                    <a:pt x="780" y="630"/>
                  </a:lnTo>
                  <a:lnTo>
                    <a:pt x="737" y="638"/>
                  </a:lnTo>
                  <a:lnTo>
                    <a:pt x="694" y="640"/>
                  </a:lnTo>
                  <a:lnTo>
                    <a:pt x="650" y="637"/>
                  </a:lnTo>
                  <a:lnTo>
                    <a:pt x="607" y="629"/>
                  </a:lnTo>
                  <a:lnTo>
                    <a:pt x="566" y="614"/>
                  </a:lnTo>
                  <a:lnTo>
                    <a:pt x="528" y="594"/>
                  </a:lnTo>
                  <a:lnTo>
                    <a:pt x="494" y="570"/>
                  </a:lnTo>
                  <a:lnTo>
                    <a:pt x="462" y="540"/>
                  </a:lnTo>
                  <a:lnTo>
                    <a:pt x="435" y="508"/>
                  </a:lnTo>
                  <a:lnTo>
                    <a:pt x="413" y="472"/>
                  </a:lnTo>
                  <a:lnTo>
                    <a:pt x="395" y="433"/>
                  </a:lnTo>
                  <a:lnTo>
                    <a:pt x="383" y="390"/>
                  </a:lnTo>
                  <a:lnTo>
                    <a:pt x="70" y="390"/>
                  </a:lnTo>
                  <a:lnTo>
                    <a:pt x="52" y="388"/>
                  </a:lnTo>
                  <a:lnTo>
                    <a:pt x="35" y="381"/>
                  </a:lnTo>
                  <a:lnTo>
                    <a:pt x="20" y="370"/>
                  </a:lnTo>
                  <a:lnTo>
                    <a:pt x="10" y="356"/>
                  </a:lnTo>
                  <a:lnTo>
                    <a:pt x="3" y="340"/>
                  </a:lnTo>
                  <a:lnTo>
                    <a:pt x="0" y="321"/>
                  </a:lnTo>
                  <a:lnTo>
                    <a:pt x="3" y="302"/>
                  </a:lnTo>
                  <a:lnTo>
                    <a:pt x="10" y="285"/>
                  </a:lnTo>
                  <a:lnTo>
                    <a:pt x="20" y="271"/>
                  </a:lnTo>
                  <a:lnTo>
                    <a:pt x="35" y="260"/>
                  </a:lnTo>
                  <a:lnTo>
                    <a:pt x="52" y="253"/>
                  </a:lnTo>
                  <a:lnTo>
                    <a:pt x="70" y="250"/>
                  </a:lnTo>
                  <a:lnTo>
                    <a:pt x="383" y="250"/>
                  </a:lnTo>
                  <a:lnTo>
                    <a:pt x="395" y="209"/>
                  </a:lnTo>
                  <a:lnTo>
                    <a:pt x="413" y="170"/>
                  </a:lnTo>
                  <a:lnTo>
                    <a:pt x="435" y="133"/>
                  </a:lnTo>
                  <a:lnTo>
                    <a:pt x="462" y="100"/>
                  </a:lnTo>
                  <a:lnTo>
                    <a:pt x="494" y="72"/>
                  </a:lnTo>
                  <a:lnTo>
                    <a:pt x="528" y="48"/>
                  </a:lnTo>
                  <a:lnTo>
                    <a:pt x="566" y="28"/>
                  </a:lnTo>
                  <a:lnTo>
                    <a:pt x="607" y="13"/>
                  </a:lnTo>
                  <a:lnTo>
                    <a:pt x="650" y="3"/>
                  </a:lnTo>
                  <a:lnTo>
                    <a:pt x="6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Freeform 556"/>
            <p:cNvSpPr>
              <a:spLocks noEditPoints="1"/>
            </p:cNvSpPr>
            <p:nvPr/>
          </p:nvSpPr>
          <p:spPr bwMode="auto">
            <a:xfrm>
              <a:off x="2541588" y="6003925"/>
              <a:ext cx="160337" cy="101600"/>
            </a:xfrm>
            <a:custGeom>
              <a:avLst/>
              <a:gdLst>
                <a:gd name="T0" fmla="*/ 288 w 1014"/>
                <a:gd name="T1" fmla="*/ 144 h 640"/>
                <a:gd name="T2" fmla="*/ 229 w 1014"/>
                <a:gd name="T3" fmla="*/ 166 h 640"/>
                <a:gd name="T4" fmla="*/ 182 w 1014"/>
                <a:gd name="T5" fmla="*/ 205 h 640"/>
                <a:gd name="T6" fmla="*/ 151 w 1014"/>
                <a:gd name="T7" fmla="*/ 258 h 640"/>
                <a:gd name="T8" fmla="*/ 140 w 1014"/>
                <a:gd name="T9" fmla="*/ 321 h 640"/>
                <a:gd name="T10" fmla="*/ 151 w 1014"/>
                <a:gd name="T11" fmla="*/ 383 h 640"/>
                <a:gd name="T12" fmla="*/ 182 w 1014"/>
                <a:gd name="T13" fmla="*/ 437 h 640"/>
                <a:gd name="T14" fmla="*/ 229 w 1014"/>
                <a:gd name="T15" fmla="*/ 476 h 640"/>
                <a:gd name="T16" fmla="*/ 288 w 1014"/>
                <a:gd name="T17" fmla="*/ 498 h 640"/>
                <a:gd name="T18" fmla="*/ 352 w 1014"/>
                <a:gd name="T19" fmla="*/ 498 h 640"/>
                <a:gd name="T20" fmla="*/ 410 w 1014"/>
                <a:gd name="T21" fmla="*/ 476 h 640"/>
                <a:gd name="T22" fmla="*/ 458 w 1014"/>
                <a:gd name="T23" fmla="*/ 437 h 640"/>
                <a:gd name="T24" fmla="*/ 488 w 1014"/>
                <a:gd name="T25" fmla="*/ 383 h 640"/>
                <a:gd name="T26" fmla="*/ 500 w 1014"/>
                <a:gd name="T27" fmla="*/ 321 h 640"/>
                <a:gd name="T28" fmla="*/ 488 w 1014"/>
                <a:gd name="T29" fmla="*/ 258 h 640"/>
                <a:gd name="T30" fmla="*/ 458 w 1014"/>
                <a:gd name="T31" fmla="*/ 205 h 640"/>
                <a:gd name="T32" fmla="*/ 410 w 1014"/>
                <a:gd name="T33" fmla="*/ 166 h 640"/>
                <a:gd name="T34" fmla="*/ 352 w 1014"/>
                <a:gd name="T35" fmla="*/ 144 h 640"/>
                <a:gd name="T36" fmla="*/ 320 w 1014"/>
                <a:gd name="T37" fmla="*/ 0 h 640"/>
                <a:gd name="T38" fmla="*/ 408 w 1014"/>
                <a:gd name="T39" fmla="*/ 13 h 640"/>
                <a:gd name="T40" fmla="*/ 487 w 1014"/>
                <a:gd name="T41" fmla="*/ 48 h 640"/>
                <a:gd name="T42" fmla="*/ 552 w 1014"/>
                <a:gd name="T43" fmla="*/ 100 h 640"/>
                <a:gd name="T44" fmla="*/ 602 w 1014"/>
                <a:gd name="T45" fmla="*/ 170 h 640"/>
                <a:gd name="T46" fmla="*/ 632 w 1014"/>
                <a:gd name="T47" fmla="*/ 250 h 640"/>
                <a:gd name="T48" fmla="*/ 963 w 1014"/>
                <a:gd name="T49" fmla="*/ 253 h 640"/>
                <a:gd name="T50" fmla="*/ 994 w 1014"/>
                <a:gd name="T51" fmla="*/ 271 h 640"/>
                <a:gd name="T52" fmla="*/ 1012 w 1014"/>
                <a:gd name="T53" fmla="*/ 302 h 640"/>
                <a:gd name="T54" fmla="*/ 1012 w 1014"/>
                <a:gd name="T55" fmla="*/ 340 h 640"/>
                <a:gd name="T56" fmla="*/ 994 w 1014"/>
                <a:gd name="T57" fmla="*/ 370 h 640"/>
                <a:gd name="T58" fmla="*/ 963 w 1014"/>
                <a:gd name="T59" fmla="*/ 388 h 640"/>
                <a:gd name="T60" fmla="*/ 632 w 1014"/>
                <a:gd name="T61" fmla="*/ 390 h 640"/>
                <a:gd name="T62" fmla="*/ 602 w 1014"/>
                <a:gd name="T63" fmla="*/ 472 h 640"/>
                <a:gd name="T64" fmla="*/ 552 w 1014"/>
                <a:gd name="T65" fmla="*/ 540 h 640"/>
                <a:gd name="T66" fmla="*/ 487 w 1014"/>
                <a:gd name="T67" fmla="*/ 594 h 640"/>
                <a:gd name="T68" fmla="*/ 408 w 1014"/>
                <a:gd name="T69" fmla="*/ 629 h 640"/>
                <a:gd name="T70" fmla="*/ 320 w 1014"/>
                <a:gd name="T71" fmla="*/ 640 h 640"/>
                <a:gd name="T72" fmla="*/ 235 w 1014"/>
                <a:gd name="T73" fmla="*/ 630 h 640"/>
                <a:gd name="T74" fmla="*/ 159 w 1014"/>
                <a:gd name="T75" fmla="*/ 597 h 640"/>
                <a:gd name="T76" fmla="*/ 94 w 1014"/>
                <a:gd name="T77" fmla="*/ 547 h 640"/>
                <a:gd name="T78" fmla="*/ 44 w 1014"/>
                <a:gd name="T79" fmla="*/ 482 h 640"/>
                <a:gd name="T80" fmla="*/ 12 w 1014"/>
                <a:gd name="T81" fmla="*/ 405 h 640"/>
                <a:gd name="T82" fmla="*/ 0 w 1014"/>
                <a:gd name="T83" fmla="*/ 321 h 640"/>
                <a:gd name="T84" fmla="*/ 12 w 1014"/>
                <a:gd name="T85" fmla="*/ 235 h 640"/>
                <a:gd name="T86" fmla="*/ 44 w 1014"/>
                <a:gd name="T87" fmla="*/ 160 h 640"/>
                <a:gd name="T88" fmla="*/ 94 w 1014"/>
                <a:gd name="T89" fmla="*/ 94 h 640"/>
                <a:gd name="T90" fmla="*/ 158 w 1014"/>
                <a:gd name="T91" fmla="*/ 45 h 640"/>
                <a:gd name="T92" fmla="*/ 235 w 1014"/>
                <a:gd name="T93" fmla="*/ 12 h 640"/>
                <a:gd name="T94" fmla="*/ 320 w 1014"/>
                <a:gd name="T95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14" h="640">
                  <a:moveTo>
                    <a:pt x="319" y="141"/>
                  </a:moveTo>
                  <a:lnTo>
                    <a:pt x="288" y="144"/>
                  </a:lnTo>
                  <a:lnTo>
                    <a:pt x="257" y="152"/>
                  </a:lnTo>
                  <a:lnTo>
                    <a:pt x="229" y="166"/>
                  </a:lnTo>
                  <a:lnTo>
                    <a:pt x="203" y="183"/>
                  </a:lnTo>
                  <a:lnTo>
                    <a:pt x="182" y="205"/>
                  </a:lnTo>
                  <a:lnTo>
                    <a:pt x="164" y="230"/>
                  </a:lnTo>
                  <a:lnTo>
                    <a:pt x="151" y="258"/>
                  </a:lnTo>
                  <a:lnTo>
                    <a:pt x="142" y="288"/>
                  </a:lnTo>
                  <a:lnTo>
                    <a:pt x="140" y="321"/>
                  </a:lnTo>
                  <a:lnTo>
                    <a:pt x="142" y="353"/>
                  </a:lnTo>
                  <a:lnTo>
                    <a:pt x="151" y="383"/>
                  </a:lnTo>
                  <a:lnTo>
                    <a:pt x="164" y="412"/>
                  </a:lnTo>
                  <a:lnTo>
                    <a:pt x="182" y="437"/>
                  </a:lnTo>
                  <a:lnTo>
                    <a:pt x="203" y="458"/>
                  </a:lnTo>
                  <a:lnTo>
                    <a:pt x="229" y="476"/>
                  </a:lnTo>
                  <a:lnTo>
                    <a:pt x="257" y="490"/>
                  </a:lnTo>
                  <a:lnTo>
                    <a:pt x="288" y="498"/>
                  </a:lnTo>
                  <a:lnTo>
                    <a:pt x="319" y="500"/>
                  </a:lnTo>
                  <a:lnTo>
                    <a:pt x="352" y="498"/>
                  </a:lnTo>
                  <a:lnTo>
                    <a:pt x="383" y="490"/>
                  </a:lnTo>
                  <a:lnTo>
                    <a:pt x="410" y="476"/>
                  </a:lnTo>
                  <a:lnTo>
                    <a:pt x="435" y="458"/>
                  </a:lnTo>
                  <a:lnTo>
                    <a:pt x="458" y="437"/>
                  </a:lnTo>
                  <a:lnTo>
                    <a:pt x="474" y="412"/>
                  </a:lnTo>
                  <a:lnTo>
                    <a:pt x="488" y="383"/>
                  </a:lnTo>
                  <a:lnTo>
                    <a:pt x="497" y="353"/>
                  </a:lnTo>
                  <a:lnTo>
                    <a:pt x="500" y="321"/>
                  </a:lnTo>
                  <a:lnTo>
                    <a:pt x="497" y="288"/>
                  </a:lnTo>
                  <a:lnTo>
                    <a:pt x="488" y="258"/>
                  </a:lnTo>
                  <a:lnTo>
                    <a:pt x="474" y="230"/>
                  </a:lnTo>
                  <a:lnTo>
                    <a:pt x="458" y="205"/>
                  </a:lnTo>
                  <a:lnTo>
                    <a:pt x="435" y="183"/>
                  </a:lnTo>
                  <a:lnTo>
                    <a:pt x="410" y="166"/>
                  </a:lnTo>
                  <a:lnTo>
                    <a:pt x="383" y="152"/>
                  </a:lnTo>
                  <a:lnTo>
                    <a:pt x="352" y="144"/>
                  </a:lnTo>
                  <a:lnTo>
                    <a:pt x="319" y="141"/>
                  </a:lnTo>
                  <a:close/>
                  <a:moveTo>
                    <a:pt x="320" y="0"/>
                  </a:moveTo>
                  <a:lnTo>
                    <a:pt x="365" y="3"/>
                  </a:lnTo>
                  <a:lnTo>
                    <a:pt x="408" y="13"/>
                  </a:lnTo>
                  <a:lnTo>
                    <a:pt x="449" y="28"/>
                  </a:lnTo>
                  <a:lnTo>
                    <a:pt x="487" y="48"/>
                  </a:lnTo>
                  <a:lnTo>
                    <a:pt x="521" y="72"/>
                  </a:lnTo>
                  <a:lnTo>
                    <a:pt x="552" y="100"/>
                  </a:lnTo>
                  <a:lnTo>
                    <a:pt x="580" y="133"/>
                  </a:lnTo>
                  <a:lnTo>
                    <a:pt x="602" y="170"/>
                  </a:lnTo>
                  <a:lnTo>
                    <a:pt x="620" y="209"/>
                  </a:lnTo>
                  <a:lnTo>
                    <a:pt x="632" y="250"/>
                  </a:lnTo>
                  <a:lnTo>
                    <a:pt x="945" y="250"/>
                  </a:lnTo>
                  <a:lnTo>
                    <a:pt x="963" y="253"/>
                  </a:lnTo>
                  <a:lnTo>
                    <a:pt x="979" y="260"/>
                  </a:lnTo>
                  <a:lnTo>
                    <a:pt x="994" y="271"/>
                  </a:lnTo>
                  <a:lnTo>
                    <a:pt x="1005" y="285"/>
                  </a:lnTo>
                  <a:lnTo>
                    <a:pt x="1012" y="302"/>
                  </a:lnTo>
                  <a:lnTo>
                    <a:pt x="1014" y="321"/>
                  </a:lnTo>
                  <a:lnTo>
                    <a:pt x="1012" y="340"/>
                  </a:lnTo>
                  <a:lnTo>
                    <a:pt x="1005" y="356"/>
                  </a:lnTo>
                  <a:lnTo>
                    <a:pt x="994" y="370"/>
                  </a:lnTo>
                  <a:lnTo>
                    <a:pt x="979" y="381"/>
                  </a:lnTo>
                  <a:lnTo>
                    <a:pt x="963" y="388"/>
                  </a:lnTo>
                  <a:lnTo>
                    <a:pt x="945" y="390"/>
                  </a:lnTo>
                  <a:lnTo>
                    <a:pt x="632" y="390"/>
                  </a:lnTo>
                  <a:lnTo>
                    <a:pt x="620" y="433"/>
                  </a:lnTo>
                  <a:lnTo>
                    <a:pt x="602" y="472"/>
                  </a:lnTo>
                  <a:lnTo>
                    <a:pt x="580" y="508"/>
                  </a:lnTo>
                  <a:lnTo>
                    <a:pt x="552" y="540"/>
                  </a:lnTo>
                  <a:lnTo>
                    <a:pt x="521" y="570"/>
                  </a:lnTo>
                  <a:lnTo>
                    <a:pt x="487" y="594"/>
                  </a:lnTo>
                  <a:lnTo>
                    <a:pt x="449" y="614"/>
                  </a:lnTo>
                  <a:lnTo>
                    <a:pt x="408" y="629"/>
                  </a:lnTo>
                  <a:lnTo>
                    <a:pt x="365" y="637"/>
                  </a:lnTo>
                  <a:lnTo>
                    <a:pt x="320" y="640"/>
                  </a:lnTo>
                  <a:lnTo>
                    <a:pt x="277" y="638"/>
                  </a:lnTo>
                  <a:lnTo>
                    <a:pt x="235" y="630"/>
                  </a:lnTo>
                  <a:lnTo>
                    <a:pt x="196" y="616"/>
                  </a:lnTo>
                  <a:lnTo>
                    <a:pt x="159" y="597"/>
                  </a:lnTo>
                  <a:lnTo>
                    <a:pt x="124" y="574"/>
                  </a:lnTo>
                  <a:lnTo>
                    <a:pt x="94" y="547"/>
                  </a:lnTo>
                  <a:lnTo>
                    <a:pt x="67" y="516"/>
                  </a:lnTo>
                  <a:lnTo>
                    <a:pt x="44" y="482"/>
                  </a:lnTo>
                  <a:lnTo>
                    <a:pt x="25" y="445"/>
                  </a:lnTo>
                  <a:lnTo>
                    <a:pt x="12" y="405"/>
                  </a:lnTo>
                  <a:lnTo>
                    <a:pt x="3" y="364"/>
                  </a:lnTo>
                  <a:lnTo>
                    <a:pt x="0" y="321"/>
                  </a:lnTo>
                  <a:lnTo>
                    <a:pt x="3" y="278"/>
                  </a:lnTo>
                  <a:lnTo>
                    <a:pt x="12" y="235"/>
                  </a:lnTo>
                  <a:lnTo>
                    <a:pt x="25" y="196"/>
                  </a:lnTo>
                  <a:lnTo>
                    <a:pt x="44" y="160"/>
                  </a:lnTo>
                  <a:lnTo>
                    <a:pt x="66" y="125"/>
                  </a:lnTo>
                  <a:lnTo>
                    <a:pt x="94" y="94"/>
                  </a:lnTo>
                  <a:lnTo>
                    <a:pt x="124" y="68"/>
                  </a:lnTo>
                  <a:lnTo>
                    <a:pt x="158" y="45"/>
                  </a:lnTo>
                  <a:lnTo>
                    <a:pt x="196" y="26"/>
                  </a:lnTo>
                  <a:lnTo>
                    <a:pt x="235" y="12"/>
                  </a:lnTo>
                  <a:lnTo>
                    <a:pt x="277" y="3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557"/>
            <p:cNvSpPr>
              <a:spLocks noEditPoints="1"/>
            </p:cNvSpPr>
            <p:nvPr/>
          </p:nvSpPr>
          <p:spPr bwMode="auto">
            <a:xfrm>
              <a:off x="2894013" y="6132513"/>
              <a:ext cx="131762" cy="131763"/>
            </a:xfrm>
            <a:custGeom>
              <a:avLst/>
              <a:gdLst>
                <a:gd name="T0" fmla="*/ 482 w 829"/>
                <a:gd name="T1" fmla="*/ 335 h 832"/>
                <a:gd name="T2" fmla="*/ 430 w 829"/>
                <a:gd name="T3" fmla="*/ 352 h 832"/>
                <a:gd name="T4" fmla="*/ 384 w 829"/>
                <a:gd name="T5" fmla="*/ 385 h 832"/>
                <a:gd name="T6" fmla="*/ 351 w 829"/>
                <a:gd name="T7" fmla="*/ 431 h 832"/>
                <a:gd name="T8" fmla="*/ 334 w 829"/>
                <a:gd name="T9" fmla="*/ 484 h 832"/>
                <a:gd name="T10" fmla="*/ 334 w 829"/>
                <a:gd name="T11" fmla="*/ 541 h 832"/>
                <a:gd name="T12" fmla="*/ 351 w 829"/>
                <a:gd name="T13" fmla="*/ 594 h 832"/>
                <a:gd name="T14" fmla="*/ 384 w 829"/>
                <a:gd name="T15" fmla="*/ 640 h 832"/>
                <a:gd name="T16" fmla="*/ 430 w 829"/>
                <a:gd name="T17" fmla="*/ 673 h 832"/>
                <a:gd name="T18" fmla="*/ 482 w 829"/>
                <a:gd name="T19" fmla="*/ 690 h 832"/>
                <a:gd name="T20" fmla="*/ 539 w 829"/>
                <a:gd name="T21" fmla="*/ 690 h 832"/>
                <a:gd name="T22" fmla="*/ 592 w 829"/>
                <a:gd name="T23" fmla="*/ 673 h 832"/>
                <a:gd name="T24" fmla="*/ 637 w 829"/>
                <a:gd name="T25" fmla="*/ 640 h 832"/>
                <a:gd name="T26" fmla="*/ 671 w 829"/>
                <a:gd name="T27" fmla="*/ 593 h 832"/>
                <a:gd name="T28" fmla="*/ 688 w 829"/>
                <a:gd name="T29" fmla="*/ 540 h 832"/>
                <a:gd name="T30" fmla="*/ 688 w 829"/>
                <a:gd name="T31" fmla="*/ 485 h 832"/>
                <a:gd name="T32" fmla="*/ 671 w 829"/>
                <a:gd name="T33" fmla="*/ 432 h 832"/>
                <a:gd name="T34" fmla="*/ 637 w 829"/>
                <a:gd name="T35" fmla="*/ 385 h 832"/>
                <a:gd name="T36" fmla="*/ 592 w 829"/>
                <a:gd name="T37" fmla="*/ 352 h 832"/>
                <a:gd name="T38" fmla="*/ 539 w 829"/>
                <a:gd name="T39" fmla="*/ 335 h 832"/>
                <a:gd name="T40" fmla="*/ 69 w 829"/>
                <a:gd name="T41" fmla="*/ 0 h 832"/>
                <a:gd name="T42" fmla="*/ 104 w 829"/>
                <a:gd name="T43" fmla="*/ 10 h 832"/>
                <a:gd name="T44" fmla="*/ 340 w 829"/>
                <a:gd name="T45" fmla="*/ 242 h 832"/>
                <a:gd name="T46" fmla="*/ 404 w 829"/>
                <a:gd name="T47" fmla="*/ 210 h 832"/>
                <a:gd name="T48" fmla="*/ 474 w 829"/>
                <a:gd name="T49" fmla="*/ 194 h 832"/>
                <a:gd name="T50" fmla="*/ 553 w 829"/>
                <a:gd name="T51" fmla="*/ 195 h 832"/>
                <a:gd name="T52" fmla="*/ 633 w 829"/>
                <a:gd name="T53" fmla="*/ 216 h 832"/>
                <a:gd name="T54" fmla="*/ 705 w 829"/>
                <a:gd name="T55" fmla="*/ 257 h 832"/>
                <a:gd name="T56" fmla="*/ 763 w 829"/>
                <a:gd name="T57" fmla="*/ 315 h 832"/>
                <a:gd name="T58" fmla="*/ 803 w 829"/>
                <a:gd name="T59" fmla="*/ 383 h 832"/>
                <a:gd name="T60" fmla="*/ 825 w 829"/>
                <a:gd name="T61" fmla="*/ 456 h 832"/>
                <a:gd name="T62" fmla="*/ 829 w 829"/>
                <a:gd name="T63" fmla="*/ 531 h 832"/>
                <a:gd name="T64" fmla="*/ 817 w 829"/>
                <a:gd name="T65" fmla="*/ 605 h 832"/>
                <a:gd name="T66" fmla="*/ 785 w 829"/>
                <a:gd name="T67" fmla="*/ 676 h 832"/>
                <a:gd name="T68" fmla="*/ 737 w 829"/>
                <a:gd name="T69" fmla="*/ 738 h 832"/>
                <a:gd name="T70" fmla="*/ 670 w 829"/>
                <a:gd name="T71" fmla="*/ 789 h 832"/>
                <a:gd name="T72" fmla="*/ 594 w 829"/>
                <a:gd name="T73" fmla="*/ 821 h 832"/>
                <a:gd name="T74" fmla="*/ 511 w 829"/>
                <a:gd name="T75" fmla="*/ 832 h 832"/>
                <a:gd name="T76" fmla="*/ 428 w 829"/>
                <a:gd name="T77" fmla="*/ 821 h 832"/>
                <a:gd name="T78" fmla="*/ 352 w 829"/>
                <a:gd name="T79" fmla="*/ 789 h 832"/>
                <a:gd name="T80" fmla="*/ 285 w 829"/>
                <a:gd name="T81" fmla="*/ 738 h 832"/>
                <a:gd name="T82" fmla="*/ 234 w 829"/>
                <a:gd name="T83" fmla="*/ 672 h 832"/>
                <a:gd name="T84" fmla="*/ 202 w 829"/>
                <a:gd name="T85" fmla="*/ 596 h 832"/>
                <a:gd name="T86" fmla="*/ 191 w 829"/>
                <a:gd name="T87" fmla="*/ 513 h 832"/>
                <a:gd name="T88" fmla="*/ 200 w 829"/>
                <a:gd name="T89" fmla="*/ 441 h 832"/>
                <a:gd name="T90" fmla="*/ 223 w 829"/>
                <a:gd name="T91" fmla="*/ 373 h 832"/>
                <a:gd name="T92" fmla="*/ 20 w 829"/>
                <a:gd name="T93" fmla="*/ 120 h 832"/>
                <a:gd name="T94" fmla="*/ 2 w 829"/>
                <a:gd name="T95" fmla="*/ 89 h 832"/>
                <a:gd name="T96" fmla="*/ 2 w 829"/>
                <a:gd name="T97" fmla="*/ 53 h 832"/>
                <a:gd name="T98" fmla="*/ 20 w 829"/>
                <a:gd name="T99" fmla="*/ 21 h 832"/>
                <a:gd name="T100" fmla="*/ 51 w 829"/>
                <a:gd name="T101" fmla="*/ 3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29" h="832">
                  <a:moveTo>
                    <a:pt x="511" y="333"/>
                  </a:moveTo>
                  <a:lnTo>
                    <a:pt x="482" y="335"/>
                  </a:lnTo>
                  <a:lnTo>
                    <a:pt x="455" y="342"/>
                  </a:lnTo>
                  <a:lnTo>
                    <a:pt x="430" y="352"/>
                  </a:lnTo>
                  <a:lnTo>
                    <a:pt x="405" y="367"/>
                  </a:lnTo>
                  <a:lnTo>
                    <a:pt x="384" y="385"/>
                  </a:lnTo>
                  <a:lnTo>
                    <a:pt x="365" y="407"/>
                  </a:lnTo>
                  <a:lnTo>
                    <a:pt x="351" y="431"/>
                  </a:lnTo>
                  <a:lnTo>
                    <a:pt x="340" y="457"/>
                  </a:lnTo>
                  <a:lnTo>
                    <a:pt x="334" y="484"/>
                  </a:lnTo>
                  <a:lnTo>
                    <a:pt x="332" y="513"/>
                  </a:lnTo>
                  <a:lnTo>
                    <a:pt x="334" y="541"/>
                  </a:lnTo>
                  <a:lnTo>
                    <a:pt x="340" y="568"/>
                  </a:lnTo>
                  <a:lnTo>
                    <a:pt x="351" y="594"/>
                  </a:lnTo>
                  <a:lnTo>
                    <a:pt x="365" y="618"/>
                  </a:lnTo>
                  <a:lnTo>
                    <a:pt x="384" y="640"/>
                  </a:lnTo>
                  <a:lnTo>
                    <a:pt x="405" y="658"/>
                  </a:lnTo>
                  <a:lnTo>
                    <a:pt x="430" y="673"/>
                  </a:lnTo>
                  <a:lnTo>
                    <a:pt x="455" y="683"/>
                  </a:lnTo>
                  <a:lnTo>
                    <a:pt x="482" y="690"/>
                  </a:lnTo>
                  <a:lnTo>
                    <a:pt x="511" y="692"/>
                  </a:lnTo>
                  <a:lnTo>
                    <a:pt x="539" y="690"/>
                  </a:lnTo>
                  <a:lnTo>
                    <a:pt x="566" y="683"/>
                  </a:lnTo>
                  <a:lnTo>
                    <a:pt x="592" y="673"/>
                  </a:lnTo>
                  <a:lnTo>
                    <a:pt x="616" y="658"/>
                  </a:lnTo>
                  <a:lnTo>
                    <a:pt x="637" y="640"/>
                  </a:lnTo>
                  <a:lnTo>
                    <a:pt x="656" y="617"/>
                  </a:lnTo>
                  <a:lnTo>
                    <a:pt x="671" y="593"/>
                  </a:lnTo>
                  <a:lnTo>
                    <a:pt x="682" y="567"/>
                  </a:lnTo>
                  <a:lnTo>
                    <a:pt x="688" y="540"/>
                  </a:lnTo>
                  <a:lnTo>
                    <a:pt x="690" y="513"/>
                  </a:lnTo>
                  <a:lnTo>
                    <a:pt x="688" y="485"/>
                  </a:lnTo>
                  <a:lnTo>
                    <a:pt x="682" y="458"/>
                  </a:lnTo>
                  <a:lnTo>
                    <a:pt x="671" y="432"/>
                  </a:lnTo>
                  <a:lnTo>
                    <a:pt x="656" y="408"/>
                  </a:lnTo>
                  <a:lnTo>
                    <a:pt x="637" y="385"/>
                  </a:lnTo>
                  <a:lnTo>
                    <a:pt x="616" y="367"/>
                  </a:lnTo>
                  <a:lnTo>
                    <a:pt x="592" y="352"/>
                  </a:lnTo>
                  <a:lnTo>
                    <a:pt x="567" y="342"/>
                  </a:lnTo>
                  <a:lnTo>
                    <a:pt x="539" y="335"/>
                  </a:lnTo>
                  <a:lnTo>
                    <a:pt x="511" y="333"/>
                  </a:lnTo>
                  <a:close/>
                  <a:moveTo>
                    <a:pt x="69" y="0"/>
                  </a:moveTo>
                  <a:lnTo>
                    <a:pt x="87" y="2"/>
                  </a:lnTo>
                  <a:lnTo>
                    <a:pt x="104" y="10"/>
                  </a:lnTo>
                  <a:lnTo>
                    <a:pt x="119" y="20"/>
                  </a:lnTo>
                  <a:lnTo>
                    <a:pt x="340" y="242"/>
                  </a:lnTo>
                  <a:lnTo>
                    <a:pt x="371" y="225"/>
                  </a:lnTo>
                  <a:lnTo>
                    <a:pt x="404" y="210"/>
                  </a:lnTo>
                  <a:lnTo>
                    <a:pt x="438" y="200"/>
                  </a:lnTo>
                  <a:lnTo>
                    <a:pt x="474" y="194"/>
                  </a:lnTo>
                  <a:lnTo>
                    <a:pt x="511" y="192"/>
                  </a:lnTo>
                  <a:lnTo>
                    <a:pt x="553" y="195"/>
                  </a:lnTo>
                  <a:lnTo>
                    <a:pt x="594" y="203"/>
                  </a:lnTo>
                  <a:lnTo>
                    <a:pt x="633" y="216"/>
                  </a:lnTo>
                  <a:lnTo>
                    <a:pt x="670" y="234"/>
                  </a:lnTo>
                  <a:lnTo>
                    <a:pt x="705" y="257"/>
                  </a:lnTo>
                  <a:lnTo>
                    <a:pt x="737" y="286"/>
                  </a:lnTo>
                  <a:lnTo>
                    <a:pt x="763" y="315"/>
                  </a:lnTo>
                  <a:lnTo>
                    <a:pt x="785" y="348"/>
                  </a:lnTo>
                  <a:lnTo>
                    <a:pt x="803" y="383"/>
                  </a:lnTo>
                  <a:lnTo>
                    <a:pt x="817" y="419"/>
                  </a:lnTo>
                  <a:lnTo>
                    <a:pt x="825" y="456"/>
                  </a:lnTo>
                  <a:lnTo>
                    <a:pt x="829" y="493"/>
                  </a:lnTo>
                  <a:lnTo>
                    <a:pt x="829" y="531"/>
                  </a:lnTo>
                  <a:lnTo>
                    <a:pt x="825" y="568"/>
                  </a:lnTo>
                  <a:lnTo>
                    <a:pt x="817" y="605"/>
                  </a:lnTo>
                  <a:lnTo>
                    <a:pt x="803" y="641"/>
                  </a:lnTo>
                  <a:lnTo>
                    <a:pt x="785" y="676"/>
                  </a:lnTo>
                  <a:lnTo>
                    <a:pt x="763" y="708"/>
                  </a:lnTo>
                  <a:lnTo>
                    <a:pt x="737" y="738"/>
                  </a:lnTo>
                  <a:lnTo>
                    <a:pt x="705" y="766"/>
                  </a:lnTo>
                  <a:lnTo>
                    <a:pt x="670" y="789"/>
                  </a:lnTo>
                  <a:lnTo>
                    <a:pt x="633" y="808"/>
                  </a:lnTo>
                  <a:lnTo>
                    <a:pt x="594" y="821"/>
                  </a:lnTo>
                  <a:lnTo>
                    <a:pt x="553" y="829"/>
                  </a:lnTo>
                  <a:lnTo>
                    <a:pt x="511" y="832"/>
                  </a:lnTo>
                  <a:lnTo>
                    <a:pt x="469" y="829"/>
                  </a:lnTo>
                  <a:lnTo>
                    <a:pt x="428" y="821"/>
                  </a:lnTo>
                  <a:lnTo>
                    <a:pt x="389" y="808"/>
                  </a:lnTo>
                  <a:lnTo>
                    <a:pt x="352" y="789"/>
                  </a:lnTo>
                  <a:lnTo>
                    <a:pt x="317" y="766"/>
                  </a:lnTo>
                  <a:lnTo>
                    <a:pt x="285" y="738"/>
                  </a:lnTo>
                  <a:lnTo>
                    <a:pt x="257" y="707"/>
                  </a:lnTo>
                  <a:lnTo>
                    <a:pt x="234" y="672"/>
                  </a:lnTo>
                  <a:lnTo>
                    <a:pt x="216" y="635"/>
                  </a:lnTo>
                  <a:lnTo>
                    <a:pt x="202" y="596"/>
                  </a:lnTo>
                  <a:lnTo>
                    <a:pt x="194" y="555"/>
                  </a:lnTo>
                  <a:lnTo>
                    <a:pt x="191" y="513"/>
                  </a:lnTo>
                  <a:lnTo>
                    <a:pt x="194" y="476"/>
                  </a:lnTo>
                  <a:lnTo>
                    <a:pt x="200" y="441"/>
                  </a:lnTo>
                  <a:lnTo>
                    <a:pt x="209" y="406"/>
                  </a:lnTo>
                  <a:lnTo>
                    <a:pt x="223" y="373"/>
                  </a:lnTo>
                  <a:lnTo>
                    <a:pt x="241" y="342"/>
                  </a:lnTo>
                  <a:lnTo>
                    <a:pt x="20" y="120"/>
                  </a:lnTo>
                  <a:lnTo>
                    <a:pt x="8" y="106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8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Freeform 558"/>
            <p:cNvSpPr>
              <a:spLocks noEditPoints="1"/>
            </p:cNvSpPr>
            <p:nvPr/>
          </p:nvSpPr>
          <p:spPr bwMode="auto">
            <a:xfrm>
              <a:off x="2606675" y="5845175"/>
              <a:ext cx="131762" cy="131763"/>
            </a:xfrm>
            <a:custGeom>
              <a:avLst/>
              <a:gdLst>
                <a:gd name="T0" fmla="*/ 291 w 831"/>
                <a:gd name="T1" fmla="*/ 142 h 831"/>
                <a:gd name="T2" fmla="*/ 239 w 831"/>
                <a:gd name="T3" fmla="*/ 159 h 831"/>
                <a:gd name="T4" fmla="*/ 193 w 831"/>
                <a:gd name="T5" fmla="*/ 193 h 831"/>
                <a:gd name="T6" fmla="*/ 160 w 831"/>
                <a:gd name="T7" fmla="*/ 238 h 831"/>
                <a:gd name="T8" fmla="*/ 143 w 831"/>
                <a:gd name="T9" fmla="*/ 291 h 831"/>
                <a:gd name="T10" fmla="*/ 143 w 831"/>
                <a:gd name="T11" fmla="*/ 348 h 831"/>
                <a:gd name="T12" fmla="*/ 160 w 831"/>
                <a:gd name="T13" fmla="*/ 400 h 831"/>
                <a:gd name="T14" fmla="*/ 193 w 831"/>
                <a:gd name="T15" fmla="*/ 446 h 831"/>
                <a:gd name="T16" fmla="*/ 239 w 831"/>
                <a:gd name="T17" fmla="*/ 479 h 831"/>
                <a:gd name="T18" fmla="*/ 291 w 831"/>
                <a:gd name="T19" fmla="*/ 496 h 831"/>
                <a:gd name="T20" fmla="*/ 348 w 831"/>
                <a:gd name="T21" fmla="*/ 496 h 831"/>
                <a:gd name="T22" fmla="*/ 401 w 831"/>
                <a:gd name="T23" fmla="*/ 479 h 831"/>
                <a:gd name="T24" fmla="*/ 446 w 831"/>
                <a:gd name="T25" fmla="*/ 446 h 831"/>
                <a:gd name="T26" fmla="*/ 480 w 831"/>
                <a:gd name="T27" fmla="*/ 400 h 831"/>
                <a:gd name="T28" fmla="*/ 497 w 831"/>
                <a:gd name="T29" fmla="*/ 348 h 831"/>
                <a:gd name="T30" fmla="*/ 497 w 831"/>
                <a:gd name="T31" fmla="*/ 291 h 831"/>
                <a:gd name="T32" fmla="*/ 480 w 831"/>
                <a:gd name="T33" fmla="*/ 238 h 831"/>
                <a:gd name="T34" fmla="*/ 446 w 831"/>
                <a:gd name="T35" fmla="*/ 193 h 831"/>
                <a:gd name="T36" fmla="*/ 401 w 831"/>
                <a:gd name="T37" fmla="*/ 159 h 831"/>
                <a:gd name="T38" fmla="*/ 348 w 831"/>
                <a:gd name="T39" fmla="*/ 142 h 831"/>
                <a:gd name="T40" fmla="*/ 320 w 831"/>
                <a:gd name="T41" fmla="*/ 0 h 831"/>
                <a:gd name="T42" fmla="*/ 403 w 831"/>
                <a:gd name="T43" fmla="*/ 10 h 831"/>
                <a:gd name="T44" fmla="*/ 479 w 831"/>
                <a:gd name="T45" fmla="*/ 42 h 831"/>
                <a:gd name="T46" fmla="*/ 545 w 831"/>
                <a:gd name="T47" fmla="*/ 94 h 831"/>
                <a:gd name="T48" fmla="*/ 597 w 831"/>
                <a:gd name="T49" fmla="*/ 160 h 831"/>
                <a:gd name="T50" fmla="*/ 629 w 831"/>
                <a:gd name="T51" fmla="*/ 236 h 831"/>
                <a:gd name="T52" fmla="*/ 639 w 831"/>
                <a:gd name="T53" fmla="*/ 319 h 831"/>
                <a:gd name="T54" fmla="*/ 631 w 831"/>
                <a:gd name="T55" fmla="*/ 391 h 831"/>
                <a:gd name="T56" fmla="*/ 608 w 831"/>
                <a:gd name="T57" fmla="*/ 458 h 831"/>
                <a:gd name="T58" fmla="*/ 811 w 831"/>
                <a:gd name="T59" fmla="*/ 710 h 831"/>
                <a:gd name="T60" fmla="*/ 829 w 831"/>
                <a:gd name="T61" fmla="*/ 743 h 831"/>
                <a:gd name="T62" fmla="*/ 829 w 831"/>
                <a:gd name="T63" fmla="*/ 778 h 831"/>
                <a:gd name="T64" fmla="*/ 811 w 831"/>
                <a:gd name="T65" fmla="*/ 810 h 831"/>
                <a:gd name="T66" fmla="*/ 778 w 831"/>
                <a:gd name="T67" fmla="*/ 829 h 831"/>
                <a:gd name="T68" fmla="*/ 744 w 831"/>
                <a:gd name="T69" fmla="*/ 829 h 831"/>
                <a:gd name="T70" fmla="*/ 712 w 831"/>
                <a:gd name="T71" fmla="*/ 810 h 831"/>
                <a:gd name="T72" fmla="*/ 459 w 831"/>
                <a:gd name="T73" fmla="*/ 606 h 831"/>
                <a:gd name="T74" fmla="*/ 393 w 831"/>
                <a:gd name="T75" fmla="*/ 630 h 831"/>
                <a:gd name="T76" fmla="*/ 320 w 831"/>
                <a:gd name="T77" fmla="*/ 639 h 831"/>
                <a:gd name="T78" fmla="*/ 237 w 831"/>
                <a:gd name="T79" fmla="*/ 628 h 831"/>
                <a:gd name="T80" fmla="*/ 161 w 831"/>
                <a:gd name="T81" fmla="*/ 597 h 831"/>
                <a:gd name="T82" fmla="*/ 94 w 831"/>
                <a:gd name="T83" fmla="*/ 545 h 831"/>
                <a:gd name="T84" fmla="*/ 42 w 831"/>
                <a:gd name="T85" fmla="*/ 478 h 831"/>
                <a:gd name="T86" fmla="*/ 11 w 831"/>
                <a:gd name="T87" fmla="*/ 402 h 831"/>
                <a:gd name="T88" fmla="*/ 0 w 831"/>
                <a:gd name="T89" fmla="*/ 319 h 831"/>
                <a:gd name="T90" fmla="*/ 11 w 831"/>
                <a:gd name="T91" fmla="*/ 236 h 831"/>
                <a:gd name="T92" fmla="*/ 42 w 831"/>
                <a:gd name="T93" fmla="*/ 160 h 831"/>
                <a:gd name="T94" fmla="*/ 94 w 831"/>
                <a:gd name="T95" fmla="*/ 94 h 831"/>
                <a:gd name="T96" fmla="*/ 161 w 831"/>
                <a:gd name="T97" fmla="*/ 42 h 831"/>
                <a:gd name="T98" fmla="*/ 237 w 831"/>
                <a:gd name="T99" fmla="*/ 10 h 831"/>
                <a:gd name="T100" fmla="*/ 320 w 831"/>
                <a:gd name="T101" fmla="*/ 0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31" h="831">
                  <a:moveTo>
                    <a:pt x="320" y="140"/>
                  </a:moveTo>
                  <a:lnTo>
                    <a:pt x="291" y="142"/>
                  </a:lnTo>
                  <a:lnTo>
                    <a:pt x="265" y="148"/>
                  </a:lnTo>
                  <a:lnTo>
                    <a:pt x="239" y="159"/>
                  </a:lnTo>
                  <a:lnTo>
                    <a:pt x="214" y="174"/>
                  </a:lnTo>
                  <a:lnTo>
                    <a:pt x="193" y="193"/>
                  </a:lnTo>
                  <a:lnTo>
                    <a:pt x="174" y="214"/>
                  </a:lnTo>
                  <a:lnTo>
                    <a:pt x="160" y="238"/>
                  </a:lnTo>
                  <a:lnTo>
                    <a:pt x="149" y="263"/>
                  </a:lnTo>
                  <a:lnTo>
                    <a:pt x="143" y="291"/>
                  </a:lnTo>
                  <a:lnTo>
                    <a:pt x="141" y="319"/>
                  </a:lnTo>
                  <a:lnTo>
                    <a:pt x="143" y="348"/>
                  </a:lnTo>
                  <a:lnTo>
                    <a:pt x="149" y="374"/>
                  </a:lnTo>
                  <a:lnTo>
                    <a:pt x="160" y="400"/>
                  </a:lnTo>
                  <a:lnTo>
                    <a:pt x="174" y="425"/>
                  </a:lnTo>
                  <a:lnTo>
                    <a:pt x="193" y="446"/>
                  </a:lnTo>
                  <a:lnTo>
                    <a:pt x="214" y="465"/>
                  </a:lnTo>
                  <a:lnTo>
                    <a:pt x="239" y="479"/>
                  </a:lnTo>
                  <a:lnTo>
                    <a:pt x="264" y="490"/>
                  </a:lnTo>
                  <a:lnTo>
                    <a:pt x="291" y="496"/>
                  </a:lnTo>
                  <a:lnTo>
                    <a:pt x="320" y="498"/>
                  </a:lnTo>
                  <a:lnTo>
                    <a:pt x="348" y="496"/>
                  </a:lnTo>
                  <a:lnTo>
                    <a:pt x="376" y="490"/>
                  </a:lnTo>
                  <a:lnTo>
                    <a:pt x="401" y="479"/>
                  </a:lnTo>
                  <a:lnTo>
                    <a:pt x="425" y="465"/>
                  </a:lnTo>
                  <a:lnTo>
                    <a:pt x="446" y="446"/>
                  </a:lnTo>
                  <a:lnTo>
                    <a:pt x="465" y="425"/>
                  </a:lnTo>
                  <a:lnTo>
                    <a:pt x="480" y="400"/>
                  </a:lnTo>
                  <a:lnTo>
                    <a:pt x="491" y="375"/>
                  </a:lnTo>
                  <a:lnTo>
                    <a:pt x="497" y="348"/>
                  </a:lnTo>
                  <a:lnTo>
                    <a:pt x="499" y="319"/>
                  </a:lnTo>
                  <a:lnTo>
                    <a:pt x="497" y="291"/>
                  </a:lnTo>
                  <a:lnTo>
                    <a:pt x="491" y="263"/>
                  </a:lnTo>
                  <a:lnTo>
                    <a:pt x="480" y="238"/>
                  </a:lnTo>
                  <a:lnTo>
                    <a:pt x="465" y="214"/>
                  </a:lnTo>
                  <a:lnTo>
                    <a:pt x="446" y="193"/>
                  </a:lnTo>
                  <a:lnTo>
                    <a:pt x="425" y="174"/>
                  </a:lnTo>
                  <a:lnTo>
                    <a:pt x="401" y="159"/>
                  </a:lnTo>
                  <a:lnTo>
                    <a:pt x="376" y="148"/>
                  </a:lnTo>
                  <a:lnTo>
                    <a:pt x="348" y="142"/>
                  </a:lnTo>
                  <a:lnTo>
                    <a:pt x="320" y="140"/>
                  </a:lnTo>
                  <a:close/>
                  <a:moveTo>
                    <a:pt x="320" y="0"/>
                  </a:moveTo>
                  <a:lnTo>
                    <a:pt x="362" y="3"/>
                  </a:lnTo>
                  <a:lnTo>
                    <a:pt x="403" y="10"/>
                  </a:lnTo>
                  <a:lnTo>
                    <a:pt x="442" y="24"/>
                  </a:lnTo>
                  <a:lnTo>
                    <a:pt x="479" y="42"/>
                  </a:lnTo>
                  <a:lnTo>
                    <a:pt x="514" y="65"/>
                  </a:lnTo>
                  <a:lnTo>
                    <a:pt x="545" y="94"/>
                  </a:lnTo>
                  <a:lnTo>
                    <a:pt x="574" y="125"/>
                  </a:lnTo>
                  <a:lnTo>
                    <a:pt x="597" y="160"/>
                  </a:lnTo>
                  <a:lnTo>
                    <a:pt x="616" y="197"/>
                  </a:lnTo>
                  <a:lnTo>
                    <a:pt x="629" y="236"/>
                  </a:lnTo>
                  <a:lnTo>
                    <a:pt x="637" y="277"/>
                  </a:lnTo>
                  <a:lnTo>
                    <a:pt x="639" y="319"/>
                  </a:lnTo>
                  <a:lnTo>
                    <a:pt x="637" y="355"/>
                  </a:lnTo>
                  <a:lnTo>
                    <a:pt x="631" y="391"/>
                  </a:lnTo>
                  <a:lnTo>
                    <a:pt x="621" y="426"/>
                  </a:lnTo>
                  <a:lnTo>
                    <a:pt x="608" y="458"/>
                  </a:lnTo>
                  <a:lnTo>
                    <a:pt x="590" y="490"/>
                  </a:lnTo>
                  <a:lnTo>
                    <a:pt x="811" y="710"/>
                  </a:lnTo>
                  <a:lnTo>
                    <a:pt x="823" y="726"/>
                  </a:lnTo>
                  <a:lnTo>
                    <a:pt x="829" y="743"/>
                  </a:lnTo>
                  <a:lnTo>
                    <a:pt x="831" y="760"/>
                  </a:lnTo>
                  <a:lnTo>
                    <a:pt x="829" y="778"/>
                  </a:lnTo>
                  <a:lnTo>
                    <a:pt x="823" y="795"/>
                  </a:lnTo>
                  <a:lnTo>
                    <a:pt x="811" y="810"/>
                  </a:lnTo>
                  <a:lnTo>
                    <a:pt x="796" y="821"/>
                  </a:lnTo>
                  <a:lnTo>
                    <a:pt x="778" y="829"/>
                  </a:lnTo>
                  <a:lnTo>
                    <a:pt x="762" y="831"/>
                  </a:lnTo>
                  <a:lnTo>
                    <a:pt x="744" y="829"/>
                  </a:lnTo>
                  <a:lnTo>
                    <a:pt x="727" y="821"/>
                  </a:lnTo>
                  <a:lnTo>
                    <a:pt x="712" y="810"/>
                  </a:lnTo>
                  <a:lnTo>
                    <a:pt x="491" y="589"/>
                  </a:lnTo>
                  <a:lnTo>
                    <a:pt x="459" y="606"/>
                  </a:lnTo>
                  <a:lnTo>
                    <a:pt x="426" y="621"/>
                  </a:lnTo>
                  <a:lnTo>
                    <a:pt x="393" y="630"/>
                  </a:lnTo>
                  <a:lnTo>
                    <a:pt x="357" y="637"/>
                  </a:lnTo>
                  <a:lnTo>
                    <a:pt x="320" y="639"/>
                  </a:lnTo>
                  <a:lnTo>
                    <a:pt x="278" y="636"/>
                  </a:lnTo>
                  <a:lnTo>
                    <a:pt x="237" y="628"/>
                  </a:lnTo>
                  <a:lnTo>
                    <a:pt x="197" y="614"/>
                  </a:lnTo>
                  <a:lnTo>
                    <a:pt x="161" y="597"/>
                  </a:lnTo>
                  <a:lnTo>
                    <a:pt x="126" y="573"/>
                  </a:lnTo>
                  <a:lnTo>
                    <a:pt x="94" y="545"/>
                  </a:lnTo>
                  <a:lnTo>
                    <a:pt x="66" y="513"/>
                  </a:lnTo>
                  <a:lnTo>
                    <a:pt x="42" y="478"/>
                  </a:lnTo>
                  <a:lnTo>
                    <a:pt x="25" y="442"/>
                  </a:lnTo>
                  <a:lnTo>
                    <a:pt x="11" y="402"/>
                  </a:lnTo>
                  <a:lnTo>
                    <a:pt x="3" y="361"/>
                  </a:lnTo>
                  <a:lnTo>
                    <a:pt x="0" y="319"/>
                  </a:lnTo>
                  <a:lnTo>
                    <a:pt x="3" y="277"/>
                  </a:lnTo>
                  <a:lnTo>
                    <a:pt x="11" y="236"/>
                  </a:lnTo>
                  <a:lnTo>
                    <a:pt x="25" y="197"/>
                  </a:lnTo>
                  <a:lnTo>
                    <a:pt x="42" y="160"/>
                  </a:lnTo>
                  <a:lnTo>
                    <a:pt x="66" y="125"/>
                  </a:lnTo>
                  <a:lnTo>
                    <a:pt x="94" y="94"/>
                  </a:lnTo>
                  <a:lnTo>
                    <a:pt x="126" y="65"/>
                  </a:lnTo>
                  <a:lnTo>
                    <a:pt x="161" y="42"/>
                  </a:lnTo>
                  <a:lnTo>
                    <a:pt x="197" y="24"/>
                  </a:lnTo>
                  <a:lnTo>
                    <a:pt x="237" y="10"/>
                  </a:lnTo>
                  <a:lnTo>
                    <a:pt x="278" y="3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Freeform 559"/>
            <p:cNvSpPr>
              <a:spLocks noEditPoints="1"/>
            </p:cNvSpPr>
            <p:nvPr/>
          </p:nvSpPr>
          <p:spPr bwMode="auto">
            <a:xfrm>
              <a:off x="2894013" y="5845175"/>
              <a:ext cx="131762" cy="131763"/>
            </a:xfrm>
            <a:custGeom>
              <a:avLst/>
              <a:gdLst>
                <a:gd name="T0" fmla="*/ 484 w 831"/>
                <a:gd name="T1" fmla="*/ 143 h 832"/>
                <a:gd name="T2" fmla="*/ 432 w 831"/>
                <a:gd name="T3" fmla="*/ 160 h 832"/>
                <a:gd name="T4" fmla="*/ 386 w 831"/>
                <a:gd name="T5" fmla="*/ 194 h 832"/>
                <a:gd name="T6" fmla="*/ 353 w 831"/>
                <a:gd name="T7" fmla="*/ 239 h 832"/>
                <a:gd name="T8" fmla="*/ 336 w 831"/>
                <a:gd name="T9" fmla="*/ 292 h 832"/>
                <a:gd name="T10" fmla="*/ 336 w 831"/>
                <a:gd name="T11" fmla="*/ 349 h 832"/>
                <a:gd name="T12" fmla="*/ 353 w 831"/>
                <a:gd name="T13" fmla="*/ 402 h 832"/>
                <a:gd name="T14" fmla="*/ 386 w 831"/>
                <a:gd name="T15" fmla="*/ 448 h 832"/>
                <a:gd name="T16" fmla="*/ 432 w 831"/>
                <a:gd name="T17" fmla="*/ 480 h 832"/>
                <a:gd name="T18" fmla="*/ 484 w 831"/>
                <a:gd name="T19" fmla="*/ 498 h 832"/>
                <a:gd name="T20" fmla="*/ 541 w 831"/>
                <a:gd name="T21" fmla="*/ 498 h 832"/>
                <a:gd name="T22" fmla="*/ 594 w 831"/>
                <a:gd name="T23" fmla="*/ 480 h 832"/>
                <a:gd name="T24" fmla="*/ 639 w 831"/>
                <a:gd name="T25" fmla="*/ 448 h 832"/>
                <a:gd name="T26" fmla="*/ 673 w 831"/>
                <a:gd name="T27" fmla="*/ 401 h 832"/>
                <a:gd name="T28" fmla="*/ 690 w 831"/>
                <a:gd name="T29" fmla="*/ 348 h 832"/>
                <a:gd name="T30" fmla="*/ 690 w 831"/>
                <a:gd name="T31" fmla="*/ 293 h 832"/>
                <a:gd name="T32" fmla="*/ 673 w 831"/>
                <a:gd name="T33" fmla="*/ 240 h 832"/>
                <a:gd name="T34" fmla="*/ 639 w 831"/>
                <a:gd name="T35" fmla="*/ 194 h 832"/>
                <a:gd name="T36" fmla="*/ 594 w 831"/>
                <a:gd name="T37" fmla="*/ 160 h 832"/>
                <a:gd name="T38" fmla="*/ 541 w 831"/>
                <a:gd name="T39" fmla="*/ 143 h 832"/>
                <a:gd name="T40" fmla="*/ 513 w 831"/>
                <a:gd name="T41" fmla="*/ 0 h 832"/>
                <a:gd name="T42" fmla="*/ 596 w 831"/>
                <a:gd name="T43" fmla="*/ 11 h 832"/>
                <a:gd name="T44" fmla="*/ 672 w 831"/>
                <a:gd name="T45" fmla="*/ 43 h 832"/>
                <a:gd name="T46" fmla="*/ 739 w 831"/>
                <a:gd name="T47" fmla="*/ 93 h 832"/>
                <a:gd name="T48" fmla="*/ 787 w 831"/>
                <a:gd name="T49" fmla="*/ 156 h 832"/>
                <a:gd name="T50" fmla="*/ 819 w 831"/>
                <a:gd name="T51" fmla="*/ 226 h 832"/>
                <a:gd name="T52" fmla="*/ 831 w 831"/>
                <a:gd name="T53" fmla="*/ 301 h 832"/>
                <a:gd name="T54" fmla="*/ 827 w 831"/>
                <a:gd name="T55" fmla="*/ 376 h 832"/>
                <a:gd name="T56" fmla="*/ 805 w 831"/>
                <a:gd name="T57" fmla="*/ 449 h 832"/>
                <a:gd name="T58" fmla="*/ 765 w 831"/>
                <a:gd name="T59" fmla="*/ 516 h 832"/>
                <a:gd name="T60" fmla="*/ 707 w 831"/>
                <a:gd name="T61" fmla="*/ 574 h 832"/>
                <a:gd name="T62" fmla="*/ 635 w 831"/>
                <a:gd name="T63" fmla="*/ 615 h 832"/>
                <a:gd name="T64" fmla="*/ 555 w 831"/>
                <a:gd name="T65" fmla="*/ 637 h 832"/>
                <a:gd name="T66" fmla="*/ 476 w 831"/>
                <a:gd name="T67" fmla="*/ 638 h 832"/>
                <a:gd name="T68" fmla="*/ 406 w 831"/>
                <a:gd name="T69" fmla="*/ 622 h 832"/>
                <a:gd name="T70" fmla="*/ 342 w 831"/>
                <a:gd name="T71" fmla="*/ 590 h 832"/>
                <a:gd name="T72" fmla="*/ 106 w 831"/>
                <a:gd name="T73" fmla="*/ 822 h 832"/>
                <a:gd name="T74" fmla="*/ 71 w 831"/>
                <a:gd name="T75" fmla="*/ 832 h 832"/>
                <a:gd name="T76" fmla="*/ 36 w 831"/>
                <a:gd name="T77" fmla="*/ 822 h 832"/>
                <a:gd name="T78" fmla="*/ 10 w 831"/>
                <a:gd name="T79" fmla="*/ 796 h 832"/>
                <a:gd name="T80" fmla="*/ 0 w 831"/>
                <a:gd name="T81" fmla="*/ 761 h 832"/>
                <a:gd name="T82" fmla="*/ 10 w 831"/>
                <a:gd name="T83" fmla="*/ 727 h 832"/>
                <a:gd name="T84" fmla="*/ 242 w 831"/>
                <a:gd name="T85" fmla="*/ 491 h 832"/>
                <a:gd name="T86" fmla="*/ 211 w 831"/>
                <a:gd name="T87" fmla="*/ 427 h 832"/>
                <a:gd name="T88" fmla="*/ 195 w 831"/>
                <a:gd name="T89" fmla="*/ 357 h 832"/>
                <a:gd name="T90" fmla="*/ 196 w 831"/>
                <a:gd name="T91" fmla="*/ 278 h 832"/>
                <a:gd name="T92" fmla="*/ 217 w 831"/>
                <a:gd name="T93" fmla="*/ 198 h 832"/>
                <a:gd name="T94" fmla="*/ 259 w 831"/>
                <a:gd name="T95" fmla="*/ 125 h 832"/>
                <a:gd name="T96" fmla="*/ 319 w 831"/>
                <a:gd name="T97" fmla="*/ 66 h 832"/>
                <a:gd name="T98" fmla="*/ 391 w 831"/>
                <a:gd name="T99" fmla="*/ 24 h 832"/>
                <a:gd name="T100" fmla="*/ 471 w 831"/>
                <a:gd name="T101" fmla="*/ 3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31" h="832">
                  <a:moveTo>
                    <a:pt x="513" y="141"/>
                  </a:moveTo>
                  <a:lnTo>
                    <a:pt x="484" y="143"/>
                  </a:lnTo>
                  <a:lnTo>
                    <a:pt x="457" y="149"/>
                  </a:lnTo>
                  <a:lnTo>
                    <a:pt x="432" y="160"/>
                  </a:lnTo>
                  <a:lnTo>
                    <a:pt x="407" y="175"/>
                  </a:lnTo>
                  <a:lnTo>
                    <a:pt x="386" y="194"/>
                  </a:lnTo>
                  <a:lnTo>
                    <a:pt x="367" y="215"/>
                  </a:lnTo>
                  <a:lnTo>
                    <a:pt x="353" y="239"/>
                  </a:lnTo>
                  <a:lnTo>
                    <a:pt x="342" y="264"/>
                  </a:lnTo>
                  <a:lnTo>
                    <a:pt x="336" y="292"/>
                  </a:lnTo>
                  <a:lnTo>
                    <a:pt x="334" y="321"/>
                  </a:lnTo>
                  <a:lnTo>
                    <a:pt x="336" y="349"/>
                  </a:lnTo>
                  <a:lnTo>
                    <a:pt x="342" y="376"/>
                  </a:lnTo>
                  <a:lnTo>
                    <a:pt x="353" y="402"/>
                  </a:lnTo>
                  <a:lnTo>
                    <a:pt x="367" y="426"/>
                  </a:lnTo>
                  <a:lnTo>
                    <a:pt x="386" y="448"/>
                  </a:lnTo>
                  <a:lnTo>
                    <a:pt x="407" y="466"/>
                  </a:lnTo>
                  <a:lnTo>
                    <a:pt x="432" y="480"/>
                  </a:lnTo>
                  <a:lnTo>
                    <a:pt x="457" y="491"/>
                  </a:lnTo>
                  <a:lnTo>
                    <a:pt x="484" y="498"/>
                  </a:lnTo>
                  <a:lnTo>
                    <a:pt x="513" y="501"/>
                  </a:lnTo>
                  <a:lnTo>
                    <a:pt x="541" y="498"/>
                  </a:lnTo>
                  <a:lnTo>
                    <a:pt x="568" y="491"/>
                  </a:lnTo>
                  <a:lnTo>
                    <a:pt x="594" y="480"/>
                  </a:lnTo>
                  <a:lnTo>
                    <a:pt x="618" y="466"/>
                  </a:lnTo>
                  <a:lnTo>
                    <a:pt x="639" y="448"/>
                  </a:lnTo>
                  <a:lnTo>
                    <a:pt x="658" y="426"/>
                  </a:lnTo>
                  <a:lnTo>
                    <a:pt x="673" y="401"/>
                  </a:lnTo>
                  <a:lnTo>
                    <a:pt x="684" y="375"/>
                  </a:lnTo>
                  <a:lnTo>
                    <a:pt x="690" y="348"/>
                  </a:lnTo>
                  <a:lnTo>
                    <a:pt x="692" y="320"/>
                  </a:lnTo>
                  <a:lnTo>
                    <a:pt x="690" y="293"/>
                  </a:lnTo>
                  <a:lnTo>
                    <a:pt x="684" y="266"/>
                  </a:lnTo>
                  <a:lnTo>
                    <a:pt x="673" y="240"/>
                  </a:lnTo>
                  <a:lnTo>
                    <a:pt x="658" y="216"/>
                  </a:lnTo>
                  <a:lnTo>
                    <a:pt x="639" y="194"/>
                  </a:lnTo>
                  <a:lnTo>
                    <a:pt x="618" y="175"/>
                  </a:lnTo>
                  <a:lnTo>
                    <a:pt x="594" y="160"/>
                  </a:lnTo>
                  <a:lnTo>
                    <a:pt x="569" y="149"/>
                  </a:lnTo>
                  <a:lnTo>
                    <a:pt x="541" y="143"/>
                  </a:lnTo>
                  <a:lnTo>
                    <a:pt x="513" y="141"/>
                  </a:lnTo>
                  <a:close/>
                  <a:moveTo>
                    <a:pt x="513" y="0"/>
                  </a:moveTo>
                  <a:lnTo>
                    <a:pt x="555" y="3"/>
                  </a:lnTo>
                  <a:lnTo>
                    <a:pt x="596" y="11"/>
                  </a:lnTo>
                  <a:lnTo>
                    <a:pt x="635" y="24"/>
                  </a:lnTo>
                  <a:lnTo>
                    <a:pt x="672" y="43"/>
                  </a:lnTo>
                  <a:lnTo>
                    <a:pt x="707" y="66"/>
                  </a:lnTo>
                  <a:lnTo>
                    <a:pt x="739" y="93"/>
                  </a:lnTo>
                  <a:lnTo>
                    <a:pt x="765" y="124"/>
                  </a:lnTo>
                  <a:lnTo>
                    <a:pt x="787" y="156"/>
                  </a:lnTo>
                  <a:lnTo>
                    <a:pt x="805" y="190"/>
                  </a:lnTo>
                  <a:lnTo>
                    <a:pt x="819" y="226"/>
                  </a:lnTo>
                  <a:lnTo>
                    <a:pt x="827" y="263"/>
                  </a:lnTo>
                  <a:lnTo>
                    <a:pt x="831" y="301"/>
                  </a:lnTo>
                  <a:lnTo>
                    <a:pt x="831" y="339"/>
                  </a:lnTo>
                  <a:lnTo>
                    <a:pt x="827" y="376"/>
                  </a:lnTo>
                  <a:lnTo>
                    <a:pt x="819" y="413"/>
                  </a:lnTo>
                  <a:lnTo>
                    <a:pt x="805" y="449"/>
                  </a:lnTo>
                  <a:lnTo>
                    <a:pt x="787" y="484"/>
                  </a:lnTo>
                  <a:lnTo>
                    <a:pt x="765" y="516"/>
                  </a:lnTo>
                  <a:lnTo>
                    <a:pt x="739" y="546"/>
                  </a:lnTo>
                  <a:lnTo>
                    <a:pt x="707" y="574"/>
                  </a:lnTo>
                  <a:lnTo>
                    <a:pt x="672" y="598"/>
                  </a:lnTo>
                  <a:lnTo>
                    <a:pt x="635" y="615"/>
                  </a:lnTo>
                  <a:lnTo>
                    <a:pt x="596" y="629"/>
                  </a:lnTo>
                  <a:lnTo>
                    <a:pt x="555" y="637"/>
                  </a:lnTo>
                  <a:lnTo>
                    <a:pt x="513" y="640"/>
                  </a:lnTo>
                  <a:lnTo>
                    <a:pt x="476" y="638"/>
                  </a:lnTo>
                  <a:lnTo>
                    <a:pt x="441" y="631"/>
                  </a:lnTo>
                  <a:lnTo>
                    <a:pt x="406" y="622"/>
                  </a:lnTo>
                  <a:lnTo>
                    <a:pt x="374" y="608"/>
                  </a:lnTo>
                  <a:lnTo>
                    <a:pt x="342" y="590"/>
                  </a:lnTo>
                  <a:lnTo>
                    <a:pt x="121" y="811"/>
                  </a:lnTo>
                  <a:lnTo>
                    <a:pt x="106" y="822"/>
                  </a:lnTo>
                  <a:lnTo>
                    <a:pt x="88" y="830"/>
                  </a:lnTo>
                  <a:lnTo>
                    <a:pt x="71" y="832"/>
                  </a:lnTo>
                  <a:lnTo>
                    <a:pt x="53" y="830"/>
                  </a:lnTo>
                  <a:lnTo>
                    <a:pt x="36" y="822"/>
                  </a:lnTo>
                  <a:lnTo>
                    <a:pt x="22" y="811"/>
                  </a:lnTo>
                  <a:lnTo>
                    <a:pt x="10" y="796"/>
                  </a:lnTo>
                  <a:lnTo>
                    <a:pt x="3" y="779"/>
                  </a:lnTo>
                  <a:lnTo>
                    <a:pt x="0" y="761"/>
                  </a:lnTo>
                  <a:lnTo>
                    <a:pt x="3" y="744"/>
                  </a:lnTo>
                  <a:lnTo>
                    <a:pt x="10" y="727"/>
                  </a:lnTo>
                  <a:lnTo>
                    <a:pt x="22" y="711"/>
                  </a:lnTo>
                  <a:lnTo>
                    <a:pt x="242" y="491"/>
                  </a:lnTo>
                  <a:lnTo>
                    <a:pt x="225" y="459"/>
                  </a:lnTo>
                  <a:lnTo>
                    <a:pt x="211" y="427"/>
                  </a:lnTo>
                  <a:lnTo>
                    <a:pt x="201" y="392"/>
                  </a:lnTo>
                  <a:lnTo>
                    <a:pt x="195" y="357"/>
                  </a:lnTo>
                  <a:lnTo>
                    <a:pt x="192" y="320"/>
                  </a:lnTo>
                  <a:lnTo>
                    <a:pt x="196" y="278"/>
                  </a:lnTo>
                  <a:lnTo>
                    <a:pt x="204" y="237"/>
                  </a:lnTo>
                  <a:lnTo>
                    <a:pt x="217" y="198"/>
                  </a:lnTo>
                  <a:lnTo>
                    <a:pt x="236" y="160"/>
                  </a:lnTo>
                  <a:lnTo>
                    <a:pt x="259" y="125"/>
                  </a:lnTo>
                  <a:lnTo>
                    <a:pt x="287" y="93"/>
                  </a:lnTo>
                  <a:lnTo>
                    <a:pt x="319" y="66"/>
                  </a:lnTo>
                  <a:lnTo>
                    <a:pt x="353" y="43"/>
                  </a:lnTo>
                  <a:lnTo>
                    <a:pt x="391" y="24"/>
                  </a:lnTo>
                  <a:lnTo>
                    <a:pt x="430" y="11"/>
                  </a:lnTo>
                  <a:lnTo>
                    <a:pt x="471" y="3"/>
                  </a:lnTo>
                  <a:lnTo>
                    <a:pt x="5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Freeform 560"/>
            <p:cNvSpPr>
              <a:spLocks noEditPoints="1"/>
            </p:cNvSpPr>
            <p:nvPr/>
          </p:nvSpPr>
          <p:spPr bwMode="auto">
            <a:xfrm>
              <a:off x="2606675" y="6132513"/>
              <a:ext cx="131762" cy="131763"/>
            </a:xfrm>
            <a:custGeom>
              <a:avLst/>
              <a:gdLst>
                <a:gd name="T0" fmla="*/ 291 w 831"/>
                <a:gd name="T1" fmla="*/ 335 h 832"/>
                <a:gd name="T2" fmla="*/ 239 w 831"/>
                <a:gd name="T3" fmla="*/ 352 h 832"/>
                <a:gd name="T4" fmla="*/ 193 w 831"/>
                <a:gd name="T5" fmla="*/ 385 h 832"/>
                <a:gd name="T6" fmla="*/ 160 w 831"/>
                <a:gd name="T7" fmla="*/ 431 h 832"/>
                <a:gd name="T8" fmla="*/ 143 w 831"/>
                <a:gd name="T9" fmla="*/ 484 h 832"/>
                <a:gd name="T10" fmla="*/ 143 w 831"/>
                <a:gd name="T11" fmla="*/ 540 h 832"/>
                <a:gd name="T12" fmla="*/ 160 w 831"/>
                <a:gd name="T13" fmla="*/ 594 h 832"/>
                <a:gd name="T14" fmla="*/ 193 w 831"/>
                <a:gd name="T15" fmla="*/ 639 h 832"/>
                <a:gd name="T16" fmla="*/ 239 w 831"/>
                <a:gd name="T17" fmla="*/ 672 h 832"/>
                <a:gd name="T18" fmla="*/ 291 w 831"/>
                <a:gd name="T19" fmla="*/ 690 h 832"/>
                <a:gd name="T20" fmla="*/ 348 w 831"/>
                <a:gd name="T21" fmla="*/ 690 h 832"/>
                <a:gd name="T22" fmla="*/ 401 w 831"/>
                <a:gd name="T23" fmla="*/ 672 h 832"/>
                <a:gd name="T24" fmla="*/ 446 w 831"/>
                <a:gd name="T25" fmla="*/ 639 h 832"/>
                <a:gd name="T26" fmla="*/ 480 w 831"/>
                <a:gd name="T27" fmla="*/ 593 h 832"/>
                <a:gd name="T28" fmla="*/ 497 w 831"/>
                <a:gd name="T29" fmla="*/ 540 h 832"/>
                <a:gd name="T30" fmla="*/ 497 w 831"/>
                <a:gd name="T31" fmla="*/ 485 h 832"/>
                <a:gd name="T32" fmla="*/ 480 w 831"/>
                <a:gd name="T33" fmla="*/ 432 h 832"/>
                <a:gd name="T34" fmla="*/ 446 w 831"/>
                <a:gd name="T35" fmla="*/ 385 h 832"/>
                <a:gd name="T36" fmla="*/ 401 w 831"/>
                <a:gd name="T37" fmla="*/ 352 h 832"/>
                <a:gd name="T38" fmla="*/ 348 w 831"/>
                <a:gd name="T39" fmla="*/ 335 h 832"/>
                <a:gd name="T40" fmla="*/ 762 w 831"/>
                <a:gd name="T41" fmla="*/ 0 h 832"/>
                <a:gd name="T42" fmla="*/ 795 w 831"/>
                <a:gd name="T43" fmla="*/ 10 h 832"/>
                <a:gd name="T44" fmla="*/ 823 w 831"/>
                <a:gd name="T45" fmla="*/ 36 h 832"/>
                <a:gd name="T46" fmla="*/ 831 w 831"/>
                <a:gd name="T47" fmla="*/ 71 h 832"/>
                <a:gd name="T48" fmla="*/ 823 w 831"/>
                <a:gd name="T49" fmla="*/ 106 h 832"/>
                <a:gd name="T50" fmla="*/ 590 w 831"/>
                <a:gd name="T51" fmla="*/ 341 h 832"/>
                <a:gd name="T52" fmla="*/ 623 w 831"/>
                <a:gd name="T53" fmla="*/ 412 h 832"/>
                <a:gd name="T54" fmla="*/ 638 w 831"/>
                <a:gd name="T55" fmla="*/ 488 h 832"/>
                <a:gd name="T56" fmla="*/ 635 w 831"/>
                <a:gd name="T57" fmla="*/ 564 h 832"/>
                <a:gd name="T58" fmla="*/ 613 w 831"/>
                <a:gd name="T59" fmla="*/ 639 h 832"/>
                <a:gd name="T60" fmla="*/ 573 w 831"/>
                <a:gd name="T61" fmla="*/ 708 h 832"/>
                <a:gd name="T62" fmla="*/ 514 w 831"/>
                <a:gd name="T63" fmla="*/ 766 h 832"/>
                <a:gd name="T64" fmla="*/ 442 w 831"/>
                <a:gd name="T65" fmla="*/ 808 h 832"/>
                <a:gd name="T66" fmla="*/ 362 w 831"/>
                <a:gd name="T67" fmla="*/ 829 h 832"/>
                <a:gd name="T68" fmla="*/ 278 w 831"/>
                <a:gd name="T69" fmla="*/ 829 h 832"/>
                <a:gd name="T70" fmla="*/ 197 w 831"/>
                <a:gd name="T71" fmla="*/ 808 h 832"/>
                <a:gd name="T72" fmla="*/ 126 w 831"/>
                <a:gd name="T73" fmla="*/ 766 h 832"/>
                <a:gd name="T74" fmla="*/ 66 w 831"/>
                <a:gd name="T75" fmla="*/ 707 h 832"/>
                <a:gd name="T76" fmla="*/ 25 w 831"/>
                <a:gd name="T77" fmla="*/ 635 h 832"/>
                <a:gd name="T78" fmla="*/ 3 w 831"/>
                <a:gd name="T79" fmla="*/ 555 h 832"/>
                <a:gd name="T80" fmla="*/ 3 w 831"/>
                <a:gd name="T81" fmla="*/ 470 h 832"/>
                <a:gd name="T82" fmla="*/ 25 w 831"/>
                <a:gd name="T83" fmla="*/ 390 h 832"/>
                <a:gd name="T84" fmla="*/ 66 w 831"/>
                <a:gd name="T85" fmla="*/ 318 h 832"/>
                <a:gd name="T86" fmla="*/ 126 w 831"/>
                <a:gd name="T87" fmla="*/ 258 h 832"/>
                <a:gd name="T88" fmla="*/ 197 w 831"/>
                <a:gd name="T89" fmla="*/ 217 h 832"/>
                <a:gd name="T90" fmla="*/ 278 w 831"/>
                <a:gd name="T91" fmla="*/ 195 h 832"/>
                <a:gd name="T92" fmla="*/ 357 w 831"/>
                <a:gd name="T93" fmla="*/ 195 h 832"/>
                <a:gd name="T94" fmla="*/ 426 w 831"/>
                <a:gd name="T95" fmla="*/ 211 h 832"/>
                <a:gd name="T96" fmla="*/ 491 w 831"/>
                <a:gd name="T97" fmla="*/ 243 h 832"/>
                <a:gd name="T98" fmla="*/ 727 w 831"/>
                <a:gd name="T99" fmla="*/ 10 h 832"/>
                <a:gd name="T100" fmla="*/ 762 w 831"/>
                <a:gd name="T101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31" h="832">
                  <a:moveTo>
                    <a:pt x="320" y="333"/>
                  </a:moveTo>
                  <a:lnTo>
                    <a:pt x="291" y="335"/>
                  </a:lnTo>
                  <a:lnTo>
                    <a:pt x="265" y="342"/>
                  </a:lnTo>
                  <a:lnTo>
                    <a:pt x="239" y="352"/>
                  </a:lnTo>
                  <a:lnTo>
                    <a:pt x="214" y="367"/>
                  </a:lnTo>
                  <a:lnTo>
                    <a:pt x="193" y="385"/>
                  </a:lnTo>
                  <a:lnTo>
                    <a:pt x="174" y="407"/>
                  </a:lnTo>
                  <a:lnTo>
                    <a:pt x="160" y="431"/>
                  </a:lnTo>
                  <a:lnTo>
                    <a:pt x="149" y="457"/>
                  </a:lnTo>
                  <a:lnTo>
                    <a:pt x="143" y="484"/>
                  </a:lnTo>
                  <a:lnTo>
                    <a:pt x="141" y="513"/>
                  </a:lnTo>
                  <a:lnTo>
                    <a:pt x="143" y="540"/>
                  </a:lnTo>
                  <a:lnTo>
                    <a:pt x="149" y="567"/>
                  </a:lnTo>
                  <a:lnTo>
                    <a:pt x="160" y="594"/>
                  </a:lnTo>
                  <a:lnTo>
                    <a:pt x="174" y="617"/>
                  </a:lnTo>
                  <a:lnTo>
                    <a:pt x="193" y="639"/>
                  </a:lnTo>
                  <a:lnTo>
                    <a:pt x="214" y="657"/>
                  </a:lnTo>
                  <a:lnTo>
                    <a:pt x="239" y="672"/>
                  </a:lnTo>
                  <a:lnTo>
                    <a:pt x="264" y="682"/>
                  </a:lnTo>
                  <a:lnTo>
                    <a:pt x="291" y="690"/>
                  </a:lnTo>
                  <a:lnTo>
                    <a:pt x="320" y="692"/>
                  </a:lnTo>
                  <a:lnTo>
                    <a:pt x="348" y="690"/>
                  </a:lnTo>
                  <a:lnTo>
                    <a:pt x="376" y="682"/>
                  </a:lnTo>
                  <a:lnTo>
                    <a:pt x="401" y="672"/>
                  </a:lnTo>
                  <a:lnTo>
                    <a:pt x="425" y="657"/>
                  </a:lnTo>
                  <a:lnTo>
                    <a:pt x="446" y="639"/>
                  </a:lnTo>
                  <a:lnTo>
                    <a:pt x="465" y="617"/>
                  </a:lnTo>
                  <a:lnTo>
                    <a:pt x="480" y="593"/>
                  </a:lnTo>
                  <a:lnTo>
                    <a:pt x="491" y="567"/>
                  </a:lnTo>
                  <a:lnTo>
                    <a:pt x="497" y="540"/>
                  </a:lnTo>
                  <a:lnTo>
                    <a:pt x="499" y="513"/>
                  </a:lnTo>
                  <a:lnTo>
                    <a:pt x="497" y="485"/>
                  </a:lnTo>
                  <a:lnTo>
                    <a:pt x="491" y="458"/>
                  </a:lnTo>
                  <a:lnTo>
                    <a:pt x="480" y="432"/>
                  </a:lnTo>
                  <a:lnTo>
                    <a:pt x="465" y="408"/>
                  </a:lnTo>
                  <a:lnTo>
                    <a:pt x="446" y="385"/>
                  </a:lnTo>
                  <a:lnTo>
                    <a:pt x="425" y="367"/>
                  </a:lnTo>
                  <a:lnTo>
                    <a:pt x="401" y="352"/>
                  </a:lnTo>
                  <a:lnTo>
                    <a:pt x="376" y="342"/>
                  </a:lnTo>
                  <a:lnTo>
                    <a:pt x="348" y="335"/>
                  </a:lnTo>
                  <a:lnTo>
                    <a:pt x="320" y="333"/>
                  </a:lnTo>
                  <a:close/>
                  <a:moveTo>
                    <a:pt x="762" y="0"/>
                  </a:moveTo>
                  <a:lnTo>
                    <a:pt x="778" y="3"/>
                  </a:lnTo>
                  <a:lnTo>
                    <a:pt x="795" y="10"/>
                  </a:lnTo>
                  <a:lnTo>
                    <a:pt x="811" y="21"/>
                  </a:lnTo>
                  <a:lnTo>
                    <a:pt x="823" y="36"/>
                  </a:lnTo>
                  <a:lnTo>
                    <a:pt x="829" y="53"/>
                  </a:lnTo>
                  <a:lnTo>
                    <a:pt x="831" y="71"/>
                  </a:lnTo>
                  <a:lnTo>
                    <a:pt x="829" y="89"/>
                  </a:lnTo>
                  <a:lnTo>
                    <a:pt x="823" y="106"/>
                  </a:lnTo>
                  <a:lnTo>
                    <a:pt x="811" y="120"/>
                  </a:lnTo>
                  <a:lnTo>
                    <a:pt x="590" y="341"/>
                  </a:lnTo>
                  <a:lnTo>
                    <a:pt x="609" y="376"/>
                  </a:lnTo>
                  <a:lnTo>
                    <a:pt x="623" y="412"/>
                  </a:lnTo>
                  <a:lnTo>
                    <a:pt x="633" y="449"/>
                  </a:lnTo>
                  <a:lnTo>
                    <a:pt x="638" y="488"/>
                  </a:lnTo>
                  <a:lnTo>
                    <a:pt x="639" y="526"/>
                  </a:lnTo>
                  <a:lnTo>
                    <a:pt x="635" y="564"/>
                  </a:lnTo>
                  <a:lnTo>
                    <a:pt x="627" y="602"/>
                  </a:lnTo>
                  <a:lnTo>
                    <a:pt x="613" y="639"/>
                  </a:lnTo>
                  <a:lnTo>
                    <a:pt x="595" y="674"/>
                  </a:lnTo>
                  <a:lnTo>
                    <a:pt x="573" y="708"/>
                  </a:lnTo>
                  <a:lnTo>
                    <a:pt x="545" y="738"/>
                  </a:lnTo>
                  <a:lnTo>
                    <a:pt x="514" y="766"/>
                  </a:lnTo>
                  <a:lnTo>
                    <a:pt x="480" y="789"/>
                  </a:lnTo>
                  <a:lnTo>
                    <a:pt x="442" y="808"/>
                  </a:lnTo>
                  <a:lnTo>
                    <a:pt x="403" y="821"/>
                  </a:lnTo>
                  <a:lnTo>
                    <a:pt x="362" y="829"/>
                  </a:lnTo>
                  <a:lnTo>
                    <a:pt x="320" y="832"/>
                  </a:lnTo>
                  <a:lnTo>
                    <a:pt x="278" y="829"/>
                  </a:lnTo>
                  <a:lnTo>
                    <a:pt x="237" y="821"/>
                  </a:lnTo>
                  <a:lnTo>
                    <a:pt x="197" y="808"/>
                  </a:lnTo>
                  <a:lnTo>
                    <a:pt x="161" y="789"/>
                  </a:lnTo>
                  <a:lnTo>
                    <a:pt x="126" y="766"/>
                  </a:lnTo>
                  <a:lnTo>
                    <a:pt x="94" y="738"/>
                  </a:lnTo>
                  <a:lnTo>
                    <a:pt x="66" y="707"/>
                  </a:lnTo>
                  <a:lnTo>
                    <a:pt x="42" y="672"/>
                  </a:lnTo>
                  <a:lnTo>
                    <a:pt x="25" y="635"/>
                  </a:lnTo>
                  <a:lnTo>
                    <a:pt x="11" y="596"/>
                  </a:lnTo>
                  <a:lnTo>
                    <a:pt x="3" y="555"/>
                  </a:lnTo>
                  <a:lnTo>
                    <a:pt x="0" y="513"/>
                  </a:lnTo>
                  <a:lnTo>
                    <a:pt x="3" y="470"/>
                  </a:lnTo>
                  <a:lnTo>
                    <a:pt x="11" y="429"/>
                  </a:lnTo>
                  <a:lnTo>
                    <a:pt x="25" y="390"/>
                  </a:lnTo>
                  <a:lnTo>
                    <a:pt x="42" y="352"/>
                  </a:lnTo>
                  <a:lnTo>
                    <a:pt x="66" y="318"/>
                  </a:lnTo>
                  <a:lnTo>
                    <a:pt x="94" y="286"/>
                  </a:lnTo>
                  <a:lnTo>
                    <a:pt x="126" y="258"/>
                  </a:lnTo>
                  <a:lnTo>
                    <a:pt x="161" y="235"/>
                  </a:lnTo>
                  <a:lnTo>
                    <a:pt x="197" y="217"/>
                  </a:lnTo>
                  <a:lnTo>
                    <a:pt x="237" y="204"/>
                  </a:lnTo>
                  <a:lnTo>
                    <a:pt x="278" y="195"/>
                  </a:lnTo>
                  <a:lnTo>
                    <a:pt x="320" y="193"/>
                  </a:lnTo>
                  <a:lnTo>
                    <a:pt x="357" y="195"/>
                  </a:lnTo>
                  <a:lnTo>
                    <a:pt x="392" y="200"/>
                  </a:lnTo>
                  <a:lnTo>
                    <a:pt x="426" y="211"/>
                  </a:lnTo>
                  <a:lnTo>
                    <a:pt x="459" y="225"/>
                  </a:lnTo>
                  <a:lnTo>
                    <a:pt x="491" y="243"/>
                  </a:lnTo>
                  <a:lnTo>
                    <a:pt x="712" y="21"/>
                  </a:lnTo>
                  <a:lnTo>
                    <a:pt x="727" y="10"/>
                  </a:lnTo>
                  <a:lnTo>
                    <a:pt x="744" y="3"/>
                  </a:lnTo>
                  <a:lnTo>
                    <a:pt x="7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Freeform 561"/>
            <p:cNvSpPr>
              <a:spLocks/>
            </p:cNvSpPr>
            <p:nvPr/>
          </p:nvSpPr>
          <p:spPr bwMode="auto">
            <a:xfrm>
              <a:off x="2763838" y="5959475"/>
              <a:ext cx="104775" cy="188913"/>
            </a:xfrm>
            <a:custGeom>
              <a:avLst/>
              <a:gdLst>
                <a:gd name="T0" fmla="*/ 366 w 660"/>
                <a:gd name="T1" fmla="*/ 10 h 1194"/>
                <a:gd name="T2" fmla="*/ 398 w 660"/>
                <a:gd name="T3" fmla="*/ 51 h 1194"/>
                <a:gd name="T4" fmla="*/ 536 w 660"/>
                <a:gd name="T5" fmla="*/ 170 h 1194"/>
                <a:gd name="T6" fmla="*/ 586 w 660"/>
                <a:gd name="T7" fmla="*/ 190 h 1194"/>
                <a:gd name="T8" fmla="*/ 606 w 660"/>
                <a:gd name="T9" fmla="*/ 239 h 1194"/>
                <a:gd name="T10" fmla="*/ 586 w 660"/>
                <a:gd name="T11" fmla="*/ 289 h 1194"/>
                <a:gd name="T12" fmla="*/ 536 w 660"/>
                <a:gd name="T13" fmla="*/ 310 h 1194"/>
                <a:gd name="T14" fmla="*/ 202 w 660"/>
                <a:gd name="T15" fmla="*/ 321 h 1194"/>
                <a:gd name="T16" fmla="*/ 153 w 660"/>
                <a:gd name="T17" fmla="*/ 370 h 1194"/>
                <a:gd name="T18" fmla="*/ 145 w 660"/>
                <a:gd name="T19" fmla="*/ 442 h 1194"/>
                <a:gd name="T20" fmla="*/ 183 w 660"/>
                <a:gd name="T21" fmla="*/ 502 h 1194"/>
                <a:gd name="T22" fmla="*/ 249 w 660"/>
                <a:gd name="T23" fmla="*/ 525 h 1194"/>
                <a:gd name="T24" fmla="*/ 491 w 660"/>
                <a:gd name="T25" fmla="*/ 538 h 1194"/>
                <a:gd name="T26" fmla="*/ 588 w 660"/>
                <a:gd name="T27" fmla="*/ 598 h 1194"/>
                <a:gd name="T28" fmla="*/ 648 w 660"/>
                <a:gd name="T29" fmla="*/ 695 h 1194"/>
                <a:gd name="T30" fmla="*/ 657 w 660"/>
                <a:gd name="T31" fmla="*/ 814 h 1194"/>
                <a:gd name="T32" fmla="*/ 612 w 660"/>
                <a:gd name="T33" fmla="*/ 921 h 1194"/>
                <a:gd name="T34" fmla="*/ 525 w 660"/>
                <a:gd name="T35" fmla="*/ 994 h 1194"/>
                <a:gd name="T36" fmla="*/ 412 w 660"/>
                <a:gd name="T37" fmla="*/ 1022 h 1194"/>
                <a:gd name="T38" fmla="*/ 398 w 660"/>
                <a:gd name="T39" fmla="*/ 1142 h 1194"/>
                <a:gd name="T40" fmla="*/ 366 w 660"/>
                <a:gd name="T41" fmla="*/ 1184 h 1194"/>
                <a:gd name="T42" fmla="*/ 311 w 660"/>
                <a:gd name="T43" fmla="*/ 1192 h 1194"/>
                <a:gd name="T44" fmla="*/ 270 w 660"/>
                <a:gd name="T45" fmla="*/ 1159 h 1194"/>
                <a:gd name="T46" fmla="*/ 260 w 660"/>
                <a:gd name="T47" fmla="*/ 1022 h 1194"/>
                <a:gd name="T48" fmla="*/ 84 w 660"/>
                <a:gd name="T49" fmla="*/ 1012 h 1194"/>
                <a:gd name="T50" fmla="*/ 52 w 660"/>
                <a:gd name="T51" fmla="*/ 970 h 1194"/>
                <a:gd name="T52" fmla="*/ 58 w 660"/>
                <a:gd name="T53" fmla="*/ 916 h 1194"/>
                <a:gd name="T54" fmla="*/ 101 w 660"/>
                <a:gd name="T55" fmla="*/ 884 h 1194"/>
                <a:gd name="T56" fmla="*/ 436 w 660"/>
                <a:gd name="T57" fmla="*/ 878 h 1194"/>
                <a:gd name="T58" fmla="*/ 495 w 660"/>
                <a:gd name="T59" fmla="*/ 842 h 1194"/>
                <a:gd name="T60" fmla="*/ 519 w 660"/>
                <a:gd name="T61" fmla="*/ 774 h 1194"/>
                <a:gd name="T62" fmla="*/ 495 w 660"/>
                <a:gd name="T63" fmla="*/ 706 h 1194"/>
                <a:gd name="T64" fmla="*/ 436 w 660"/>
                <a:gd name="T65" fmla="*/ 669 h 1194"/>
                <a:gd name="T66" fmla="*/ 209 w 660"/>
                <a:gd name="T67" fmla="*/ 662 h 1194"/>
                <a:gd name="T68" fmla="*/ 103 w 660"/>
                <a:gd name="T69" fmla="*/ 618 h 1194"/>
                <a:gd name="T70" fmla="*/ 29 w 660"/>
                <a:gd name="T71" fmla="*/ 532 h 1194"/>
                <a:gd name="T72" fmla="*/ 0 w 660"/>
                <a:gd name="T73" fmla="*/ 419 h 1194"/>
                <a:gd name="T74" fmla="*/ 28 w 660"/>
                <a:gd name="T75" fmla="*/ 304 h 1194"/>
                <a:gd name="T76" fmla="*/ 103 w 660"/>
                <a:gd name="T77" fmla="*/ 217 h 1194"/>
                <a:gd name="T78" fmla="*/ 209 w 660"/>
                <a:gd name="T79" fmla="*/ 173 h 1194"/>
                <a:gd name="T80" fmla="*/ 260 w 660"/>
                <a:gd name="T81" fmla="*/ 70 h 1194"/>
                <a:gd name="T82" fmla="*/ 281 w 660"/>
                <a:gd name="T83" fmla="*/ 20 h 1194"/>
                <a:gd name="T84" fmla="*/ 330 w 660"/>
                <a:gd name="T85" fmla="*/ 0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0" h="1194">
                  <a:moveTo>
                    <a:pt x="330" y="0"/>
                  </a:moveTo>
                  <a:lnTo>
                    <a:pt x="349" y="2"/>
                  </a:lnTo>
                  <a:lnTo>
                    <a:pt x="366" y="10"/>
                  </a:lnTo>
                  <a:lnTo>
                    <a:pt x="380" y="20"/>
                  </a:lnTo>
                  <a:lnTo>
                    <a:pt x="390" y="34"/>
                  </a:lnTo>
                  <a:lnTo>
                    <a:pt x="398" y="51"/>
                  </a:lnTo>
                  <a:lnTo>
                    <a:pt x="400" y="70"/>
                  </a:lnTo>
                  <a:lnTo>
                    <a:pt x="400" y="170"/>
                  </a:lnTo>
                  <a:lnTo>
                    <a:pt x="536" y="170"/>
                  </a:lnTo>
                  <a:lnTo>
                    <a:pt x="555" y="172"/>
                  </a:lnTo>
                  <a:lnTo>
                    <a:pt x="571" y="179"/>
                  </a:lnTo>
                  <a:lnTo>
                    <a:pt x="586" y="190"/>
                  </a:lnTo>
                  <a:lnTo>
                    <a:pt x="596" y="205"/>
                  </a:lnTo>
                  <a:lnTo>
                    <a:pt x="603" y="220"/>
                  </a:lnTo>
                  <a:lnTo>
                    <a:pt x="606" y="239"/>
                  </a:lnTo>
                  <a:lnTo>
                    <a:pt x="603" y="258"/>
                  </a:lnTo>
                  <a:lnTo>
                    <a:pt x="596" y="275"/>
                  </a:lnTo>
                  <a:lnTo>
                    <a:pt x="586" y="289"/>
                  </a:lnTo>
                  <a:lnTo>
                    <a:pt x="571" y="301"/>
                  </a:lnTo>
                  <a:lnTo>
                    <a:pt x="555" y="307"/>
                  </a:lnTo>
                  <a:lnTo>
                    <a:pt x="536" y="310"/>
                  </a:lnTo>
                  <a:lnTo>
                    <a:pt x="249" y="310"/>
                  </a:lnTo>
                  <a:lnTo>
                    <a:pt x="225" y="312"/>
                  </a:lnTo>
                  <a:lnTo>
                    <a:pt x="202" y="321"/>
                  </a:lnTo>
                  <a:lnTo>
                    <a:pt x="183" y="333"/>
                  </a:lnTo>
                  <a:lnTo>
                    <a:pt x="166" y="350"/>
                  </a:lnTo>
                  <a:lnTo>
                    <a:pt x="153" y="370"/>
                  </a:lnTo>
                  <a:lnTo>
                    <a:pt x="145" y="392"/>
                  </a:lnTo>
                  <a:lnTo>
                    <a:pt x="142" y="418"/>
                  </a:lnTo>
                  <a:lnTo>
                    <a:pt x="145" y="442"/>
                  </a:lnTo>
                  <a:lnTo>
                    <a:pt x="153" y="465"/>
                  </a:lnTo>
                  <a:lnTo>
                    <a:pt x="166" y="485"/>
                  </a:lnTo>
                  <a:lnTo>
                    <a:pt x="183" y="502"/>
                  </a:lnTo>
                  <a:lnTo>
                    <a:pt x="202" y="515"/>
                  </a:lnTo>
                  <a:lnTo>
                    <a:pt x="225" y="522"/>
                  </a:lnTo>
                  <a:lnTo>
                    <a:pt x="249" y="525"/>
                  </a:lnTo>
                  <a:lnTo>
                    <a:pt x="412" y="525"/>
                  </a:lnTo>
                  <a:lnTo>
                    <a:pt x="453" y="528"/>
                  </a:lnTo>
                  <a:lnTo>
                    <a:pt x="491" y="538"/>
                  </a:lnTo>
                  <a:lnTo>
                    <a:pt x="526" y="553"/>
                  </a:lnTo>
                  <a:lnTo>
                    <a:pt x="559" y="574"/>
                  </a:lnTo>
                  <a:lnTo>
                    <a:pt x="588" y="598"/>
                  </a:lnTo>
                  <a:lnTo>
                    <a:pt x="613" y="627"/>
                  </a:lnTo>
                  <a:lnTo>
                    <a:pt x="633" y="660"/>
                  </a:lnTo>
                  <a:lnTo>
                    <a:pt x="648" y="695"/>
                  </a:lnTo>
                  <a:lnTo>
                    <a:pt x="657" y="734"/>
                  </a:lnTo>
                  <a:lnTo>
                    <a:pt x="660" y="774"/>
                  </a:lnTo>
                  <a:lnTo>
                    <a:pt x="657" y="814"/>
                  </a:lnTo>
                  <a:lnTo>
                    <a:pt x="648" y="852"/>
                  </a:lnTo>
                  <a:lnTo>
                    <a:pt x="633" y="888"/>
                  </a:lnTo>
                  <a:lnTo>
                    <a:pt x="612" y="921"/>
                  </a:lnTo>
                  <a:lnTo>
                    <a:pt x="588" y="949"/>
                  </a:lnTo>
                  <a:lnTo>
                    <a:pt x="558" y="973"/>
                  </a:lnTo>
                  <a:lnTo>
                    <a:pt x="525" y="994"/>
                  </a:lnTo>
                  <a:lnTo>
                    <a:pt x="491" y="1009"/>
                  </a:lnTo>
                  <a:lnTo>
                    <a:pt x="452" y="1019"/>
                  </a:lnTo>
                  <a:lnTo>
                    <a:pt x="412" y="1022"/>
                  </a:lnTo>
                  <a:lnTo>
                    <a:pt x="400" y="1022"/>
                  </a:lnTo>
                  <a:lnTo>
                    <a:pt x="400" y="1124"/>
                  </a:lnTo>
                  <a:lnTo>
                    <a:pt x="398" y="1142"/>
                  </a:lnTo>
                  <a:lnTo>
                    <a:pt x="390" y="1159"/>
                  </a:lnTo>
                  <a:lnTo>
                    <a:pt x="380" y="1174"/>
                  </a:lnTo>
                  <a:lnTo>
                    <a:pt x="366" y="1184"/>
                  </a:lnTo>
                  <a:lnTo>
                    <a:pt x="349" y="1192"/>
                  </a:lnTo>
                  <a:lnTo>
                    <a:pt x="330" y="1194"/>
                  </a:lnTo>
                  <a:lnTo>
                    <a:pt x="311" y="1192"/>
                  </a:lnTo>
                  <a:lnTo>
                    <a:pt x="295" y="1184"/>
                  </a:lnTo>
                  <a:lnTo>
                    <a:pt x="281" y="1174"/>
                  </a:lnTo>
                  <a:lnTo>
                    <a:pt x="270" y="1159"/>
                  </a:lnTo>
                  <a:lnTo>
                    <a:pt x="263" y="1142"/>
                  </a:lnTo>
                  <a:lnTo>
                    <a:pt x="260" y="1124"/>
                  </a:lnTo>
                  <a:lnTo>
                    <a:pt x="260" y="1022"/>
                  </a:lnTo>
                  <a:lnTo>
                    <a:pt x="119" y="1022"/>
                  </a:lnTo>
                  <a:lnTo>
                    <a:pt x="101" y="1020"/>
                  </a:lnTo>
                  <a:lnTo>
                    <a:pt x="84" y="1012"/>
                  </a:lnTo>
                  <a:lnTo>
                    <a:pt x="70" y="1001"/>
                  </a:lnTo>
                  <a:lnTo>
                    <a:pt x="58" y="987"/>
                  </a:lnTo>
                  <a:lnTo>
                    <a:pt x="52" y="970"/>
                  </a:lnTo>
                  <a:lnTo>
                    <a:pt x="49" y="951"/>
                  </a:lnTo>
                  <a:lnTo>
                    <a:pt x="52" y="933"/>
                  </a:lnTo>
                  <a:lnTo>
                    <a:pt x="58" y="916"/>
                  </a:lnTo>
                  <a:lnTo>
                    <a:pt x="70" y="902"/>
                  </a:lnTo>
                  <a:lnTo>
                    <a:pt x="84" y="891"/>
                  </a:lnTo>
                  <a:lnTo>
                    <a:pt x="101" y="884"/>
                  </a:lnTo>
                  <a:lnTo>
                    <a:pt x="119" y="882"/>
                  </a:lnTo>
                  <a:lnTo>
                    <a:pt x="412" y="882"/>
                  </a:lnTo>
                  <a:lnTo>
                    <a:pt x="436" y="878"/>
                  </a:lnTo>
                  <a:lnTo>
                    <a:pt x="458" y="871"/>
                  </a:lnTo>
                  <a:lnTo>
                    <a:pt x="478" y="857"/>
                  </a:lnTo>
                  <a:lnTo>
                    <a:pt x="495" y="842"/>
                  </a:lnTo>
                  <a:lnTo>
                    <a:pt x="508" y="822"/>
                  </a:lnTo>
                  <a:lnTo>
                    <a:pt x="516" y="798"/>
                  </a:lnTo>
                  <a:lnTo>
                    <a:pt x="519" y="774"/>
                  </a:lnTo>
                  <a:lnTo>
                    <a:pt x="516" y="749"/>
                  </a:lnTo>
                  <a:lnTo>
                    <a:pt x="508" y="726"/>
                  </a:lnTo>
                  <a:lnTo>
                    <a:pt x="495" y="706"/>
                  </a:lnTo>
                  <a:lnTo>
                    <a:pt x="478" y="689"/>
                  </a:lnTo>
                  <a:lnTo>
                    <a:pt x="458" y="676"/>
                  </a:lnTo>
                  <a:lnTo>
                    <a:pt x="436" y="669"/>
                  </a:lnTo>
                  <a:lnTo>
                    <a:pt x="412" y="665"/>
                  </a:lnTo>
                  <a:lnTo>
                    <a:pt x="249" y="665"/>
                  </a:lnTo>
                  <a:lnTo>
                    <a:pt x="209" y="662"/>
                  </a:lnTo>
                  <a:lnTo>
                    <a:pt x="170" y="653"/>
                  </a:lnTo>
                  <a:lnTo>
                    <a:pt x="135" y="638"/>
                  </a:lnTo>
                  <a:lnTo>
                    <a:pt x="103" y="618"/>
                  </a:lnTo>
                  <a:lnTo>
                    <a:pt x="73" y="593"/>
                  </a:lnTo>
                  <a:lnTo>
                    <a:pt x="49" y="564"/>
                  </a:lnTo>
                  <a:lnTo>
                    <a:pt x="29" y="532"/>
                  </a:lnTo>
                  <a:lnTo>
                    <a:pt x="13" y="496"/>
                  </a:lnTo>
                  <a:lnTo>
                    <a:pt x="4" y="458"/>
                  </a:lnTo>
                  <a:lnTo>
                    <a:pt x="0" y="419"/>
                  </a:lnTo>
                  <a:lnTo>
                    <a:pt x="4" y="378"/>
                  </a:lnTo>
                  <a:lnTo>
                    <a:pt x="13" y="340"/>
                  </a:lnTo>
                  <a:lnTo>
                    <a:pt x="28" y="304"/>
                  </a:lnTo>
                  <a:lnTo>
                    <a:pt x="49" y="271"/>
                  </a:lnTo>
                  <a:lnTo>
                    <a:pt x="73" y="243"/>
                  </a:lnTo>
                  <a:lnTo>
                    <a:pt x="103" y="217"/>
                  </a:lnTo>
                  <a:lnTo>
                    <a:pt x="135" y="197"/>
                  </a:lnTo>
                  <a:lnTo>
                    <a:pt x="170" y="182"/>
                  </a:lnTo>
                  <a:lnTo>
                    <a:pt x="209" y="173"/>
                  </a:lnTo>
                  <a:lnTo>
                    <a:pt x="249" y="170"/>
                  </a:lnTo>
                  <a:lnTo>
                    <a:pt x="260" y="170"/>
                  </a:lnTo>
                  <a:lnTo>
                    <a:pt x="260" y="70"/>
                  </a:lnTo>
                  <a:lnTo>
                    <a:pt x="263" y="51"/>
                  </a:lnTo>
                  <a:lnTo>
                    <a:pt x="270" y="34"/>
                  </a:lnTo>
                  <a:lnTo>
                    <a:pt x="281" y="20"/>
                  </a:lnTo>
                  <a:lnTo>
                    <a:pt x="295" y="10"/>
                  </a:lnTo>
                  <a:lnTo>
                    <a:pt x="311" y="2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3" name="Group 1172"/>
          <p:cNvGrpSpPr/>
          <p:nvPr/>
        </p:nvGrpSpPr>
        <p:grpSpPr>
          <a:xfrm>
            <a:off x="1639557" y="5779730"/>
            <a:ext cx="484188" cy="550863"/>
            <a:chOff x="1635125" y="5778500"/>
            <a:chExt cx="484188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1" name="Freeform 566"/>
            <p:cNvSpPr>
              <a:spLocks/>
            </p:cNvSpPr>
            <p:nvPr/>
          </p:nvSpPr>
          <p:spPr bwMode="auto">
            <a:xfrm>
              <a:off x="1763713" y="5778500"/>
              <a:ext cx="227013" cy="454025"/>
            </a:xfrm>
            <a:custGeom>
              <a:avLst/>
              <a:gdLst>
                <a:gd name="T0" fmla="*/ 713 w 1425"/>
                <a:gd name="T1" fmla="*/ 0 h 2861"/>
                <a:gd name="T2" fmla="*/ 731 w 1425"/>
                <a:gd name="T3" fmla="*/ 3 h 2861"/>
                <a:gd name="T4" fmla="*/ 748 w 1425"/>
                <a:gd name="T5" fmla="*/ 10 h 2861"/>
                <a:gd name="T6" fmla="*/ 763 w 1425"/>
                <a:gd name="T7" fmla="*/ 21 h 2861"/>
                <a:gd name="T8" fmla="*/ 773 w 1425"/>
                <a:gd name="T9" fmla="*/ 35 h 2861"/>
                <a:gd name="T10" fmla="*/ 781 w 1425"/>
                <a:gd name="T11" fmla="*/ 52 h 2861"/>
                <a:gd name="T12" fmla="*/ 783 w 1425"/>
                <a:gd name="T13" fmla="*/ 71 h 2861"/>
                <a:gd name="T14" fmla="*/ 783 w 1425"/>
                <a:gd name="T15" fmla="*/ 2622 h 2861"/>
                <a:gd name="T16" fmla="*/ 1306 w 1425"/>
                <a:gd name="T17" fmla="*/ 2098 h 2861"/>
                <a:gd name="T18" fmla="*/ 1321 w 1425"/>
                <a:gd name="T19" fmla="*/ 2087 h 2861"/>
                <a:gd name="T20" fmla="*/ 1338 w 1425"/>
                <a:gd name="T21" fmla="*/ 2080 h 2861"/>
                <a:gd name="T22" fmla="*/ 1356 w 1425"/>
                <a:gd name="T23" fmla="*/ 2078 h 2861"/>
                <a:gd name="T24" fmla="*/ 1373 w 1425"/>
                <a:gd name="T25" fmla="*/ 2080 h 2861"/>
                <a:gd name="T26" fmla="*/ 1390 w 1425"/>
                <a:gd name="T27" fmla="*/ 2087 h 2861"/>
                <a:gd name="T28" fmla="*/ 1405 w 1425"/>
                <a:gd name="T29" fmla="*/ 2098 h 2861"/>
                <a:gd name="T30" fmla="*/ 1417 w 1425"/>
                <a:gd name="T31" fmla="*/ 2113 h 2861"/>
                <a:gd name="T32" fmla="*/ 1423 w 1425"/>
                <a:gd name="T33" fmla="*/ 2130 h 2861"/>
                <a:gd name="T34" fmla="*/ 1425 w 1425"/>
                <a:gd name="T35" fmla="*/ 2147 h 2861"/>
                <a:gd name="T36" fmla="*/ 1423 w 1425"/>
                <a:gd name="T37" fmla="*/ 2165 h 2861"/>
                <a:gd name="T38" fmla="*/ 1417 w 1425"/>
                <a:gd name="T39" fmla="*/ 2182 h 2861"/>
                <a:gd name="T40" fmla="*/ 1405 w 1425"/>
                <a:gd name="T41" fmla="*/ 2197 h 2861"/>
                <a:gd name="T42" fmla="*/ 763 w 1425"/>
                <a:gd name="T43" fmla="*/ 2840 h 2861"/>
                <a:gd name="T44" fmla="*/ 748 w 1425"/>
                <a:gd name="T45" fmla="*/ 2852 h 2861"/>
                <a:gd name="T46" fmla="*/ 730 w 1425"/>
                <a:gd name="T47" fmla="*/ 2859 h 2861"/>
                <a:gd name="T48" fmla="*/ 713 w 1425"/>
                <a:gd name="T49" fmla="*/ 2861 h 2861"/>
                <a:gd name="T50" fmla="*/ 695 w 1425"/>
                <a:gd name="T51" fmla="*/ 2859 h 2861"/>
                <a:gd name="T52" fmla="*/ 679 w 1425"/>
                <a:gd name="T53" fmla="*/ 2852 h 2861"/>
                <a:gd name="T54" fmla="*/ 664 w 1425"/>
                <a:gd name="T55" fmla="*/ 2840 h 2861"/>
                <a:gd name="T56" fmla="*/ 21 w 1425"/>
                <a:gd name="T57" fmla="*/ 2197 h 2861"/>
                <a:gd name="T58" fmla="*/ 10 w 1425"/>
                <a:gd name="T59" fmla="*/ 2182 h 2861"/>
                <a:gd name="T60" fmla="*/ 2 w 1425"/>
                <a:gd name="T61" fmla="*/ 2165 h 2861"/>
                <a:gd name="T62" fmla="*/ 0 w 1425"/>
                <a:gd name="T63" fmla="*/ 2147 h 2861"/>
                <a:gd name="T64" fmla="*/ 2 w 1425"/>
                <a:gd name="T65" fmla="*/ 2130 h 2861"/>
                <a:gd name="T66" fmla="*/ 10 w 1425"/>
                <a:gd name="T67" fmla="*/ 2113 h 2861"/>
                <a:gd name="T68" fmla="*/ 21 w 1425"/>
                <a:gd name="T69" fmla="*/ 2098 h 2861"/>
                <a:gd name="T70" fmla="*/ 36 w 1425"/>
                <a:gd name="T71" fmla="*/ 2087 h 2861"/>
                <a:gd name="T72" fmla="*/ 53 w 1425"/>
                <a:gd name="T73" fmla="*/ 2080 h 2861"/>
                <a:gd name="T74" fmla="*/ 71 w 1425"/>
                <a:gd name="T75" fmla="*/ 2078 h 2861"/>
                <a:gd name="T76" fmla="*/ 89 w 1425"/>
                <a:gd name="T77" fmla="*/ 2080 h 2861"/>
                <a:gd name="T78" fmla="*/ 105 w 1425"/>
                <a:gd name="T79" fmla="*/ 2087 h 2861"/>
                <a:gd name="T80" fmla="*/ 120 w 1425"/>
                <a:gd name="T81" fmla="*/ 2098 h 2861"/>
                <a:gd name="T82" fmla="*/ 643 w 1425"/>
                <a:gd name="T83" fmla="*/ 2622 h 2861"/>
                <a:gd name="T84" fmla="*/ 643 w 1425"/>
                <a:gd name="T85" fmla="*/ 71 h 2861"/>
                <a:gd name="T86" fmla="*/ 646 w 1425"/>
                <a:gd name="T87" fmla="*/ 52 h 2861"/>
                <a:gd name="T88" fmla="*/ 652 w 1425"/>
                <a:gd name="T89" fmla="*/ 35 h 2861"/>
                <a:gd name="T90" fmla="*/ 664 w 1425"/>
                <a:gd name="T91" fmla="*/ 21 h 2861"/>
                <a:gd name="T92" fmla="*/ 678 w 1425"/>
                <a:gd name="T93" fmla="*/ 10 h 2861"/>
                <a:gd name="T94" fmla="*/ 694 w 1425"/>
                <a:gd name="T95" fmla="*/ 3 h 2861"/>
                <a:gd name="T96" fmla="*/ 713 w 1425"/>
                <a:gd name="T97" fmla="*/ 0 h 2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25" h="2861">
                  <a:moveTo>
                    <a:pt x="713" y="0"/>
                  </a:moveTo>
                  <a:lnTo>
                    <a:pt x="731" y="3"/>
                  </a:lnTo>
                  <a:lnTo>
                    <a:pt x="748" y="10"/>
                  </a:lnTo>
                  <a:lnTo>
                    <a:pt x="763" y="21"/>
                  </a:lnTo>
                  <a:lnTo>
                    <a:pt x="773" y="35"/>
                  </a:lnTo>
                  <a:lnTo>
                    <a:pt x="781" y="52"/>
                  </a:lnTo>
                  <a:lnTo>
                    <a:pt x="783" y="71"/>
                  </a:lnTo>
                  <a:lnTo>
                    <a:pt x="783" y="2622"/>
                  </a:lnTo>
                  <a:lnTo>
                    <a:pt x="1306" y="2098"/>
                  </a:lnTo>
                  <a:lnTo>
                    <a:pt x="1321" y="2087"/>
                  </a:lnTo>
                  <a:lnTo>
                    <a:pt x="1338" y="2080"/>
                  </a:lnTo>
                  <a:lnTo>
                    <a:pt x="1356" y="2078"/>
                  </a:lnTo>
                  <a:lnTo>
                    <a:pt x="1373" y="2080"/>
                  </a:lnTo>
                  <a:lnTo>
                    <a:pt x="1390" y="2087"/>
                  </a:lnTo>
                  <a:lnTo>
                    <a:pt x="1405" y="2098"/>
                  </a:lnTo>
                  <a:lnTo>
                    <a:pt x="1417" y="2113"/>
                  </a:lnTo>
                  <a:lnTo>
                    <a:pt x="1423" y="2130"/>
                  </a:lnTo>
                  <a:lnTo>
                    <a:pt x="1425" y="2147"/>
                  </a:lnTo>
                  <a:lnTo>
                    <a:pt x="1423" y="2165"/>
                  </a:lnTo>
                  <a:lnTo>
                    <a:pt x="1417" y="2182"/>
                  </a:lnTo>
                  <a:lnTo>
                    <a:pt x="1405" y="2197"/>
                  </a:lnTo>
                  <a:lnTo>
                    <a:pt x="763" y="2840"/>
                  </a:lnTo>
                  <a:lnTo>
                    <a:pt x="748" y="2852"/>
                  </a:lnTo>
                  <a:lnTo>
                    <a:pt x="730" y="2859"/>
                  </a:lnTo>
                  <a:lnTo>
                    <a:pt x="713" y="2861"/>
                  </a:lnTo>
                  <a:lnTo>
                    <a:pt x="695" y="2859"/>
                  </a:lnTo>
                  <a:lnTo>
                    <a:pt x="679" y="2852"/>
                  </a:lnTo>
                  <a:lnTo>
                    <a:pt x="664" y="2840"/>
                  </a:lnTo>
                  <a:lnTo>
                    <a:pt x="21" y="2197"/>
                  </a:lnTo>
                  <a:lnTo>
                    <a:pt x="10" y="2182"/>
                  </a:lnTo>
                  <a:lnTo>
                    <a:pt x="2" y="2165"/>
                  </a:lnTo>
                  <a:lnTo>
                    <a:pt x="0" y="2147"/>
                  </a:lnTo>
                  <a:lnTo>
                    <a:pt x="2" y="2130"/>
                  </a:lnTo>
                  <a:lnTo>
                    <a:pt x="10" y="2113"/>
                  </a:lnTo>
                  <a:lnTo>
                    <a:pt x="21" y="2098"/>
                  </a:lnTo>
                  <a:lnTo>
                    <a:pt x="36" y="2087"/>
                  </a:lnTo>
                  <a:lnTo>
                    <a:pt x="53" y="2080"/>
                  </a:lnTo>
                  <a:lnTo>
                    <a:pt x="71" y="2078"/>
                  </a:lnTo>
                  <a:lnTo>
                    <a:pt x="89" y="2080"/>
                  </a:lnTo>
                  <a:lnTo>
                    <a:pt x="105" y="2087"/>
                  </a:lnTo>
                  <a:lnTo>
                    <a:pt x="120" y="2098"/>
                  </a:lnTo>
                  <a:lnTo>
                    <a:pt x="643" y="2622"/>
                  </a:lnTo>
                  <a:lnTo>
                    <a:pt x="643" y="71"/>
                  </a:lnTo>
                  <a:lnTo>
                    <a:pt x="646" y="52"/>
                  </a:lnTo>
                  <a:lnTo>
                    <a:pt x="652" y="35"/>
                  </a:lnTo>
                  <a:lnTo>
                    <a:pt x="664" y="21"/>
                  </a:lnTo>
                  <a:lnTo>
                    <a:pt x="678" y="10"/>
                  </a:lnTo>
                  <a:lnTo>
                    <a:pt x="694" y="3"/>
                  </a:lnTo>
                  <a:lnTo>
                    <a:pt x="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Freeform 567"/>
            <p:cNvSpPr>
              <a:spLocks/>
            </p:cNvSpPr>
            <p:nvPr/>
          </p:nvSpPr>
          <p:spPr bwMode="auto">
            <a:xfrm>
              <a:off x="1635125" y="6191250"/>
              <a:ext cx="484188" cy="138113"/>
            </a:xfrm>
            <a:custGeom>
              <a:avLst/>
              <a:gdLst>
                <a:gd name="T0" fmla="*/ 71 w 3056"/>
                <a:gd name="T1" fmla="*/ 0 h 869"/>
                <a:gd name="T2" fmla="*/ 89 w 3056"/>
                <a:gd name="T3" fmla="*/ 2 h 869"/>
                <a:gd name="T4" fmla="*/ 105 w 3056"/>
                <a:gd name="T5" fmla="*/ 9 h 869"/>
                <a:gd name="T6" fmla="*/ 120 w 3056"/>
                <a:gd name="T7" fmla="*/ 20 h 869"/>
                <a:gd name="T8" fmla="*/ 131 w 3056"/>
                <a:gd name="T9" fmla="*/ 34 h 869"/>
                <a:gd name="T10" fmla="*/ 138 w 3056"/>
                <a:gd name="T11" fmla="*/ 51 h 869"/>
                <a:gd name="T12" fmla="*/ 140 w 3056"/>
                <a:gd name="T13" fmla="*/ 70 h 869"/>
                <a:gd name="T14" fmla="*/ 140 w 3056"/>
                <a:gd name="T15" fmla="*/ 728 h 869"/>
                <a:gd name="T16" fmla="*/ 2916 w 3056"/>
                <a:gd name="T17" fmla="*/ 728 h 869"/>
                <a:gd name="T18" fmla="*/ 2916 w 3056"/>
                <a:gd name="T19" fmla="*/ 70 h 869"/>
                <a:gd name="T20" fmla="*/ 2918 w 3056"/>
                <a:gd name="T21" fmla="*/ 51 h 869"/>
                <a:gd name="T22" fmla="*/ 2925 w 3056"/>
                <a:gd name="T23" fmla="*/ 34 h 869"/>
                <a:gd name="T24" fmla="*/ 2936 w 3056"/>
                <a:gd name="T25" fmla="*/ 20 h 869"/>
                <a:gd name="T26" fmla="*/ 2950 w 3056"/>
                <a:gd name="T27" fmla="*/ 9 h 869"/>
                <a:gd name="T28" fmla="*/ 2967 w 3056"/>
                <a:gd name="T29" fmla="*/ 2 h 869"/>
                <a:gd name="T30" fmla="*/ 2985 w 3056"/>
                <a:gd name="T31" fmla="*/ 0 h 869"/>
                <a:gd name="T32" fmla="*/ 3004 w 3056"/>
                <a:gd name="T33" fmla="*/ 2 h 869"/>
                <a:gd name="T34" fmla="*/ 3021 w 3056"/>
                <a:gd name="T35" fmla="*/ 9 h 869"/>
                <a:gd name="T36" fmla="*/ 3036 w 3056"/>
                <a:gd name="T37" fmla="*/ 20 h 869"/>
                <a:gd name="T38" fmla="*/ 3046 w 3056"/>
                <a:gd name="T39" fmla="*/ 34 h 869"/>
                <a:gd name="T40" fmla="*/ 3054 w 3056"/>
                <a:gd name="T41" fmla="*/ 51 h 869"/>
                <a:gd name="T42" fmla="*/ 3056 w 3056"/>
                <a:gd name="T43" fmla="*/ 70 h 869"/>
                <a:gd name="T44" fmla="*/ 3056 w 3056"/>
                <a:gd name="T45" fmla="*/ 798 h 869"/>
                <a:gd name="T46" fmla="*/ 3054 w 3056"/>
                <a:gd name="T47" fmla="*/ 817 h 869"/>
                <a:gd name="T48" fmla="*/ 3046 w 3056"/>
                <a:gd name="T49" fmla="*/ 834 h 869"/>
                <a:gd name="T50" fmla="*/ 3036 w 3056"/>
                <a:gd name="T51" fmla="*/ 847 h 869"/>
                <a:gd name="T52" fmla="*/ 3021 w 3056"/>
                <a:gd name="T53" fmla="*/ 859 h 869"/>
                <a:gd name="T54" fmla="*/ 3004 w 3056"/>
                <a:gd name="T55" fmla="*/ 865 h 869"/>
                <a:gd name="T56" fmla="*/ 2985 w 3056"/>
                <a:gd name="T57" fmla="*/ 869 h 869"/>
                <a:gd name="T58" fmla="*/ 71 w 3056"/>
                <a:gd name="T59" fmla="*/ 869 h 869"/>
                <a:gd name="T60" fmla="*/ 52 w 3056"/>
                <a:gd name="T61" fmla="*/ 865 h 869"/>
                <a:gd name="T62" fmla="*/ 35 w 3056"/>
                <a:gd name="T63" fmla="*/ 859 h 869"/>
                <a:gd name="T64" fmla="*/ 21 w 3056"/>
                <a:gd name="T65" fmla="*/ 847 h 869"/>
                <a:gd name="T66" fmla="*/ 9 w 3056"/>
                <a:gd name="T67" fmla="*/ 834 h 869"/>
                <a:gd name="T68" fmla="*/ 3 w 3056"/>
                <a:gd name="T69" fmla="*/ 817 h 869"/>
                <a:gd name="T70" fmla="*/ 0 w 3056"/>
                <a:gd name="T71" fmla="*/ 798 h 869"/>
                <a:gd name="T72" fmla="*/ 0 w 3056"/>
                <a:gd name="T73" fmla="*/ 70 h 869"/>
                <a:gd name="T74" fmla="*/ 3 w 3056"/>
                <a:gd name="T75" fmla="*/ 51 h 869"/>
                <a:gd name="T76" fmla="*/ 9 w 3056"/>
                <a:gd name="T77" fmla="*/ 34 h 869"/>
                <a:gd name="T78" fmla="*/ 21 w 3056"/>
                <a:gd name="T79" fmla="*/ 20 h 869"/>
                <a:gd name="T80" fmla="*/ 35 w 3056"/>
                <a:gd name="T81" fmla="*/ 9 h 869"/>
                <a:gd name="T82" fmla="*/ 52 w 3056"/>
                <a:gd name="T83" fmla="*/ 2 h 869"/>
                <a:gd name="T84" fmla="*/ 71 w 3056"/>
                <a:gd name="T85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56" h="869">
                  <a:moveTo>
                    <a:pt x="71" y="0"/>
                  </a:moveTo>
                  <a:lnTo>
                    <a:pt x="89" y="2"/>
                  </a:lnTo>
                  <a:lnTo>
                    <a:pt x="105" y="9"/>
                  </a:lnTo>
                  <a:lnTo>
                    <a:pt x="120" y="20"/>
                  </a:lnTo>
                  <a:lnTo>
                    <a:pt x="131" y="34"/>
                  </a:lnTo>
                  <a:lnTo>
                    <a:pt x="138" y="51"/>
                  </a:lnTo>
                  <a:lnTo>
                    <a:pt x="140" y="70"/>
                  </a:lnTo>
                  <a:lnTo>
                    <a:pt x="140" y="728"/>
                  </a:lnTo>
                  <a:lnTo>
                    <a:pt x="2916" y="728"/>
                  </a:lnTo>
                  <a:lnTo>
                    <a:pt x="2916" y="70"/>
                  </a:lnTo>
                  <a:lnTo>
                    <a:pt x="2918" y="51"/>
                  </a:lnTo>
                  <a:lnTo>
                    <a:pt x="2925" y="34"/>
                  </a:lnTo>
                  <a:lnTo>
                    <a:pt x="2936" y="20"/>
                  </a:lnTo>
                  <a:lnTo>
                    <a:pt x="2950" y="9"/>
                  </a:lnTo>
                  <a:lnTo>
                    <a:pt x="2967" y="2"/>
                  </a:lnTo>
                  <a:lnTo>
                    <a:pt x="2985" y="0"/>
                  </a:lnTo>
                  <a:lnTo>
                    <a:pt x="3004" y="2"/>
                  </a:lnTo>
                  <a:lnTo>
                    <a:pt x="3021" y="9"/>
                  </a:lnTo>
                  <a:lnTo>
                    <a:pt x="3036" y="20"/>
                  </a:lnTo>
                  <a:lnTo>
                    <a:pt x="3046" y="34"/>
                  </a:lnTo>
                  <a:lnTo>
                    <a:pt x="3054" y="51"/>
                  </a:lnTo>
                  <a:lnTo>
                    <a:pt x="3056" y="70"/>
                  </a:lnTo>
                  <a:lnTo>
                    <a:pt x="3056" y="798"/>
                  </a:lnTo>
                  <a:lnTo>
                    <a:pt x="3054" y="817"/>
                  </a:lnTo>
                  <a:lnTo>
                    <a:pt x="3046" y="834"/>
                  </a:lnTo>
                  <a:lnTo>
                    <a:pt x="3036" y="847"/>
                  </a:lnTo>
                  <a:lnTo>
                    <a:pt x="3021" y="859"/>
                  </a:lnTo>
                  <a:lnTo>
                    <a:pt x="3004" y="865"/>
                  </a:lnTo>
                  <a:lnTo>
                    <a:pt x="2985" y="869"/>
                  </a:lnTo>
                  <a:lnTo>
                    <a:pt x="71" y="869"/>
                  </a:lnTo>
                  <a:lnTo>
                    <a:pt x="52" y="865"/>
                  </a:lnTo>
                  <a:lnTo>
                    <a:pt x="35" y="859"/>
                  </a:lnTo>
                  <a:lnTo>
                    <a:pt x="21" y="847"/>
                  </a:lnTo>
                  <a:lnTo>
                    <a:pt x="9" y="834"/>
                  </a:lnTo>
                  <a:lnTo>
                    <a:pt x="3" y="817"/>
                  </a:lnTo>
                  <a:lnTo>
                    <a:pt x="0" y="79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0" name="Group 1179"/>
          <p:cNvGrpSpPr/>
          <p:nvPr/>
        </p:nvGrpSpPr>
        <p:grpSpPr>
          <a:xfrm>
            <a:off x="670726" y="5899586"/>
            <a:ext cx="550863" cy="311150"/>
            <a:chOff x="685800" y="5899150"/>
            <a:chExt cx="550863" cy="311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7" name="Freeform 572"/>
            <p:cNvSpPr>
              <a:spLocks/>
            </p:cNvSpPr>
            <p:nvPr/>
          </p:nvSpPr>
          <p:spPr bwMode="auto">
            <a:xfrm>
              <a:off x="1068388" y="5965825"/>
              <a:ext cx="168275" cy="244475"/>
            </a:xfrm>
            <a:custGeom>
              <a:avLst/>
              <a:gdLst>
                <a:gd name="T0" fmla="*/ 409 w 1059"/>
                <a:gd name="T1" fmla="*/ 2 h 1545"/>
                <a:gd name="T2" fmla="*/ 524 w 1059"/>
                <a:gd name="T3" fmla="*/ 43 h 1545"/>
                <a:gd name="T4" fmla="*/ 613 w 1059"/>
                <a:gd name="T5" fmla="*/ 121 h 1545"/>
                <a:gd name="T6" fmla="*/ 666 w 1059"/>
                <a:gd name="T7" fmla="*/ 229 h 1545"/>
                <a:gd name="T8" fmla="*/ 678 w 1059"/>
                <a:gd name="T9" fmla="*/ 578 h 1545"/>
                <a:gd name="T10" fmla="*/ 658 w 1059"/>
                <a:gd name="T11" fmla="*/ 664 h 1545"/>
                <a:gd name="T12" fmla="*/ 624 w 1059"/>
                <a:gd name="T13" fmla="*/ 901 h 1545"/>
                <a:gd name="T14" fmla="*/ 706 w 1059"/>
                <a:gd name="T15" fmla="*/ 946 h 1545"/>
                <a:gd name="T16" fmla="*/ 817 w 1059"/>
                <a:gd name="T17" fmla="*/ 1014 h 1545"/>
                <a:gd name="T18" fmla="*/ 943 w 1059"/>
                <a:gd name="T19" fmla="*/ 1104 h 1545"/>
                <a:gd name="T20" fmla="*/ 1025 w 1059"/>
                <a:gd name="T21" fmla="*/ 1181 h 1545"/>
                <a:gd name="T22" fmla="*/ 1057 w 1059"/>
                <a:gd name="T23" fmla="*/ 1262 h 1545"/>
                <a:gd name="T24" fmla="*/ 1056 w 1059"/>
                <a:gd name="T25" fmla="*/ 1494 h 1545"/>
                <a:gd name="T26" fmla="*/ 1024 w 1059"/>
                <a:gd name="T27" fmla="*/ 1536 h 1545"/>
                <a:gd name="T28" fmla="*/ 969 w 1059"/>
                <a:gd name="T29" fmla="*/ 1543 h 1545"/>
                <a:gd name="T30" fmla="*/ 928 w 1059"/>
                <a:gd name="T31" fmla="*/ 1511 h 1545"/>
                <a:gd name="T32" fmla="*/ 918 w 1059"/>
                <a:gd name="T33" fmla="*/ 1292 h 1545"/>
                <a:gd name="T34" fmla="*/ 896 w 1059"/>
                <a:gd name="T35" fmla="*/ 1246 h 1545"/>
                <a:gd name="T36" fmla="*/ 786 w 1059"/>
                <a:gd name="T37" fmla="*/ 1162 h 1545"/>
                <a:gd name="T38" fmla="*/ 682 w 1059"/>
                <a:gd name="T39" fmla="*/ 1094 h 1545"/>
                <a:gd name="T40" fmla="*/ 597 w 1059"/>
                <a:gd name="T41" fmla="*/ 1045 h 1545"/>
                <a:gd name="T42" fmla="*/ 541 w 1059"/>
                <a:gd name="T43" fmla="*/ 1015 h 1545"/>
                <a:gd name="T44" fmla="*/ 502 w 1059"/>
                <a:gd name="T45" fmla="*/ 987 h 1545"/>
                <a:gd name="T46" fmla="*/ 485 w 1059"/>
                <a:gd name="T47" fmla="*/ 937 h 1545"/>
                <a:gd name="T48" fmla="*/ 492 w 1059"/>
                <a:gd name="T49" fmla="*/ 645 h 1545"/>
                <a:gd name="T50" fmla="*/ 528 w 1059"/>
                <a:gd name="T51" fmla="*/ 609 h 1545"/>
                <a:gd name="T52" fmla="*/ 539 w 1059"/>
                <a:gd name="T53" fmla="*/ 311 h 1545"/>
                <a:gd name="T54" fmla="*/ 516 w 1059"/>
                <a:gd name="T55" fmla="*/ 225 h 1545"/>
                <a:gd name="T56" fmla="*/ 454 w 1059"/>
                <a:gd name="T57" fmla="*/ 164 h 1545"/>
                <a:gd name="T58" fmla="*/ 368 w 1059"/>
                <a:gd name="T59" fmla="*/ 141 h 1545"/>
                <a:gd name="T60" fmla="*/ 251 w 1059"/>
                <a:gd name="T61" fmla="*/ 151 h 1545"/>
                <a:gd name="T62" fmla="*/ 180 w 1059"/>
                <a:gd name="T63" fmla="*/ 201 h 1545"/>
                <a:gd name="T64" fmla="*/ 143 w 1059"/>
                <a:gd name="T65" fmla="*/ 280 h 1545"/>
                <a:gd name="T66" fmla="*/ 143 w 1059"/>
                <a:gd name="T67" fmla="*/ 595 h 1545"/>
                <a:gd name="T68" fmla="*/ 176 w 1059"/>
                <a:gd name="T69" fmla="*/ 632 h 1545"/>
                <a:gd name="T70" fmla="*/ 194 w 1059"/>
                <a:gd name="T71" fmla="*/ 679 h 1545"/>
                <a:gd name="T72" fmla="*/ 184 w 1059"/>
                <a:gd name="T73" fmla="*/ 838 h 1545"/>
                <a:gd name="T74" fmla="*/ 142 w 1059"/>
                <a:gd name="T75" fmla="*/ 870 h 1545"/>
                <a:gd name="T76" fmla="*/ 88 w 1059"/>
                <a:gd name="T77" fmla="*/ 864 h 1545"/>
                <a:gd name="T78" fmla="*/ 56 w 1059"/>
                <a:gd name="T79" fmla="*/ 822 h 1545"/>
                <a:gd name="T80" fmla="*/ 35 w 1059"/>
                <a:gd name="T81" fmla="*/ 688 h 1545"/>
                <a:gd name="T82" fmla="*/ 2 w 1059"/>
                <a:gd name="T83" fmla="*/ 608 h 1545"/>
                <a:gd name="T84" fmla="*/ 3 w 1059"/>
                <a:gd name="T85" fmla="*/ 269 h 1545"/>
                <a:gd name="T86" fmla="*/ 42 w 1059"/>
                <a:gd name="T87" fmla="*/ 155 h 1545"/>
                <a:gd name="T88" fmla="*/ 120 w 1059"/>
                <a:gd name="T89" fmla="*/ 65 h 1545"/>
                <a:gd name="T90" fmla="*/ 228 w 1059"/>
                <a:gd name="T91" fmla="*/ 11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59" h="1545">
                  <a:moveTo>
                    <a:pt x="310" y="0"/>
                  </a:moveTo>
                  <a:lnTo>
                    <a:pt x="368" y="0"/>
                  </a:lnTo>
                  <a:lnTo>
                    <a:pt x="409" y="2"/>
                  </a:lnTo>
                  <a:lnTo>
                    <a:pt x="450" y="11"/>
                  </a:lnTo>
                  <a:lnTo>
                    <a:pt x="488" y="25"/>
                  </a:lnTo>
                  <a:lnTo>
                    <a:pt x="524" y="43"/>
                  </a:lnTo>
                  <a:lnTo>
                    <a:pt x="557" y="65"/>
                  </a:lnTo>
                  <a:lnTo>
                    <a:pt x="586" y="91"/>
                  </a:lnTo>
                  <a:lnTo>
                    <a:pt x="613" y="121"/>
                  </a:lnTo>
                  <a:lnTo>
                    <a:pt x="636" y="154"/>
                  </a:lnTo>
                  <a:lnTo>
                    <a:pt x="654" y="190"/>
                  </a:lnTo>
                  <a:lnTo>
                    <a:pt x="666" y="229"/>
                  </a:lnTo>
                  <a:lnTo>
                    <a:pt x="675" y="269"/>
                  </a:lnTo>
                  <a:lnTo>
                    <a:pt x="678" y="311"/>
                  </a:lnTo>
                  <a:lnTo>
                    <a:pt x="678" y="578"/>
                  </a:lnTo>
                  <a:lnTo>
                    <a:pt x="676" y="608"/>
                  </a:lnTo>
                  <a:lnTo>
                    <a:pt x="668" y="637"/>
                  </a:lnTo>
                  <a:lnTo>
                    <a:pt x="658" y="664"/>
                  </a:lnTo>
                  <a:lnTo>
                    <a:pt x="643" y="688"/>
                  </a:lnTo>
                  <a:lnTo>
                    <a:pt x="624" y="712"/>
                  </a:lnTo>
                  <a:lnTo>
                    <a:pt x="624" y="901"/>
                  </a:lnTo>
                  <a:lnTo>
                    <a:pt x="647" y="913"/>
                  </a:lnTo>
                  <a:lnTo>
                    <a:pt x="675" y="928"/>
                  </a:lnTo>
                  <a:lnTo>
                    <a:pt x="706" y="946"/>
                  </a:lnTo>
                  <a:lnTo>
                    <a:pt x="740" y="966"/>
                  </a:lnTo>
                  <a:lnTo>
                    <a:pt x="778" y="989"/>
                  </a:lnTo>
                  <a:lnTo>
                    <a:pt x="817" y="1014"/>
                  </a:lnTo>
                  <a:lnTo>
                    <a:pt x="858" y="1041"/>
                  </a:lnTo>
                  <a:lnTo>
                    <a:pt x="900" y="1071"/>
                  </a:lnTo>
                  <a:lnTo>
                    <a:pt x="943" y="1104"/>
                  </a:lnTo>
                  <a:lnTo>
                    <a:pt x="985" y="1138"/>
                  </a:lnTo>
                  <a:lnTo>
                    <a:pt x="1007" y="1158"/>
                  </a:lnTo>
                  <a:lnTo>
                    <a:pt x="1025" y="1181"/>
                  </a:lnTo>
                  <a:lnTo>
                    <a:pt x="1040" y="1206"/>
                  </a:lnTo>
                  <a:lnTo>
                    <a:pt x="1050" y="1234"/>
                  </a:lnTo>
                  <a:lnTo>
                    <a:pt x="1057" y="1262"/>
                  </a:lnTo>
                  <a:lnTo>
                    <a:pt x="1059" y="1292"/>
                  </a:lnTo>
                  <a:lnTo>
                    <a:pt x="1059" y="1475"/>
                  </a:lnTo>
                  <a:lnTo>
                    <a:pt x="1056" y="1494"/>
                  </a:lnTo>
                  <a:lnTo>
                    <a:pt x="1049" y="1511"/>
                  </a:lnTo>
                  <a:lnTo>
                    <a:pt x="1038" y="1525"/>
                  </a:lnTo>
                  <a:lnTo>
                    <a:pt x="1024" y="1536"/>
                  </a:lnTo>
                  <a:lnTo>
                    <a:pt x="1007" y="1543"/>
                  </a:lnTo>
                  <a:lnTo>
                    <a:pt x="988" y="1545"/>
                  </a:lnTo>
                  <a:lnTo>
                    <a:pt x="969" y="1543"/>
                  </a:lnTo>
                  <a:lnTo>
                    <a:pt x="952" y="1536"/>
                  </a:lnTo>
                  <a:lnTo>
                    <a:pt x="938" y="1525"/>
                  </a:lnTo>
                  <a:lnTo>
                    <a:pt x="928" y="1511"/>
                  </a:lnTo>
                  <a:lnTo>
                    <a:pt x="921" y="1494"/>
                  </a:lnTo>
                  <a:lnTo>
                    <a:pt x="918" y="1475"/>
                  </a:lnTo>
                  <a:lnTo>
                    <a:pt x="918" y="1292"/>
                  </a:lnTo>
                  <a:lnTo>
                    <a:pt x="915" y="1274"/>
                  </a:lnTo>
                  <a:lnTo>
                    <a:pt x="908" y="1259"/>
                  </a:lnTo>
                  <a:lnTo>
                    <a:pt x="896" y="1246"/>
                  </a:lnTo>
                  <a:lnTo>
                    <a:pt x="859" y="1216"/>
                  </a:lnTo>
                  <a:lnTo>
                    <a:pt x="822" y="1188"/>
                  </a:lnTo>
                  <a:lnTo>
                    <a:pt x="786" y="1162"/>
                  </a:lnTo>
                  <a:lnTo>
                    <a:pt x="750" y="1138"/>
                  </a:lnTo>
                  <a:lnTo>
                    <a:pt x="715" y="1115"/>
                  </a:lnTo>
                  <a:lnTo>
                    <a:pt x="682" y="1094"/>
                  </a:lnTo>
                  <a:lnTo>
                    <a:pt x="651" y="1075"/>
                  </a:lnTo>
                  <a:lnTo>
                    <a:pt x="622" y="1059"/>
                  </a:lnTo>
                  <a:lnTo>
                    <a:pt x="597" y="1045"/>
                  </a:lnTo>
                  <a:lnTo>
                    <a:pt x="574" y="1033"/>
                  </a:lnTo>
                  <a:lnTo>
                    <a:pt x="556" y="1022"/>
                  </a:lnTo>
                  <a:lnTo>
                    <a:pt x="541" y="1015"/>
                  </a:lnTo>
                  <a:lnTo>
                    <a:pt x="530" y="1010"/>
                  </a:lnTo>
                  <a:lnTo>
                    <a:pt x="515" y="1000"/>
                  </a:lnTo>
                  <a:lnTo>
                    <a:pt x="502" y="987"/>
                  </a:lnTo>
                  <a:lnTo>
                    <a:pt x="492" y="972"/>
                  </a:lnTo>
                  <a:lnTo>
                    <a:pt x="486" y="955"/>
                  </a:lnTo>
                  <a:lnTo>
                    <a:pt x="485" y="937"/>
                  </a:lnTo>
                  <a:lnTo>
                    <a:pt x="485" y="679"/>
                  </a:lnTo>
                  <a:lnTo>
                    <a:pt x="486" y="662"/>
                  </a:lnTo>
                  <a:lnTo>
                    <a:pt x="492" y="645"/>
                  </a:lnTo>
                  <a:lnTo>
                    <a:pt x="503" y="631"/>
                  </a:lnTo>
                  <a:lnTo>
                    <a:pt x="516" y="621"/>
                  </a:lnTo>
                  <a:lnTo>
                    <a:pt x="528" y="609"/>
                  </a:lnTo>
                  <a:lnTo>
                    <a:pt x="536" y="595"/>
                  </a:lnTo>
                  <a:lnTo>
                    <a:pt x="539" y="578"/>
                  </a:lnTo>
                  <a:lnTo>
                    <a:pt x="539" y="311"/>
                  </a:lnTo>
                  <a:lnTo>
                    <a:pt x="536" y="280"/>
                  </a:lnTo>
                  <a:lnTo>
                    <a:pt x="527" y="252"/>
                  </a:lnTo>
                  <a:lnTo>
                    <a:pt x="516" y="225"/>
                  </a:lnTo>
                  <a:lnTo>
                    <a:pt x="499" y="201"/>
                  </a:lnTo>
                  <a:lnTo>
                    <a:pt x="478" y="181"/>
                  </a:lnTo>
                  <a:lnTo>
                    <a:pt x="454" y="164"/>
                  </a:lnTo>
                  <a:lnTo>
                    <a:pt x="428" y="151"/>
                  </a:lnTo>
                  <a:lnTo>
                    <a:pt x="399" y="143"/>
                  </a:lnTo>
                  <a:lnTo>
                    <a:pt x="368" y="141"/>
                  </a:lnTo>
                  <a:lnTo>
                    <a:pt x="311" y="141"/>
                  </a:lnTo>
                  <a:lnTo>
                    <a:pt x="280" y="143"/>
                  </a:lnTo>
                  <a:lnTo>
                    <a:pt x="251" y="151"/>
                  </a:lnTo>
                  <a:lnTo>
                    <a:pt x="225" y="164"/>
                  </a:lnTo>
                  <a:lnTo>
                    <a:pt x="201" y="181"/>
                  </a:lnTo>
                  <a:lnTo>
                    <a:pt x="180" y="201"/>
                  </a:lnTo>
                  <a:lnTo>
                    <a:pt x="163" y="225"/>
                  </a:lnTo>
                  <a:lnTo>
                    <a:pt x="151" y="252"/>
                  </a:lnTo>
                  <a:lnTo>
                    <a:pt x="143" y="280"/>
                  </a:lnTo>
                  <a:lnTo>
                    <a:pt x="140" y="311"/>
                  </a:lnTo>
                  <a:lnTo>
                    <a:pt x="140" y="580"/>
                  </a:lnTo>
                  <a:lnTo>
                    <a:pt x="143" y="595"/>
                  </a:lnTo>
                  <a:lnTo>
                    <a:pt x="151" y="610"/>
                  </a:lnTo>
                  <a:lnTo>
                    <a:pt x="163" y="621"/>
                  </a:lnTo>
                  <a:lnTo>
                    <a:pt x="176" y="632"/>
                  </a:lnTo>
                  <a:lnTo>
                    <a:pt x="186" y="646"/>
                  </a:lnTo>
                  <a:lnTo>
                    <a:pt x="192" y="662"/>
                  </a:lnTo>
                  <a:lnTo>
                    <a:pt x="194" y="679"/>
                  </a:lnTo>
                  <a:lnTo>
                    <a:pt x="194" y="803"/>
                  </a:lnTo>
                  <a:lnTo>
                    <a:pt x="192" y="822"/>
                  </a:lnTo>
                  <a:lnTo>
                    <a:pt x="184" y="838"/>
                  </a:lnTo>
                  <a:lnTo>
                    <a:pt x="174" y="852"/>
                  </a:lnTo>
                  <a:lnTo>
                    <a:pt x="159" y="864"/>
                  </a:lnTo>
                  <a:lnTo>
                    <a:pt x="142" y="870"/>
                  </a:lnTo>
                  <a:lnTo>
                    <a:pt x="124" y="873"/>
                  </a:lnTo>
                  <a:lnTo>
                    <a:pt x="105" y="870"/>
                  </a:lnTo>
                  <a:lnTo>
                    <a:pt x="88" y="864"/>
                  </a:lnTo>
                  <a:lnTo>
                    <a:pt x="74" y="852"/>
                  </a:lnTo>
                  <a:lnTo>
                    <a:pt x="63" y="838"/>
                  </a:lnTo>
                  <a:lnTo>
                    <a:pt x="56" y="822"/>
                  </a:lnTo>
                  <a:lnTo>
                    <a:pt x="54" y="803"/>
                  </a:lnTo>
                  <a:lnTo>
                    <a:pt x="54" y="712"/>
                  </a:lnTo>
                  <a:lnTo>
                    <a:pt x="35" y="688"/>
                  </a:lnTo>
                  <a:lnTo>
                    <a:pt x="20" y="664"/>
                  </a:lnTo>
                  <a:lnTo>
                    <a:pt x="9" y="637"/>
                  </a:lnTo>
                  <a:lnTo>
                    <a:pt x="2" y="608"/>
                  </a:lnTo>
                  <a:lnTo>
                    <a:pt x="0" y="578"/>
                  </a:lnTo>
                  <a:lnTo>
                    <a:pt x="0" y="311"/>
                  </a:lnTo>
                  <a:lnTo>
                    <a:pt x="3" y="269"/>
                  </a:lnTo>
                  <a:lnTo>
                    <a:pt x="12" y="229"/>
                  </a:lnTo>
                  <a:lnTo>
                    <a:pt x="24" y="191"/>
                  </a:lnTo>
                  <a:lnTo>
                    <a:pt x="42" y="155"/>
                  </a:lnTo>
                  <a:lnTo>
                    <a:pt x="64" y="121"/>
                  </a:lnTo>
                  <a:lnTo>
                    <a:pt x="91" y="91"/>
                  </a:lnTo>
                  <a:lnTo>
                    <a:pt x="120" y="65"/>
                  </a:lnTo>
                  <a:lnTo>
                    <a:pt x="154" y="43"/>
                  </a:lnTo>
                  <a:lnTo>
                    <a:pt x="190" y="25"/>
                  </a:lnTo>
                  <a:lnTo>
                    <a:pt x="228" y="11"/>
                  </a:lnTo>
                  <a:lnTo>
                    <a:pt x="268" y="2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573"/>
            <p:cNvSpPr>
              <a:spLocks/>
            </p:cNvSpPr>
            <p:nvPr/>
          </p:nvSpPr>
          <p:spPr bwMode="auto">
            <a:xfrm>
              <a:off x="685800" y="5965825"/>
              <a:ext cx="168275" cy="244475"/>
            </a:xfrm>
            <a:custGeom>
              <a:avLst/>
              <a:gdLst>
                <a:gd name="T0" fmla="*/ 789 w 1058"/>
                <a:gd name="T1" fmla="*/ 4 h 1547"/>
                <a:gd name="T2" fmla="*/ 904 w 1058"/>
                <a:gd name="T3" fmla="*/ 43 h 1547"/>
                <a:gd name="T4" fmla="*/ 992 w 1058"/>
                <a:gd name="T5" fmla="*/ 122 h 1547"/>
                <a:gd name="T6" fmla="*/ 1046 w 1058"/>
                <a:gd name="T7" fmla="*/ 229 h 1547"/>
                <a:gd name="T8" fmla="*/ 1058 w 1058"/>
                <a:gd name="T9" fmla="*/ 580 h 1547"/>
                <a:gd name="T10" fmla="*/ 1038 w 1058"/>
                <a:gd name="T11" fmla="*/ 664 h 1547"/>
                <a:gd name="T12" fmla="*/ 1004 w 1058"/>
                <a:gd name="T13" fmla="*/ 809 h 1547"/>
                <a:gd name="T14" fmla="*/ 983 w 1058"/>
                <a:gd name="T15" fmla="*/ 859 h 1547"/>
                <a:gd name="T16" fmla="*/ 933 w 1058"/>
                <a:gd name="T17" fmla="*/ 879 h 1547"/>
                <a:gd name="T18" fmla="*/ 884 w 1058"/>
                <a:gd name="T19" fmla="*/ 859 h 1547"/>
                <a:gd name="T20" fmla="*/ 864 w 1058"/>
                <a:gd name="T21" fmla="*/ 809 h 1547"/>
                <a:gd name="T22" fmla="*/ 872 w 1058"/>
                <a:gd name="T23" fmla="*/ 646 h 1547"/>
                <a:gd name="T24" fmla="*/ 907 w 1058"/>
                <a:gd name="T25" fmla="*/ 610 h 1547"/>
                <a:gd name="T26" fmla="*/ 917 w 1058"/>
                <a:gd name="T27" fmla="*/ 311 h 1547"/>
                <a:gd name="T28" fmla="*/ 894 w 1058"/>
                <a:gd name="T29" fmla="*/ 225 h 1547"/>
                <a:gd name="T30" fmla="*/ 833 w 1058"/>
                <a:gd name="T31" fmla="*/ 164 h 1547"/>
                <a:gd name="T32" fmla="*/ 748 w 1058"/>
                <a:gd name="T33" fmla="*/ 141 h 1547"/>
                <a:gd name="T34" fmla="*/ 631 w 1058"/>
                <a:gd name="T35" fmla="*/ 151 h 1547"/>
                <a:gd name="T36" fmla="*/ 560 w 1058"/>
                <a:gd name="T37" fmla="*/ 201 h 1547"/>
                <a:gd name="T38" fmla="*/ 523 w 1058"/>
                <a:gd name="T39" fmla="*/ 280 h 1547"/>
                <a:gd name="T40" fmla="*/ 523 w 1058"/>
                <a:gd name="T41" fmla="*/ 595 h 1547"/>
                <a:gd name="T42" fmla="*/ 556 w 1058"/>
                <a:gd name="T43" fmla="*/ 632 h 1547"/>
                <a:gd name="T44" fmla="*/ 574 w 1058"/>
                <a:gd name="T45" fmla="*/ 679 h 1547"/>
                <a:gd name="T46" fmla="*/ 565 w 1058"/>
                <a:gd name="T47" fmla="*/ 973 h 1547"/>
                <a:gd name="T48" fmla="*/ 527 w 1058"/>
                <a:gd name="T49" fmla="*/ 1011 h 1547"/>
                <a:gd name="T50" fmla="*/ 484 w 1058"/>
                <a:gd name="T51" fmla="*/ 1033 h 1547"/>
                <a:gd name="T52" fmla="*/ 407 w 1058"/>
                <a:gd name="T53" fmla="*/ 1076 h 1547"/>
                <a:gd name="T54" fmla="*/ 309 w 1058"/>
                <a:gd name="T55" fmla="*/ 1139 h 1547"/>
                <a:gd name="T56" fmla="*/ 198 w 1058"/>
                <a:gd name="T57" fmla="*/ 1217 h 1547"/>
                <a:gd name="T58" fmla="*/ 142 w 1058"/>
                <a:gd name="T59" fmla="*/ 1275 h 1547"/>
                <a:gd name="T60" fmla="*/ 138 w 1058"/>
                <a:gd name="T61" fmla="*/ 1495 h 1547"/>
                <a:gd name="T62" fmla="*/ 105 w 1058"/>
                <a:gd name="T63" fmla="*/ 1537 h 1547"/>
                <a:gd name="T64" fmla="*/ 52 w 1058"/>
                <a:gd name="T65" fmla="*/ 1543 h 1547"/>
                <a:gd name="T66" fmla="*/ 9 w 1058"/>
                <a:gd name="T67" fmla="*/ 1512 h 1547"/>
                <a:gd name="T68" fmla="*/ 0 w 1058"/>
                <a:gd name="T69" fmla="*/ 1293 h 1547"/>
                <a:gd name="T70" fmla="*/ 19 w 1058"/>
                <a:gd name="T71" fmla="*/ 1207 h 1547"/>
                <a:gd name="T72" fmla="*/ 73 w 1058"/>
                <a:gd name="T73" fmla="*/ 1138 h 1547"/>
                <a:gd name="T74" fmla="*/ 200 w 1058"/>
                <a:gd name="T75" fmla="*/ 1042 h 1547"/>
                <a:gd name="T76" fmla="*/ 317 w 1058"/>
                <a:gd name="T77" fmla="*/ 967 h 1547"/>
                <a:gd name="T78" fmla="*/ 410 w 1058"/>
                <a:gd name="T79" fmla="*/ 913 h 1547"/>
                <a:gd name="T80" fmla="*/ 414 w 1058"/>
                <a:gd name="T81" fmla="*/ 689 h 1547"/>
                <a:gd name="T82" fmla="*/ 382 w 1058"/>
                <a:gd name="T83" fmla="*/ 609 h 1547"/>
                <a:gd name="T84" fmla="*/ 383 w 1058"/>
                <a:gd name="T85" fmla="*/ 270 h 1547"/>
                <a:gd name="T86" fmla="*/ 422 w 1058"/>
                <a:gd name="T87" fmla="*/ 155 h 1547"/>
                <a:gd name="T88" fmla="*/ 500 w 1058"/>
                <a:gd name="T89" fmla="*/ 66 h 1547"/>
                <a:gd name="T90" fmla="*/ 607 w 1058"/>
                <a:gd name="T91" fmla="*/ 12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58" h="1547">
                  <a:moveTo>
                    <a:pt x="690" y="0"/>
                  </a:moveTo>
                  <a:lnTo>
                    <a:pt x="748" y="0"/>
                  </a:lnTo>
                  <a:lnTo>
                    <a:pt x="789" y="4"/>
                  </a:lnTo>
                  <a:lnTo>
                    <a:pt x="830" y="12"/>
                  </a:lnTo>
                  <a:lnTo>
                    <a:pt x="868" y="25"/>
                  </a:lnTo>
                  <a:lnTo>
                    <a:pt x="904" y="43"/>
                  </a:lnTo>
                  <a:lnTo>
                    <a:pt x="936" y="66"/>
                  </a:lnTo>
                  <a:lnTo>
                    <a:pt x="967" y="91"/>
                  </a:lnTo>
                  <a:lnTo>
                    <a:pt x="992" y="122"/>
                  </a:lnTo>
                  <a:lnTo>
                    <a:pt x="1016" y="155"/>
                  </a:lnTo>
                  <a:lnTo>
                    <a:pt x="1033" y="191"/>
                  </a:lnTo>
                  <a:lnTo>
                    <a:pt x="1046" y="229"/>
                  </a:lnTo>
                  <a:lnTo>
                    <a:pt x="1055" y="270"/>
                  </a:lnTo>
                  <a:lnTo>
                    <a:pt x="1058" y="311"/>
                  </a:lnTo>
                  <a:lnTo>
                    <a:pt x="1058" y="580"/>
                  </a:lnTo>
                  <a:lnTo>
                    <a:pt x="1056" y="609"/>
                  </a:lnTo>
                  <a:lnTo>
                    <a:pt x="1048" y="638"/>
                  </a:lnTo>
                  <a:lnTo>
                    <a:pt x="1038" y="664"/>
                  </a:lnTo>
                  <a:lnTo>
                    <a:pt x="1023" y="689"/>
                  </a:lnTo>
                  <a:lnTo>
                    <a:pt x="1004" y="712"/>
                  </a:lnTo>
                  <a:lnTo>
                    <a:pt x="1004" y="809"/>
                  </a:lnTo>
                  <a:lnTo>
                    <a:pt x="1002" y="827"/>
                  </a:lnTo>
                  <a:lnTo>
                    <a:pt x="994" y="844"/>
                  </a:lnTo>
                  <a:lnTo>
                    <a:pt x="983" y="859"/>
                  </a:lnTo>
                  <a:lnTo>
                    <a:pt x="969" y="869"/>
                  </a:lnTo>
                  <a:lnTo>
                    <a:pt x="952" y="876"/>
                  </a:lnTo>
                  <a:lnTo>
                    <a:pt x="933" y="879"/>
                  </a:lnTo>
                  <a:lnTo>
                    <a:pt x="915" y="876"/>
                  </a:lnTo>
                  <a:lnTo>
                    <a:pt x="898" y="869"/>
                  </a:lnTo>
                  <a:lnTo>
                    <a:pt x="884" y="859"/>
                  </a:lnTo>
                  <a:lnTo>
                    <a:pt x="873" y="844"/>
                  </a:lnTo>
                  <a:lnTo>
                    <a:pt x="866" y="827"/>
                  </a:lnTo>
                  <a:lnTo>
                    <a:pt x="864" y="809"/>
                  </a:lnTo>
                  <a:lnTo>
                    <a:pt x="864" y="679"/>
                  </a:lnTo>
                  <a:lnTo>
                    <a:pt x="866" y="662"/>
                  </a:lnTo>
                  <a:lnTo>
                    <a:pt x="872" y="646"/>
                  </a:lnTo>
                  <a:lnTo>
                    <a:pt x="882" y="632"/>
                  </a:lnTo>
                  <a:lnTo>
                    <a:pt x="894" y="621"/>
                  </a:lnTo>
                  <a:lnTo>
                    <a:pt x="907" y="610"/>
                  </a:lnTo>
                  <a:lnTo>
                    <a:pt x="914" y="595"/>
                  </a:lnTo>
                  <a:lnTo>
                    <a:pt x="917" y="580"/>
                  </a:lnTo>
                  <a:lnTo>
                    <a:pt x="917" y="311"/>
                  </a:lnTo>
                  <a:lnTo>
                    <a:pt x="914" y="281"/>
                  </a:lnTo>
                  <a:lnTo>
                    <a:pt x="907" y="252"/>
                  </a:lnTo>
                  <a:lnTo>
                    <a:pt x="894" y="225"/>
                  </a:lnTo>
                  <a:lnTo>
                    <a:pt x="877" y="202"/>
                  </a:lnTo>
                  <a:lnTo>
                    <a:pt x="857" y="181"/>
                  </a:lnTo>
                  <a:lnTo>
                    <a:pt x="833" y="164"/>
                  </a:lnTo>
                  <a:lnTo>
                    <a:pt x="807" y="151"/>
                  </a:lnTo>
                  <a:lnTo>
                    <a:pt x="778" y="144"/>
                  </a:lnTo>
                  <a:lnTo>
                    <a:pt x="748" y="141"/>
                  </a:lnTo>
                  <a:lnTo>
                    <a:pt x="690" y="141"/>
                  </a:lnTo>
                  <a:lnTo>
                    <a:pt x="659" y="144"/>
                  </a:lnTo>
                  <a:lnTo>
                    <a:pt x="631" y="151"/>
                  </a:lnTo>
                  <a:lnTo>
                    <a:pt x="604" y="164"/>
                  </a:lnTo>
                  <a:lnTo>
                    <a:pt x="581" y="181"/>
                  </a:lnTo>
                  <a:lnTo>
                    <a:pt x="560" y="201"/>
                  </a:lnTo>
                  <a:lnTo>
                    <a:pt x="543" y="225"/>
                  </a:lnTo>
                  <a:lnTo>
                    <a:pt x="530" y="252"/>
                  </a:lnTo>
                  <a:lnTo>
                    <a:pt x="523" y="280"/>
                  </a:lnTo>
                  <a:lnTo>
                    <a:pt x="520" y="311"/>
                  </a:lnTo>
                  <a:lnTo>
                    <a:pt x="520" y="580"/>
                  </a:lnTo>
                  <a:lnTo>
                    <a:pt x="523" y="595"/>
                  </a:lnTo>
                  <a:lnTo>
                    <a:pt x="530" y="610"/>
                  </a:lnTo>
                  <a:lnTo>
                    <a:pt x="543" y="621"/>
                  </a:lnTo>
                  <a:lnTo>
                    <a:pt x="556" y="632"/>
                  </a:lnTo>
                  <a:lnTo>
                    <a:pt x="565" y="646"/>
                  </a:lnTo>
                  <a:lnTo>
                    <a:pt x="572" y="662"/>
                  </a:lnTo>
                  <a:lnTo>
                    <a:pt x="574" y="679"/>
                  </a:lnTo>
                  <a:lnTo>
                    <a:pt x="574" y="937"/>
                  </a:lnTo>
                  <a:lnTo>
                    <a:pt x="572" y="956"/>
                  </a:lnTo>
                  <a:lnTo>
                    <a:pt x="565" y="973"/>
                  </a:lnTo>
                  <a:lnTo>
                    <a:pt x="556" y="987"/>
                  </a:lnTo>
                  <a:lnTo>
                    <a:pt x="543" y="1001"/>
                  </a:lnTo>
                  <a:lnTo>
                    <a:pt x="527" y="1011"/>
                  </a:lnTo>
                  <a:lnTo>
                    <a:pt x="518" y="1016"/>
                  </a:lnTo>
                  <a:lnTo>
                    <a:pt x="503" y="1023"/>
                  </a:lnTo>
                  <a:lnTo>
                    <a:pt x="484" y="1033"/>
                  </a:lnTo>
                  <a:lnTo>
                    <a:pt x="462" y="1046"/>
                  </a:lnTo>
                  <a:lnTo>
                    <a:pt x="437" y="1060"/>
                  </a:lnTo>
                  <a:lnTo>
                    <a:pt x="407" y="1076"/>
                  </a:lnTo>
                  <a:lnTo>
                    <a:pt x="376" y="1095"/>
                  </a:lnTo>
                  <a:lnTo>
                    <a:pt x="343" y="1115"/>
                  </a:lnTo>
                  <a:lnTo>
                    <a:pt x="309" y="1139"/>
                  </a:lnTo>
                  <a:lnTo>
                    <a:pt x="272" y="1163"/>
                  </a:lnTo>
                  <a:lnTo>
                    <a:pt x="236" y="1189"/>
                  </a:lnTo>
                  <a:lnTo>
                    <a:pt x="198" y="1217"/>
                  </a:lnTo>
                  <a:lnTo>
                    <a:pt x="161" y="1246"/>
                  </a:lnTo>
                  <a:lnTo>
                    <a:pt x="150" y="1260"/>
                  </a:lnTo>
                  <a:lnTo>
                    <a:pt x="142" y="1275"/>
                  </a:lnTo>
                  <a:lnTo>
                    <a:pt x="140" y="1293"/>
                  </a:lnTo>
                  <a:lnTo>
                    <a:pt x="140" y="1476"/>
                  </a:lnTo>
                  <a:lnTo>
                    <a:pt x="138" y="1495"/>
                  </a:lnTo>
                  <a:lnTo>
                    <a:pt x="131" y="1512"/>
                  </a:lnTo>
                  <a:lnTo>
                    <a:pt x="120" y="1525"/>
                  </a:lnTo>
                  <a:lnTo>
                    <a:pt x="105" y="1537"/>
                  </a:lnTo>
                  <a:lnTo>
                    <a:pt x="89" y="1543"/>
                  </a:lnTo>
                  <a:lnTo>
                    <a:pt x="71" y="1547"/>
                  </a:lnTo>
                  <a:lnTo>
                    <a:pt x="52" y="1543"/>
                  </a:lnTo>
                  <a:lnTo>
                    <a:pt x="35" y="1537"/>
                  </a:lnTo>
                  <a:lnTo>
                    <a:pt x="20" y="1525"/>
                  </a:lnTo>
                  <a:lnTo>
                    <a:pt x="9" y="1512"/>
                  </a:lnTo>
                  <a:lnTo>
                    <a:pt x="2" y="1495"/>
                  </a:lnTo>
                  <a:lnTo>
                    <a:pt x="0" y="1476"/>
                  </a:lnTo>
                  <a:lnTo>
                    <a:pt x="0" y="1293"/>
                  </a:lnTo>
                  <a:lnTo>
                    <a:pt x="2" y="1263"/>
                  </a:lnTo>
                  <a:lnTo>
                    <a:pt x="8" y="1235"/>
                  </a:lnTo>
                  <a:lnTo>
                    <a:pt x="19" y="1207"/>
                  </a:lnTo>
                  <a:lnTo>
                    <a:pt x="34" y="1182"/>
                  </a:lnTo>
                  <a:lnTo>
                    <a:pt x="52" y="1159"/>
                  </a:lnTo>
                  <a:lnTo>
                    <a:pt x="73" y="1138"/>
                  </a:lnTo>
                  <a:lnTo>
                    <a:pt x="115" y="1104"/>
                  </a:lnTo>
                  <a:lnTo>
                    <a:pt x="158" y="1072"/>
                  </a:lnTo>
                  <a:lnTo>
                    <a:pt x="200" y="1042"/>
                  </a:lnTo>
                  <a:lnTo>
                    <a:pt x="241" y="1015"/>
                  </a:lnTo>
                  <a:lnTo>
                    <a:pt x="281" y="990"/>
                  </a:lnTo>
                  <a:lnTo>
                    <a:pt x="317" y="967"/>
                  </a:lnTo>
                  <a:lnTo>
                    <a:pt x="352" y="946"/>
                  </a:lnTo>
                  <a:lnTo>
                    <a:pt x="383" y="929"/>
                  </a:lnTo>
                  <a:lnTo>
                    <a:pt x="410" y="913"/>
                  </a:lnTo>
                  <a:lnTo>
                    <a:pt x="433" y="902"/>
                  </a:lnTo>
                  <a:lnTo>
                    <a:pt x="433" y="712"/>
                  </a:lnTo>
                  <a:lnTo>
                    <a:pt x="414" y="689"/>
                  </a:lnTo>
                  <a:lnTo>
                    <a:pt x="400" y="664"/>
                  </a:lnTo>
                  <a:lnTo>
                    <a:pt x="389" y="638"/>
                  </a:lnTo>
                  <a:lnTo>
                    <a:pt x="382" y="609"/>
                  </a:lnTo>
                  <a:lnTo>
                    <a:pt x="380" y="580"/>
                  </a:lnTo>
                  <a:lnTo>
                    <a:pt x="380" y="311"/>
                  </a:lnTo>
                  <a:lnTo>
                    <a:pt x="383" y="270"/>
                  </a:lnTo>
                  <a:lnTo>
                    <a:pt x="391" y="229"/>
                  </a:lnTo>
                  <a:lnTo>
                    <a:pt x="404" y="191"/>
                  </a:lnTo>
                  <a:lnTo>
                    <a:pt x="422" y="155"/>
                  </a:lnTo>
                  <a:lnTo>
                    <a:pt x="444" y="122"/>
                  </a:lnTo>
                  <a:lnTo>
                    <a:pt x="470" y="92"/>
                  </a:lnTo>
                  <a:lnTo>
                    <a:pt x="500" y="66"/>
                  </a:lnTo>
                  <a:lnTo>
                    <a:pt x="534" y="44"/>
                  </a:lnTo>
                  <a:lnTo>
                    <a:pt x="569" y="25"/>
                  </a:lnTo>
                  <a:lnTo>
                    <a:pt x="607" y="12"/>
                  </a:lnTo>
                  <a:lnTo>
                    <a:pt x="647" y="4"/>
                  </a:lnTo>
                  <a:lnTo>
                    <a:pt x="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574"/>
            <p:cNvSpPr>
              <a:spLocks/>
            </p:cNvSpPr>
            <p:nvPr/>
          </p:nvSpPr>
          <p:spPr bwMode="auto">
            <a:xfrm>
              <a:off x="817563" y="5899150"/>
              <a:ext cx="288925" cy="311150"/>
            </a:xfrm>
            <a:custGeom>
              <a:avLst/>
              <a:gdLst>
                <a:gd name="T0" fmla="*/ 1041 w 1820"/>
                <a:gd name="T1" fmla="*/ 12 h 1960"/>
                <a:gd name="T2" fmla="*/ 1200 w 1820"/>
                <a:gd name="T3" fmla="*/ 96 h 1960"/>
                <a:gd name="T4" fmla="*/ 1302 w 1820"/>
                <a:gd name="T5" fmla="*/ 243 h 1960"/>
                <a:gd name="T6" fmla="*/ 1329 w 1820"/>
                <a:gd name="T7" fmla="*/ 728 h 1960"/>
                <a:gd name="T8" fmla="*/ 1283 w 1820"/>
                <a:gd name="T9" fmla="*/ 864 h 1960"/>
                <a:gd name="T10" fmla="*/ 1310 w 1820"/>
                <a:gd name="T11" fmla="*/ 1185 h 1960"/>
                <a:gd name="T12" fmla="*/ 1456 w 1820"/>
                <a:gd name="T13" fmla="*/ 1270 h 1960"/>
                <a:gd name="T14" fmla="*/ 1639 w 1820"/>
                <a:gd name="T15" fmla="*/ 1394 h 1960"/>
                <a:gd name="T16" fmla="*/ 1781 w 1820"/>
                <a:gd name="T17" fmla="*/ 1520 h 1960"/>
                <a:gd name="T18" fmla="*/ 1820 w 1820"/>
                <a:gd name="T19" fmla="*/ 1652 h 1960"/>
                <a:gd name="T20" fmla="*/ 1800 w 1820"/>
                <a:gd name="T21" fmla="*/ 1938 h 1960"/>
                <a:gd name="T22" fmla="*/ 1731 w 1820"/>
                <a:gd name="T23" fmla="*/ 1956 h 1960"/>
                <a:gd name="T24" fmla="*/ 1683 w 1820"/>
                <a:gd name="T25" fmla="*/ 1908 h 1960"/>
                <a:gd name="T26" fmla="*/ 1672 w 1820"/>
                <a:gd name="T27" fmla="*/ 1611 h 1960"/>
                <a:gd name="T28" fmla="*/ 1555 w 1820"/>
                <a:gd name="T29" fmla="*/ 1507 h 1960"/>
                <a:gd name="T30" fmla="*/ 1383 w 1820"/>
                <a:gd name="T31" fmla="*/ 1391 h 1960"/>
                <a:gd name="T32" fmla="*/ 1245 w 1820"/>
                <a:gd name="T33" fmla="*/ 1310 h 1960"/>
                <a:gd name="T34" fmla="*/ 1167 w 1820"/>
                <a:gd name="T35" fmla="*/ 1269 h 1960"/>
                <a:gd name="T36" fmla="*/ 1122 w 1820"/>
                <a:gd name="T37" fmla="*/ 1211 h 1960"/>
                <a:gd name="T38" fmla="*/ 1127 w 1820"/>
                <a:gd name="T39" fmla="*/ 826 h 1960"/>
                <a:gd name="T40" fmla="*/ 1179 w 1820"/>
                <a:gd name="T41" fmla="*/ 770 h 1960"/>
                <a:gd name="T42" fmla="*/ 1186 w 1820"/>
                <a:gd name="T43" fmla="*/ 344 h 1960"/>
                <a:gd name="T44" fmla="*/ 1119 w 1820"/>
                <a:gd name="T45" fmla="*/ 211 h 1960"/>
                <a:gd name="T46" fmla="*/ 987 w 1820"/>
                <a:gd name="T47" fmla="*/ 144 h 1960"/>
                <a:gd name="T48" fmla="*/ 798 w 1820"/>
                <a:gd name="T49" fmla="*/ 153 h 1960"/>
                <a:gd name="T50" fmla="*/ 679 w 1820"/>
                <a:gd name="T51" fmla="*/ 240 h 1960"/>
                <a:gd name="T52" fmla="*/ 633 w 1820"/>
                <a:gd name="T53" fmla="*/ 383 h 1960"/>
                <a:gd name="T54" fmla="*/ 655 w 1820"/>
                <a:gd name="T55" fmla="*/ 786 h 1960"/>
                <a:gd name="T56" fmla="*/ 700 w 1820"/>
                <a:gd name="T57" fmla="*/ 841 h 1960"/>
                <a:gd name="T58" fmla="*/ 694 w 1820"/>
                <a:gd name="T59" fmla="*/ 1229 h 1960"/>
                <a:gd name="T60" fmla="*/ 642 w 1820"/>
                <a:gd name="T61" fmla="*/ 1275 h 1960"/>
                <a:gd name="T62" fmla="*/ 547 w 1820"/>
                <a:gd name="T63" fmla="*/ 1325 h 1960"/>
                <a:gd name="T64" fmla="*/ 397 w 1820"/>
                <a:gd name="T65" fmla="*/ 1416 h 1960"/>
                <a:gd name="T66" fmla="*/ 221 w 1820"/>
                <a:gd name="T67" fmla="*/ 1541 h 1960"/>
                <a:gd name="T68" fmla="*/ 143 w 1820"/>
                <a:gd name="T69" fmla="*/ 1631 h 1960"/>
                <a:gd name="T70" fmla="*/ 131 w 1820"/>
                <a:gd name="T71" fmla="*/ 1925 h 1960"/>
                <a:gd name="T72" fmla="*/ 71 w 1820"/>
                <a:gd name="T73" fmla="*/ 1960 h 1960"/>
                <a:gd name="T74" fmla="*/ 9 w 1820"/>
                <a:gd name="T75" fmla="*/ 1925 h 1960"/>
                <a:gd name="T76" fmla="*/ 3 w 1820"/>
                <a:gd name="T77" fmla="*/ 1616 h 1960"/>
                <a:gd name="T78" fmla="*/ 61 w 1820"/>
                <a:gd name="T79" fmla="*/ 1492 h 1960"/>
                <a:gd name="T80" fmla="*/ 229 w 1820"/>
                <a:gd name="T81" fmla="*/ 1359 h 1960"/>
                <a:gd name="T82" fmla="*/ 405 w 1820"/>
                <a:gd name="T83" fmla="*/ 1245 h 1960"/>
                <a:gd name="T84" fmla="*/ 538 w 1820"/>
                <a:gd name="T85" fmla="*/ 1170 h 1960"/>
                <a:gd name="T86" fmla="*/ 518 w 1820"/>
                <a:gd name="T87" fmla="*/ 834 h 1960"/>
                <a:gd name="T88" fmla="*/ 492 w 1820"/>
                <a:gd name="T89" fmla="*/ 382 h 1960"/>
                <a:gd name="T90" fmla="*/ 537 w 1820"/>
                <a:gd name="T91" fmla="*/ 202 h 1960"/>
                <a:gd name="T92" fmla="*/ 655 w 1820"/>
                <a:gd name="T93" fmla="*/ 69 h 1960"/>
                <a:gd name="T94" fmla="*/ 826 w 1820"/>
                <a:gd name="T95" fmla="*/ 2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20" h="1960">
                  <a:moveTo>
                    <a:pt x="873" y="0"/>
                  </a:moveTo>
                  <a:lnTo>
                    <a:pt x="947" y="0"/>
                  </a:lnTo>
                  <a:lnTo>
                    <a:pt x="995" y="2"/>
                  </a:lnTo>
                  <a:lnTo>
                    <a:pt x="1041" y="12"/>
                  </a:lnTo>
                  <a:lnTo>
                    <a:pt x="1085" y="25"/>
                  </a:lnTo>
                  <a:lnTo>
                    <a:pt x="1126" y="45"/>
                  </a:lnTo>
                  <a:lnTo>
                    <a:pt x="1165" y="68"/>
                  </a:lnTo>
                  <a:lnTo>
                    <a:pt x="1200" y="96"/>
                  </a:lnTo>
                  <a:lnTo>
                    <a:pt x="1232" y="128"/>
                  </a:lnTo>
                  <a:lnTo>
                    <a:pt x="1260" y="164"/>
                  </a:lnTo>
                  <a:lnTo>
                    <a:pt x="1283" y="202"/>
                  </a:lnTo>
                  <a:lnTo>
                    <a:pt x="1302" y="243"/>
                  </a:lnTo>
                  <a:lnTo>
                    <a:pt x="1317" y="288"/>
                  </a:lnTo>
                  <a:lnTo>
                    <a:pt x="1325" y="334"/>
                  </a:lnTo>
                  <a:lnTo>
                    <a:pt x="1329" y="382"/>
                  </a:lnTo>
                  <a:lnTo>
                    <a:pt x="1329" y="728"/>
                  </a:lnTo>
                  <a:lnTo>
                    <a:pt x="1325" y="765"/>
                  </a:lnTo>
                  <a:lnTo>
                    <a:pt x="1317" y="800"/>
                  </a:lnTo>
                  <a:lnTo>
                    <a:pt x="1302" y="834"/>
                  </a:lnTo>
                  <a:lnTo>
                    <a:pt x="1283" y="864"/>
                  </a:lnTo>
                  <a:lnTo>
                    <a:pt x="1259" y="891"/>
                  </a:lnTo>
                  <a:lnTo>
                    <a:pt x="1259" y="1158"/>
                  </a:lnTo>
                  <a:lnTo>
                    <a:pt x="1282" y="1170"/>
                  </a:lnTo>
                  <a:lnTo>
                    <a:pt x="1310" y="1185"/>
                  </a:lnTo>
                  <a:lnTo>
                    <a:pt x="1341" y="1203"/>
                  </a:lnTo>
                  <a:lnTo>
                    <a:pt x="1377" y="1223"/>
                  </a:lnTo>
                  <a:lnTo>
                    <a:pt x="1415" y="1245"/>
                  </a:lnTo>
                  <a:lnTo>
                    <a:pt x="1456" y="1270"/>
                  </a:lnTo>
                  <a:lnTo>
                    <a:pt x="1499" y="1298"/>
                  </a:lnTo>
                  <a:lnTo>
                    <a:pt x="1545" y="1328"/>
                  </a:lnTo>
                  <a:lnTo>
                    <a:pt x="1591" y="1359"/>
                  </a:lnTo>
                  <a:lnTo>
                    <a:pt x="1639" y="1394"/>
                  </a:lnTo>
                  <a:lnTo>
                    <a:pt x="1686" y="1430"/>
                  </a:lnTo>
                  <a:lnTo>
                    <a:pt x="1734" y="1468"/>
                  </a:lnTo>
                  <a:lnTo>
                    <a:pt x="1759" y="1492"/>
                  </a:lnTo>
                  <a:lnTo>
                    <a:pt x="1781" y="1520"/>
                  </a:lnTo>
                  <a:lnTo>
                    <a:pt x="1798" y="1549"/>
                  </a:lnTo>
                  <a:lnTo>
                    <a:pt x="1810" y="1582"/>
                  </a:lnTo>
                  <a:lnTo>
                    <a:pt x="1818" y="1616"/>
                  </a:lnTo>
                  <a:lnTo>
                    <a:pt x="1820" y="1652"/>
                  </a:lnTo>
                  <a:lnTo>
                    <a:pt x="1820" y="1889"/>
                  </a:lnTo>
                  <a:lnTo>
                    <a:pt x="1818" y="1908"/>
                  </a:lnTo>
                  <a:lnTo>
                    <a:pt x="1811" y="1925"/>
                  </a:lnTo>
                  <a:lnTo>
                    <a:pt x="1800" y="1938"/>
                  </a:lnTo>
                  <a:lnTo>
                    <a:pt x="1785" y="1950"/>
                  </a:lnTo>
                  <a:lnTo>
                    <a:pt x="1768" y="1956"/>
                  </a:lnTo>
                  <a:lnTo>
                    <a:pt x="1750" y="1960"/>
                  </a:lnTo>
                  <a:lnTo>
                    <a:pt x="1731" y="1956"/>
                  </a:lnTo>
                  <a:lnTo>
                    <a:pt x="1715" y="1950"/>
                  </a:lnTo>
                  <a:lnTo>
                    <a:pt x="1701" y="1938"/>
                  </a:lnTo>
                  <a:lnTo>
                    <a:pt x="1689" y="1925"/>
                  </a:lnTo>
                  <a:lnTo>
                    <a:pt x="1683" y="1908"/>
                  </a:lnTo>
                  <a:lnTo>
                    <a:pt x="1681" y="1890"/>
                  </a:lnTo>
                  <a:lnTo>
                    <a:pt x="1681" y="1652"/>
                  </a:lnTo>
                  <a:lnTo>
                    <a:pt x="1679" y="1631"/>
                  </a:lnTo>
                  <a:lnTo>
                    <a:pt x="1672" y="1611"/>
                  </a:lnTo>
                  <a:lnTo>
                    <a:pt x="1661" y="1593"/>
                  </a:lnTo>
                  <a:lnTo>
                    <a:pt x="1646" y="1577"/>
                  </a:lnTo>
                  <a:lnTo>
                    <a:pt x="1601" y="1541"/>
                  </a:lnTo>
                  <a:lnTo>
                    <a:pt x="1555" y="1507"/>
                  </a:lnTo>
                  <a:lnTo>
                    <a:pt x="1511" y="1476"/>
                  </a:lnTo>
                  <a:lnTo>
                    <a:pt x="1467" y="1445"/>
                  </a:lnTo>
                  <a:lnTo>
                    <a:pt x="1425" y="1416"/>
                  </a:lnTo>
                  <a:lnTo>
                    <a:pt x="1383" y="1391"/>
                  </a:lnTo>
                  <a:lnTo>
                    <a:pt x="1344" y="1367"/>
                  </a:lnTo>
                  <a:lnTo>
                    <a:pt x="1309" y="1346"/>
                  </a:lnTo>
                  <a:lnTo>
                    <a:pt x="1275" y="1326"/>
                  </a:lnTo>
                  <a:lnTo>
                    <a:pt x="1245" y="1310"/>
                  </a:lnTo>
                  <a:lnTo>
                    <a:pt x="1219" y="1296"/>
                  </a:lnTo>
                  <a:lnTo>
                    <a:pt x="1197" y="1284"/>
                  </a:lnTo>
                  <a:lnTo>
                    <a:pt x="1180" y="1276"/>
                  </a:lnTo>
                  <a:lnTo>
                    <a:pt x="1167" y="1269"/>
                  </a:lnTo>
                  <a:lnTo>
                    <a:pt x="1151" y="1259"/>
                  </a:lnTo>
                  <a:lnTo>
                    <a:pt x="1138" y="1245"/>
                  </a:lnTo>
                  <a:lnTo>
                    <a:pt x="1128" y="1229"/>
                  </a:lnTo>
                  <a:lnTo>
                    <a:pt x="1122" y="1211"/>
                  </a:lnTo>
                  <a:lnTo>
                    <a:pt x="1120" y="1192"/>
                  </a:lnTo>
                  <a:lnTo>
                    <a:pt x="1120" y="858"/>
                  </a:lnTo>
                  <a:lnTo>
                    <a:pt x="1122" y="841"/>
                  </a:lnTo>
                  <a:lnTo>
                    <a:pt x="1127" y="826"/>
                  </a:lnTo>
                  <a:lnTo>
                    <a:pt x="1138" y="812"/>
                  </a:lnTo>
                  <a:lnTo>
                    <a:pt x="1150" y="800"/>
                  </a:lnTo>
                  <a:lnTo>
                    <a:pt x="1167" y="786"/>
                  </a:lnTo>
                  <a:lnTo>
                    <a:pt x="1179" y="770"/>
                  </a:lnTo>
                  <a:lnTo>
                    <a:pt x="1186" y="749"/>
                  </a:lnTo>
                  <a:lnTo>
                    <a:pt x="1189" y="729"/>
                  </a:lnTo>
                  <a:lnTo>
                    <a:pt x="1189" y="383"/>
                  </a:lnTo>
                  <a:lnTo>
                    <a:pt x="1186" y="344"/>
                  </a:lnTo>
                  <a:lnTo>
                    <a:pt x="1177" y="307"/>
                  </a:lnTo>
                  <a:lnTo>
                    <a:pt x="1162" y="272"/>
                  </a:lnTo>
                  <a:lnTo>
                    <a:pt x="1142" y="240"/>
                  </a:lnTo>
                  <a:lnTo>
                    <a:pt x="1119" y="211"/>
                  </a:lnTo>
                  <a:lnTo>
                    <a:pt x="1090" y="188"/>
                  </a:lnTo>
                  <a:lnTo>
                    <a:pt x="1059" y="168"/>
                  </a:lnTo>
                  <a:lnTo>
                    <a:pt x="1024" y="153"/>
                  </a:lnTo>
                  <a:lnTo>
                    <a:pt x="987" y="144"/>
                  </a:lnTo>
                  <a:lnTo>
                    <a:pt x="948" y="141"/>
                  </a:lnTo>
                  <a:lnTo>
                    <a:pt x="874" y="141"/>
                  </a:lnTo>
                  <a:lnTo>
                    <a:pt x="835" y="144"/>
                  </a:lnTo>
                  <a:lnTo>
                    <a:pt x="798" y="153"/>
                  </a:lnTo>
                  <a:lnTo>
                    <a:pt x="763" y="168"/>
                  </a:lnTo>
                  <a:lnTo>
                    <a:pt x="732" y="187"/>
                  </a:lnTo>
                  <a:lnTo>
                    <a:pt x="703" y="211"/>
                  </a:lnTo>
                  <a:lnTo>
                    <a:pt x="679" y="240"/>
                  </a:lnTo>
                  <a:lnTo>
                    <a:pt x="660" y="272"/>
                  </a:lnTo>
                  <a:lnTo>
                    <a:pt x="645" y="306"/>
                  </a:lnTo>
                  <a:lnTo>
                    <a:pt x="636" y="344"/>
                  </a:lnTo>
                  <a:lnTo>
                    <a:pt x="633" y="383"/>
                  </a:lnTo>
                  <a:lnTo>
                    <a:pt x="633" y="729"/>
                  </a:lnTo>
                  <a:lnTo>
                    <a:pt x="636" y="750"/>
                  </a:lnTo>
                  <a:lnTo>
                    <a:pt x="643" y="770"/>
                  </a:lnTo>
                  <a:lnTo>
                    <a:pt x="655" y="786"/>
                  </a:lnTo>
                  <a:lnTo>
                    <a:pt x="671" y="800"/>
                  </a:lnTo>
                  <a:lnTo>
                    <a:pt x="684" y="812"/>
                  </a:lnTo>
                  <a:lnTo>
                    <a:pt x="694" y="826"/>
                  </a:lnTo>
                  <a:lnTo>
                    <a:pt x="700" y="841"/>
                  </a:lnTo>
                  <a:lnTo>
                    <a:pt x="702" y="858"/>
                  </a:lnTo>
                  <a:lnTo>
                    <a:pt x="702" y="1192"/>
                  </a:lnTo>
                  <a:lnTo>
                    <a:pt x="700" y="1211"/>
                  </a:lnTo>
                  <a:lnTo>
                    <a:pt x="694" y="1229"/>
                  </a:lnTo>
                  <a:lnTo>
                    <a:pt x="684" y="1245"/>
                  </a:lnTo>
                  <a:lnTo>
                    <a:pt x="671" y="1259"/>
                  </a:lnTo>
                  <a:lnTo>
                    <a:pt x="654" y="1269"/>
                  </a:lnTo>
                  <a:lnTo>
                    <a:pt x="642" y="1275"/>
                  </a:lnTo>
                  <a:lnTo>
                    <a:pt x="625" y="1284"/>
                  </a:lnTo>
                  <a:lnTo>
                    <a:pt x="603" y="1295"/>
                  </a:lnTo>
                  <a:lnTo>
                    <a:pt x="577" y="1310"/>
                  </a:lnTo>
                  <a:lnTo>
                    <a:pt x="547" y="1325"/>
                  </a:lnTo>
                  <a:lnTo>
                    <a:pt x="513" y="1344"/>
                  </a:lnTo>
                  <a:lnTo>
                    <a:pt x="478" y="1367"/>
                  </a:lnTo>
                  <a:lnTo>
                    <a:pt x="439" y="1390"/>
                  </a:lnTo>
                  <a:lnTo>
                    <a:pt x="397" y="1416"/>
                  </a:lnTo>
                  <a:lnTo>
                    <a:pt x="354" y="1444"/>
                  </a:lnTo>
                  <a:lnTo>
                    <a:pt x="311" y="1474"/>
                  </a:lnTo>
                  <a:lnTo>
                    <a:pt x="266" y="1506"/>
                  </a:lnTo>
                  <a:lnTo>
                    <a:pt x="221" y="1541"/>
                  </a:lnTo>
                  <a:lnTo>
                    <a:pt x="176" y="1577"/>
                  </a:lnTo>
                  <a:lnTo>
                    <a:pt x="161" y="1592"/>
                  </a:lnTo>
                  <a:lnTo>
                    <a:pt x="150" y="1610"/>
                  </a:lnTo>
                  <a:lnTo>
                    <a:pt x="143" y="1631"/>
                  </a:lnTo>
                  <a:lnTo>
                    <a:pt x="140" y="1652"/>
                  </a:lnTo>
                  <a:lnTo>
                    <a:pt x="140" y="1889"/>
                  </a:lnTo>
                  <a:lnTo>
                    <a:pt x="138" y="1908"/>
                  </a:lnTo>
                  <a:lnTo>
                    <a:pt x="131" y="1925"/>
                  </a:lnTo>
                  <a:lnTo>
                    <a:pt x="120" y="1938"/>
                  </a:lnTo>
                  <a:lnTo>
                    <a:pt x="105" y="1950"/>
                  </a:lnTo>
                  <a:lnTo>
                    <a:pt x="90" y="1956"/>
                  </a:lnTo>
                  <a:lnTo>
                    <a:pt x="71" y="1960"/>
                  </a:lnTo>
                  <a:lnTo>
                    <a:pt x="52" y="1956"/>
                  </a:lnTo>
                  <a:lnTo>
                    <a:pt x="35" y="1950"/>
                  </a:lnTo>
                  <a:lnTo>
                    <a:pt x="21" y="1938"/>
                  </a:lnTo>
                  <a:lnTo>
                    <a:pt x="9" y="1925"/>
                  </a:lnTo>
                  <a:lnTo>
                    <a:pt x="3" y="1908"/>
                  </a:lnTo>
                  <a:lnTo>
                    <a:pt x="0" y="1889"/>
                  </a:lnTo>
                  <a:lnTo>
                    <a:pt x="0" y="1652"/>
                  </a:lnTo>
                  <a:lnTo>
                    <a:pt x="3" y="1616"/>
                  </a:lnTo>
                  <a:lnTo>
                    <a:pt x="10" y="1582"/>
                  </a:lnTo>
                  <a:lnTo>
                    <a:pt x="23" y="1549"/>
                  </a:lnTo>
                  <a:lnTo>
                    <a:pt x="40" y="1520"/>
                  </a:lnTo>
                  <a:lnTo>
                    <a:pt x="61" y="1492"/>
                  </a:lnTo>
                  <a:lnTo>
                    <a:pt x="86" y="1468"/>
                  </a:lnTo>
                  <a:lnTo>
                    <a:pt x="134" y="1430"/>
                  </a:lnTo>
                  <a:lnTo>
                    <a:pt x="181" y="1394"/>
                  </a:lnTo>
                  <a:lnTo>
                    <a:pt x="229" y="1359"/>
                  </a:lnTo>
                  <a:lnTo>
                    <a:pt x="275" y="1328"/>
                  </a:lnTo>
                  <a:lnTo>
                    <a:pt x="321" y="1298"/>
                  </a:lnTo>
                  <a:lnTo>
                    <a:pt x="364" y="1270"/>
                  </a:lnTo>
                  <a:lnTo>
                    <a:pt x="405" y="1245"/>
                  </a:lnTo>
                  <a:lnTo>
                    <a:pt x="444" y="1223"/>
                  </a:lnTo>
                  <a:lnTo>
                    <a:pt x="479" y="1203"/>
                  </a:lnTo>
                  <a:lnTo>
                    <a:pt x="510" y="1185"/>
                  </a:lnTo>
                  <a:lnTo>
                    <a:pt x="538" y="1170"/>
                  </a:lnTo>
                  <a:lnTo>
                    <a:pt x="561" y="1158"/>
                  </a:lnTo>
                  <a:lnTo>
                    <a:pt x="561" y="891"/>
                  </a:lnTo>
                  <a:lnTo>
                    <a:pt x="537" y="864"/>
                  </a:lnTo>
                  <a:lnTo>
                    <a:pt x="518" y="834"/>
                  </a:lnTo>
                  <a:lnTo>
                    <a:pt x="504" y="800"/>
                  </a:lnTo>
                  <a:lnTo>
                    <a:pt x="495" y="765"/>
                  </a:lnTo>
                  <a:lnTo>
                    <a:pt x="492" y="728"/>
                  </a:lnTo>
                  <a:lnTo>
                    <a:pt x="492" y="382"/>
                  </a:lnTo>
                  <a:lnTo>
                    <a:pt x="495" y="334"/>
                  </a:lnTo>
                  <a:lnTo>
                    <a:pt x="504" y="288"/>
                  </a:lnTo>
                  <a:lnTo>
                    <a:pt x="518" y="244"/>
                  </a:lnTo>
                  <a:lnTo>
                    <a:pt x="537" y="202"/>
                  </a:lnTo>
                  <a:lnTo>
                    <a:pt x="560" y="164"/>
                  </a:lnTo>
                  <a:lnTo>
                    <a:pt x="588" y="128"/>
                  </a:lnTo>
                  <a:lnTo>
                    <a:pt x="620" y="96"/>
                  </a:lnTo>
                  <a:lnTo>
                    <a:pt x="655" y="69"/>
                  </a:lnTo>
                  <a:lnTo>
                    <a:pt x="694" y="45"/>
                  </a:lnTo>
                  <a:lnTo>
                    <a:pt x="735" y="25"/>
                  </a:lnTo>
                  <a:lnTo>
                    <a:pt x="779" y="12"/>
                  </a:lnTo>
                  <a:lnTo>
                    <a:pt x="826" y="2"/>
                  </a:lnTo>
                  <a:lnTo>
                    <a:pt x="8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SEO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SEO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7215188" y="1987720"/>
            <a:ext cx="558800" cy="412750"/>
            <a:chOff x="7215188" y="1985963"/>
            <a:chExt cx="558800" cy="412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7554913" y="2074863"/>
              <a:ext cx="219075" cy="323850"/>
            </a:xfrm>
            <a:custGeom>
              <a:avLst/>
              <a:gdLst>
                <a:gd name="T0" fmla="*/ 522 w 1381"/>
                <a:gd name="T1" fmla="*/ 4 h 2039"/>
                <a:gd name="T2" fmla="*/ 659 w 1381"/>
                <a:gd name="T3" fmla="*/ 47 h 2039"/>
                <a:gd name="T4" fmla="*/ 769 w 1381"/>
                <a:gd name="T5" fmla="*/ 134 h 2039"/>
                <a:gd name="T6" fmla="*/ 842 w 1381"/>
                <a:gd name="T7" fmla="*/ 254 h 2039"/>
                <a:gd name="T8" fmla="*/ 869 w 1381"/>
                <a:gd name="T9" fmla="*/ 397 h 2039"/>
                <a:gd name="T10" fmla="*/ 860 w 1381"/>
                <a:gd name="T11" fmla="*/ 820 h 2039"/>
                <a:gd name="T12" fmla="*/ 818 w 1381"/>
                <a:gd name="T13" fmla="*/ 904 h 2039"/>
                <a:gd name="T14" fmla="*/ 820 w 1381"/>
                <a:gd name="T15" fmla="*/ 1219 h 2039"/>
                <a:gd name="T16" fmla="*/ 919 w 1381"/>
                <a:gd name="T17" fmla="*/ 1275 h 2039"/>
                <a:gd name="T18" fmla="*/ 1047 w 1381"/>
                <a:gd name="T19" fmla="*/ 1353 h 2039"/>
                <a:gd name="T20" fmla="*/ 1192 w 1381"/>
                <a:gd name="T21" fmla="*/ 1453 h 2039"/>
                <a:gd name="T22" fmla="*/ 1318 w 1381"/>
                <a:gd name="T23" fmla="*/ 1556 h 2039"/>
                <a:gd name="T24" fmla="*/ 1370 w 1381"/>
                <a:gd name="T25" fmla="*/ 1649 h 2039"/>
                <a:gd name="T26" fmla="*/ 1381 w 1381"/>
                <a:gd name="T27" fmla="*/ 1969 h 2039"/>
                <a:gd name="T28" fmla="*/ 1361 w 1381"/>
                <a:gd name="T29" fmla="*/ 2019 h 2039"/>
                <a:gd name="T30" fmla="*/ 1310 w 1381"/>
                <a:gd name="T31" fmla="*/ 2039 h 2039"/>
                <a:gd name="T32" fmla="*/ 1259 w 1381"/>
                <a:gd name="T33" fmla="*/ 2019 h 2039"/>
                <a:gd name="T34" fmla="*/ 1239 w 1381"/>
                <a:gd name="T35" fmla="*/ 1969 h 2039"/>
                <a:gd name="T36" fmla="*/ 1228 w 1381"/>
                <a:gd name="T37" fmla="*/ 1676 h 2039"/>
                <a:gd name="T38" fmla="*/ 1158 w 1381"/>
                <a:gd name="T39" fmla="*/ 1605 h 2039"/>
                <a:gd name="T40" fmla="*/ 1028 w 1381"/>
                <a:gd name="T41" fmla="*/ 1511 h 2039"/>
                <a:gd name="T42" fmla="*/ 906 w 1381"/>
                <a:gd name="T43" fmla="*/ 1433 h 2039"/>
                <a:gd name="T44" fmla="*/ 804 w 1381"/>
                <a:gd name="T45" fmla="*/ 1373 h 2039"/>
                <a:gd name="T46" fmla="*/ 730 w 1381"/>
                <a:gd name="T47" fmla="*/ 1335 h 2039"/>
                <a:gd name="T48" fmla="*/ 687 w 1381"/>
                <a:gd name="T49" fmla="*/ 1310 h 2039"/>
                <a:gd name="T50" fmla="*/ 657 w 1381"/>
                <a:gd name="T51" fmla="*/ 1261 h 2039"/>
                <a:gd name="T52" fmla="*/ 656 w 1381"/>
                <a:gd name="T53" fmla="*/ 876 h 2039"/>
                <a:gd name="T54" fmla="*/ 686 w 1381"/>
                <a:gd name="T55" fmla="*/ 834 h 2039"/>
                <a:gd name="T56" fmla="*/ 724 w 1381"/>
                <a:gd name="T57" fmla="*/ 781 h 2039"/>
                <a:gd name="T58" fmla="*/ 723 w 1381"/>
                <a:gd name="T59" fmla="*/ 355 h 2039"/>
                <a:gd name="T60" fmla="*/ 677 w 1381"/>
                <a:gd name="T61" fmla="*/ 247 h 2039"/>
                <a:gd name="T62" fmla="*/ 590 w 1381"/>
                <a:gd name="T63" fmla="*/ 171 h 2039"/>
                <a:gd name="T64" fmla="*/ 473 w 1381"/>
                <a:gd name="T65" fmla="*/ 143 h 2039"/>
                <a:gd name="T66" fmla="*/ 315 w 1381"/>
                <a:gd name="T67" fmla="*/ 156 h 2039"/>
                <a:gd name="T68" fmla="*/ 216 w 1381"/>
                <a:gd name="T69" fmla="*/ 217 h 2039"/>
                <a:gd name="T70" fmla="*/ 154 w 1381"/>
                <a:gd name="T71" fmla="*/ 317 h 2039"/>
                <a:gd name="T72" fmla="*/ 142 w 1381"/>
                <a:gd name="T73" fmla="*/ 757 h 2039"/>
                <a:gd name="T74" fmla="*/ 165 w 1381"/>
                <a:gd name="T75" fmla="*/ 819 h 2039"/>
                <a:gd name="T76" fmla="*/ 206 w 1381"/>
                <a:gd name="T77" fmla="*/ 860 h 2039"/>
                <a:gd name="T78" fmla="*/ 214 w 1381"/>
                <a:gd name="T79" fmla="*/ 1178 h 2039"/>
                <a:gd name="T80" fmla="*/ 194 w 1381"/>
                <a:gd name="T81" fmla="*/ 1228 h 2039"/>
                <a:gd name="T82" fmla="*/ 144 w 1381"/>
                <a:gd name="T83" fmla="*/ 1249 h 2039"/>
                <a:gd name="T84" fmla="*/ 92 w 1381"/>
                <a:gd name="T85" fmla="*/ 1228 h 2039"/>
                <a:gd name="T86" fmla="*/ 72 w 1381"/>
                <a:gd name="T87" fmla="*/ 1178 h 2039"/>
                <a:gd name="T88" fmla="*/ 33 w 1381"/>
                <a:gd name="T89" fmla="*/ 878 h 2039"/>
                <a:gd name="T90" fmla="*/ 2 w 1381"/>
                <a:gd name="T91" fmla="*/ 789 h 2039"/>
                <a:gd name="T92" fmla="*/ 3 w 1381"/>
                <a:gd name="T93" fmla="*/ 348 h 2039"/>
                <a:gd name="T94" fmla="*/ 46 w 1381"/>
                <a:gd name="T95" fmla="*/ 211 h 2039"/>
                <a:gd name="T96" fmla="*/ 133 w 1381"/>
                <a:gd name="T97" fmla="*/ 101 h 2039"/>
                <a:gd name="T98" fmla="*/ 252 w 1381"/>
                <a:gd name="T99" fmla="*/ 27 h 2039"/>
                <a:gd name="T100" fmla="*/ 395 w 1381"/>
                <a:gd name="T101" fmla="*/ 0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81" h="2039">
                  <a:moveTo>
                    <a:pt x="395" y="0"/>
                  </a:moveTo>
                  <a:lnTo>
                    <a:pt x="473" y="0"/>
                  </a:lnTo>
                  <a:lnTo>
                    <a:pt x="522" y="4"/>
                  </a:lnTo>
                  <a:lnTo>
                    <a:pt x="570" y="12"/>
                  </a:lnTo>
                  <a:lnTo>
                    <a:pt x="616" y="27"/>
                  </a:lnTo>
                  <a:lnTo>
                    <a:pt x="659" y="47"/>
                  </a:lnTo>
                  <a:lnTo>
                    <a:pt x="699" y="72"/>
                  </a:lnTo>
                  <a:lnTo>
                    <a:pt x="736" y="101"/>
                  </a:lnTo>
                  <a:lnTo>
                    <a:pt x="769" y="134"/>
                  </a:lnTo>
                  <a:lnTo>
                    <a:pt x="798" y="170"/>
                  </a:lnTo>
                  <a:lnTo>
                    <a:pt x="822" y="211"/>
                  </a:lnTo>
                  <a:lnTo>
                    <a:pt x="842" y="254"/>
                  </a:lnTo>
                  <a:lnTo>
                    <a:pt x="856" y="300"/>
                  </a:lnTo>
                  <a:lnTo>
                    <a:pt x="866" y="348"/>
                  </a:lnTo>
                  <a:lnTo>
                    <a:pt x="869" y="397"/>
                  </a:lnTo>
                  <a:lnTo>
                    <a:pt x="869" y="757"/>
                  </a:lnTo>
                  <a:lnTo>
                    <a:pt x="867" y="789"/>
                  </a:lnTo>
                  <a:lnTo>
                    <a:pt x="860" y="820"/>
                  </a:lnTo>
                  <a:lnTo>
                    <a:pt x="850" y="850"/>
                  </a:lnTo>
                  <a:lnTo>
                    <a:pt x="836" y="878"/>
                  </a:lnTo>
                  <a:lnTo>
                    <a:pt x="818" y="904"/>
                  </a:lnTo>
                  <a:lnTo>
                    <a:pt x="796" y="927"/>
                  </a:lnTo>
                  <a:lnTo>
                    <a:pt x="796" y="1208"/>
                  </a:lnTo>
                  <a:lnTo>
                    <a:pt x="820" y="1219"/>
                  </a:lnTo>
                  <a:lnTo>
                    <a:pt x="849" y="1235"/>
                  </a:lnTo>
                  <a:lnTo>
                    <a:pt x="882" y="1253"/>
                  </a:lnTo>
                  <a:lnTo>
                    <a:pt x="919" y="1275"/>
                  </a:lnTo>
                  <a:lnTo>
                    <a:pt x="959" y="1298"/>
                  </a:lnTo>
                  <a:lnTo>
                    <a:pt x="1002" y="1324"/>
                  </a:lnTo>
                  <a:lnTo>
                    <a:pt x="1047" y="1353"/>
                  </a:lnTo>
                  <a:lnTo>
                    <a:pt x="1094" y="1384"/>
                  </a:lnTo>
                  <a:lnTo>
                    <a:pt x="1143" y="1417"/>
                  </a:lnTo>
                  <a:lnTo>
                    <a:pt x="1192" y="1453"/>
                  </a:lnTo>
                  <a:lnTo>
                    <a:pt x="1242" y="1491"/>
                  </a:lnTo>
                  <a:lnTo>
                    <a:pt x="1291" y="1530"/>
                  </a:lnTo>
                  <a:lnTo>
                    <a:pt x="1318" y="1556"/>
                  </a:lnTo>
                  <a:lnTo>
                    <a:pt x="1340" y="1584"/>
                  </a:lnTo>
                  <a:lnTo>
                    <a:pt x="1358" y="1615"/>
                  </a:lnTo>
                  <a:lnTo>
                    <a:pt x="1370" y="1649"/>
                  </a:lnTo>
                  <a:lnTo>
                    <a:pt x="1379" y="1684"/>
                  </a:lnTo>
                  <a:lnTo>
                    <a:pt x="1381" y="1721"/>
                  </a:lnTo>
                  <a:lnTo>
                    <a:pt x="1381" y="1969"/>
                  </a:lnTo>
                  <a:lnTo>
                    <a:pt x="1379" y="1987"/>
                  </a:lnTo>
                  <a:lnTo>
                    <a:pt x="1371" y="2004"/>
                  </a:lnTo>
                  <a:lnTo>
                    <a:pt x="1361" y="2019"/>
                  </a:lnTo>
                  <a:lnTo>
                    <a:pt x="1346" y="2030"/>
                  </a:lnTo>
                  <a:lnTo>
                    <a:pt x="1329" y="2037"/>
                  </a:lnTo>
                  <a:lnTo>
                    <a:pt x="1310" y="2039"/>
                  </a:lnTo>
                  <a:lnTo>
                    <a:pt x="1291" y="2037"/>
                  </a:lnTo>
                  <a:lnTo>
                    <a:pt x="1274" y="2030"/>
                  </a:lnTo>
                  <a:lnTo>
                    <a:pt x="1259" y="2019"/>
                  </a:lnTo>
                  <a:lnTo>
                    <a:pt x="1249" y="2004"/>
                  </a:lnTo>
                  <a:lnTo>
                    <a:pt x="1241" y="1987"/>
                  </a:lnTo>
                  <a:lnTo>
                    <a:pt x="1239" y="1969"/>
                  </a:lnTo>
                  <a:lnTo>
                    <a:pt x="1239" y="1721"/>
                  </a:lnTo>
                  <a:lnTo>
                    <a:pt x="1236" y="1698"/>
                  </a:lnTo>
                  <a:lnTo>
                    <a:pt x="1228" y="1676"/>
                  </a:lnTo>
                  <a:lnTo>
                    <a:pt x="1217" y="1657"/>
                  </a:lnTo>
                  <a:lnTo>
                    <a:pt x="1202" y="1641"/>
                  </a:lnTo>
                  <a:lnTo>
                    <a:pt x="1158" y="1605"/>
                  </a:lnTo>
                  <a:lnTo>
                    <a:pt x="1114" y="1572"/>
                  </a:lnTo>
                  <a:lnTo>
                    <a:pt x="1071" y="1541"/>
                  </a:lnTo>
                  <a:lnTo>
                    <a:pt x="1028" y="1511"/>
                  </a:lnTo>
                  <a:lnTo>
                    <a:pt x="985" y="1483"/>
                  </a:lnTo>
                  <a:lnTo>
                    <a:pt x="945" y="1458"/>
                  </a:lnTo>
                  <a:lnTo>
                    <a:pt x="906" y="1433"/>
                  </a:lnTo>
                  <a:lnTo>
                    <a:pt x="869" y="1411"/>
                  </a:lnTo>
                  <a:lnTo>
                    <a:pt x="835" y="1391"/>
                  </a:lnTo>
                  <a:lnTo>
                    <a:pt x="804" y="1373"/>
                  </a:lnTo>
                  <a:lnTo>
                    <a:pt x="776" y="1358"/>
                  </a:lnTo>
                  <a:lnTo>
                    <a:pt x="752" y="1345"/>
                  </a:lnTo>
                  <a:lnTo>
                    <a:pt x="730" y="1335"/>
                  </a:lnTo>
                  <a:lnTo>
                    <a:pt x="714" y="1326"/>
                  </a:lnTo>
                  <a:lnTo>
                    <a:pt x="703" y="1320"/>
                  </a:lnTo>
                  <a:lnTo>
                    <a:pt x="687" y="1310"/>
                  </a:lnTo>
                  <a:lnTo>
                    <a:pt x="673" y="1296"/>
                  </a:lnTo>
                  <a:lnTo>
                    <a:pt x="663" y="1279"/>
                  </a:lnTo>
                  <a:lnTo>
                    <a:pt x="657" y="1261"/>
                  </a:lnTo>
                  <a:lnTo>
                    <a:pt x="654" y="1242"/>
                  </a:lnTo>
                  <a:lnTo>
                    <a:pt x="654" y="893"/>
                  </a:lnTo>
                  <a:lnTo>
                    <a:pt x="656" y="876"/>
                  </a:lnTo>
                  <a:lnTo>
                    <a:pt x="662" y="860"/>
                  </a:lnTo>
                  <a:lnTo>
                    <a:pt x="672" y="845"/>
                  </a:lnTo>
                  <a:lnTo>
                    <a:pt x="686" y="834"/>
                  </a:lnTo>
                  <a:lnTo>
                    <a:pt x="703" y="819"/>
                  </a:lnTo>
                  <a:lnTo>
                    <a:pt x="715" y="801"/>
                  </a:lnTo>
                  <a:lnTo>
                    <a:pt x="724" y="781"/>
                  </a:lnTo>
                  <a:lnTo>
                    <a:pt x="726" y="757"/>
                  </a:lnTo>
                  <a:lnTo>
                    <a:pt x="726" y="397"/>
                  </a:lnTo>
                  <a:lnTo>
                    <a:pt x="723" y="355"/>
                  </a:lnTo>
                  <a:lnTo>
                    <a:pt x="713" y="317"/>
                  </a:lnTo>
                  <a:lnTo>
                    <a:pt x="698" y="280"/>
                  </a:lnTo>
                  <a:lnTo>
                    <a:pt x="677" y="247"/>
                  </a:lnTo>
                  <a:lnTo>
                    <a:pt x="652" y="217"/>
                  </a:lnTo>
                  <a:lnTo>
                    <a:pt x="623" y="192"/>
                  </a:lnTo>
                  <a:lnTo>
                    <a:pt x="590" y="171"/>
                  </a:lnTo>
                  <a:lnTo>
                    <a:pt x="553" y="155"/>
                  </a:lnTo>
                  <a:lnTo>
                    <a:pt x="514" y="146"/>
                  </a:lnTo>
                  <a:lnTo>
                    <a:pt x="473" y="143"/>
                  </a:lnTo>
                  <a:lnTo>
                    <a:pt x="395" y="143"/>
                  </a:lnTo>
                  <a:lnTo>
                    <a:pt x="354" y="146"/>
                  </a:lnTo>
                  <a:lnTo>
                    <a:pt x="315" y="156"/>
                  </a:lnTo>
                  <a:lnTo>
                    <a:pt x="279" y="171"/>
                  </a:lnTo>
                  <a:lnTo>
                    <a:pt x="246" y="192"/>
                  </a:lnTo>
                  <a:lnTo>
                    <a:pt x="216" y="217"/>
                  </a:lnTo>
                  <a:lnTo>
                    <a:pt x="191" y="247"/>
                  </a:lnTo>
                  <a:lnTo>
                    <a:pt x="170" y="280"/>
                  </a:lnTo>
                  <a:lnTo>
                    <a:pt x="154" y="317"/>
                  </a:lnTo>
                  <a:lnTo>
                    <a:pt x="145" y="356"/>
                  </a:lnTo>
                  <a:lnTo>
                    <a:pt x="142" y="397"/>
                  </a:lnTo>
                  <a:lnTo>
                    <a:pt x="142" y="757"/>
                  </a:lnTo>
                  <a:lnTo>
                    <a:pt x="145" y="781"/>
                  </a:lnTo>
                  <a:lnTo>
                    <a:pt x="152" y="801"/>
                  </a:lnTo>
                  <a:lnTo>
                    <a:pt x="165" y="819"/>
                  </a:lnTo>
                  <a:lnTo>
                    <a:pt x="183" y="834"/>
                  </a:lnTo>
                  <a:lnTo>
                    <a:pt x="196" y="845"/>
                  </a:lnTo>
                  <a:lnTo>
                    <a:pt x="206" y="860"/>
                  </a:lnTo>
                  <a:lnTo>
                    <a:pt x="212" y="876"/>
                  </a:lnTo>
                  <a:lnTo>
                    <a:pt x="214" y="893"/>
                  </a:lnTo>
                  <a:lnTo>
                    <a:pt x="214" y="1178"/>
                  </a:lnTo>
                  <a:lnTo>
                    <a:pt x="212" y="1197"/>
                  </a:lnTo>
                  <a:lnTo>
                    <a:pt x="204" y="1214"/>
                  </a:lnTo>
                  <a:lnTo>
                    <a:pt x="194" y="1228"/>
                  </a:lnTo>
                  <a:lnTo>
                    <a:pt x="179" y="1240"/>
                  </a:lnTo>
                  <a:lnTo>
                    <a:pt x="162" y="1246"/>
                  </a:lnTo>
                  <a:lnTo>
                    <a:pt x="144" y="1249"/>
                  </a:lnTo>
                  <a:lnTo>
                    <a:pt x="124" y="1246"/>
                  </a:lnTo>
                  <a:lnTo>
                    <a:pt x="107" y="1240"/>
                  </a:lnTo>
                  <a:lnTo>
                    <a:pt x="92" y="1228"/>
                  </a:lnTo>
                  <a:lnTo>
                    <a:pt x="82" y="1214"/>
                  </a:lnTo>
                  <a:lnTo>
                    <a:pt x="74" y="1197"/>
                  </a:lnTo>
                  <a:lnTo>
                    <a:pt x="72" y="1178"/>
                  </a:lnTo>
                  <a:lnTo>
                    <a:pt x="72" y="927"/>
                  </a:lnTo>
                  <a:lnTo>
                    <a:pt x="51" y="904"/>
                  </a:lnTo>
                  <a:lnTo>
                    <a:pt x="33" y="878"/>
                  </a:lnTo>
                  <a:lnTo>
                    <a:pt x="19" y="850"/>
                  </a:lnTo>
                  <a:lnTo>
                    <a:pt x="8" y="820"/>
                  </a:lnTo>
                  <a:lnTo>
                    <a:pt x="2" y="789"/>
                  </a:lnTo>
                  <a:lnTo>
                    <a:pt x="0" y="757"/>
                  </a:lnTo>
                  <a:lnTo>
                    <a:pt x="0" y="397"/>
                  </a:lnTo>
                  <a:lnTo>
                    <a:pt x="3" y="348"/>
                  </a:lnTo>
                  <a:lnTo>
                    <a:pt x="11" y="300"/>
                  </a:lnTo>
                  <a:lnTo>
                    <a:pt x="26" y="254"/>
                  </a:lnTo>
                  <a:lnTo>
                    <a:pt x="46" y="211"/>
                  </a:lnTo>
                  <a:lnTo>
                    <a:pt x="70" y="170"/>
                  </a:lnTo>
                  <a:lnTo>
                    <a:pt x="100" y="134"/>
                  </a:lnTo>
                  <a:lnTo>
                    <a:pt x="133" y="101"/>
                  </a:lnTo>
                  <a:lnTo>
                    <a:pt x="169" y="72"/>
                  </a:lnTo>
                  <a:lnTo>
                    <a:pt x="210" y="47"/>
                  </a:lnTo>
                  <a:lnTo>
                    <a:pt x="252" y="27"/>
                  </a:lnTo>
                  <a:lnTo>
                    <a:pt x="298" y="12"/>
                  </a:lnTo>
                  <a:lnTo>
                    <a:pt x="345" y="4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7215188" y="1985963"/>
              <a:ext cx="382588" cy="412750"/>
            </a:xfrm>
            <a:custGeom>
              <a:avLst/>
              <a:gdLst>
                <a:gd name="T0" fmla="*/ 1019 w 2410"/>
                <a:gd name="T1" fmla="*/ 169 h 2597"/>
                <a:gd name="T2" fmla="*/ 878 w 2410"/>
                <a:gd name="T3" fmla="*/ 278 h 2597"/>
                <a:gd name="T4" fmla="*/ 809 w 2410"/>
                <a:gd name="T5" fmla="*/ 445 h 2597"/>
                <a:gd name="T6" fmla="*/ 816 w 2410"/>
                <a:gd name="T7" fmla="*/ 1014 h 2597"/>
                <a:gd name="T8" fmla="*/ 881 w 2410"/>
                <a:gd name="T9" fmla="*/ 1088 h 2597"/>
                <a:gd name="T10" fmla="*/ 899 w 2410"/>
                <a:gd name="T11" fmla="*/ 1586 h 2597"/>
                <a:gd name="T12" fmla="*/ 865 w 2410"/>
                <a:gd name="T13" fmla="*/ 1658 h 2597"/>
                <a:gd name="T14" fmla="*/ 795 w 2410"/>
                <a:gd name="T15" fmla="*/ 1696 h 2597"/>
                <a:gd name="T16" fmla="*/ 668 w 2410"/>
                <a:gd name="T17" fmla="*/ 1766 h 2597"/>
                <a:gd name="T18" fmla="*/ 495 w 2410"/>
                <a:gd name="T19" fmla="*/ 1870 h 2597"/>
                <a:gd name="T20" fmla="*/ 299 w 2410"/>
                <a:gd name="T21" fmla="*/ 2007 h 2597"/>
                <a:gd name="T22" fmla="*/ 163 w 2410"/>
                <a:gd name="T23" fmla="*/ 2127 h 2597"/>
                <a:gd name="T24" fmla="*/ 142 w 2410"/>
                <a:gd name="T25" fmla="*/ 2454 h 2597"/>
                <a:gd name="T26" fmla="*/ 2257 w 2410"/>
                <a:gd name="T27" fmla="*/ 2152 h 2597"/>
                <a:gd name="T28" fmla="*/ 2160 w 2410"/>
                <a:gd name="T29" fmla="*/ 2046 h 2597"/>
                <a:gd name="T30" fmla="*/ 1962 w 2410"/>
                <a:gd name="T31" fmla="*/ 1901 h 2597"/>
                <a:gd name="T32" fmla="*/ 1781 w 2410"/>
                <a:gd name="T33" fmla="*/ 1788 h 2597"/>
                <a:gd name="T34" fmla="*/ 1641 w 2410"/>
                <a:gd name="T35" fmla="*/ 1709 h 2597"/>
                <a:gd name="T36" fmla="*/ 1561 w 2410"/>
                <a:gd name="T37" fmla="*/ 1668 h 2597"/>
                <a:gd name="T38" fmla="*/ 1511 w 2410"/>
                <a:gd name="T39" fmla="*/ 1606 h 2597"/>
                <a:gd name="T40" fmla="*/ 1518 w 2410"/>
                <a:gd name="T41" fmla="*/ 1100 h 2597"/>
                <a:gd name="T42" fmla="*/ 1581 w 2410"/>
                <a:gd name="T43" fmla="*/ 1036 h 2597"/>
                <a:gd name="T44" fmla="*/ 1604 w 2410"/>
                <a:gd name="T45" fmla="*/ 492 h 2597"/>
                <a:gd name="T46" fmla="*/ 1556 w 2410"/>
                <a:gd name="T47" fmla="*/ 316 h 2597"/>
                <a:gd name="T48" fmla="*/ 1431 w 2410"/>
                <a:gd name="T49" fmla="*/ 189 h 2597"/>
                <a:gd name="T50" fmla="*/ 1255 w 2410"/>
                <a:gd name="T51" fmla="*/ 142 h 2597"/>
                <a:gd name="T52" fmla="*/ 1312 w 2410"/>
                <a:gd name="T53" fmla="*/ 3 h 2597"/>
                <a:gd name="T54" fmla="*/ 1518 w 2410"/>
                <a:gd name="T55" fmla="*/ 77 h 2597"/>
                <a:gd name="T56" fmla="*/ 1669 w 2410"/>
                <a:gd name="T57" fmla="*/ 228 h 2597"/>
                <a:gd name="T58" fmla="*/ 1742 w 2410"/>
                <a:gd name="T59" fmla="*/ 434 h 2597"/>
                <a:gd name="T60" fmla="*/ 1734 w 2410"/>
                <a:gd name="T61" fmla="*/ 1040 h 2597"/>
                <a:gd name="T62" fmla="*/ 1651 w 2410"/>
                <a:gd name="T63" fmla="*/ 1170 h 2597"/>
                <a:gd name="T64" fmla="*/ 1732 w 2410"/>
                <a:gd name="T65" fmla="*/ 1598 h 2597"/>
                <a:gd name="T66" fmla="*/ 1892 w 2410"/>
                <a:gd name="T67" fmla="*/ 1690 h 2597"/>
                <a:gd name="T68" fmla="*/ 2090 w 2410"/>
                <a:gd name="T69" fmla="*/ 1817 h 2597"/>
                <a:gd name="T70" fmla="*/ 2301 w 2410"/>
                <a:gd name="T71" fmla="*/ 1976 h 2597"/>
                <a:gd name="T72" fmla="*/ 2388 w 2410"/>
                <a:gd name="T73" fmla="*/ 2096 h 2597"/>
                <a:gd name="T74" fmla="*/ 2410 w 2410"/>
                <a:gd name="T75" fmla="*/ 2527 h 2597"/>
                <a:gd name="T76" fmla="*/ 2374 w 2410"/>
                <a:gd name="T77" fmla="*/ 2588 h 2597"/>
                <a:gd name="T78" fmla="*/ 52 w 2410"/>
                <a:gd name="T79" fmla="*/ 2595 h 2597"/>
                <a:gd name="T80" fmla="*/ 2 w 2410"/>
                <a:gd name="T81" fmla="*/ 2545 h 2597"/>
                <a:gd name="T82" fmla="*/ 10 w 2410"/>
                <a:gd name="T83" fmla="*/ 2131 h 2597"/>
                <a:gd name="T84" fmla="*/ 80 w 2410"/>
                <a:gd name="T85" fmla="*/ 2002 h 2597"/>
                <a:gd name="T86" fmla="*/ 267 w 2410"/>
                <a:gd name="T87" fmla="*/ 1854 h 2597"/>
                <a:gd name="T88" fmla="*/ 469 w 2410"/>
                <a:gd name="T89" fmla="*/ 1718 h 2597"/>
                <a:gd name="T90" fmla="*/ 640 w 2410"/>
                <a:gd name="T91" fmla="*/ 1617 h 2597"/>
                <a:gd name="T92" fmla="*/ 756 w 2410"/>
                <a:gd name="T93" fmla="*/ 1555 h 2597"/>
                <a:gd name="T94" fmla="*/ 687 w 2410"/>
                <a:gd name="T95" fmla="*/ 1076 h 2597"/>
                <a:gd name="T96" fmla="*/ 662 w 2410"/>
                <a:gd name="T97" fmla="*/ 493 h 2597"/>
                <a:gd name="T98" fmla="*/ 713 w 2410"/>
                <a:gd name="T99" fmla="*/ 276 h 2597"/>
                <a:gd name="T100" fmla="*/ 847 w 2410"/>
                <a:gd name="T101" fmla="*/ 108 h 2597"/>
                <a:gd name="T102" fmla="*/ 1041 w 2410"/>
                <a:gd name="T103" fmla="*/ 13 h 2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10" h="2597">
                  <a:moveTo>
                    <a:pt x="1154" y="142"/>
                  </a:moveTo>
                  <a:lnTo>
                    <a:pt x="1107" y="146"/>
                  </a:lnTo>
                  <a:lnTo>
                    <a:pt x="1061" y="154"/>
                  </a:lnTo>
                  <a:lnTo>
                    <a:pt x="1019" y="169"/>
                  </a:lnTo>
                  <a:lnTo>
                    <a:pt x="978" y="189"/>
                  </a:lnTo>
                  <a:lnTo>
                    <a:pt x="941" y="215"/>
                  </a:lnTo>
                  <a:lnTo>
                    <a:pt x="908" y="245"/>
                  </a:lnTo>
                  <a:lnTo>
                    <a:pt x="878" y="278"/>
                  </a:lnTo>
                  <a:lnTo>
                    <a:pt x="853" y="316"/>
                  </a:lnTo>
                  <a:lnTo>
                    <a:pt x="833" y="356"/>
                  </a:lnTo>
                  <a:lnTo>
                    <a:pt x="818" y="399"/>
                  </a:lnTo>
                  <a:lnTo>
                    <a:pt x="809" y="445"/>
                  </a:lnTo>
                  <a:lnTo>
                    <a:pt x="805" y="492"/>
                  </a:lnTo>
                  <a:lnTo>
                    <a:pt x="805" y="960"/>
                  </a:lnTo>
                  <a:lnTo>
                    <a:pt x="809" y="988"/>
                  </a:lnTo>
                  <a:lnTo>
                    <a:pt x="816" y="1014"/>
                  </a:lnTo>
                  <a:lnTo>
                    <a:pt x="829" y="1037"/>
                  </a:lnTo>
                  <a:lnTo>
                    <a:pt x="846" y="1059"/>
                  </a:lnTo>
                  <a:lnTo>
                    <a:pt x="868" y="1076"/>
                  </a:lnTo>
                  <a:lnTo>
                    <a:pt x="881" y="1088"/>
                  </a:lnTo>
                  <a:lnTo>
                    <a:pt x="891" y="1102"/>
                  </a:lnTo>
                  <a:lnTo>
                    <a:pt x="897" y="1118"/>
                  </a:lnTo>
                  <a:lnTo>
                    <a:pt x="899" y="1135"/>
                  </a:lnTo>
                  <a:lnTo>
                    <a:pt x="899" y="1586"/>
                  </a:lnTo>
                  <a:lnTo>
                    <a:pt x="897" y="1606"/>
                  </a:lnTo>
                  <a:lnTo>
                    <a:pt x="891" y="1625"/>
                  </a:lnTo>
                  <a:lnTo>
                    <a:pt x="880" y="1643"/>
                  </a:lnTo>
                  <a:lnTo>
                    <a:pt x="865" y="1658"/>
                  </a:lnTo>
                  <a:lnTo>
                    <a:pt x="848" y="1668"/>
                  </a:lnTo>
                  <a:lnTo>
                    <a:pt x="835" y="1675"/>
                  </a:lnTo>
                  <a:lnTo>
                    <a:pt x="817" y="1684"/>
                  </a:lnTo>
                  <a:lnTo>
                    <a:pt x="795" y="1696"/>
                  </a:lnTo>
                  <a:lnTo>
                    <a:pt x="768" y="1710"/>
                  </a:lnTo>
                  <a:lnTo>
                    <a:pt x="738" y="1726"/>
                  </a:lnTo>
                  <a:lnTo>
                    <a:pt x="705" y="1744"/>
                  </a:lnTo>
                  <a:lnTo>
                    <a:pt x="668" y="1766"/>
                  </a:lnTo>
                  <a:lnTo>
                    <a:pt x="628" y="1788"/>
                  </a:lnTo>
                  <a:lnTo>
                    <a:pt x="586" y="1814"/>
                  </a:lnTo>
                  <a:lnTo>
                    <a:pt x="542" y="1841"/>
                  </a:lnTo>
                  <a:lnTo>
                    <a:pt x="495" y="1870"/>
                  </a:lnTo>
                  <a:lnTo>
                    <a:pt x="448" y="1902"/>
                  </a:lnTo>
                  <a:lnTo>
                    <a:pt x="399" y="1936"/>
                  </a:lnTo>
                  <a:lnTo>
                    <a:pt x="349" y="1971"/>
                  </a:lnTo>
                  <a:lnTo>
                    <a:pt x="299" y="2007"/>
                  </a:lnTo>
                  <a:lnTo>
                    <a:pt x="249" y="2046"/>
                  </a:lnTo>
                  <a:lnTo>
                    <a:pt x="198" y="2086"/>
                  </a:lnTo>
                  <a:lnTo>
                    <a:pt x="179" y="2106"/>
                  </a:lnTo>
                  <a:lnTo>
                    <a:pt x="163" y="2127"/>
                  </a:lnTo>
                  <a:lnTo>
                    <a:pt x="151" y="2152"/>
                  </a:lnTo>
                  <a:lnTo>
                    <a:pt x="145" y="2178"/>
                  </a:lnTo>
                  <a:lnTo>
                    <a:pt x="142" y="2206"/>
                  </a:lnTo>
                  <a:lnTo>
                    <a:pt x="142" y="2454"/>
                  </a:lnTo>
                  <a:lnTo>
                    <a:pt x="2267" y="2454"/>
                  </a:lnTo>
                  <a:lnTo>
                    <a:pt x="2267" y="2205"/>
                  </a:lnTo>
                  <a:lnTo>
                    <a:pt x="2265" y="2178"/>
                  </a:lnTo>
                  <a:lnTo>
                    <a:pt x="2257" y="2152"/>
                  </a:lnTo>
                  <a:lnTo>
                    <a:pt x="2245" y="2127"/>
                  </a:lnTo>
                  <a:lnTo>
                    <a:pt x="2230" y="2106"/>
                  </a:lnTo>
                  <a:lnTo>
                    <a:pt x="2210" y="2085"/>
                  </a:lnTo>
                  <a:lnTo>
                    <a:pt x="2160" y="2046"/>
                  </a:lnTo>
                  <a:lnTo>
                    <a:pt x="2110" y="2006"/>
                  </a:lnTo>
                  <a:lnTo>
                    <a:pt x="2060" y="1970"/>
                  </a:lnTo>
                  <a:lnTo>
                    <a:pt x="2010" y="1934"/>
                  </a:lnTo>
                  <a:lnTo>
                    <a:pt x="1962" y="1901"/>
                  </a:lnTo>
                  <a:lnTo>
                    <a:pt x="1914" y="1870"/>
                  </a:lnTo>
                  <a:lnTo>
                    <a:pt x="1868" y="1840"/>
                  </a:lnTo>
                  <a:lnTo>
                    <a:pt x="1823" y="1813"/>
                  </a:lnTo>
                  <a:lnTo>
                    <a:pt x="1781" y="1788"/>
                  </a:lnTo>
                  <a:lnTo>
                    <a:pt x="1741" y="1764"/>
                  </a:lnTo>
                  <a:lnTo>
                    <a:pt x="1705" y="1744"/>
                  </a:lnTo>
                  <a:lnTo>
                    <a:pt x="1670" y="1725"/>
                  </a:lnTo>
                  <a:lnTo>
                    <a:pt x="1641" y="1709"/>
                  </a:lnTo>
                  <a:lnTo>
                    <a:pt x="1614" y="1695"/>
                  </a:lnTo>
                  <a:lnTo>
                    <a:pt x="1591" y="1683"/>
                  </a:lnTo>
                  <a:lnTo>
                    <a:pt x="1574" y="1675"/>
                  </a:lnTo>
                  <a:lnTo>
                    <a:pt x="1561" y="1668"/>
                  </a:lnTo>
                  <a:lnTo>
                    <a:pt x="1543" y="1656"/>
                  </a:lnTo>
                  <a:lnTo>
                    <a:pt x="1530" y="1643"/>
                  </a:lnTo>
                  <a:lnTo>
                    <a:pt x="1519" y="1625"/>
                  </a:lnTo>
                  <a:lnTo>
                    <a:pt x="1511" y="1606"/>
                  </a:lnTo>
                  <a:lnTo>
                    <a:pt x="1510" y="1585"/>
                  </a:lnTo>
                  <a:lnTo>
                    <a:pt x="1510" y="1135"/>
                  </a:lnTo>
                  <a:lnTo>
                    <a:pt x="1513" y="1116"/>
                  </a:lnTo>
                  <a:lnTo>
                    <a:pt x="1518" y="1100"/>
                  </a:lnTo>
                  <a:lnTo>
                    <a:pt x="1529" y="1087"/>
                  </a:lnTo>
                  <a:lnTo>
                    <a:pt x="1541" y="1076"/>
                  </a:lnTo>
                  <a:lnTo>
                    <a:pt x="1564" y="1058"/>
                  </a:lnTo>
                  <a:lnTo>
                    <a:pt x="1581" y="1036"/>
                  </a:lnTo>
                  <a:lnTo>
                    <a:pt x="1594" y="1013"/>
                  </a:lnTo>
                  <a:lnTo>
                    <a:pt x="1601" y="987"/>
                  </a:lnTo>
                  <a:lnTo>
                    <a:pt x="1604" y="959"/>
                  </a:lnTo>
                  <a:lnTo>
                    <a:pt x="1604" y="492"/>
                  </a:lnTo>
                  <a:lnTo>
                    <a:pt x="1601" y="445"/>
                  </a:lnTo>
                  <a:lnTo>
                    <a:pt x="1591" y="399"/>
                  </a:lnTo>
                  <a:lnTo>
                    <a:pt x="1577" y="356"/>
                  </a:lnTo>
                  <a:lnTo>
                    <a:pt x="1556" y="316"/>
                  </a:lnTo>
                  <a:lnTo>
                    <a:pt x="1532" y="278"/>
                  </a:lnTo>
                  <a:lnTo>
                    <a:pt x="1502" y="245"/>
                  </a:lnTo>
                  <a:lnTo>
                    <a:pt x="1468" y="215"/>
                  </a:lnTo>
                  <a:lnTo>
                    <a:pt x="1431" y="189"/>
                  </a:lnTo>
                  <a:lnTo>
                    <a:pt x="1391" y="169"/>
                  </a:lnTo>
                  <a:lnTo>
                    <a:pt x="1347" y="154"/>
                  </a:lnTo>
                  <a:lnTo>
                    <a:pt x="1302" y="146"/>
                  </a:lnTo>
                  <a:lnTo>
                    <a:pt x="1255" y="142"/>
                  </a:lnTo>
                  <a:lnTo>
                    <a:pt x="1154" y="142"/>
                  </a:lnTo>
                  <a:close/>
                  <a:moveTo>
                    <a:pt x="1154" y="0"/>
                  </a:moveTo>
                  <a:lnTo>
                    <a:pt x="1254" y="0"/>
                  </a:lnTo>
                  <a:lnTo>
                    <a:pt x="1312" y="3"/>
                  </a:lnTo>
                  <a:lnTo>
                    <a:pt x="1366" y="13"/>
                  </a:lnTo>
                  <a:lnTo>
                    <a:pt x="1420" y="29"/>
                  </a:lnTo>
                  <a:lnTo>
                    <a:pt x="1470" y="50"/>
                  </a:lnTo>
                  <a:lnTo>
                    <a:pt x="1518" y="77"/>
                  </a:lnTo>
                  <a:lnTo>
                    <a:pt x="1562" y="108"/>
                  </a:lnTo>
                  <a:lnTo>
                    <a:pt x="1601" y="145"/>
                  </a:lnTo>
                  <a:lnTo>
                    <a:pt x="1637" y="184"/>
                  </a:lnTo>
                  <a:lnTo>
                    <a:pt x="1669" y="228"/>
                  </a:lnTo>
                  <a:lnTo>
                    <a:pt x="1696" y="276"/>
                  </a:lnTo>
                  <a:lnTo>
                    <a:pt x="1717" y="326"/>
                  </a:lnTo>
                  <a:lnTo>
                    <a:pt x="1732" y="380"/>
                  </a:lnTo>
                  <a:lnTo>
                    <a:pt x="1742" y="434"/>
                  </a:lnTo>
                  <a:lnTo>
                    <a:pt x="1746" y="492"/>
                  </a:lnTo>
                  <a:lnTo>
                    <a:pt x="1746" y="960"/>
                  </a:lnTo>
                  <a:lnTo>
                    <a:pt x="1743" y="1000"/>
                  </a:lnTo>
                  <a:lnTo>
                    <a:pt x="1734" y="1040"/>
                  </a:lnTo>
                  <a:lnTo>
                    <a:pt x="1721" y="1076"/>
                  </a:lnTo>
                  <a:lnTo>
                    <a:pt x="1702" y="1110"/>
                  </a:lnTo>
                  <a:lnTo>
                    <a:pt x="1679" y="1142"/>
                  </a:lnTo>
                  <a:lnTo>
                    <a:pt x="1651" y="1170"/>
                  </a:lnTo>
                  <a:lnTo>
                    <a:pt x="1651" y="1555"/>
                  </a:lnTo>
                  <a:lnTo>
                    <a:pt x="1675" y="1567"/>
                  </a:lnTo>
                  <a:lnTo>
                    <a:pt x="1701" y="1581"/>
                  </a:lnTo>
                  <a:lnTo>
                    <a:pt x="1732" y="1598"/>
                  </a:lnTo>
                  <a:lnTo>
                    <a:pt x="1767" y="1617"/>
                  </a:lnTo>
                  <a:lnTo>
                    <a:pt x="1806" y="1638"/>
                  </a:lnTo>
                  <a:lnTo>
                    <a:pt x="1847" y="1663"/>
                  </a:lnTo>
                  <a:lnTo>
                    <a:pt x="1892" y="1690"/>
                  </a:lnTo>
                  <a:lnTo>
                    <a:pt x="1939" y="1717"/>
                  </a:lnTo>
                  <a:lnTo>
                    <a:pt x="1987" y="1748"/>
                  </a:lnTo>
                  <a:lnTo>
                    <a:pt x="2037" y="1782"/>
                  </a:lnTo>
                  <a:lnTo>
                    <a:pt x="2090" y="1817"/>
                  </a:lnTo>
                  <a:lnTo>
                    <a:pt x="2142" y="1854"/>
                  </a:lnTo>
                  <a:lnTo>
                    <a:pt x="2194" y="1893"/>
                  </a:lnTo>
                  <a:lnTo>
                    <a:pt x="2247" y="1933"/>
                  </a:lnTo>
                  <a:lnTo>
                    <a:pt x="2301" y="1976"/>
                  </a:lnTo>
                  <a:lnTo>
                    <a:pt x="2329" y="2002"/>
                  </a:lnTo>
                  <a:lnTo>
                    <a:pt x="2353" y="2031"/>
                  </a:lnTo>
                  <a:lnTo>
                    <a:pt x="2372" y="2062"/>
                  </a:lnTo>
                  <a:lnTo>
                    <a:pt x="2388" y="2096"/>
                  </a:lnTo>
                  <a:lnTo>
                    <a:pt x="2400" y="2131"/>
                  </a:lnTo>
                  <a:lnTo>
                    <a:pt x="2407" y="2168"/>
                  </a:lnTo>
                  <a:lnTo>
                    <a:pt x="2410" y="2206"/>
                  </a:lnTo>
                  <a:lnTo>
                    <a:pt x="2410" y="2527"/>
                  </a:lnTo>
                  <a:lnTo>
                    <a:pt x="2406" y="2545"/>
                  </a:lnTo>
                  <a:lnTo>
                    <a:pt x="2400" y="2562"/>
                  </a:lnTo>
                  <a:lnTo>
                    <a:pt x="2388" y="2577"/>
                  </a:lnTo>
                  <a:lnTo>
                    <a:pt x="2374" y="2588"/>
                  </a:lnTo>
                  <a:lnTo>
                    <a:pt x="2357" y="2595"/>
                  </a:lnTo>
                  <a:lnTo>
                    <a:pt x="2338" y="2597"/>
                  </a:lnTo>
                  <a:lnTo>
                    <a:pt x="71" y="2597"/>
                  </a:lnTo>
                  <a:lnTo>
                    <a:pt x="52" y="2595"/>
                  </a:lnTo>
                  <a:lnTo>
                    <a:pt x="35" y="2588"/>
                  </a:lnTo>
                  <a:lnTo>
                    <a:pt x="20" y="2577"/>
                  </a:lnTo>
                  <a:lnTo>
                    <a:pt x="10" y="2562"/>
                  </a:lnTo>
                  <a:lnTo>
                    <a:pt x="2" y="2545"/>
                  </a:lnTo>
                  <a:lnTo>
                    <a:pt x="0" y="2527"/>
                  </a:lnTo>
                  <a:lnTo>
                    <a:pt x="0" y="2206"/>
                  </a:lnTo>
                  <a:lnTo>
                    <a:pt x="2" y="2168"/>
                  </a:lnTo>
                  <a:lnTo>
                    <a:pt x="10" y="2131"/>
                  </a:lnTo>
                  <a:lnTo>
                    <a:pt x="21" y="2096"/>
                  </a:lnTo>
                  <a:lnTo>
                    <a:pt x="36" y="2062"/>
                  </a:lnTo>
                  <a:lnTo>
                    <a:pt x="57" y="2031"/>
                  </a:lnTo>
                  <a:lnTo>
                    <a:pt x="80" y="2002"/>
                  </a:lnTo>
                  <a:lnTo>
                    <a:pt x="107" y="1976"/>
                  </a:lnTo>
                  <a:lnTo>
                    <a:pt x="160" y="1933"/>
                  </a:lnTo>
                  <a:lnTo>
                    <a:pt x="213" y="1893"/>
                  </a:lnTo>
                  <a:lnTo>
                    <a:pt x="267" y="1854"/>
                  </a:lnTo>
                  <a:lnTo>
                    <a:pt x="319" y="1817"/>
                  </a:lnTo>
                  <a:lnTo>
                    <a:pt x="370" y="1782"/>
                  </a:lnTo>
                  <a:lnTo>
                    <a:pt x="420" y="1748"/>
                  </a:lnTo>
                  <a:lnTo>
                    <a:pt x="469" y="1718"/>
                  </a:lnTo>
                  <a:lnTo>
                    <a:pt x="516" y="1690"/>
                  </a:lnTo>
                  <a:lnTo>
                    <a:pt x="560" y="1663"/>
                  </a:lnTo>
                  <a:lnTo>
                    <a:pt x="602" y="1639"/>
                  </a:lnTo>
                  <a:lnTo>
                    <a:pt x="640" y="1617"/>
                  </a:lnTo>
                  <a:lnTo>
                    <a:pt x="675" y="1598"/>
                  </a:lnTo>
                  <a:lnTo>
                    <a:pt x="706" y="1581"/>
                  </a:lnTo>
                  <a:lnTo>
                    <a:pt x="734" y="1567"/>
                  </a:lnTo>
                  <a:lnTo>
                    <a:pt x="756" y="1555"/>
                  </a:lnTo>
                  <a:lnTo>
                    <a:pt x="756" y="1170"/>
                  </a:lnTo>
                  <a:lnTo>
                    <a:pt x="729" y="1142"/>
                  </a:lnTo>
                  <a:lnTo>
                    <a:pt x="705" y="1110"/>
                  </a:lnTo>
                  <a:lnTo>
                    <a:pt x="687" y="1076"/>
                  </a:lnTo>
                  <a:lnTo>
                    <a:pt x="673" y="1038"/>
                  </a:lnTo>
                  <a:lnTo>
                    <a:pt x="666" y="1000"/>
                  </a:lnTo>
                  <a:lnTo>
                    <a:pt x="662" y="960"/>
                  </a:lnTo>
                  <a:lnTo>
                    <a:pt x="662" y="493"/>
                  </a:lnTo>
                  <a:lnTo>
                    <a:pt x="666" y="435"/>
                  </a:lnTo>
                  <a:lnTo>
                    <a:pt x="675" y="380"/>
                  </a:lnTo>
                  <a:lnTo>
                    <a:pt x="691" y="327"/>
                  </a:lnTo>
                  <a:lnTo>
                    <a:pt x="713" y="276"/>
                  </a:lnTo>
                  <a:lnTo>
                    <a:pt x="739" y="229"/>
                  </a:lnTo>
                  <a:lnTo>
                    <a:pt x="770" y="185"/>
                  </a:lnTo>
                  <a:lnTo>
                    <a:pt x="806" y="145"/>
                  </a:lnTo>
                  <a:lnTo>
                    <a:pt x="847" y="108"/>
                  </a:lnTo>
                  <a:lnTo>
                    <a:pt x="891" y="77"/>
                  </a:lnTo>
                  <a:lnTo>
                    <a:pt x="938" y="50"/>
                  </a:lnTo>
                  <a:lnTo>
                    <a:pt x="988" y="29"/>
                  </a:lnTo>
                  <a:lnTo>
                    <a:pt x="1041" y="13"/>
                  </a:lnTo>
                  <a:lnTo>
                    <a:pt x="1097" y="3"/>
                  </a:lnTo>
                  <a:lnTo>
                    <a:pt x="1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337300" y="1915489"/>
            <a:ext cx="444500" cy="557213"/>
            <a:chOff x="6337300" y="1914525"/>
            <a:chExt cx="444500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6337300" y="1914525"/>
              <a:ext cx="444500" cy="476250"/>
            </a:xfrm>
            <a:custGeom>
              <a:avLst/>
              <a:gdLst>
                <a:gd name="T0" fmla="*/ 1579 w 2799"/>
                <a:gd name="T1" fmla="*/ 12 h 3004"/>
                <a:gd name="T2" fmla="*/ 1792 w 2799"/>
                <a:gd name="T3" fmla="*/ 108 h 3004"/>
                <a:gd name="T4" fmla="*/ 1945 w 2799"/>
                <a:gd name="T5" fmla="*/ 278 h 3004"/>
                <a:gd name="T6" fmla="*/ 2019 w 2799"/>
                <a:gd name="T7" fmla="*/ 500 h 3004"/>
                <a:gd name="T8" fmla="*/ 2012 w 2799"/>
                <a:gd name="T9" fmla="*/ 1184 h 3004"/>
                <a:gd name="T10" fmla="*/ 1941 w 2799"/>
                <a:gd name="T11" fmla="*/ 1319 h 3004"/>
                <a:gd name="T12" fmla="*/ 1964 w 2799"/>
                <a:gd name="T13" fmla="*/ 1835 h 3004"/>
                <a:gd name="T14" fmla="*/ 2121 w 2799"/>
                <a:gd name="T15" fmla="*/ 1920 h 3004"/>
                <a:gd name="T16" fmla="*/ 2326 w 2799"/>
                <a:gd name="T17" fmla="*/ 2045 h 3004"/>
                <a:gd name="T18" fmla="*/ 2559 w 2799"/>
                <a:gd name="T19" fmla="*/ 2208 h 3004"/>
                <a:gd name="T20" fmla="*/ 2736 w 2799"/>
                <a:gd name="T21" fmla="*/ 2362 h 3004"/>
                <a:gd name="T22" fmla="*/ 2797 w 2799"/>
                <a:gd name="T23" fmla="*/ 2516 h 3004"/>
                <a:gd name="T24" fmla="*/ 2789 w 2799"/>
                <a:gd name="T25" fmla="*/ 2969 h 3004"/>
                <a:gd name="T26" fmla="*/ 2728 w 2799"/>
                <a:gd name="T27" fmla="*/ 3004 h 3004"/>
                <a:gd name="T28" fmla="*/ 2667 w 2799"/>
                <a:gd name="T29" fmla="*/ 2969 h 3004"/>
                <a:gd name="T30" fmla="*/ 2655 w 2799"/>
                <a:gd name="T31" fmla="*/ 2531 h 3004"/>
                <a:gd name="T32" fmla="*/ 2607 w 2799"/>
                <a:gd name="T33" fmla="*/ 2431 h 3004"/>
                <a:gd name="T34" fmla="*/ 2420 w 2799"/>
                <a:gd name="T35" fmla="*/ 2282 h 3004"/>
                <a:gd name="T36" fmla="*/ 2204 w 2799"/>
                <a:gd name="T37" fmla="*/ 2136 h 3004"/>
                <a:gd name="T38" fmla="*/ 2018 w 2799"/>
                <a:gd name="T39" fmla="*/ 2025 h 3004"/>
                <a:gd name="T40" fmla="*/ 1881 w 2799"/>
                <a:gd name="T41" fmla="*/ 1950 h 3004"/>
                <a:gd name="T42" fmla="*/ 1806 w 2799"/>
                <a:gd name="T43" fmla="*/ 1910 h 3004"/>
                <a:gd name="T44" fmla="*/ 1769 w 2799"/>
                <a:gd name="T45" fmla="*/ 1836 h 3004"/>
                <a:gd name="T46" fmla="*/ 1787 w 2799"/>
                <a:gd name="T47" fmla="*/ 1263 h 3004"/>
                <a:gd name="T48" fmla="*/ 1858 w 2799"/>
                <a:gd name="T49" fmla="*/ 1188 h 3004"/>
                <a:gd name="T50" fmla="*/ 1879 w 2799"/>
                <a:gd name="T51" fmla="*/ 561 h 3004"/>
                <a:gd name="T52" fmla="*/ 1830 w 2799"/>
                <a:gd name="T53" fmla="*/ 364 h 3004"/>
                <a:gd name="T54" fmla="*/ 1698 w 2799"/>
                <a:gd name="T55" fmla="*/ 217 h 3004"/>
                <a:gd name="T56" fmla="*/ 1511 w 2799"/>
                <a:gd name="T57" fmla="*/ 144 h 3004"/>
                <a:gd name="T58" fmla="*/ 1238 w 2799"/>
                <a:gd name="T59" fmla="*/ 154 h 3004"/>
                <a:gd name="T60" fmla="*/ 1062 w 2799"/>
                <a:gd name="T61" fmla="*/ 248 h 3004"/>
                <a:gd name="T62" fmla="*/ 948 w 2799"/>
                <a:gd name="T63" fmla="*/ 409 h 3004"/>
                <a:gd name="T64" fmla="*/ 920 w 2799"/>
                <a:gd name="T65" fmla="*/ 1106 h 3004"/>
                <a:gd name="T66" fmla="*/ 957 w 2799"/>
                <a:gd name="T67" fmla="*/ 1213 h 3004"/>
                <a:gd name="T68" fmla="*/ 1021 w 2799"/>
                <a:gd name="T69" fmla="*/ 1277 h 3004"/>
                <a:gd name="T70" fmla="*/ 1028 w 2799"/>
                <a:gd name="T71" fmla="*/ 1857 h 3004"/>
                <a:gd name="T72" fmla="*/ 976 w 2799"/>
                <a:gd name="T73" fmla="*/ 1921 h 3004"/>
                <a:gd name="T74" fmla="*/ 890 w 2799"/>
                <a:gd name="T75" fmla="*/ 1965 h 3004"/>
                <a:gd name="T76" fmla="*/ 739 w 2799"/>
                <a:gd name="T77" fmla="*/ 2050 h 3004"/>
                <a:gd name="T78" fmla="*/ 543 w 2799"/>
                <a:gd name="T79" fmla="*/ 2170 h 3004"/>
                <a:gd name="T80" fmla="*/ 325 w 2799"/>
                <a:gd name="T81" fmla="*/ 2323 h 3004"/>
                <a:gd name="T82" fmla="*/ 175 w 2799"/>
                <a:gd name="T83" fmla="*/ 2452 h 3004"/>
                <a:gd name="T84" fmla="*/ 142 w 2799"/>
                <a:gd name="T85" fmla="*/ 2559 h 3004"/>
                <a:gd name="T86" fmla="*/ 122 w 2799"/>
                <a:gd name="T87" fmla="*/ 2984 h 3004"/>
                <a:gd name="T88" fmla="*/ 52 w 2799"/>
                <a:gd name="T89" fmla="*/ 3002 h 3004"/>
                <a:gd name="T90" fmla="*/ 3 w 2799"/>
                <a:gd name="T91" fmla="*/ 2952 h 3004"/>
                <a:gd name="T92" fmla="*/ 11 w 2799"/>
                <a:gd name="T93" fmla="*/ 2476 h 3004"/>
                <a:gd name="T94" fmla="*/ 91 w 2799"/>
                <a:gd name="T95" fmla="*/ 2330 h 3004"/>
                <a:gd name="T96" fmla="*/ 300 w 2799"/>
                <a:gd name="T97" fmla="*/ 2164 h 3004"/>
                <a:gd name="T98" fmla="*/ 528 w 2799"/>
                <a:gd name="T99" fmla="*/ 2011 h 3004"/>
                <a:gd name="T100" fmla="*/ 723 w 2799"/>
                <a:gd name="T101" fmla="*/ 1895 h 3004"/>
                <a:gd name="T102" fmla="*/ 864 w 2799"/>
                <a:gd name="T103" fmla="*/ 1820 h 3004"/>
                <a:gd name="T104" fmla="*/ 835 w 2799"/>
                <a:gd name="T105" fmla="*/ 1288 h 3004"/>
                <a:gd name="T106" fmla="*/ 781 w 2799"/>
                <a:gd name="T107" fmla="*/ 1146 h 3004"/>
                <a:gd name="T108" fmla="*/ 792 w 2799"/>
                <a:gd name="T109" fmla="*/ 441 h 3004"/>
                <a:gd name="T110" fmla="*/ 887 w 2799"/>
                <a:gd name="T111" fmla="*/ 230 h 3004"/>
                <a:gd name="T112" fmla="*/ 1058 w 2799"/>
                <a:gd name="T113" fmla="*/ 77 h 3004"/>
                <a:gd name="T114" fmla="*/ 1280 w 2799"/>
                <a:gd name="T115" fmla="*/ 3 h 3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99" h="3004">
                  <a:moveTo>
                    <a:pt x="1342" y="0"/>
                  </a:moveTo>
                  <a:lnTo>
                    <a:pt x="1459" y="0"/>
                  </a:lnTo>
                  <a:lnTo>
                    <a:pt x="1520" y="3"/>
                  </a:lnTo>
                  <a:lnTo>
                    <a:pt x="1579" y="12"/>
                  </a:lnTo>
                  <a:lnTo>
                    <a:pt x="1637" y="28"/>
                  </a:lnTo>
                  <a:lnTo>
                    <a:pt x="1692" y="50"/>
                  </a:lnTo>
                  <a:lnTo>
                    <a:pt x="1743" y="77"/>
                  </a:lnTo>
                  <a:lnTo>
                    <a:pt x="1792" y="108"/>
                  </a:lnTo>
                  <a:lnTo>
                    <a:pt x="1837" y="144"/>
                  </a:lnTo>
                  <a:lnTo>
                    <a:pt x="1877" y="185"/>
                  </a:lnTo>
                  <a:lnTo>
                    <a:pt x="1914" y="230"/>
                  </a:lnTo>
                  <a:lnTo>
                    <a:pt x="1945" y="278"/>
                  </a:lnTo>
                  <a:lnTo>
                    <a:pt x="1972" y="329"/>
                  </a:lnTo>
                  <a:lnTo>
                    <a:pt x="1993" y="384"/>
                  </a:lnTo>
                  <a:lnTo>
                    <a:pt x="2009" y="441"/>
                  </a:lnTo>
                  <a:lnTo>
                    <a:pt x="2019" y="500"/>
                  </a:lnTo>
                  <a:lnTo>
                    <a:pt x="2022" y="561"/>
                  </a:lnTo>
                  <a:lnTo>
                    <a:pt x="2022" y="1106"/>
                  </a:lnTo>
                  <a:lnTo>
                    <a:pt x="2020" y="1146"/>
                  </a:lnTo>
                  <a:lnTo>
                    <a:pt x="2012" y="1184"/>
                  </a:lnTo>
                  <a:lnTo>
                    <a:pt x="2001" y="1220"/>
                  </a:lnTo>
                  <a:lnTo>
                    <a:pt x="1984" y="1256"/>
                  </a:lnTo>
                  <a:lnTo>
                    <a:pt x="1964" y="1288"/>
                  </a:lnTo>
                  <a:lnTo>
                    <a:pt x="1941" y="1319"/>
                  </a:lnTo>
                  <a:lnTo>
                    <a:pt x="1913" y="1346"/>
                  </a:lnTo>
                  <a:lnTo>
                    <a:pt x="1913" y="1808"/>
                  </a:lnTo>
                  <a:lnTo>
                    <a:pt x="1936" y="1820"/>
                  </a:lnTo>
                  <a:lnTo>
                    <a:pt x="1964" y="1835"/>
                  </a:lnTo>
                  <a:lnTo>
                    <a:pt x="1997" y="1852"/>
                  </a:lnTo>
                  <a:lnTo>
                    <a:pt x="2035" y="1872"/>
                  </a:lnTo>
                  <a:lnTo>
                    <a:pt x="2076" y="1895"/>
                  </a:lnTo>
                  <a:lnTo>
                    <a:pt x="2121" y="1920"/>
                  </a:lnTo>
                  <a:lnTo>
                    <a:pt x="2169" y="1948"/>
                  </a:lnTo>
                  <a:lnTo>
                    <a:pt x="2219" y="1978"/>
                  </a:lnTo>
                  <a:lnTo>
                    <a:pt x="2272" y="2011"/>
                  </a:lnTo>
                  <a:lnTo>
                    <a:pt x="2326" y="2045"/>
                  </a:lnTo>
                  <a:lnTo>
                    <a:pt x="2383" y="2083"/>
                  </a:lnTo>
                  <a:lnTo>
                    <a:pt x="2441" y="2122"/>
                  </a:lnTo>
                  <a:lnTo>
                    <a:pt x="2499" y="2164"/>
                  </a:lnTo>
                  <a:lnTo>
                    <a:pt x="2559" y="2208"/>
                  </a:lnTo>
                  <a:lnTo>
                    <a:pt x="2618" y="2253"/>
                  </a:lnTo>
                  <a:lnTo>
                    <a:pt x="2677" y="2301"/>
                  </a:lnTo>
                  <a:lnTo>
                    <a:pt x="2708" y="2330"/>
                  </a:lnTo>
                  <a:lnTo>
                    <a:pt x="2736" y="2362"/>
                  </a:lnTo>
                  <a:lnTo>
                    <a:pt x="2758" y="2397"/>
                  </a:lnTo>
                  <a:lnTo>
                    <a:pt x="2775" y="2435"/>
                  </a:lnTo>
                  <a:lnTo>
                    <a:pt x="2788" y="2476"/>
                  </a:lnTo>
                  <a:lnTo>
                    <a:pt x="2797" y="2516"/>
                  </a:lnTo>
                  <a:lnTo>
                    <a:pt x="2799" y="2559"/>
                  </a:lnTo>
                  <a:lnTo>
                    <a:pt x="2799" y="2934"/>
                  </a:lnTo>
                  <a:lnTo>
                    <a:pt x="2797" y="2952"/>
                  </a:lnTo>
                  <a:lnTo>
                    <a:pt x="2789" y="2969"/>
                  </a:lnTo>
                  <a:lnTo>
                    <a:pt x="2778" y="2984"/>
                  </a:lnTo>
                  <a:lnTo>
                    <a:pt x="2765" y="2995"/>
                  </a:lnTo>
                  <a:lnTo>
                    <a:pt x="2747" y="3002"/>
                  </a:lnTo>
                  <a:lnTo>
                    <a:pt x="2728" y="3004"/>
                  </a:lnTo>
                  <a:lnTo>
                    <a:pt x="2709" y="3002"/>
                  </a:lnTo>
                  <a:lnTo>
                    <a:pt x="2692" y="2995"/>
                  </a:lnTo>
                  <a:lnTo>
                    <a:pt x="2678" y="2984"/>
                  </a:lnTo>
                  <a:lnTo>
                    <a:pt x="2667" y="2969"/>
                  </a:lnTo>
                  <a:lnTo>
                    <a:pt x="2660" y="2952"/>
                  </a:lnTo>
                  <a:lnTo>
                    <a:pt x="2657" y="2934"/>
                  </a:lnTo>
                  <a:lnTo>
                    <a:pt x="2657" y="2559"/>
                  </a:lnTo>
                  <a:lnTo>
                    <a:pt x="2655" y="2531"/>
                  </a:lnTo>
                  <a:lnTo>
                    <a:pt x="2649" y="2503"/>
                  </a:lnTo>
                  <a:lnTo>
                    <a:pt x="2638" y="2477"/>
                  </a:lnTo>
                  <a:lnTo>
                    <a:pt x="2624" y="2452"/>
                  </a:lnTo>
                  <a:lnTo>
                    <a:pt x="2607" y="2431"/>
                  </a:lnTo>
                  <a:lnTo>
                    <a:pt x="2587" y="2410"/>
                  </a:lnTo>
                  <a:lnTo>
                    <a:pt x="2531" y="2365"/>
                  </a:lnTo>
                  <a:lnTo>
                    <a:pt x="2475" y="2323"/>
                  </a:lnTo>
                  <a:lnTo>
                    <a:pt x="2420" y="2282"/>
                  </a:lnTo>
                  <a:lnTo>
                    <a:pt x="2364" y="2242"/>
                  </a:lnTo>
                  <a:lnTo>
                    <a:pt x="2309" y="2205"/>
                  </a:lnTo>
                  <a:lnTo>
                    <a:pt x="2256" y="2170"/>
                  </a:lnTo>
                  <a:lnTo>
                    <a:pt x="2204" y="2136"/>
                  </a:lnTo>
                  <a:lnTo>
                    <a:pt x="2154" y="2105"/>
                  </a:lnTo>
                  <a:lnTo>
                    <a:pt x="2106" y="2076"/>
                  </a:lnTo>
                  <a:lnTo>
                    <a:pt x="2061" y="2050"/>
                  </a:lnTo>
                  <a:lnTo>
                    <a:pt x="2018" y="2025"/>
                  </a:lnTo>
                  <a:lnTo>
                    <a:pt x="1978" y="2003"/>
                  </a:lnTo>
                  <a:lnTo>
                    <a:pt x="1942" y="1982"/>
                  </a:lnTo>
                  <a:lnTo>
                    <a:pt x="1909" y="1965"/>
                  </a:lnTo>
                  <a:lnTo>
                    <a:pt x="1881" y="1950"/>
                  </a:lnTo>
                  <a:lnTo>
                    <a:pt x="1857" y="1938"/>
                  </a:lnTo>
                  <a:lnTo>
                    <a:pt x="1838" y="1929"/>
                  </a:lnTo>
                  <a:lnTo>
                    <a:pt x="1824" y="1921"/>
                  </a:lnTo>
                  <a:lnTo>
                    <a:pt x="1806" y="1910"/>
                  </a:lnTo>
                  <a:lnTo>
                    <a:pt x="1791" y="1895"/>
                  </a:lnTo>
                  <a:lnTo>
                    <a:pt x="1779" y="1877"/>
                  </a:lnTo>
                  <a:lnTo>
                    <a:pt x="1772" y="1857"/>
                  </a:lnTo>
                  <a:lnTo>
                    <a:pt x="1769" y="1836"/>
                  </a:lnTo>
                  <a:lnTo>
                    <a:pt x="1769" y="1310"/>
                  </a:lnTo>
                  <a:lnTo>
                    <a:pt x="1771" y="1293"/>
                  </a:lnTo>
                  <a:lnTo>
                    <a:pt x="1778" y="1277"/>
                  </a:lnTo>
                  <a:lnTo>
                    <a:pt x="1787" y="1263"/>
                  </a:lnTo>
                  <a:lnTo>
                    <a:pt x="1801" y="1251"/>
                  </a:lnTo>
                  <a:lnTo>
                    <a:pt x="1824" y="1233"/>
                  </a:lnTo>
                  <a:lnTo>
                    <a:pt x="1843" y="1213"/>
                  </a:lnTo>
                  <a:lnTo>
                    <a:pt x="1858" y="1188"/>
                  </a:lnTo>
                  <a:lnTo>
                    <a:pt x="1870" y="1163"/>
                  </a:lnTo>
                  <a:lnTo>
                    <a:pt x="1877" y="1135"/>
                  </a:lnTo>
                  <a:lnTo>
                    <a:pt x="1879" y="1106"/>
                  </a:lnTo>
                  <a:lnTo>
                    <a:pt x="1879" y="561"/>
                  </a:lnTo>
                  <a:lnTo>
                    <a:pt x="1876" y="509"/>
                  </a:lnTo>
                  <a:lnTo>
                    <a:pt x="1867" y="458"/>
                  </a:lnTo>
                  <a:lnTo>
                    <a:pt x="1851" y="409"/>
                  </a:lnTo>
                  <a:lnTo>
                    <a:pt x="1830" y="364"/>
                  </a:lnTo>
                  <a:lnTo>
                    <a:pt x="1803" y="322"/>
                  </a:lnTo>
                  <a:lnTo>
                    <a:pt x="1773" y="282"/>
                  </a:lnTo>
                  <a:lnTo>
                    <a:pt x="1738" y="248"/>
                  </a:lnTo>
                  <a:lnTo>
                    <a:pt x="1698" y="217"/>
                  </a:lnTo>
                  <a:lnTo>
                    <a:pt x="1657" y="190"/>
                  </a:lnTo>
                  <a:lnTo>
                    <a:pt x="1610" y="170"/>
                  </a:lnTo>
                  <a:lnTo>
                    <a:pt x="1562" y="154"/>
                  </a:lnTo>
                  <a:lnTo>
                    <a:pt x="1511" y="144"/>
                  </a:lnTo>
                  <a:lnTo>
                    <a:pt x="1458" y="141"/>
                  </a:lnTo>
                  <a:lnTo>
                    <a:pt x="1340" y="141"/>
                  </a:lnTo>
                  <a:lnTo>
                    <a:pt x="1288" y="144"/>
                  </a:lnTo>
                  <a:lnTo>
                    <a:pt x="1238" y="154"/>
                  </a:lnTo>
                  <a:lnTo>
                    <a:pt x="1189" y="170"/>
                  </a:lnTo>
                  <a:lnTo>
                    <a:pt x="1143" y="190"/>
                  </a:lnTo>
                  <a:lnTo>
                    <a:pt x="1100" y="217"/>
                  </a:lnTo>
                  <a:lnTo>
                    <a:pt x="1062" y="248"/>
                  </a:lnTo>
                  <a:lnTo>
                    <a:pt x="1026" y="282"/>
                  </a:lnTo>
                  <a:lnTo>
                    <a:pt x="995" y="322"/>
                  </a:lnTo>
                  <a:lnTo>
                    <a:pt x="970" y="364"/>
                  </a:lnTo>
                  <a:lnTo>
                    <a:pt x="948" y="409"/>
                  </a:lnTo>
                  <a:lnTo>
                    <a:pt x="933" y="458"/>
                  </a:lnTo>
                  <a:lnTo>
                    <a:pt x="924" y="509"/>
                  </a:lnTo>
                  <a:lnTo>
                    <a:pt x="920" y="561"/>
                  </a:lnTo>
                  <a:lnTo>
                    <a:pt x="920" y="1106"/>
                  </a:lnTo>
                  <a:lnTo>
                    <a:pt x="923" y="1135"/>
                  </a:lnTo>
                  <a:lnTo>
                    <a:pt x="930" y="1163"/>
                  </a:lnTo>
                  <a:lnTo>
                    <a:pt x="941" y="1189"/>
                  </a:lnTo>
                  <a:lnTo>
                    <a:pt x="957" y="1213"/>
                  </a:lnTo>
                  <a:lnTo>
                    <a:pt x="976" y="1234"/>
                  </a:lnTo>
                  <a:lnTo>
                    <a:pt x="999" y="1251"/>
                  </a:lnTo>
                  <a:lnTo>
                    <a:pt x="1011" y="1263"/>
                  </a:lnTo>
                  <a:lnTo>
                    <a:pt x="1021" y="1277"/>
                  </a:lnTo>
                  <a:lnTo>
                    <a:pt x="1028" y="1293"/>
                  </a:lnTo>
                  <a:lnTo>
                    <a:pt x="1030" y="1310"/>
                  </a:lnTo>
                  <a:lnTo>
                    <a:pt x="1030" y="1836"/>
                  </a:lnTo>
                  <a:lnTo>
                    <a:pt x="1028" y="1857"/>
                  </a:lnTo>
                  <a:lnTo>
                    <a:pt x="1020" y="1877"/>
                  </a:lnTo>
                  <a:lnTo>
                    <a:pt x="1009" y="1895"/>
                  </a:lnTo>
                  <a:lnTo>
                    <a:pt x="994" y="1910"/>
                  </a:lnTo>
                  <a:lnTo>
                    <a:pt x="976" y="1921"/>
                  </a:lnTo>
                  <a:lnTo>
                    <a:pt x="962" y="1929"/>
                  </a:lnTo>
                  <a:lnTo>
                    <a:pt x="943" y="1938"/>
                  </a:lnTo>
                  <a:lnTo>
                    <a:pt x="918" y="1950"/>
                  </a:lnTo>
                  <a:lnTo>
                    <a:pt x="890" y="1965"/>
                  </a:lnTo>
                  <a:lnTo>
                    <a:pt x="858" y="1982"/>
                  </a:lnTo>
                  <a:lnTo>
                    <a:pt x="822" y="2003"/>
                  </a:lnTo>
                  <a:lnTo>
                    <a:pt x="782" y="2025"/>
                  </a:lnTo>
                  <a:lnTo>
                    <a:pt x="739" y="2050"/>
                  </a:lnTo>
                  <a:lnTo>
                    <a:pt x="693" y="2076"/>
                  </a:lnTo>
                  <a:lnTo>
                    <a:pt x="646" y="2105"/>
                  </a:lnTo>
                  <a:lnTo>
                    <a:pt x="596" y="2136"/>
                  </a:lnTo>
                  <a:lnTo>
                    <a:pt x="543" y="2170"/>
                  </a:lnTo>
                  <a:lnTo>
                    <a:pt x="490" y="2205"/>
                  </a:lnTo>
                  <a:lnTo>
                    <a:pt x="436" y="2242"/>
                  </a:lnTo>
                  <a:lnTo>
                    <a:pt x="380" y="2282"/>
                  </a:lnTo>
                  <a:lnTo>
                    <a:pt x="325" y="2323"/>
                  </a:lnTo>
                  <a:lnTo>
                    <a:pt x="269" y="2365"/>
                  </a:lnTo>
                  <a:lnTo>
                    <a:pt x="213" y="2410"/>
                  </a:lnTo>
                  <a:lnTo>
                    <a:pt x="192" y="2431"/>
                  </a:lnTo>
                  <a:lnTo>
                    <a:pt x="175" y="2452"/>
                  </a:lnTo>
                  <a:lnTo>
                    <a:pt x="161" y="2477"/>
                  </a:lnTo>
                  <a:lnTo>
                    <a:pt x="151" y="2503"/>
                  </a:lnTo>
                  <a:lnTo>
                    <a:pt x="145" y="2531"/>
                  </a:lnTo>
                  <a:lnTo>
                    <a:pt x="142" y="2559"/>
                  </a:lnTo>
                  <a:lnTo>
                    <a:pt x="142" y="2934"/>
                  </a:lnTo>
                  <a:lnTo>
                    <a:pt x="140" y="2952"/>
                  </a:lnTo>
                  <a:lnTo>
                    <a:pt x="133" y="2969"/>
                  </a:lnTo>
                  <a:lnTo>
                    <a:pt x="122" y="2984"/>
                  </a:lnTo>
                  <a:lnTo>
                    <a:pt x="107" y="2995"/>
                  </a:lnTo>
                  <a:lnTo>
                    <a:pt x="90" y="3002"/>
                  </a:lnTo>
                  <a:lnTo>
                    <a:pt x="72" y="3004"/>
                  </a:lnTo>
                  <a:lnTo>
                    <a:pt x="52" y="3002"/>
                  </a:lnTo>
                  <a:lnTo>
                    <a:pt x="35" y="2995"/>
                  </a:lnTo>
                  <a:lnTo>
                    <a:pt x="21" y="2984"/>
                  </a:lnTo>
                  <a:lnTo>
                    <a:pt x="10" y="2969"/>
                  </a:lnTo>
                  <a:lnTo>
                    <a:pt x="3" y="2952"/>
                  </a:lnTo>
                  <a:lnTo>
                    <a:pt x="0" y="2934"/>
                  </a:lnTo>
                  <a:lnTo>
                    <a:pt x="0" y="2559"/>
                  </a:lnTo>
                  <a:lnTo>
                    <a:pt x="3" y="2516"/>
                  </a:lnTo>
                  <a:lnTo>
                    <a:pt x="11" y="2476"/>
                  </a:lnTo>
                  <a:lnTo>
                    <a:pt x="24" y="2435"/>
                  </a:lnTo>
                  <a:lnTo>
                    <a:pt x="42" y="2397"/>
                  </a:lnTo>
                  <a:lnTo>
                    <a:pt x="64" y="2362"/>
                  </a:lnTo>
                  <a:lnTo>
                    <a:pt x="91" y="2330"/>
                  </a:lnTo>
                  <a:lnTo>
                    <a:pt x="122" y="2301"/>
                  </a:lnTo>
                  <a:lnTo>
                    <a:pt x="182" y="2253"/>
                  </a:lnTo>
                  <a:lnTo>
                    <a:pt x="241" y="2208"/>
                  </a:lnTo>
                  <a:lnTo>
                    <a:pt x="300" y="2164"/>
                  </a:lnTo>
                  <a:lnTo>
                    <a:pt x="359" y="2122"/>
                  </a:lnTo>
                  <a:lnTo>
                    <a:pt x="417" y="2084"/>
                  </a:lnTo>
                  <a:lnTo>
                    <a:pt x="474" y="2047"/>
                  </a:lnTo>
                  <a:lnTo>
                    <a:pt x="528" y="2011"/>
                  </a:lnTo>
                  <a:lnTo>
                    <a:pt x="581" y="1979"/>
                  </a:lnTo>
                  <a:lnTo>
                    <a:pt x="631" y="1948"/>
                  </a:lnTo>
                  <a:lnTo>
                    <a:pt x="679" y="1920"/>
                  </a:lnTo>
                  <a:lnTo>
                    <a:pt x="723" y="1895"/>
                  </a:lnTo>
                  <a:lnTo>
                    <a:pt x="765" y="1872"/>
                  </a:lnTo>
                  <a:lnTo>
                    <a:pt x="801" y="1852"/>
                  </a:lnTo>
                  <a:lnTo>
                    <a:pt x="835" y="1835"/>
                  </a:lnTo>
                  <a:lnTo>
                    <a:pt x="864" y="1820"/>
                  </a:lnTo>
                  <a:lnTo>
                    <a:pt x="887" y="1808"/>
                  </a:lnTo>
                  <a:lnTo>
                    <a:pt x="887" y="1346"/>
                  </a:lnTo>
                  <a:lnTo>
                    <a:pt x="859" y="1318"/>
                  </a:lnTo>
                  <a:lnTo>
                    <a:pt x="835" y="1288"/>
                  </a:lnTo>
                  <a:lnTo>
                    <a:pt x="815" y="1256"/>
                  </a:lnTo>
                  <a:lnTo>
                    <a:pt x="799" y="1220"/>
                  </a:lnTo>
                  <a:lnTo>
                    <a:pt x="788" y="1184"/>
                  </a:lnTo>
                  <a:lnTo>
                    <a:pt x="781" y="1146"/>
                  </a:lnTo>
                  <a:lnTo>
                    <a:pt x="779" y="1106"/>
                  </a:lnTo>
                  <a:lnTo>
                    <a:pt x="779" y="561"/>
                  </a:lnTo>
                  <a:lnTo>
                    <a:pt x="782" y="500"/>
                  </a:lnTo>
                  <a:lnTo>
                    <a:pt x="792" y="441"/>
                  </a:lnTo>
                  <a:lnTo>
                    <a:pt x="808" y="384"/>
                  </a:lnTo>
                  <a:lnTo>
                    <a:pt x="829" y="329"/>
                  </a:lnTo>
                  <a:lnTo>
                    <a:pt x="856" y="278"/>
                  </a:lnTo>
                  <a:lnTo>
                    <a:pt x="887" y="230"/>
                  </a:lnTo>
                  <a:lnTo>
                    <a:pt x="924" y="185"/>
                  </a:lnTo>
                  <a:lnTo>
                    <a:pt x="964" y="144"/>
                  </a:lnTo>
                  <a:lnTo>
                    <a:pt x="1009" y="108"/>
                  </a:lnTo>
                  <a:lnTo>
                    <a:pt x="1058" y="77"/>
                  </a:lnTo>
                  <a:lnTo>
                    <a:pt x="1109" y="50"/>
                  </a:lnTo>
                  <a:lnTo>
                    <a:pt x="1164" y="28"/>
                  </a:lnTo>
                  <a:lnTo>
                    <a:pt x="1222" y="12"/>
                  </a:lnTo>
                  <a:lnTo>
                    <a:pt x="1280" y="3"/>
                  </a:lnTo>
                  <a:lnTo>
                    <a:pt x="1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6508750" y="2287588"/>
              <a:ext cx="101600" cy="184150"/>
            </a:xfrm>
            <a:custGeom>
              <a:avLst/>
              <a:gdLst>
                <a:gd name="T0" fmla="*/ 358 w 645"/>
                <a:gd name="T1" fmla="*/ 9 h 1161"/>
                <a:gd name="T2" fmla="*/ 391 w 645"/>
                <a:gd name="T3" fmla="*/ 51 h 1161"/>
                <a:gd name="T4" fmla="*/ 521 w 645"/>
                <a:gd name="T5" fmla="*/ 163 h 1161"/>
                <a:gd name="T6" fmla="*/ 571 w 645"/>
                <a:gd name="T7" fmla="*/ 185 h 1161"/>
                <a:gd name="T8" fmla="*/ 592 w 645"/>
                <a:gd name="T9" fmla="*/ 235 h 1161"/>
                <a:gd name="T10" fmla="*/ 571 w 645"/>
                <a:gd name="T11" fmla="*/ 285 h 1161"/>
                <a:gd name="T12" fmla="*/ 521 w 645"/>
                <a:gd name="T13" fmla="*/ 306 h 1161"/>
                <a:gd name="T14" fmla="*/ 198 w 645"/>
                <a:gd name="T15" fmla="*/ 316 h 1161"/>
                <a:gd name="T16" fmla="*/ 152 w 645"/>
                <a:gd name="T17" fmla="*/ 362 h 1161"/>
                <a:gd name="T18" fmla="*/ 145 w 645"/>
                <a:gd name="T19" fmla="*/ 430 h 1161"/>
                <a:gd name="T20" fmla="*/ 180 w 645"/>
                <a:gd name="T21" fmla="*/ 485 h 1161"/>
                <a:gd name="T22" fmla="*/ 243 w 645"/>
                <a:gd name="T23" fmla="*/ 508 h 1161"/>
                <a:gd name="T24" fmla="*/ 478 w 645"/>
                <a:gd name="T25" fmla="*/ 520 h 1161"/>
                <a:gd name="T26" fmla="*/ 573 w 645"/>
                <a:gd name="T27" fmla="*/ 578 h 1161"/>
                <a:gd name="T28" fmla="*/ 632 w 645"/>
                <a:gd name="T29" fmla="*/ 674 h 1161"/>
                <a:gd name="T30" fmla="*/ 642 w 645"/>
                <a:gd name="T31" fmla="*/ 790 h 1161"/>
                <a:gd name="T32" fmla="*/ 598 w 645"/>
                <a:gd name="T33" fmla="*/ 894 h 1161"/>
                <a:gd name="T34" fmla="*/ 513 w 645"/>
                <a:gd name="T35" fmla="*/ 967 h 1161"/>
                <a:gd name="T36" fmla="*/ 401 w 645"/>
                <a:gd name="T37" fmla="*/ 994 h 1161"/>
                <a:gd name="T38" fmla="*/ 391 w 645"/>
                <a:gd name="T39" fmla="*/ 1108 h 1161"/>
                <a:gd name="T40" fmla="*/ 358 w 645"/>
                <a:gd name="T41" fmla="*/ 1151 h 1161"/>
                <a:gd name="T42" fmla="*/ 303 w 645"/>
                <a:gd name="T43" fmla="*/ 1157 h 1161"/>
                <a:gd name="T44" fmla="*/ 260 w 645"/>
                <a:gd name="T45" fmla="*/ 1125 h 1161"/>
                <a:gd name="T46" fmla="*/ 251 w 645"/>
                <a:gd name="T47" fmla="*/ 994 h 1161"/>
                <a:gd name="T48" fmla="*/ 82 w 645"/>
                <a:gd name="T49" fmla="*/ 984 h 1161"/>
                <a:gd name="T50" fmla="*/ 49 w 645"/>
                <a:gd name="T51" fmla="*/ 942 h 1161"/>
                <a:gd name="T52" fmla="*/ 57 w 645"/>
                <a:gd name="T53" fmla="*/ 887 h 1161"/>
                <a:gd name="T54" fmla="*/ 100 w 645"/>
                <a:gd name="T55" fmla="*/ 854 h 1161"/>
                <a:gd name="T56" fmla="*/ 424 w 645"/>
                <a:gd name="T57" fmla="*/ 849 h 1161"/>
                <a:gd name="T58" fmla="*/ 480 w 645"/>
                <a:gd name="T59" fmla="*/ 814 h 1161"/>
                <a:gd name="T60" fmla="*/ 502 w 645"/>
                <a:gd name="T61" fmla="*/ 751 h 1161"/>
                <a:gd name="T62" fmla="*/ 480 w 645"/>
                <a:gd name="T63" fmla="*/ 688 h 1161"/>
                <a:gd name="T64" fmla="*/ 424 w 645"/>
                <a:gd name="T65" fmla="*/ 652 h 1161"/>
                <a:gd name="T66" fmla="*/ 203 w 645"/>
                <a:gd name="T67" fmla="*/ 647 h 1161"/>
                <a:gd name="T68" fmla="*/ 100 w 645"/>
                <a:gd name="T69" fmla="*/ 603 h 1161"/>
                <a:gd name="T70" fmla="*/ 27 w 645"/>
                <a:gd name="T71" fmla="*/ 518 h 1161"/>
                <a:gd name="T72" fmla="*/ 0 w 645"/>
                <a:gd name="T73" fmla="*/ 406 h 1161"/>
                <a:gd name="T74" fmla="*/ 27 w 645"/>
                <a:gd name="T75" fmla="*/ 295 h 1161"/>
                <a:gd name="T76" fmla="*/ 100 w 645"/>
                <a:gd name="T77" fmla="*/ 210 h 1161"/>
                <a:gd name="T78" fmla="*/ 203 w 645"/>
                <a:gd name="T79" fmla="*/ 166 h 1161"/>
                <a:gd name="T80" fmla="*/ 251 w 645"/>
                <a:gd name="T81" fmla="*/ 70 h 1161"/>
                <a:gd name="T82" fmla="*/ 272 w 645"/>
                <a:gd name="T83" fmla="*/ 20 h 1161"/>
                <a:gd name="T84" fmla="*/ 322 w 645"/>
                <a:gd name="T85" fmla="*/ 0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1161">
                  <a:moveTo>
                    <a:pt x="322" y="0"/>
                  </a:moveTo>
                  <a:lnTo>
                    <a:pt x="341" y="2"/>
                  </a:lnTo>
                  <a:lnTo>
                    <a:pt x="358" y="9"/>
                  </a:lnTo>
                  <a:lnTo>
                    <a:pt x="373" y="20"/>
                  </a:lnTo>
                  <a:lnTo>
                    <a:pt x="383" y="35"/>
                  </a:lnTo>
                  <a:lnTo>
                    <a:pt x="391" y="51"/>
                  </a:lnTo>
                  <a:lnTo>
                    <a:pt x="393" y="70"/>
                  </a:lnTo>
                  <a:lnTo>
                    <a:pt x="393" y="163"/>
                  </a:lnTo>
                  <a:lnTo>
                    <a:pt x="521" y="163"/>
                  </a:lnTo>
                  <a:lnTo>
                    <a:pt x="540" y="166"/>
                  </a:lnTo>
                  <a:lnTo>
                    <a:pt x="557" y="173"/>
                  </a:lnTo>
                  <a:lnTo>
                    <a:pt x="571" y="185"/>
                  </a:lnTo>
                  <a:lnTo>
                    <a:pt x="583" y="199"/>
                  </a:lnTo>
                  <a:lnTo>
                    <a:pt x="589" y="216"/>
                  </a:lnTo>
                  <a:lnTo>
                    <a:pt x="592" y="235"/>
                  </a:lnTo>
                  <a:lnTo>
                    <a:pt x="589" y="253"/>
                  </a:lnTo>
                  <a:lnTo>
                    <a:pt x="583" y="270"/>
                  </a:lnTo>
                  <a:lnTo>
                    <a:pt x="571" y="285"/>
                  </a:lnTo>
                  <a:lnTo>
                    <a:pt x="557" y="296"/>
                  </a:lnTo>
                  <a:lnTo>
                    <a:pt x="540" y="303"/>
                  </a:lnTo>
                  <a:lnTo>
                    <a:pt x="521" y="306"/>
                  </a:lnTo>
                  <a:lnTo>
                    <a:pt x="243" y="306"/>
                  </a:lnTo>
                  <a:lnTo>
                    <a:pt x="220" y="308"/>
                  </a:lnTo>
                  <a:lnTo>
                    <a:pt x="198" y="316"/>
                  </a:lnTo>
                  <a:lnTo>
                    <a:pt x="180" y="328"/>
                  </a:lnTo>
                  <a:lnTo>
                    <a:pt x="164" y="343"/>
                  </a:lnTo>
                  <a:lnTo>
                    <a:pt x="152" y="362"/>
                  </a:lnTo>
                  <a:lnTo>
                    <a:pt x="145" y="384"/>
                  </a:lnTo>
                  <a:lnTo>
                    <a:pt x="141" y="406"/>
                  </a:lnTo>
                  <a:lnTo>
                    <a:pt x="145" y="430"/>
                  </a:lnTo>
                  <a:lnTo>
                    <a:pt x="152" y="451"/>
                  </a:lnTo>
                  <a:lnTo>
                    <a:pt x="164" y="470"/>
                  </a:lnTo>
                  <a:lnTo>
                    <a:pt x="180" y="485"/>
                  </a:lnTo>
                  <a:lnTo>
                    <a:pt x="198" y="497"/>
                  </a:lnTo>
                  <a:lnTo>
                    <a:pt x="220" y="505"/>
                  </a:lnTo>
                  <a:lnTo>
                    <a:pt x="243" y="508"/>
                  </a:lnTo>
                  <a:lnTo>
                    <a:pt x="401" y="508"/>
                  </a:lnTo>
                  <a:lnTo>
                    <a:pt x="440" y="511"/>
                  </a:lnTo>
                  <a:lnTo>
                    <a:pt x="478" y="520"/>
                  </a:lnTo>
                  <a:lnTo>
                    <a:pt x="513" y="535"/>
                  </a:lnTo>
                  <a:lnTo>
                    <a:pt x="544" y="555"/>
                  </a:lnTo>
                  <a:lnTo>
                    <a:pt x="573" y="578"/>
                  </a:lnTo>
                  <a:lnTo>
                    <a:pt x="598" y="607"/>
                  </a:lnTo>
                  <a:lnTo>
                    <a:pt x="617" y="639"/>
                  </a:lnTo>
                  <a:lnTo>
                    <a:pt x="632" y="674"/>
                  </a:lnTo>
                  <a:lnTo>
                    <a:pt x="642" y="711"/>
                  </a:lnTo>
                  <a:lnTo>
                    <a:pt x="645" y="751"/>
                  </a:lnTo>
                  <a:lnTo>
                    <a:pt x="642" y="790"/>
                  </a:lnTo>
                  <a:lnTo>
                    <a:pt x="632" y="828"/>
                  </a:lnTo>
                  <a:lnTo>
                    <a:pt x="617" y="862"/>
                  </a:lnTo>
                  <a:lnTo>
                    <a:pt x="598" y="894"/>
                  </a:lnTo>
                  <a:lnTo>
                    <a:pt x="573" y="923"/>
                  </a:lnTo>
                  <a:lnTo>
                    <a:pt x="544" y="947"/>
                  </a:lnTo>
                  <a:lnTo>
                    <a:pt x="513" y="967"/>
                  </a:lnTo>
                  <a:lnTo>
                    <a:pt x="478" y="982"/>
                  </a:lnTo>
                  <a:lnTo>
                    <a:pt x="440" y="990"/>
                  </a:lnTo>
                  <a:lnTo>
                    <a:pt x="401" y="994"/>
                  </a:lnTo>
                  <a:lnTo>
                    <a:pt x="393" y="994"/>
                  </a:lnTo>
                  <a:lnTo>
                    <a:pt x="393" y="1089"/>
                  </a:lnTo>
                  <a:lnTo>
                    <a:pt x="391" y="1108"/>
                  </a:lnTo>
                  <a:lnTo>
                    <a:pt x="383" y="1125"/>
                  </a:lnTo>
                  <a:lnTo>
                    <a:pt x="373" y="1139"/>
                  </a:lnTo>
                  <a:lnTo>
                    <a:pt x="358" y="1151"/>
                  </a:lnTo>
                  <a:lnTo>
                    <a:pt x="341" y="1157"/>
                  </a:lnTo>
                  <a:lnTo>
                    <a:pt x="322" y="1161"/>
                  </a:lnTo>
                  <a:lnTo>
                    <a:pt x="303" y="1157"/>
                  </a:lnTo>
                  <a:lnTo>
                    <a:pt x="286" y="1151"/>
                  </a:lnTo>
                  <a:lnTo>
                    <a:pt x="272" y="1139"/>
                  </a:lnTo>
                  <a:lnTo>
                    <a:pt x="260" y="1125"/>
                  </a:lnTo>
                  <a:lnTo>
                    <a:pt x="254" y="1108"/>
                  </a:lnTo>
                  <a:lnTo>
                    <a:pt x="251" y="1089"/>
                  </a:lnTo>
                  <a:lnTo>
                    <a:pt x="251" y="994"/>
                  </a:lnTo>
                  <a:lnTo>
                    <a:pt x="118" y="994"/>
                  </a:lnTo>
                  <a:lnTo>
                    <a:pt x="100" y="991"/>
                  </a:lnTo>
                  <a:lnTo>
                    <a:pt x="82" y="984"/>
                  </a:lnTo>
                  <a:lnTo>
                    <a:pt x="67" y="973"/>
                  </a:lnTo>
                  <a:lnTo>
                    <a:pt x="57" y="958"/>
                  </a:lnTo>
                  <a:lnTo>
                    <a:pt x="49" y="942"/>
                  </a:lnTo>
                  <a:lnTo>
                    <a:pt x="47" y="923"/>
                  </a:lnTo>
                  <a:lnTo>
                    <a:pt x="49" y="904"/>
                  </a:lnTo>
                  <a:lnTo>
                    <a:pt x="57" y="887"/>
                  </a:lnTo>
                  <a:lnTo>
                    <a:pt x="67" y="873"/>
                  </a:lnTo>
                  <a:lnTo>
                    <a:pt x="82" y="862"/>
                  </a:lnTo>
                  <a:lnTo>
                    <a:pt x="100" y="854"/>
                  </a:lnTo>
                  <a:lnTo>
                    <a:pt x="118" y="852"/>
                  </a:lnTo>
                  <a:lnTo>
                    <a:pt x="401" y="852"/>
                  </a:lnTo>
                  <a:lnTo>
                    <a:pt x="424" y="849"/>
                  </a:lnTo>
                  <a:lnTo>
                    <a:pt x="446" y="842"/>
                  </a:lnTo>
                  <a:lnTo>
                    <a:pt x="464" y="830"/>
                  </a:lnTo>
                  <a:lnTo>
                    <a:pt x="480" y="814"/>
                  </a:lnTo>
                  <a:lnTo>
                    <a:pt x="492" y="796"/>
                  </a:lnTo>
                  <a:lnTo>
                    <a:pt x="499" y="774"/>
                  </a:lnTo>
                  <a:lnTo>
                    <a:pt x="502" y="751"/>
                  </a:lnTo>
                  <a:lnTo>
                    <a:pt x="499" y="727"/>
                  </a:lnTo>
                  <a:lnTo>
                    <a:pt x="492" y="706"/>
                  </a:lnTo>
                  <a:lnTo>
                    <a:pt x="480" y="688"/>
                  </a:lnTo>
                  <a:lnTo>
                    <a:pt x="464" y="672"/>
                  </a:lnTo>
                  <a:lnTo>
                    <a:pt x="446" y="660"/>
                  </a:lnTo>
                  <a:lnTo>
                    <a:pt x="424" y="652"/>
                  </a:lnTo>
                  <a:lnTo>
                    <a:pt x="401" y="650"/>
                  </a:lnTo>
                  <a:lnTo>
                    <a:pt x="243" y="650"/>
                  </a:lnTo>
                  <a:lnTo>
                    <a:pt x="203" y="647"/>
                  </a:lnTo>
                  <a:lnTo>
                    <a:pt x="166" y="637"/>
                  </a:lnTo>
                  <a:lnTo>
                    <a:pt x="132" y="622"/>
                  </a:lnTo>
                  <a:lnTo>
                    <a:pt x="100" y="603"/>
                  </a:lnTo>
                  <a:lnTo>
                    <a:pt x="71" y="578"/>
                  </a:lnTo>
                  <a:lnTo>
                    <a:pt x="47" y="550"/>
                  </a:lnTo>
                  <a:lnTo>
                    <a:pt x="27" y="518"/>
                  </a:lnTo>
                  <a:lnTo>
                    <a:pt x="12" y="483"/>
                  </a:lnTo>
                  <a:lnTo>
                    <a:pt x="3" y="446"/>
                  </a:lnTo>
                  <a:lnTo>
                    <a:pt x="0" y="406"/>
                  </a:lnTo>
                  <a:lnTo>
                    <a:pt x="3" y="368"/>
                  </a:lnTo>
                  <a:lnTo>
                    <a:pt x="12" y="330"/>
                  </a:lnTo>
                  <a:lnTo>
                    <a:pt x="27" y="295"/>
                  </a:lnTo>
                  <a:lnTo>
                    <a:pt x="47" y="263"/>
                  </a:lnTo>
                  <a:lnTo>
                    <a:pt x="71" y="235"/>
                  </a:lnTo>
                  <a:lnTo>
                    <a:pt x="100" y="210"/>
                  </a:lnTo>
                  <a:lnTo>
                    <a:pt x="132" y="191"/>
                  </a:lnTo>
                  <a:lnTo>
                    <a:pt x="166" y="176"/>
                  </a:lnTo>
                  <a:lnTo>
                    <a:pt x="203" y="166"/>
                  </a:lnTo>
                  <a:lnTo>
                    <a:pt x="243" y="163"/>
                  </a:lnTo>
                  <a:lnTo>
                    <a:pt x="251" y="163"/>
                  </a:lnTo>
                  <a:lnTo>
                    <a:pt x="251" y="70"/>
                  </a:lnTo>
                  <a:lnTo>
                    <a:pt x="254" y="51"/>
                  </a:lnTo>
                  <a:lnTo>
                    <a:pt x="260" y="35"/>
                  </a:lnTo>
                  <a:lnTo>
                    <a:pt x="272" y="20"/>
                  </a:lnTo>
                  <a:lnTo>
                    <a:pt x="286" y="9"/>
                  </a:lnTo>
                  <a:lnTo>
                    <a:pt x="303" y="2"/>
                  </a:lnTo>
                  <a:lnTo>
                    <a:pt x="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345113" y="1945652"/>
            <a:ext cx="557212" cy="496887"/>
            <a:chOff x="5345113" y="1944688"/>
            <a:chExt cx="557212" cy="4968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521325" y="1944688"/>
              <a:ext cx="381000" cy="411162"/>
            </a:xfrm>
            <a:custGeom>
              <a:avLst/>
              <a:gdLst>
                <a:gd name="T0" fmla="*/ 1360 w 2396"/>
                <a:gd name="T1" fmla="*/ 13 h 2589"/>
                <a:gd name="T2" fmla="*/ 1554 w 2396"/>
                <a:gd name="T3" fmla="*/ 108 h 2589"/>
                <a:gd name="T4" fmla="*/ 1687 w 2396"/>
                <a:gd name="T5" fmla="*/ 276 h 2589"/>
                <a:gd name="T6" fmla="*/ 1737 w 2396"/>
                <a:gd name="T7" fmla="*/ 491 h 2589"/>
                <a:gd name="T8" fmla="*/ 1712 w 2396"/>
                <a:gd name="T9" fmla="*/ 1072 h 2589"/>
                <a:gd name="T10" fmla="*/ 1643 w 2396"/>
                <a:gd name="T11" fmla="*/ 1549 h 2589"/>
                <a:gd name="T12" fmla="*/ 1759 w 2396"/>
                <a:gd name="T13" fmla="*/ 1611 h 2589"/>
                <a:gd name="T14" fmla="*/ 1929 w 2396"/>
                <a:gd name="T15" fmla="*/ 1712 h 2589"/>
                <a:gd name="T16" fmla="*/ 2130 w 2396"/>
                <a:gd name="T17" fmla="*/ 1848 h 2589"/>
                <a:gd name="T18" fmla="*/ 2316 w 2396"/>
                <a:gd name="T19" fmla="*/ 1995 h 2589"/>
                <a:gd name="T20" fmla="*/ 2386 w 2396"/>
                <a:gd name="T21" fmla="*/ 2124 h 2589"/>
                <a:gd name="T22" fmla="*/ 2394 w 2396"/>
                <a:gd name="T23" fmla="*/ 2537 h 2589"/>
                <a:gd name="T24" fmla="*/ 2344 w 2396"/>
                <a:gd name="T25" fmla="*/ 2586 h 2589"/>
                <a:gd name="T26" fmla="*/ 2275 w 2396"/>
                <a:gd name="T27" fmla="*/ 2568 h 2589"/>
                <a:gd name="T28" fmla="*/ 2255 w 2396"/>
                <a:gd name="T29" fmla="*/ 2199 h 2589"/>
                <a:gd name="T30" fmla="*/ 2217 w 2396"/>
                <a:gd name="T31" fmla="*/ 2099 h 2589"/>
                <a:gd name="T32" fmla="*/ 2048 w 2396"/>
                <a:gd name="T33" fmla="*/ 1964 h 2589"/>
                <a:gd name="T34" fmla="*/ 1858 w 2396"/>
                <a:gd name="T35" fmla="*/ 1835 h 2589"/>
                <a:gd name="T36" fmla="*/ 1695 w 2396"/>
                <a:gd name="T37" fmla="*/ 1739 h 2589"/>
                <a:gd name="T38" fmla="*/ 1583 w 2396"/>
                <a:gd name="T39" fmla="*/ 1679 h 2589"/>
                <a:gd name="T40" fmla="*/ 1521 w 2396"/>
                <a:gd name="T41" fmla="*/ 1638 h 2589"/>
                <a:gd name="T42" fmla="*/ 1501 w 2396"/>
                <a:gd name="T43" fmla="*/ 1133 h 2589"/>
                <a:gd name="T44" fmla="*/ 1532 w 2396"/>
                <a:gd name="T45" fmla="*/ 1073 h 2589"/>
                <a:gd name="T46" fmla="*/ 1592 w 2396"/>
                <a:gd name="T47" fmla="*/ 985 h 2589"/>
                <a:gd name="T48" fmla="*/ 1582 w 2396"/>
                <a:gd name="T49" fmla="*/ 400 h 2589"/>
                <a:gd name="T50" fmla="*/ 1493 w 2396"/>
                <a:gd name="T51" fmla="*/ 246 h 2589"/>
                <a:gd name="T52" fmla="*/ 1340 w 2396"/>
                <a:gd name="T53" fmla="*/ 157 h 2589"/>
                <a:gd name="T54" fmla="*/ 1102 w 2396"/>
                <a:gd name="T55" fmla="*/ 147 h 2589"/>
                <a:gd name="T56" fmla="*/ 937 w 2396"/>
                <a:gd name="T57" fmla="*/ 217 h 2589"/>
                <a:gd name="T58" fmla="*/ 829 w 2396"/>
                <a:gd name="T59" fmla="*/ 357 h 2589"/>
                <a:gd name="T60" fmla="*/ 802 w 2396"/>
                <a:gd name="T61" fmla="*/ 958 h 2589"/>
                <a:gd name="T62" fmla="*/ 842 w 2396"/>
                <a:gd name="T63" fmla="*/ 1056 h 2589"/>
                <a:gd name="T64" fmla="*/ 892 w 2396"/>
                <a:gd name="T65" fmla="*/ 1115 h 2589"/>
                <a:gd name="T66" fmla="*/ 886 w 2396"/>
                <a:gd name="T67" fmla="*/ 1621 h 2589"/>
                <a:gd name="T68" fmla="*/ 830 w 2396"/>
                <a:gd name="T69" fmla="*/ 1670 h 2589"/>
                <a:gd name="T70" fmla="*/ 735 w 2396"/>
                <a:gd name="T71" fmla="*/ 1720 h 2589"/>
                <a:gd name="T72" fmla="*/ 583 w 2396"/>
                <a:gd name="T73" fmla="*/ 1808 h 2589"/>
                <a:gd name="T74" fmla="*/ 396 w 2396"/>
                <a:gd name="T75" fmla="*/ 1930 h 2589"/>
                <a:gd name="T76" fmla="*/ 197 w 2396"/>
                <a:gd name="T77" fmla="*/ 2081 h 2589"/>
                <a:gd name="T78" fmla="*/ 144 w 2396"/>
                <a:gd name="T79" fmla="*/ 2172 h 2589"/>
                <a:gd name="T80" fmla="*/ 133 w 2396"/>
                <a:gd name="T81" fmla="*/ 2554 h 2589"/>
                <a:gd name="T82" fmla="*/ 71 w 2396"/>
                <a:gd name="T83" fmla="*/ 2589 h 2589"/>
                <a:gd name="T84" fmla="*/ 9 w 2396"/>
                <a:gd name="T85" fmla="*/ 2554 h 2589"/>
                <a:gd name="T86" fmla="*/ 2 w 2396"/>
                <a:gd name="T87" fmla="*/ 2162 h 2589"/>
                <a:gd name="T88" fmla="*/ 56 w 2396"/>
                <a:gd name="T89" fmla="*/ 2024 h 2589"/>
                <a:gd name="T90" fmla="*/ 213 w 2396"/>
                <a:gd name="T91" fmla="*/ 1887 h 2589"/>
                <a:gd name="T92" fmla="*/ 419 w 2396"/>
                <a:gd name="T93" fmla="*/ 1743 h 2589"/>
                <a:gd name="T94" fmla="*/ 598 w 2396"/>
                <a:gd name="T95" fmla="*/ 1633 h 2589"/>
                <a:gd name="T96" fmla="*/ 730 w 2396"/>
                <a:gd name="T97" fmla="*/ 1560 h 2589"/>
                <a:gd name="T98" fmla="*/ 703 w 2396"/>
                <a:gd name="T99" fmla="*/ 1106 h 2589"/>
                <a:gd name="T100" fmla="*/ 659 w 2396"/>
                <a:gd name="T101" fmla="*/ 956 h 2589"/>
                <a:gd name="T102" fmla="*/ 688 w 2396"/>
                <a:gd name="T103" fmla="*/ 326 h 2589"/>
                <a:gd name="T104" fmla="*/ 803 w 2396"/>
                <a:gd name="T105" fmla="*/ 144 h 2589"/>
                <a:gd name="T106" fmla="*/ 983 w 2396"/>
                <a:gd name="T107" fmla="*/ 29 h 2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96" h="2589">
                  <a:moveTo>
                    <a:pt x="1148" y="0"/>
                  </a:moveTo>
                  <a:lnTo>
                    <a:pt x="1247" y="0"/>
                  </a:lnTo>
                  <a:lnTo>
                    <a:pt x="1305" y="3"/>
                  </a:lnTo>
                  <a:lnTo>
                    <a:pt x="1360" y="13"/>
                  </a:lnTo>
                  <a:lnTo>
                    <a:pt x="1412" y="29"/>
                  </a:lnTo>
                  <a:lnTo>
                    <a:pt x="1462" y="50"/>
                  </a:lnTo>
                  <a:lnTo>
                    <a:pt x="1509" y="77"/>
                  </a:lnTo>
                  <a:lnTo>
                    <a:pt x="1554" y="108"/>
                  </a:lnTo>
                  <a:lnTo>
                    <a:pt x="1593" y="144"/>
                  </a:lnTo>
                  <a:lnTo>
                    <a:pt x="1629" y="184"/>
                  </a:lnTo>
                  <a:lnTo>
                    <a:pt x="1660" y="228"/>
                  </a:lnTo>
                  <a:lnTo>
                    <a:pt x="1687" y="276"/>
                  </a:lnTo>
                  <a:lnTo>
                    <a:pt x="1708" y="326"/>
                  </a:lnTo>
                  <a:lnTo>
                    <a:pt x="1724" y="378"/>
                  </a:lnTo>
                  <a:lnTo>
                    <a:pt x="1733" y="434"/>
                  </a:lnTo>
                  <a:lnTo>
                    <a:pt x="1737" y="491"/>
                  </a:lnTo>
                  <a:lnTo>
                    <a:pt x="1737" y="956"/>
                  </a:lnTo>
                  <a:lnTo>
                    <a:pt x="1733" y="996"/>
                  </a:lnTo>
                  <a:lnTo>
                    <a:pt x="1725" y="1035"/>
                  </a:lnTo>
                  <a:lnTo>
                    <a:pt x="1712" y="1072"/>
                  </a:lnTo>
                  <a:lnTo>
                    <a:pt x="1693" y="1106"/>
                  </a:lnTo>
                  <a:lnTo>
                    <a:pt x="1671" y="1138"/>
                  </a:lnTo>
                  <a:lnTo>
                    <a:pt x="1643" y="1166"/>
                  </a:lnTo>
                  <a:lnTo>
                    <a:pt x="1643" y="1549"/>
                  </a:lnTo>
                  <a:lnTo>
                    <a:pt x="1665" y="1560"/>
                  </a:lnTo>
                  <a:lnTo>
                    <a:pt x="1693" y="1575"/>
                  </a:lnTo>
                  <a:lnTo>
                    <a:pt x="1724" y="1592"/>
                  </a:lnTo>
                  <a:lnTo>
                    <a:pt x="1759" y="1611"/>
                  </a:lnTo>
                  <a:lnTo>
                    <a:pt x="1797" y="1633"/>
                  </a:lnTo>
                  <a:lnTo>
                    <a:pt x="1839" y="1657"/>
                  </a:lnTo>
                  <a:lnTo>
                    <a:pt x="1882" y="1683"/>
                  </a:lnTo>
                  <a:lnTo>
                    <a:pt x="1929" y="1712"/>
                  </a:lnTo>
                  <a:lnTo>
                    <a:pt x="1977" y="1743"/>
                  </a:lnTo>
                  <a:lnTo>
                    <a:pt x="2027" y="1776"/>
                  </a:lnTo>
                  <a:lnTo>
                    <a:pt x="2078" y="1810"/>
                  </a:lnTo>
                  <a:lnTo>
                    <a:pt x="2130" y="1848"/>
                  </a:lnTo>
                  <a:lnTo>
                    <a:pt x="2183" y="1886"/>
                  </a:lnTo>
                  <a:lnTo>
                    <a:pt x="2235" y="1927"/>
                  </a:lnTo>
                  <a:lnTo>
                    <a:pt x="2289" y="1969"/>
                  </a:lnTo>
                  <a:lnTo>
                    <a:pt x="2316" y="1995"/>
                  </a:lnTo>
                  <a:lnTo>
                    <a:pt x="2340" y="2024"/>
                  </a:lnTo>
                  <a:lnTo>
                    <a:pt x="2360" y="2055"/>
                  </a:lnTo>
                  <a:lnTo>
                    <a:pt x="2375" y="2089"/>
                  </a:lnTo>
                  <a:lnTo>
                    <a:pt x="2386" y="2124"/>
                  </a:lnTo>
                  <a:lnTo>
                    <a:pt x="2394" y="2161"/>
                  </a:lnTo>
                  <a:lnTo>
                    <a:pt x="2396" y="2199"/>
                  </a:lnTo>
                  <a:lnTo>
                    <a:pt x="2396" y="2518"/>
                  </a:lnTo>
                  <a:lnTo>
                    <a:pt x="2394" y="2537"/>
                  </a:lnTo>
                  <a:lnTo>
                    <a:pt x="2386" y="2554"/>
                  </a:lnTo>
                  <a:lnTo>
                    <a:pt x="2376" y="2568"/>
                  </a:lnTo>
                  <a:lnTo>
                    <a:pt x="2361" y="2580"/>
                  </a:lnTo>
                  <a:lnTo>
                    <a:pt x="2344" y="2586"/>
                  </a:lnTo>
                  <a:lnTo>
                    <a:pt x="2325" y="2589"/>
                  </a:lnTo>
                  <a:lnTo>
                    <a:pt x="2307" y="2586"/>
                  </a:lnTo>
                  <a:lnTo>
                    <a:pt x="2290" y="2580"/>
                  </a:lnTo>
                  <a:lnTo>
                    <a:pt x="2275" y="2568"/>
                  </a:lnTo>
                  <a:lnTo>
                    <a:pt x="2264" y="2554"/>
                  </a:lnTo>
                  <a:lnTo>
                    <a:pt x="2257" y="2537"/>
                  </a:lnTo>
                  <a:lnTo>
                    <a:pt x="2255" y="2518"/>
                  </a:lnTo>
                  <a:lnTo>
                    <a:pt x="2255" y="2199"/>
                  </a:lnTo>
                  <a:lnTo>
                    <a:pt x="2251" y="2171"/>
                  </a:lnTo>
                  <a:lnTo>
                    <a:pt x="2245" y="2145"/>
                  </a:lnTo>
                  <a:lnTo>
                    <a:pt x="2233" y="2121"/>
                  </a:lnTo>
                  <a:lnTo>
                    <a:pt x="2217" y="2099"/>
                  </a:lnTo>
                  <a:lnTo>
                    <a:pt x="2198" y="2079"/>
                  </a:lnTo>
                  <a:lnTo>
                    <a:pt x="2148" y="2039"/>
                  </a:lnTo>
                  <a:lnTo>
                    <a:pt x="2098" y="2000"/>
                  </a:lnTo>
                  <a:lnTo>
                    <a:pt x="2048" y="1964"/>
                  </a:lnTo>
                  <a:lnTo>
                    <a:pt x="1999" y="1929"/>
                  </a:lnTo>
                  <a:lnTo>
                    <a:pt x="1950" y="1896"/>
                  </a:lnTo>
                  <a:lnTo>
                    <a:pt x="1904" y="1865"/>
                  </a:lnTo>
                  <a:lnTo>
                    <a:pt x="1858" y="1835"/>
                  </a:lnTo>
                  <a:lnTo>
                    <a:pt x="1813" y="1808"/>
                  </a:lnTo>
                  <a:lnTo>
                    <a:pt x="1772" y="1782"/>
                  </a:lnTo>
                  <a:lnTo>
                    <a:pt x="1732" y="1760"/>
                  </a:lnTo>
                  <a:lnTo>
                    <a:pt x="1695" y="1739"/>
                  </a:lnTo>
                  <a:lnTo>
                    <a:pt x="1662" y="1720"/>
                  </a:lnTo>
                  <a:lnTo>
                    <a:pt x="1631" y="1704"/>
                  </a:lnTo>
                  <a:lnTo>
                    <a:pt x="1606" y="1690"/>
                  </a:lnTo>
                  <a:lnTo>
                    <a:pt x="1583" y="1679"/>
                  </a:lnTo>
                  <a:lnTo>
                    <a:pt x="1565" y="1670"/>
                  </a:lnTo>
                  <a:lnTo>
                    <a:pt x="1553" y="1664"/>
                  </a:lnTo>
                  <a:lnTo>
                    <a:pt x="1536" y="1652"/>
                  </a:lnTo>
                  <a:lnTo>
                    <a:pt x="1521" y="1638"/>
                  </a:lnTo>
                  <a:lnTo>
                    <a:pt x="1510" y="1621"/>
                  </a:lnTo>
                  <a:lnTo>
                    <a:pt x="1504" y="1602"/>
                  </a:lnTo>
                  <a:lnTo>
                    <a:pt x="1501" y="1580"/>
                  </a:lnTo>
                  <a:lnTo>
                    <a:pt x="1501" y="1133"/>
                  </a:lnTo>
                  <a:lnTo>
                    <a:pt x="1504" y="1115"/>
                  </a:lnTo>
                  <a:lnTo>
                    <a:pt x="1510" y="1098"/>
                  </a:lnTo>
                  <a:lnTo>
                    <a:pt x="1520" y="1085"/>
                  </a:lnTo>
                  <a:lnTo>
                    <a:pt x="1532" y="1073"/>
                  </a:lnTo>
                  <a:lnTo>
                    <a:pt x="1554" y="1056"/>
                  </a:lnTo>
                  <a:lnTo>
                    <a:pt x="1572" y="1034"/>
                  </a:lnTo>
                  <a:lnTo>
                    <a:pt x="1583" y="1011"/>
                  </a:lnTo>
                  <a:lnTo>
                    <a:pt x="1592" y="985"/>
                  </a:lnTo>
                  <a:lnTo>
                    <a:pt x="1594" y="958"/>
                  </a:lnTo>
                  <a:lnTo>
                    <a:pt x="1594" y="493"/>
                  </a:lnTo>
                  <a:lnTo>
                    <a:pt x="1591" y="446"/>
                  </a:lnTo>
                  <a:lnTo>
                    <a:pt x="1582" y="400"/>
                  </a:lnTo>
                  <a:lnTo>
                    <a:pt x="1567" y="357"/>
                  </a:lnTo>
                  <a:lnTo>
                    <a:pt x="1547" y="316"/>
                  </a:lnTo>
                  <a:lnTo>
                    <a:pt x="1522" y="280"/>
                  </a:lnTo>
                  <a:lnTo>
                    <a:pt x="1493" y="246"/>
                  </a:lnTo>
                  <a:lnTo>
                    <a:pt x="1460" y="217"/>
                  </a:lnTo>
                  <a:lnTo>
                    <a:pt x="1423" y="191"/>
                  </a:lnTo>
                  <a:lnTo>
                    <a:pt x="1382" y="172"/>
                  </a:lnTo>
                  <a:lnTo>
                    <a:pt x="1340" y="157"/>
                  </a:lnTo>
                  <a:lnTo>
                    <a:pt x="1295" y="147"/>
                  </a:lnTo>
                  <a:lnTo>
                    <a:pt x="1247" y="144"/>
                  </a:lnTo>
                  <a:lnTo>
                    <a:pt x="1148" y="144"/>
                  </a:lnTo>
                  <a:lnTo>
                    <a:pt x="1102" y="147"/>
                  </a:lnTo>
                  <a:lnTo>
                    <a:pt x="1056" y="157"/>
                  </a:lnTo>
                  <a:lnTo>
                    <a:pt x="1013" y="172"/>
                  </a:lnTo>
                  <a:lnTo>
                    <a:pt x="973" y="191"/>
                  </a:lnTo>
                  <a:lnTo>
                    <a:pt x="937" y="217"/>
                  </a:lnTo>
                  <a:lnTo>
                    <a:pt x="903" y="246"/>
                  </a:lnTo>
                  <a:lnTo>
                    <a:pt x="874" y="280"/>
                  </a:lnTo>
                  <a:lnTo>
                    <a:pt x="848" y="316"/>
                  </a:lnTo>
                  <a:lnTo>
                    <a:pt x="829" y="357"/>
                  </a:lnTo>
                  <a:lnTo>
                    <a:pt x="814" y="400"/>
                  </a:lnTo>
                  <a:lnTo>
                    <a:pt x="805" y="446"/>
                  </a:lnTo>
                  <a:lnTo>
                    <a:pt x="802" y="493"/>
                  </a:lnTo>
                  <a:lnTo>
                    <a:pt x="802" y="958"/>
                  </a:lnTo>
                  <a:lnTo>
                    <a:pt x="804" y="985"/>
                  </a:lnTo>
                  <a:lnTo>
                    <a:pt x="812" y="1011"/>
                  </a:lnTo>
                  <a:lnTo>
                    <a:pt x="825" y="1034"/>
                  </a:lnTo>
                  <a:lnTo>
                    <a:pt x="842" y="1056"/>
                  </a:lnTo>
                  <a:lnTo>
                    <a:pt x="863" y="1073"/>
                  </a:lnTo>
                  <a:lnTo>
                    <a:pt x="876" y="1085"/>
                  </a:lnTo>
                  <a:lnTo>
                    <a:pt x="886" y="1098"/>
                  </a:lnTo>
                  <a:lnTo>
                    <a:pt x="892" y="1115"/>
                  </a:lnTo>
                  <a:lnTo>
                    <a:pt x="894" y="1133"/>
                  </a:lnTo>
                  <a:lnTo>
                    <a:pt x="894" y="1581"/>
                  </a:lnTo>
                  <a:lnTo>
                    <a:pt x="892" y="1602"/>
                  </a:lnTo>
                  <a:lnTo>
                    <a:pt x="886" y="1621"/>
                  </a:lnTo>
                  <a:lnTo>
                    <a:pt x="875" y="1638"/>
                  </a:lnTo>
                  <a:lnTo>
                    <a:pt x="860" y="1653"/>
                  </a:lnTo>
                  <a:lnTo>
                    <a:pt x="843" y="1664"/>
                  </a:lnTo>
                  <a:lnTo>
                    <a:pt x="830" y="1670"/>
                  </a:lnTo>
                  <a:lnTo>
                    <a:pt x="812" y="1680"/>
                  </a:lnTo>
                  <a:lnTo>
                    <a:pt x="791" y="1690"/>
                  </a:lnTo>
                  <a:lnTo>
                    <a:pt x="764" y="1704"/>
                  </a:lnTo>
                  <a:lnTo>
                    <a:pt x="735" y="1720"/>
                  </a:lnTo>
                  <a:lnTo>
                    <a:pt x="701" y="1740"/>
                  </a:lnTo>
                  <a:lnTo>
                    <a:pt x="664" y="1760"/>
                  </a:lnTo>
                  <a:lnTo>
                    <a:pt x="625" y="1783"/>
                  </a:lnTo>
                  <a:lnTo>
                    <a:pt x="583" y="1808"/>
                  </a:lnTo>
                  <a:lnTo>
                    <a:pt x="539" y="1836"/>
                  </a:lnTo>
                  <a:lnTo>
                    <a:pt x="493" y="1865"/>
                  </a:lnTo>
                  <a:lnTo>
                    <a:pt x="445" y="1897"/>
                  </a:lnTo>
                  <a:lnTo>
                    <a:pt x="396" y="1930"/>
                  </a:lnTo>
                  <a:lnTo>
                    <a:pt x="347" y="1964"/>
                  </a:lnTo>
                  <a:lnTo>
                    <a:pt x="297" y="2001"/>
                  </a:lnTo>
                  <a:lnTo>
                    <a:pt x="247" y="2040"/>
                  </a:lnTo>
                  <a:lnTo>
                    <a:pt x="197" y="2081"/>
                  </a:lnTo>
                  <a:lnTo>
                    <a:pt x="178" y="2100"/>
                  </a:lnTo>
                  <a:lnTo>
                    <a:pt x="162" y="2121"/>
                  </a:lnTo>
                  <a:lnTo>
                    <a:pt x="151" y="2146"/>
                  </a:lnTo>
                  <a:lnTo>
                    <a:pt x="144" y="2172"/>
                  </a:lnTo>
                  <a:lnTo>
                    <a:pt x="142" y="2199"/>
                  </a:lnTo>
                  <a:lnTo>
                    <a:pt x="142" y="2519"/>
                  </a:lnTo>
                  <a:lnTo>
                    <a:pt x="139" y="2537"/>
                  </a:lnTo>
                  <a:lnTo>
                    <a:pt x="133" y="2554"/>
                  </a:lnTo>
                  <a:lnTo>
                    <a:pt x="121" y="2569"/>
                  </a:lnTo>
                  <a:lnTo>
                    <a:pt x="107" y="2580"/>
                  </a:lnTo>
                  <a:lnTo>
                    <a:pt x="90" y="2587"/>
                  </a:lnTo>
                  <a:lnTo>
                    <a:pt x="71" y="2589"/>
                  </a:lnTo>
                  <a:lnTo>
                    <a:pt x="52" y="2587"/>
                  </a:lnTo>
                  <a:lnTo>
                    <a:pt x="35" y="2580"/>
                  </a:lnTo>
                  <a:lnTo>
                    <a:pt x="21" y="2569"/>
                  </a:lnTo>
                  <a:lnTo>
                    <a:pt x="9" y="2554"/>
                  </a:lnTo>
                  <a:lnTo>
                    <a:pt x="3" y="2537"/>
                  </a:lnTo>
                  <a:lnTo>
                    <a:pt x="0" y="2519"/>
                  </a:lnTo>
                  <a:lnTo>
                    <a:pt x="0" y="2199"/>
                  </a:lnTo>
                  <a:lnTo>
                    <a:pt x="2" y="2162"/>
                  </a:lnTo>
                  <a:lnTo>
                    <a:pt x="9" y="2124"/>
                  </a:lnTo>
                  <a:lnTo>
                    <a:pt x="21" y="2089"/>
                  </a:lnTo>
                  <a:lnTo>
                    <a:pt x="37" y="2056"/>
                  </a:lnTo>
                  <a:lnTo>
                    <a:pt x="56" y="2024"/>
                  </a:lnTo>
                  <a:lnTo>
                    <a:pt x="80" y="1996"/>
                  </a:lnTo>
                  <a:lnTo>
                    <a:pt x="107" y="1969"/>
                  </a:lnTo>
                  <a:lnTo>
                    <a:pt x="160" y="1928"/>
                  </a:lnTo>
                  <a:lnTo>
                    <a:pt x="213" y="1887"/>
                  </a:lnTo>
                  <a:lnTo>
                    <a:pt x="266" y="1848"/>
                  </a:lnTo>
                  <a:lnTo>
                    <a:pt x="318" y="1811"/>
                  </a:lnTo>
                  <a:lnTo>
                    <a:pt x="369" y="1776"/>
                  </a:lnTo>
                  <a:lnTo>
                    <a:pt x="419" y="1743"/>
                  </a:lnTo>
                  <a:lnTo>
                    <a:pt x="468" y="1712"/>
                  </a:lnTo>
                  <a:lnTo>
                    <a:pt x="513" y="1684"/>
                  </a:lnTo>
                  <a:lnTo>
                    <a:pt x="558" y="1657"/>
                  </a:lnTo>
                  <a:lnTo>
                    <a:pt x="598" y="1633"/>
                  </a:lnTo>
                  <a:lnTo>
                    <a:pt x="637" y="1611"/>
                  </a:lnTo>
                  <a:lnTo>
                    <a:pt x="672" y="1592"/>
                  </a:lnTo>
                  <a:lnTo>
                    <a:pt x="703" y="1575"/>
                  </a:lnTo>
                  <a:lnTo>
                    <a:pt x="730" y="1560"/>
                  </a:lnTo>
                  <a:lnTo>
                    <a:pt x="753" y="1549"/>
                  </a:lnTo>
                  <a:lnTo>
                    <a:pt x="753" y="1166"/>
                  </a:lnTo>
                  <a:lnTo>
                    <a:pt x="725" y="1138"/>
                  </a:lnTo>
                  <a:lnTo>
                    <a:pt x="703" y="1106"/>
                  </a:lnTo>
                  <a:lnTo>
                    <a:pt x="685" y="1072"/>
                  </a:lnTo>
                  <a:lnTo>
                    <a:pt x="671" y="1035"/>
                  </a:lnTo>
                  <a:lnTo>
                    <a:pt x="662" y="996"/>
                  </a:lnTo>
                  <a:lnTo>
                    <a:pt x="659" y="956"/>
                  </a:lnTo>
                  <a:lnTo>
                    <a:pt x="659" y="491"/>
                  </a:lnTo>
                  <a:lnTo>
                    <a:pt x="663" y="434"/>
                  </a:lnTo>
                  <a:lnTo>
                    <a:pt x="673" y="378"/>
                  </a:lnTo>
                  <a:lnTo>
                    <a:pt x="688" y="326"/>
                  </a:lnTo>
                  <a:lnTo>
                    <a:pt x="709" y="276"/>
                  </a:lnTo>
                  <a:lnTo>
                    <a:pt x="736" y="228"/>
                  </a:lnTo>
                  <a:lnTo>
                    <a:pt x="768" y="184"/>
                  </a:lnTo>
                  <a:lnTo>
                    <a:pt x="803" y="144"/>
                  </a:lnTo>
                  <a:lnTo>
                    <a:pt x="843" y="108"/>
                  </a:lnTo>
                  <a:lnTo>
                    <a:pt x="887" y="77"/>
                  </a:lnTo>
                  <a:lnTo>
                    <a:pt x="934" y="50"/>
                  </a:lnTo>
                  <a:lnTo>
                    <a:pt x="983" y="29"/>
                  </a:lnTo>
                  <a:lnTo>
                    <a:pt x="1037" y="13"/>
                  </a:lnTo>
                  <a:lnTo>
                    <a:pt x="1091" y="3"/>
                  </a:lnTo>
                  <a:lnTo>
                    <a:pt x="1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345113" y="2016125"/>
              <a:ext cx="228600" cy="339725"/>
            </a:xfrm>
            <a:custGeom>
              <a:avLst/>
              <a:gdLst>
                <a:gd name="T0" fmla="*/ 1081 w 1441"/>
                <a:gd name="T1" fmla="*/ 3 h 2134"/>
                <a:gd name="T2" fmla="*/ 1223 w 1441"/>
                <a:gd name="T3" fmla="*/ 48 h 2134"/>
                <a:gd name="T4" fmla="*/ 1337 w 1441"/>
                <a:gd name="T5" fmla="*/ 139 h 2134"/>
                <a:gd name="T6" fmla="*/ 1414 w 1441"/>
                <a:gd name="T7" fmla="*/ 264 h 2134"/>
                <a:gd name="T8" fmla="*/ 1441 w 1441"/>
                <a:gd name="T9" fmla="*/ 413 h 2134"/>
                <a:gd name="T10" fmla="*/ 1433 w 1441"/>
                <a:gd name="T11" fmla="*/ 858 h 2134"/>
                <a:gd name="T12" fmla="*/ 1388 w 1441"/>
                <a:gd name="T13" fmla="*/ 945 h 2134"/>
                <a:gd name="T14" fmla="*/ 1363 w 1441"/>
                <a:gd name="T15" fmla="*/ 1254 h 2134"/>
                <a:gd name="T16" fmla="*/ 1331 w 1441"/>
                <a:gd name="T17" fmla="*/ 1295 h 2134"/>
                <a:gd name="T18" fmla="*/ 1275 w 1441"/>
                <a:gd name="T19" fmla="*/ 1303 h 2134"/>
                <a:gd name="T20" fmla="*/ 1233 w 1441"/>
                <a:gd name="T21" fmla="*/ 1271 h 2134"/>
                <a:gd name="T22" fmla="*/ 1223 w 1441"/>
                <a:gd name="T23" fmla="*/ 934 h 2134"/>
                <a:gd name="T24" fmla="*/ 1241 w 1441"/>
                <a:gd name="T25" fmla="*/ 886 h 2134"/>
                <a:gd name="T26" fmla="*/ 1283 w 1441"/>
                <a:gd name="T27" fmla="*/ 848 h 2134"/>
                <a:gd name="T28" fmla="*/ 1300 w 1441"/>
                <a:gd name="T29" fmla="*/ 792 h 2134"/>
                <a:gd name="T30" fmla="*/ 1288 w 1441"/>
                <a:gd name="T31" fmla="*/ 335 h 2134"/>
                <a:gd name="T32" fmla="*/ 1233 w 1441"/>
                <a:gd name="T33" fmla="*/ 235 h 2134"/>
                <a:gd name="T34" fmla="*/ 1143 w 1441"/>
                <a:gd name="T35" fmla="*/ 168 h 2134"/>
                <a:gd name="T36" fmla="*/ 1030 w 1441"/>
                <a:gd name="T37" fmla="*/ 142 h 2134"/>
                <a:gd name="T38" fmla="*/ 871 w 1441"/>
                <a:gd name="T39" fmla="*/ 154 h 2134"/>
                <a:gd name="T40" fmla="*/ 772 w 1441"/>
                <a:gd name="T41" fmla="*/ 209 h 2134"/>
                <a:gd name="T42" fmla="*/ 705 w 1441"/>
                <a:gd name="T43" fmla="*/ 299 h 2134"/>
                <a:gd name="T44" fmla="*/ 680 w 1441"/>
                <a:gd name="T45" fmla="*/ 413 h 2134"/>
                <a:gd name="T46" fmla="*/ 687 w 1441"/>
                <a:gd name="T47" fmla="*/ 830 h 2134"/>
                <a:gd name="T48" fmla="*/ 724 w 1441"/>
                <a:gd name="T49" fmla="*/ 875 h 2134"/>
                <a:gd name="T50" fmla="*/ 753 w 1441"/>
                <a:gd name="T51" fmla="*/ 917 h 2134"/>
                <a:gd name="T52" fmla="*/ 753 w 1441"/>
                <a:gd name="T53" fmla="*/ 1319 h 2134"/>
                <a:gd name="T54" fmla="*/ 723 w 1441"/>
                <a:gd name="T55" fmla="*/ 1368 h 2134"/>
                <a:gd name="T56" fmla="*/ 676 w 1441"/>
                <a:gd name="T57" fmla="*/ 1394 h 2134"/>
                <a:gd name="T58" fmla="*/ 600 w 1441"/>
                <a:gd name="T59" fmla="*/ 1435 h 2134"/>
                <a:gd name="T60" fmla="*/ 492 w 1441"/>
                <a:gd name="T61" fmla="*/ 1497 h 2134"/>
                <a:gd name="T62" fmla="*/ 365 w 1441"/>
                <a:gd name="T63" fmla="*/ 1580 h 2134"/>
                <a:gd name="T64" fmla="*/ 229 w 1441"/>
                <a:gd name="T65" fmla="*/ 1680 h 2134"/>
                <a:gd name="T66" fmla="*/ 152 w 1441"/>
                <a:gd name="T67" fmla="*/ 1756 h 2134"/>
                <a:gd name="T68" fmla="*/ 141 w 1441"/>
                <a:gd name="T69" fmla="*/ 2064 h 2134"/>
                <a:gd name="T70" fmla="*/ 121 w 1441"/>
                <a:gd name="T71" fmla="*/ 2114 h 2134"/>
                <a:gd name="T72" fmla="*/ 71 w 1441"/>
                <a:gd name="T73" fmla="*/ 2134 h 2134"/>
                <a:gd name="T74" fmla="*/ 20 w 1441"/>
                <a:gd name="T75" fmla="*/ 2114 h 2134"/>
                <a:gd name="T76" fmla="*/ 0 w 1441"/>
                <a:gd name="T77" fmla="*/ 2064 h 2134"/>
                <a:gd name="T78" fmla="*/ 11 w 1441"/>
                <a:gd name="T79" fmla="*/ 1729 h 2134"/>
                <a:gd name="T80" fmla="*/ 65 w 1441"/>
                <a:gd name="T81" fmla="*/ 1632 h 2134"/>
                <a:gd name="T82" fmla="*/ 189 w 1441"/>
                <a:gd name="T83" fmla="*/ 1530 h 2134"/>
                <a:gd name="T84" fmla="*/ 331 w 1441"/>
                <a:gd name="T85" fmla="*/ 1431 h 2134"/>
                <a:gd name="T86" fmla="*/ 459 w 1441"/>
                <a:gd name="T87" fmla="*/ 1352 h 2134"/>
                <a:gd name="T88" fmla="*/ 564 w 1441"/>
                <a:gd name="T89" fmla="*/ 1293 h 2134"/>
                <a:gd name="T90" fmla="*/ 613 w 1441"/>
                <a:gd name="T91" fmla="*/ 968 h 2134"/>
                <a:gd name="T92" fmla="*/ 557 w 1441"/>
                <a:gd name="T93" fmla="*/ 889 h 2134"/>
                <a:gd name="T94" fmla="*/ 537 w 1441"/>
                <a:gd name="T95" fmla="*/ 792 h 2134"/>
                <a:gd name="T96" fmla="*/ 550 w 1441"/>
                <a:gd name="T97" fmla="*/ 311 h 2134"/>
                <a:gd name="T98" fmla="*/ 612 w 1441"/>
                <a:gd name="T99" fmla="*/ 178 h 2134"/>
                <a:gd name="T100" fmla="*/ 714 w 1441"/>
                <a:gd name="T101" fmla="*/ 74 h 2134"/>
                <a:gd name="T102" fmla="*/ 848 w 1441"/>
                <a:gd name="T103" fmla="*/ 13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41" h="2134">
                  <a:moveTo>
                    <a:pt x="949" y="0"/>
                  </a:moveTo>
                  <a:lnTo>
                    <a:pt x="1030" y="0"/>
                  </a:lnTo>
                  <a:lnTo>
                    <a:pt x="1081" y="3"/>
                  </a:lnTo>
                  <a:lnTo>
                    <a:pt x="1131" y="13"/>
                  </a:lnTo>
                  <a:lnTo>
                    <a:pt x="1179" y="28"/>
                  </a:lnTo>
                  <a:lnTo>
                    <a:pt x="1223" y="48"/>
                  </a:lnTo>
                  <a:lnTo>
                    <a:pt x="1265" y="74"/>
                  </a:lnTo>
                  <a:lnTo>
                    <a:pt x="1303" y="104"/>
                  </a:lnTo>
                  <a:lnTo>
                    <a:pt x="1337" y="139"/>
                  </a:lnTo>
                  <a:lnTo>
                    <a:pt x="1367" y="178"/>
                  </a:lnTo>
                  <a:lnTo>
                    <a:pt x="1392" y="219"/>
                  </a:lnTo>
                  <a:lnTo>
                    <a:pt x="1414" y="264"/>
                  </a:lnTo>
                  <a:lnTo>
                    <a:pt x="1428" y="311"/>
                  </a:lnTo>
                  <a:lnTo>
                    <a:pt x="1438" y="361"/>
                  </a:lnTo>
                  <a:lnTo>
                    <a:pt x="1441" y="413"/>
                  </a:lnTo>
                  <a:lnTo>
                    <a:pt x="1441" y="792"/>
                  </a:lnTo>
                  <a:lnTo>
                    <a:pt x="1439" y="826"/>
                  </a:lnTo>
                  <a:lnTo>
                    <a:pt x="1433" y="858"/>
                  </a:lnTo>
                  <a:lnTo>
                    <a:pt x="1421" y="889"/>
                  </a:lnTo>
                  <a:lnTo>
                    <a:pt x="1406" y="918"/>
                  </a:lnTo>
                  <a:lnTo>
                    <a:pt x="1388" y="945"/>
                  </a:lnTo>
                  <a:lnTo>
                    <a:pt x="1366" y="968"/>
                  </a:lnTo>
                  <a:lnTo>
                    <a:pt x="1366" y="1234"/>
                  </a:lnTo>
                  <a:lnTo>
                    <a:pt x="1363" y="1254"/>
                  </a:lnTo>
                  <a:lnTo>
                    <a:pt x="1356" y="1271"/>
                  </a:lnTo>
                  <a:lnTo>
                    <a:pt x="1344" y="1285"/>
                  </a:lnTo>
                  <a:lnTo>
                    <a:pt x="1331" y="1295"/>
                  </a:lnTo>
                  <a:lnTo>
                    <a:pt x="1314" y="1303"/>
                  </a:lnTo>
                  <a:lnTo>
                    <a:pt x="1294" y="1306"/>
                  </a:lnTo>
                  <a:lnTo>
                    <a:pt x="1275" y="1303"/>
                  </a:lnTo>
                  <a:lnTo>
                    <a:pt x="1258" y="1295"/>
                  </a:lnTo>
                  <a:lnTo>
                    <a:pt x="1244" y="1285"/>
                  </a:lnTo>
                  <a:lnTo>
                    <a:pt x="1233" y="1271"/>
                  </a:lnTo>
                  <a:lnTo>
                    <a:pt x="1226" y="1254"/>
                  </a:lnTo>
                  <a:lnTo>
                    <a:pt x="1223" y="1234"/>
                  </a:lnTo>
                  <a:lnTo>
                    <a:pt x="1223" y="934"/>
                  </a:lnTo>
                  <a:lnTo>
                    <a:pt x="1225" y="917"/>
                  </a:lnTo>
                  <a:lnTo>
                    <a:pt x="1232" y="901"/>
                  </a:lnTo>
                  <a:lnTo>
                    <a:pt x="1241" y="886"/>
                  </a:lnTo>
                  <a:lnTo>
                    <a:pt x="1255" y="875"/>
                  </a:lnTo>
                  <a:lnTo>
                    <a:pt x="1270" y="863"/>
                  </a:lnTo>
                  <a:lnTo>
                    <a:pt x="1283" y="848"/>
                  </a:lnTo>
                  <a:lnTo>
                    <a:pt x="1292" y="830"/>
                  </a:lnTo>
                  <a:lnTo>
                    <a:pt x="1298" y="812"/>
                  </a:lnTo>
                  <a:lnTo>
                    <a:pt x="1300" y="792"/>
                  </a:lnTo>
                  <a:lnTo>
                    <a:pt x="1300" y="413"/>
                  </a:lnTo>
                  <a:lnTo>
                    <a:pt x="1297" y="373"/>
                  </a:lnTo>
                  <a:lnTo>
                    <a:pt x="1288" y="335"/>
                  </a:lnTo>
                  <a:lnTo>
                    <a:pt x="1274" y="299"/>
                  </a:lnTo>
                  <a:lnTo>
                    <a:pt x="1256" y="266"/>
                  </a:lnTo>
                  <a:lnTo>
                    <a:pt x="1233" y="235"/>
                  </a:lnTo>
                  <a:lnTo>
                    <a:pt x="1206" y="209"/>
                  </a:lnTo>
                  <a:lnTo>
                    <a:pt x="1176" y="186"/>
                  </a:lnTo>
                  <a:lnTo>
                    <a:pt x="1143" y="168"/>
                  </a:lnTo>
                  <a:lnTo>
                    <a:pt x="1107" y="154"/>
                  </a:lnTo>
                  <a:lnTo>
                    <a:pt x="1070" y="145"/>
                  </a:lnTo>
                  <a:lnTo>
                    <a:pt x="1030" y="142"/>
                  </a:lnTo>
                  <a:lnTo>
                    <a:pt x="949" y="142"/>
                  </a:lnTo>
                  <a:lnTo>
                    <a:pt x="909" y="145"/>
                  </a:lnTo>
                  <a:lnTo>
                    <a:pt x="871" y="154"/>
                  </a:lnTo>
                  <a:lnTo>
                    <a:pt x="836" y="168"/>
                  </a:lnTo>
                  <a:lnTo>
                    <a:pt x="803" y="186"/>
                  </a:lnTo>
                  <a:lnTo>
                    <a:pt x="772" y="209"/>
                  </a:lnTo>
                  <a:lnTo>
                    <a:pt x="746" y="235"/>
                  </a:lnTo>
                  <a:lnTo>
                    <a:pt x="723" y="266"/>
                  </a:lnTo>
                  <a:lnTo>
                    <a:pt x="705" y="299"/>
                  </a:lnTo>
                  <a:lnTo>
                    <a:pt x="691" y="335"/>
                  </a:lnTo>
                  <a:lnTo>
                    <a:pt x="683" y="373"/>
                  </a:lnTo>
                  <a:lnTo>
                    <a:pt x="680" y="413"/>
                  </a:lnTo>
                  <a:lnTo>
                    <a:pt x="680" y="792"/>
                  </a:lnTo>
                  <a:lnTo>
                    <a:pt x="682" y="812"/>
                  </a:lnTo>
                  <a:lnTo>
                    <a:pt x="687" y="830"/>
                  </a:lnTo>
                  <a:lnTo>
                    <a:pt x="697" y="848"/>
                  </a:lnTo>
                  <a:lnTo>
                    <a:pt x="708" y="863"/>
                  </a:lnTo>
                  <a:lnTo>
                    <a:pt x="724" y="875"/>
                  </a:lnTo>
                  <a:lnTo>
                    <a:pt x="737" y="886"/>
                  </a:lnTo>
                  <a:lnTo>
                    <a:pt x="748" y="901"/>
                  </a:lnTo>
                  <a:lnTo>
                    <a:pt x="753" y="917"/>
                  </a:lnTo>
                  <a:lnTo>
                    <a:pt x="755" y="934"/>
                  </a:lnTo>
                  <a:lnTo>
                    <a:pt x="755" y="1300"/>
                  </a:lnTo>
                  <a:lnTo>
                    <a:pt x="753" y="1319"/>
                  </a:lnTo>
                  <a:lnTo>
                    <a:pt x="747" y="1338"/>
                  </a:lnTo>
                  <a:lnTo>
                    <a:pt x="737" y="1354"/>
                  </a:lnTo>
                  <a:lnTo>
                    <a:pt x="723" y="1368"/>
                  </a:lnTo>
                  <a:lnTo>
                    <a:pt x="706" y="1379"/>
                  </a:lnTo>
                  <a:lnTo>
                    <a:pt x="695" y="1385"/>
                  </a:lnTo>
                  <a:lnTo>
                    <a:pt x="676" y="1394"/>
                  </a:lnTo>
                  <a:lnTo>
                    <a:pt x="655" y="1405"/>
                  </a:lnTo>
                  <a:lnTo>
                    <a:pt x="630" y="1419"/>
                  </a:lnTo>
                  <a:lnTo>
                    <a:pt x="600" y="1435"/>
                  </a:lnTo>
                  <a:lnTo>
                    <a:pt x="567" y="1453"/>
                  </a:lnTo>
                  <a:lnTo>
                    <a:pt x="531" y="1475"/>
                  </a:lnTo>
                  <a:lnTo>
                    <a:pt x="492" y="1497"/>
                  </a:lnTo>
                  <a:lnTo>
                    <a:pt x="452" y="1523"/>
                  </a:lnTo>
                  <a:lnTo>
                    <a:pt x="410" y="1551"/>
                  </a:lnTo>
                  <a:lnTo>
                    <a:pt x="365" y="1580"/>
                  </a:lnTo>
                  <a:lnTo>
                    <a:pt x="320" y="1612"/>
                  </a:lnTo>
                  <a:lnTo>
                    <a:pt x="274" y="1645"/>
                  </a:lnTo>
                  <a:lnTo>
                    <a:pt x="229" y="1680"/>
                  </a:lnTo>
                  <a:lnTo>
                    <a:pt x="183" y="1716"/>
                  </a:lnTo>
                  <a:lnTo>
                    <a:pt x="166" y="1735"/>
                  </a:lnTo>
                  <a:lnTo>
                    <a:pt x="152" y="1756"/>
                  </a:lnTo>
                  <a:lnTo>
                    <a:pt x="145" y="1778"/>
                  </a:lnTo>
                  <a:lnTo>
                    <a:pt x="141" y="1804"/>
                  </a:lnTo>
                  <a:lnTo>
                    <a:pt x="141" y="2064"/>
                  </a:lnTo>
                  <a:lnTo>
                    <a:pt x="139" y="2082"/>
                  </a:lnTo>
                  <a:lnTo>
                    <a:pt x="132" y="2099"/>
                  </a:lnTo>
                  <a:lnTo>
                    <a:pt x="121" y="2114"/>
                  </a:lnTo>
                  <a:lnTo>
                    <a:pt x="106" y="2125"/>
                  </a:lnTo>
                  <a:lnTo>
                    <a:pt x="89" y="2132"/>
                  </a:lnTo>
                  <a:lnTo>
                    <a:pt x="71" y="2134"/>
                  </a:lnTo>
                  <a:lnTo>
                    <a:pt x="52" y="2132"/>
                  </a:lnTo>
                  <a:lnTo>
                    <a:pt x="35" y="2125"/>
                  </a:lnTo>
                  <a:lnTo>
                    <a:pt x="20" y="2114"/>
                  </a:lnTo>
                  <a:lnTo>
                    <a:pt x="10" y="2099"/>
                  </a:lnTo>
                  <a:lnTo>
                    <a:pt x="2" y="2082"/>
                  </a:lnTo>
                  <a:lnTo>
                    <a:pt x="0" y="2064"/>
                  </a:lnTo>
                  <a:lnTo>
                    <a:pt x="0" y="1804"/>
                  </a:lnTo>
                  <a:lnTo>
                    <a:pt x="3" y="1766"/>
                  </a:lnTo>
                  <a:lnTo>
                    <a:pt x="11" y="1729"/>
                  </a:lnTo>
                  <a:lnTo>
                    <a:pt x="24" y="1694"/>
                  </a:lnTo>
                  <a:lnTo>
                    <a:pt x="43" y="1662"/>
                  </a:lnTo>
                  <a:lnTo>
                    <a:pt x="65" y="1632"/>
                  </a:lnTo>
                  <a:lnTo>
                    <a:pt x="93" y="1606"/>
                  </a:lnTo>
                  <a:lnTo>
                    <a:pt x="140" y="1568"/>
                  </a:lnTo>
                  <a:lnTo>
                    <a:pt x="189" y="1530"/>
                  </a:lnTo>
                  <a:lnTo>
                    <a:pt x="237" y="1495"/>
                  </a:lnTo>
                  <a:lnTo>
                    <a:pt x="285" y="1462"/>
                  </a:lnTo>
                  <a:lnTo>
                    <a:pt x="331" y="1431"/>
                  </a:lnTo>
                  <a:lnTo>
                    <a:pt x="377" y="1402"/>
                  </a:lnTo>
                  <a:lnTo>
                    <a:pt x="419" y="1375"/>
                  </a:lnTo>
                  <a:lnTo>
                    <a:pt x="459" y="1352"/>
                  </a:lnTo>
                  <a:lnTo>
                    <a:pt x="498" y="1330"/>
                  </a:lnTo>
                  <a:lnTo>
                    <a:pt x="532" y="1310"/>
                  </a:lnTo>
                  <a:lnTo>
                    <a:pt x="564" y="1293"/>
                  </a:lnTo>
                  <a:lnTo>
                    <a:pt x="590" y="1278"/>
                  </a:lnTo>
                  <a:lnTo>
                    <a:pt x="613" y="1266"/>
                  </a:lnTo>
                  <a:lnTo>
                    <a:pt x="613" y="968"/>
                  </a:lnTo>
                  <a:lnTo>
                    <a:pt x="591" y="945"/>
                  </a:lnTo>
                  <a:lnTo>
                    <a:pt x="572" y="918"/>
                  </a:lnTo>
                  <a:lnTo>
                    <a:pt x="557" y="889"/>
                  </a:lnTo>
                  <a:lnTo>
                    <a:pt x="547" y="858"/>
                  </a:lnTo>
                  <a:lnTo>
                    <a:pt x="539" y="826"/>
                  </a:lnTo>
                  <a:lnTo>
                    <a:pt x="537" y="792"/>
                  </a:lnTo>
                  <a:lnTo>
                    <a:pt x="537" y="413"/>
                  </a:lnTo>
                  <a:lnTo>
                    <a:pt x="540" y="361"/>
                  </a:lnTo>
                  <a:lnTo>
                    <a:pt x="550" y="311"/>
                  </a:lnTo>
                  <a:lnTo>
                    <a:pt x="565" y="264"/>
                  </a:lnTo>
                  <a:lnTo>
                    <a:pt x="586" y="219"/>
                  </a:lnTo>
                  <a:lnTo>
                    <a:pt x="612" y="178"/>
                  </a:lnTo>
                  <a:lnTo>
                    <a:pt x="641" y="139"/>
                  </a:lnTo>
                  <a:lnTo>
                    <a:pt x="675" y="104"/>
                  </a:lnTo>
                  <a:lnTo>
                    <a:pt x="714" y="74"/>
                  </a:lnTo>
                  <a:lnTo>
                    <a:pt x="755" y="48"/>
                  </a:lnTo>
                  <a:lnTo>
                    <a:pt x="800" y="28"/>
                  </a:lnTo>
                  <a:lnTo>
                    <a:pt x="848" y="13"/>
                  </a:lnTo>
                  <a:lnTo>
                    <a:pt x="897" y="3"/>
                  </a:lnTo>
                  <a:lnTo>
                    <a:pt x="9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5676900" y="2205038"/>
              <a:ext cx="71437" cy="236537"/>
            </a:xfrm>
            <a:custGeom>
              <a:avLst/>
              <a:gdLst>
                <a:gd name="T0" fmla="*/ 242 w 450"/>
                <a:gd name="T1" fmla="*/ 298 h 1494"/>
                <a:gd name="T2" fmla="*/ 195 w 450"/>
                <a:gd name="T3" fmla="*/ 297 h 1494"/>
                <a:gd name="T4" fmla="*/ 229 w 450"/>
                <a:gd name="T5" fmla="*/ 1327 h 1494"/>
                <a:gd name="T6" fmla="*/ 262 w 450"/>
                <a:gd name="T7" fmla="*/ 295 h 1494"/>
                <a:gd name="T8" fmla="*/ 90 w 450"/>
                <a:gd name="T9" fmla="*/ 3 h 1494"/>
                <a:gd name="T10" fmla="*/ 121 w 450"/>
                <a:gd name="T11" fmla="*/ 21 h 1494"/>
                <a:gd name="T12" fmla="*/ 139 w 450"/>
                <a:gd name="T13" fmla="*/ 52 h 1494"/>
                <a:gd name="T14" fmla="*/ 144 w 450"/>
                <a:gd name="T15" fmla="*/ 90 h 1494"/>
                <a:gd name="T16" fmla="*/ 157 w 450"/>
                <a:gd name="T17" fmla="*/ 121 h 1494"/>
                <a:gd name="T18" fmla="*/ 173 w 450"/>
                <a:gd name="T19" fmla="*/ 137 h 1494"/>
                <a:gd name="T20" fmla="*/ 192 w 450"/>
                <a:gd name="T21" fmla="*/ 149 h 1494"/>
                <a:gd name="T22" fmla="*/ 224 w 450"/>
                <a:gd name="T23" fmla="*/ 155 h 1494"/>
                <a:gd name="T24" fmla="*/ 266 w 450"/>
                <a:gd name="T25" fmla="*/ 144 h 1494"/>
                <a:gd name="T26" fmla="*/ 296 w 450"/>
                <a:gd name="T27" fmla="*/ 114 h 1494"/>
                <a:gd name="T28" fmla="*/ 306 w 450"/>
                <a:gd name="T29" fmla="*/ 73 h 1494"/>
                <a:gd name="T30" fmla="*/ 316 w 450"/>
                <a:gd name="T31" fmla="*/ 36 h 1494"/>
                <a:gd name="T32" fmla="*/ 341 w 450"/>
                <a:gd name="T33" fmla="*/ 11 h 1494"/>
                <a:gd name="T34" fmla="*/ 378 w 450"/>
                <a:gd name="T35" fmla="*/ 1 h 1494"/>
                <a:gd name="T36" fmla="*/ 414 w 450"/>
                <a:gd name="T37" fmla="*/ 11 h 1494"/>
                <a:gd name="T38" fmla="*/ 439 w 450"/>
                <a:gd name="T39" fmla="*/ 36 h 1494"/>
                <a:gd name="T40" fmla="*/ 450 w 450"/>
                <a:gd name="T41" fmla="*/ 73 h 1494"/>
                <a:gd name="T42" fmla="*/ 437 w 450"/>
                <a:gd name="T43" fmla="*/ 148 h 1494"/>
                <a:gd name="T44" fmla="*/ 402 w 450"/>
                <a:gd name="T45" fmla="*/ 212 h 1494"/>
                <a:gd name="T46" fmla="*/ 447 w 450"/>
                <a:gd name="T47" fmla="*/ 1303 h 1494"/>
                <a:gd name="T48" fmla="*/ 435 w 450"/>
                <a:gd name="T49" fmla="*/ 1331 h 1494"/>
                <a:gd name="T50" fmla="*/ 276 w 450"/>
                <a:gd name="T51" fmla="*/ 1476 h 1494"/>
                <a:gd name="T52" fmla="*/ 247 w 450"/>
                <a:gd name="T53" fmla="*/ 1492 h 1494"/>
                <a:gd name="T54" fmla="*/ 213 w 450"/>
                <a:gd name="T55" fmla="*/ 1492 h 1494"/>
                <a:gd name="T56" fmla="*/ 182 w 450"/>
                <a:gd name="T57" fmla="*/ 1475 h 1494"/>
                <a:gd name="T58" fmla="*/ 22 w 450"/>
                <a:gd name="T59" fmla="*/ 1328 h 1494"/>
                <a:gd name="T60" fmla="*/ 9 w 450"/>
                <a:gd name="T61" fmla="*/ 1300 h 1494"/>
                <a:gd name="T62" fmla="*/ 56 w 450"/>
                <a:gd name="T63" fmla="*/ 221 h 1494"/>
                <a:gd name="T64" fmla="*/ 21 w 450"/>
                <a:gd name="T65" fmla="*/ 168 h 1494"/>
                <a:gd name="T66" fmla="*/ 3 w 450"/>
                <a:gd name="T67" fmla="*/ 106 h 1494"/>
                <a:gd name="T68" fmla="*/ 3 w 450"/>
                <a:gd name="T69" fmla="*/ 52 h 1494"/>
                <a:gd name="T70" fmla="*/ 21 w 450"/>
                <a:gd name="T71" fmla="*/ 21 h 1494"/>
                <a:gd name="T72" fmla="*/ 52 w 450"/>
                <a:gd name="T73" fmla="*/ 3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0" h="1494">
                  <a:moveTo>
                    <a:pt x="262" y="295"/>
                  </a:moveTo>
                  <a:lnTo>
                    <a:pt x="242" y="298"/>
                  </a:lnTo>
                  <a:lnTo>
                    <a:pt x="223" y="299"/>
                  </a:lnTo>
                  <a:lnTo>
                    <a:pt x="195" y="297"/>
                  </a:lnTo>
                  <a:lnTo>
                    <a:pt x="151" y="1258"/>
                  </a:lnTo>
                  <a:lnTo>
                    <a:pt x="229" y="1327"/>
                  </a:lnTo>
                  <a:lnTo>
                    <a:pt x="303" y="1260"/>
                  </a:lnTo>
                  <a:lnTo>
                    <a:pt x="262" y="295"/>
                  </a:lnTo>
                  <a:close/>
                  <a:moveTo>
                    <a:pt x="71" y="0"/>
                  </a:moveTo>
                  <a:lnTo>
                    <a:pt x="90" y="3"/>
                  </a:lnTo>
                  <a:lnTo>
                    <a:pt x="107" y="10"/>
                  </a:lnTo>
                  <a:lnTo>
                    <a:pt x="121" y="21"/>
                  </a:lnTo>
                  <a:lnTo>
                    <a:pt x="132" y="35"/>
                  </a:lnTo>
                  <a:lnTo>
                    <a:pt x="139" y="52"/>
                  </a:lnTo>
                  <a:lnTo>
                    <a:pt x="142" y="72"/>
                  </a:lnTo>
                  <a:lnTo>
                    <a:pt x="144" y="90"/>
                  </a:lnTo>
                  <a:lnTo>
                    <a:pt x="149" y="106"/>
                  </a:lnTo>
                  <a:lnTo>
                    <a:pt x="157" y="121"/>
                  </a:lnTo>
                  <a:lnTo>
                    <a:pt x="168" y="133"/>
                  </a:lnTo>
                  <a:lnTo>
                    <a:pt x="173" y="137"/>
                  </a:lnTo>
                  <a:lnTo>
                    <a:pt x="179" y="141"/>
                  </a:lnTo>
                  <a:lnTo>
                    <a:pt x="192" y="149"/>
                  </a:lnTo>
                  <a:lnTo>
                    <a:pt x="207" y="154"/>
                  </a:lnTo>
                  <a:lnTo>
                    <a:pt x="224" y="155"/>
                  </a:lnTo>
                  <a:lnTo>
                    <a:pt x="246" y="152"/>
                  </a:lnTo>
                  <a:lnTo>
                    <a:pt x="266" y="144"/>
                  </a:lnTo>
                  <a:lnTo>
                    <a:pt x="283" y="132"/>
                  </a:lnTo>
                  <a:lnTo>
                    <a:pt x="296" y="114"/>
                  </a:lnTo>
                  <a:lnTo>
                    <a:pt x="304" y="94"/>
                  </a:lnTo>
                  <a:lnTo>
                    <a:pt x="306" y="73"/>
                  </a:lnTo>
                  <a:lnTo>
                    <a:pt x="309" y="53"/>
                  </a:lnTo>
                  <a:lnTo>
                    <a:pt x="316" y="36"/>
                  </a:lnTo>
                  <a:lnTo>
                    <a:pt x="328" y="21"/>
                  </a:lnTo>
                  <a:lnTo>
                    <a:pt x="341" y="11"/>
                  </a:lnTo>
                  <a:lnTo>
                    <a:pt x="358" y="3"/>
                  </a:lnTo>
                  <a:lnTo>
                    <a:pt x="378" y="1"/>
                  </a:lnTo>
                  <a:lnTo>
                    <a:pt x="397" y="3"/>
                  </a:lnTo>
                  <a:lnTo>
                    <a:pt x="414" y="11"/>
                  </a:lnTo>
                  <a:lnTo>
                    <a:pt x="428" y="23"/>
                  </a:lnTo>
                  <a:lnTo>
                    <a:pt x="439" y="36"/>
                  </a:lnTo>
                  <a:lnTo>
                    <a:pt x="447" y="55"/>
                  </a:lnTo>
                  <a:lnTo>
                    <a:pt x="450" y="73"/>
                  </a:lnTo>
                  <a:lnTo>
                    <a:pt x="447" y="111"/>
                  </a:lnTo>
                  <a:lnTo>
                    <a:pt x="437" y="148"/>
                  </a:lnTo>
                  <a:lnTo>
                    <a:pt x="422" y="181"/>
                  </a:lnTo>
                  <a:lnTo>
                    <a:pt x="402" y="212"/>
                  </a:lnTo>
                  <a:lnTo>
                    <a:pt x="448" y="1287"/>
                  </a:lnTo>
                  <a:lnTo>
                    <a:pt x="447" y="1303"/>
                  </a:lnTo>
                  <a:lnTo>
                    <a:pt x="442" y="1318"/>
                  </a:lnTo>
                  <a:lnTo>
                    <a:pt x="435" y="1331"/>
                  </a:lnTo>
                  <a:lnTo>
                    <a:pt x="424" y="1342"/>
                  </a:lnTo>
                  <a:lnTo>
                    <a:pt x="276" y="1476"/>
                  </a:lnTo>
                  <a:lnTo>
                    <a:pt x="262" y="1485"/>
                  </a:lnTo>
                  <a:lnTo>
                    <a:pt x="247" y="1492"/>
                  </a:lnTo>
                  <a:lnTo>
                    <a:pt x="230" y="1494"/>
                  </a:lnTo>
                  <a:lnTo>
                    <a:pt x="213" y="1492"/>
                  </a:lnTo>
                  <a:lnTo>
                    <a:pt x="197" y="1485"/>
                  </a:lnTo>
                  <a:lnTo>
                    <a:pt x="182" y="1475"/>
                  </a:lnTo>
                  <a:lnTo>
                    <a:pt x="32" y="1340"/>
                  </a:lnTo>
                  <a:lnTo>
                    <a:pt x="22" y="1328"/>
                  </a:lnTo>
                  <a:lnTo>
                    <a:pt x="15" y="1314"/>
                  </a:lnTo>
                  <a:lnTo>
                    <a:pt x="9" y="1300"/>
                  </a:lnTo>
                  <a:lnTo>
                    <a:pt x="8" y="1283"/>
                  </a:lnTo>
                  <a:lnTo>
                    <a:pt x="56" y="221"/>
                  </a:lnTo>
                  <a:lnTo>
                    <a:pt x="37" y="196"/>
                  </a:lnTo>
                  <a:lnTo>
                    <a:pt x="21" y="168"/>
                  </a:lnTo>
                  <a:lnTo>
                    <a:pt x="9" y="138"/>
                  </a:lnTo>
                  <a:lnTo>
                    <a:pt x="3" y="106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408488" y="1949621"/>
            <a:ext cx="557213" cy="488949"/>
            <a:chOff x="4408488" y="1947863"/>
            <a:chExt cx="557213" cy="48894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408488" y="1947863"/>
              <a:ext cx="374650" cy="404812"/>
            </a:xfrm>
            <a:custGeom>
              <a:avLst/>
              <a:gdLst>
                <a:gd name="T0" fmla="*/ 1339 w 2358"/>
                <a:gd name="T1" fmla="*/ 13 h 2546"/>
                <a:gd name="T2" fmla="*/ 1530 w 2358"/>
                <a:gd name="T3" fmla="*/ 107 h 2546"/>
                <a:gd name="T4" fmla="*/ 1661 w 2358"/>
                <a:gd name="T5" fmla="*/ 271 h 2546"/>
                <a:gd name="T6" fmla="*/ 1710 w 2358"/>
                <a:gd name="T7" fmla="*/ 484 h 2546"/>
                <a:gd name="T8" fmla="*/ 1685 w 2358"/>
                <a:gd name="T9" fmla="*/ 1054 h 2546"/>
                <a:gd name="T10" fmla="*/ 1618 w 2358"/>
                <a:gd name="T11" fmla="*/ 1523 h 2546"/>
                <a:gd name="T12" fmla="*/ 1742 w 2358"/>
                <a:gd name="T13" fmla="*/ 1589 h 2546"/>
                <a:gd name="T14" fmla="*/ 1925 w 2358"/>
                <a:gd name="T15" fmla="*/ 1699 h 2546"/>
                <a:gd name="T16" fmla="*/ 2141 w 2358"/>
                <a:gd name="T17" fmla="*/ 1848 h 2546"/>
                <a:gd name="T18" fmla="*/ 2303 w 2358"/>
                <a:gd name="T19" fmla="*/ 1989 h 2546"/>
                <a:gd name="T20" fmla="*/ 2356 w 2358"/>
                <a:gd name="T21" fmla="*/ 2124 h 2546"/>
                <a:gd name="T22" fmla="*/ 2349 w 2358"/>
                <a:gd name="T23" fmla="*/ 2510 h 2546"/>
                <a:gd name="T24" fmla="*/ 2287 w 2358"/>
                <a:gd name="T25" fmla="*/ 2546 h 2546"/>
                <a:gd name="T26" fmla="*/ 2226 w 2358"/>
                <a:gd name="T27" fmla="*/ 2510 h 2546"/>
                <a:gd name="T28" fmla="*/ 2214 w 2358"/>
                <a:gd name="T29" fmla="*/ 2135 h 2546"/>
                <a:gd name="T30" fmla="*/ 2162 w 2358"/>
                <a:gd name="T31" fmla="*/ 2045 h 2546"/>
                <a:gd name="T32" fmla="*/ 1966 w 2358"/>
                <a:gd name="T33" fmla="*/ 1897 h 2546"/>
                <a:gd name="T34" fmla="*/ 1782 w 2358"/>
                <a:gd name="T35" fmla="*/ 1778 h 2546"/>
                <a:gd name="T36" fmla="*/ 1634 w 2358"/>
                <a:gd name="T37" fmla="*/ 1692 h 2546"/>
                <a:gd name="T38" fmla="*/ 1539 w 2358"/>
                <a:gd name="T39" fmla="*/ 1643 h 2546"/>
                <a:gd name="T40" fmla="*/ 1485 w 2358"/>
                <a:gd name="T41" fmla="*/ 1594 h 2546"/>
                <a:gd name="T42" fmla="*/ 1478 w 2358"/>
                <a:gd name="T43" fmla="*/ 1097 h 2546"/>
                <a:gd name="T44" fmla="*/ 1529 w 2358"/>
                <a:gd name="T45" fmla="*/ 1038 h 2546"/>
                <a:gd name="T46" fmla="*/ 1568 w 2358"/>
                <a:gd name="T47" fmla="*/ 943 h 2546"/>
                <a:gd name="T48" fmla="*/ 1541 w 2358"/>
                <a:gd name="T49" fmla="*/ 353 h 2546"/>
                <a:gd name="T50" fmla="*/ 1436 w 2358"/>
                <a:gd name="T51" fmla="*/ 216 h 2546"/>
                <a:gd name="T52" fmla="*/ 1274 w 2358"/>
                <a:gd name="T53" fmla="*/ 148 h 2546"/>
                <a:gd name="T54" fmla="*/ 1040 w 2358"/>
                <a:gd name="T55" fmla="*/ 157 h 2546"/>
                <a:gd name="T56" fmla="*/ 890 w 2358"/>
                <a:gd name="T57" fmla="*/ 245 h 2546"/>
                <a:gd name="T58" fmla="*/ 802 w 2358"/>
                <a:gd name="T59" fmla="*/ 395 h 2546"/>
                <a:gd name="T60" fmla="*/ 793 w 2358"/>
                <a:gd name="T61" fmla="*/ 970 h 2546"/>
                <a:gd name="T62" fmla="*/ 850 w 2358"/>
                <a:gd name="T63" fmla="*/ 1055 h 2546"/>
                <a:gd name="T64" fmla="*/ 882 w 2358"/>
                <a:gd name="T65" fmla="*/ 1114 h 2546"/>
                <a:gd name="T66" fmla="*/ 863 w 2358"/>
                <a:gd name="T67" fmla="*/ 1612 h 2546"/>
                <a:gd name="T68" fmla="*/ 801 w 2358"/>
                <a:gd name="T69" fmla="*/ 1651 h 2546"/>
                <a:gd name="T70" fmla="*/ 691 w 2358"/>
                <a:gd name="T71" fmla="*/ 1710 h 2546"/>
                <a:gd name="T72" fmla="*/ 532 w 2358"/>
                <a:gd name="T73" fmla="*/ 1805 h 2546"/>
                <a:gd name="T74" fmla="*/ 343 w 2358"/>
                <a:gd name="T75" fmla="*/ 1931 h 2546"/>
                <a:gd name="T76" fmla="*/ 177 w 2358"/>
                <a:gd name="T77" fmla="*/ 2063 h 2546"/>
                <a:gd name="T78" fmla="*/ 142 w 2358"/>
                <a:gd name="T79" fmla="*/ 2161 h 2546"/>
                <a:gd name="T80" fmla="*/ 122 w 2358"/>
                <a:gd name="T81" fmla="*/ 2525 h 2546"/>
                <a:gd name="T82" fmla="*/ 52 w 2358"/>
                <a:gd name="T83" fmla="*/ 2543 h 2546"/>
                <a:gd name="T84" fmla="*/ 2 w 2358"/>
                <a:gd name="T85" fmla="*/ 2493 h 2546"/>
                <a:gd name="T86" fmla="*/ 10 w 2358"/>
                <a:gd name="T87" fmla="*/ 2088 h 2546"/>
                <a:gd name="T88" fmla="*/ 79 w 2358"/>
                <a:gd name="T89" fmla="*/ 1960 h 2546"/>
                <a:gd name="T90" fmla="*/ 272 w 2358"/>
                <a:gd name="T91" fmla="*/ 1807 h 2546"/>
                <a:gd name="T92" fmla="*/ 482 w 2358"/>
                <a:gd name="T93" fmla="*/ 1668 h 2546"/>
                <a:gd name="T94" fmla="*/ 654 w 2358"/>
                <a:gd name="T95" fmla="*/ 1568 h 2546"/>
                <a:gd name="T96" fmla="*/ 740 w 2358"/>
                <a:gd name="T97" fmla="*/ 1147 h 2546"/>
                <a:gd name="T98" fmla="*/ 659 w 2358"/>
                <a:gd name="T99" fmla="*/ 1018 h 2546"/>
                <a:gd name="T100" fmla="*/ 652 w 2358"/>
                <a:gd name="T101" fmla="*/ 427 h 2546"/>
                <a:gd name="T102" fmla="*/ 723 w 2358"/>
                <a:gd name="T103" fmla="*/ 225 h 2546"/>
                <a:gd name="T104" fmla="*/ 871 w 2358"/>
                <a:gd name="T105" fmla="*/ 76 h 2546"/>
                <a:gd name="T106" fmla="*/ 1074 w 2358"/>
                <a:gd name="T107" fmla="*/ 3 h 2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58" h="2546">
                  <a:moveTo>
                    <a:pt x="1130" y="0"/>
                  </a:moveTo>
                  <a:lnTo>
                    <a:pt x="1228" y="0"/>
                  </a:lnTo>
                  <a:lnTo>
                    <a:pt x="1284" y="3"/>
                  </a:lnTo>
                  <a:lnTo>
                    <a:pt x="1339" y="13"/>
                  </a:lnTo>
                  <a:lnTo>
                    <a:pt x="1391" y="29"/>
                  </a:lnTo>
                  <a:lnTo>
                    <a:pt x="1440" y="49"/>
                  </a:lnTo>
                  <a:lnTo>
                    <a:pt x="1486" y="76"/>
                  </a:lnTo>
                  <a:lnTo>
                    <a:pt x="1530" y="107"/>
                  </a:lnTo>
                  <a:lnTo>
                    <a:pt x="1569" y="143"/>
                  </a:lnTo>
                  <a:lnTo>
                    <a:pt x="1604" y="182"/>
                  </a:lnTo>
                  <a:lnTo>
                    <a:pt x="1635" y="225"/>
                  </a:lnTo>
                  <a:lnTo>
                    <a:pt x="1661" y="271"/>
                  </a:lnTo>
                  <a:lnTo>
                    <a:pt x="1681" y="321"/>
                  </a:lnTo>
                  <a:lnTo>
                    <a:pt x="1697" y="373"/>
                  </a:lnTo>
                  <a:lnTo>
                    <a:pt x="1707" y="427"/>
                  </a:lnTo>
                  <a:lnTo>
                    <a:pt x="1710" y="484"/>
                  </a:lnTo>
                  <a:lnTo>
                    <a:pt x="1710" y="941"/>
                  </a:lnTo>
                  <a:lnTo>
                    <a:pt x="1707" y="980"/>
                  </a:lnTo>
                  <a:lnTo>
                    <a:pt x="1699" y="1018"/>
                  </a:lnTo>
                  <a:lnTo>
                    <a:pt x="1685" y="1054"/>
                  </a:lnTo>
                  <a:lnTo>
                    <a:pt x="1667" y="1088"/>
                  </a:lnTo>
                  <a:lnTo>
                    <a:pt x="1645" y="1119"/>
                  </a:lnTo>
                  <a:lnTo>
                    <a:pt x="1618" y="1147"/>
                  </a:lnTo>
                  <a:lnTo>
                    <a:pt x="1618" y="1523"/>
                  </a:lnTo>
                  <a:lnTo>
                    <a:pt x="1642" y="1535"/>
                  </a:lnTo>
                  <a:lnTo>
                    <a:pt x="1670" y="1549"/>
                  </a:lnTo>
                  <a:lnTo>
                    <a:pt x="1705" y="1569"/>
                  </a:lnTo>
                  <a:lnTo>
                    <a:pt x="1742" y="1589"/>
                  </a:lnTo>
                  <a:lnTo>
                    <a:pt x="1783" y="1613"/>
                  </a:lnTo>
                  <a:lnTo>
                    <a:pt x="1828" y="1639"/>
                  </a:lnTo>
                  <a:lnTo>
                    <a:pt x="1875" y="1668"/>
                  </a:lnTo>
                  <a:lnTo>
                    <a:pt x="1925" y="1699"/>
                  </a:lnTo>
                  <a:lnTo>
                    <a:pt x="1978" y="1734"/>
                  </a:lnTo>
                  <a:lnTo>
                    <a:pt x="2031" y="1769"/>
                  </a:lnTo>
                  <a:lnTo>
                    <a:pt x="2085" y="1807"/>
                  </a:lnTo>
                  <a:lnTo>
                    <a:pt x="2141" y="1848"/>
                  </a:lnTo>
                  <a:lnTo>
                    <a:pt x="2196" y="1891"/>
                  </a:lnTo>
                  <a:lnTo>
                    <a:pt x="2252" y="1935"/>
                  </a:lnTo>
                  <a:lnTo>
                    <a:pt x="2279" y="1960"/>
                  </a:lnTo>
                  <a:lnTo>
                    <a:pt x="2303" y="1989"/>
                  </a:lnTo>
                  <a:lnTo>
                    <a:pt x="2322" y="2019"/>
                  </a:lnTo>
                  <a:lnTo>
                    <a:pt x="2338" y="2052"/>
                  </a:lnTo>
                  <a:lnTo>
                    <a:pt x="2349" y="2088"/>
                  </a:lnTo>
                  <a:lnTo>
                    <a:pt x="2356" y="2124"/>
                  </a:lnTo>
                  <a:lnTo>
                    <a:pt x="2358" y="2161"/>
                  </a:lnTo>
                  <a:lnTo>
                    <a:pt x="2358" y="2475"/>
                  </a:lnTo>
                  <a:lnTo>
                    <a:pt x="2355" y="2493"/>
                  </a:lnTo>
                  <a:lnTo>
                    <a:pt x="2349" y="2510"/>
                  </a:lnTo>
                  <a:lnTo>
                    <a:pt x="2337" y="2525"/>
                  </a:lnTo>
                  <a:lnTo>
                    <a:pt x="2323" y="2536"/>
                  </a:lnTo>
                  <a:lnTo>
                    <a:pt x="2306" y="2543"/>
                  </a:lnTo>
                  <a:lnTo>
                    <a:pt x="2287" y="2546"/>
                  </a:lnTo>
                  <a:lnTo>
                    <a:pt x="2268" y="2543"/>
                  </a:lnTo>
                  <a:lnTo>
                    <a:pt x="2252" y="2536"/>
                  </a:lnTo>
                  <a:lnTo>
                    <a:pt x="2237" y="2525"/>
                  </a:lnTo>
                  <a:lnTo>
                    <a:pt x="2226" y="2510"/>
                  </a:lnTo>
                  <a:lnTo>
                    <a:pt x="2219" y="2493"/>
                  </a:lnTo>
                  <a:lnTo>
                    <a:pt x="2217" y="2475"/>
                  </a:lnTo>
                  <a:lnTo>
                    <a:pt x="2217" y="2161"/>
                  </a:lnTo>
                  <a:lnTo>
                    <a:pt x="2214" y="2135"/>
                  </a:lnTo>
                  <a:lnTo>
                    <a:pt x="2207" y="2109"/>
                  </a:lnTo>
                  <a:lnTo>
                    <a:pt x="2196" y="2086"/>
                  </a:lnTo>
                  <a:lnTo>
                    <a:pt x="2180" y="2063"/>
                  </a:lnTo>
                  <a:lnTo>
                    <a:pt x="2162" y="2045"/>
                  </a:lnTo>
                  <a:lnTo>
                    <a:pt x="2113" y="2005"/>
                  </a:lnTo>
                  <a:lnTo>
                    <a:pt x="2063" y="1968"/>
                  </a:lnTo>
                  <a:lnTo>
                    <a:pt x="2014" y="1931"/>
                  </a:lnTo>
                  <a:lnTo>
                    <a:pt x="1966" y="1897"/>
                  </a:lnTo>
                  <a:lnTo>
                    <a:pt x="1918" y="1864"/>
                  </a:lnTo>
                  <a:lnTo>
                    <a:pt x="1871" y="1834"/>
                  </a:lnTo>
                  <a:lnTo>
                    <a:pt x="1826" y="1805"/>
                  </a:lnTo>
                  <a:lnTo>
                    <a:pt x="1782" y="1778"/>
                  </a:lnTo>
                  <a:lnTo>
                    <a:pt x="1742" y="1754"/>
                  </a:lnTo>
                  <a:lnTo>
                    <a:pt x="1702" y="1731"/>
                  </a:lnTo>
                  <a:lnTo>
                    <a:pt x="1667" y="1710"/>
                  </a:lnTo>
                  <a:lnTo>
                    <a:pt x="1634" y="1692"/>
                  </a:lnTo>
                  <a:lnTo>
                    <a:pt x="1604" y="1677"/>
                  </a:lnTo>
                  <a:lnTo>
                    <a:pt x="1579" y="1663"/>
                  </a:lnTo>
                  <a:lnTo>
                    <a:pt x="1557" y="1651"/>
                  </a:lnTo>
                  <a:lnTo>
                    <a:pt x="1539" y="1643"/>
                  </a:lnTo>
                  <a:lnTo>
                    <a:pt x="1527" y="1636"/>
                  </a:lnTo>
                  <a:lnTo>
                    <a:pt x="1509" y="1625"/>
                  </a:lnTo>
                  <a:lnTo>
                    <a:pt x="1495" y="1612"/>
                  </a:lnTo>
                  <a:lnTo>
                    <a:pt x="1485" y="1594"/>
                  </a:lnTo>
                  <a:lnTo>
                    <a:pt x="1478" y="1575"/>
                  </a:lnTo>
                  <a:lnTo>
                    <a:pt x="1476" y="1555"/>
                  </a:lnTo>
                  <a:lnTo>
                    <a:pt x="1476" y="1114"/>
                  </a:lnTo>
                  <a:lnTo>
                    <a:pt x="1478" y="1097"/>
                  </a:lnTo>
                  <a:lnTo>
                    <a:pt x="1485" y="1081"/>
                  </a:lnTo>
                  <a:lnTo>
                    <a:pt x="1494" y="1066"/>
                  </a:lnTo>
                  <a:lnTo>
                    <a:pt x="1507" y="1055"/>
                  </a:lnTo>
                  <a:lnTo>
                    <a:pt x="1529" y="1038"/>
                  </a:lnTo>
                  <a:lnTo>
                    <a:pt x="1546" y="1018"/>
                  </a:lnTo>
                  <a:lnTo>
                    <a:pt x="1557" y="994"/>
                  </a:lnTo>
                  <a:lnTo>
                    <a:pt x="1565" y="970"/>
                  </a:lnTo>
                  <a:lnTo>
                    <a:pt x="1568" y="943"/>
                  </a:lnTo>
                  <a:lnTo>
                    <a:pt x="1568" y="486"/>
                  </a:lnTo>
                  <a:lnTo>
                    <a:pt x="1565" y="440"/>
                  </a:lnTo>
                  <a:lnTo>
                    <a:pt x="1555" y="395"/>
                  </a:lnTo>
                  <a:lnTo>
                    <a:pt x="1541" y="353"/>
                  </a:lnTo>
                  <a:lnTo>
                    <a:pt x="1521" y="314"/>
                  </a:lnTo>
                  <a:lnTo>
                    <a:pt x="1497" y="278"/>
                  </a:lnTo>
                  <a:lnTo>
                    <a:pt x="1468" y="245"/>
                  </a:lnTo>
                  <a:lnTo>
                    <a:pt x="1436" y="216"/>
                  </a:lnTo>
                  <a:lnTo>
                    <a:pt x="1399" y="192"/>
                  </a:lnTo>
                  <a:lnTo>
                    <a:pt x="1360" y="172"/>
                  </a:lnTo>
                  <a:lnTo>
                    <a:pt x="1318" y="157"/>
                  </a:lnTo>
                  <a:lnTo>
                    <a:pt x="1274" y="148"/>
                  </a:lnTo>
                  <a:lnTo>
                    <a:pt x="1228" y="145"/>
                  </a:lnTo>
                  <a:lnTo>
                    <a:pt x="1130" y="145"/>
                  </a:lnTo>
                  <a:lnTo>
                    <a:pt x="1084" y="148"/>
                  </a:lnTo>
                  <a:lnTo>
                    <a:pt x="1040" y="157"/>
                  </a:lnTo>
                  <a:lnTo>
                    <a:pt x="998" y="172"/>
                  </a:lnTo>
                  <a:lnTo>
                    <a:pt x="959" y="192"/>
                  </a:lnTo>
                  <a:lnTo>
                    <a:pt x="923" y="216"/>
                  </a:lnTo>
                  <a:lnTo>
                    <a:pt x="890" y="245"/>
                  </a:lnTo>
                  <a:lnTo>
                    <a:pt x="861" y="278"/>
                  </a:lnTo>
                  <a:lnTo>
                    <a:pt x="837" y="314"/>
                  </a:lnTo>
                  <a:lnTo>
                    <a:pt x="817" y="353"/>
                  </a:lnTo>
                  <a:lnTo>
                    <a:pt x="802" y="395"/>
                  </a:lnTo>
                  <a:lnTo>
                    <a:pt x="794" y="440"/>
                  </a:lnTo>
                  <a:lnTo>
                    <a:pt x="790" y="486"/>
                  </a:lnTo>
                  <a:lnTo>
                    <a:pt x="790" y="943"/>
                  </a:lnTo>
                  <a:lnTo>
                    <a:pt x="793" y="970"/>
                  </a:lnTo>
                  <a:lnTo>
                    <a:pt x="801" y="994"/>
                  </a:lnTo>
                  <a:lnTo>
                    <a:pt x="813" y="1018"/>
                  </a:lnTo>
                  <a:lnTo>
                    <a:pt x="830" y="1038"/>
                  </a:lnTo>
                  <a:lnTo>
                    <a:pt x="850" y="1055"/>
                  </a:lnTo>
                  <a:lnTo>
                    <a:pt x="864" y="1066"/>
                  </a:lnTo>
                  <a:lnTo>
                    <a:pt x="874" y="1081"/>
                  </a:lnTo>
                  <a:lnTo>
                    <a:pt x="880" y="1097"/>
                  </a:lnTo>
                  <a:lnTo>
                    <a:pt x="882" y="1114"/>
                  </a:lnTo>
                  <a:lnTo>
                    <a:pt x="882" y="1555"/>
                  </a:lnTo>
                  <a:lnTo>
                    <a:pt x="880" y="1575"/>
                  </a:lnTo>
                  <a:lnTo>
                    <a:pt x="874" y="1594"/>
                  </a:lnTo>
                  <a:lnTo>
                    <a:pt x="863" y="1612"/>
                  </a:lnTo>
                  <a:lnTo>
                    <a:pt x="849" y="1625"/>
                  </a:lnTo>
                  <a:lnTo>
                    <a:pt x="831" y="1636"/>
                  </a:lnTo>
                  <a:lnTo>
                    <a:pt x="818" y="1643"/>
                  </a:lnTo>
                  <a:lnTo>
                    <a:pt x="801" y="1651"/>
                  </a:lnTo>
                  <a:lnTo>
                    <a:pt x="780" y="1663"/>
                  </a:lnTo>
                  <a:lnTo>
                    <a:pt x="754" y="1676"/>
                  </a:lnTo>
                  <a:lnTo>
                    <a:pt x="724" y="1692"/>
                  </a:lnTo>
                  <a:lnTo>
                    <a:pt x="691" y="1710"/>
                  </a:lnTo>
                  <a:lnTo>
                    <a:pt x="655" y="1730"/>
                  </a:lnTo>
                  <a:lnTo>
                    <a:pt x="617" y="1754"/>
                  </a:lnTo>
                  <a:lnTo>
                    <a:pt x="575" y="1778"/>
                  </a:lnTo>
                  <a:lnTo>
                    <a:pt x="532" y="1805"/>
                  </a:lnTo>
                  <a:lnTo>
                    <a:pt x="486" y="1833"/>
                  </a:lnTo>
                  <a:lnTo>
                    <a:pt x="441" y="1864"/>
                  </a:lnTo>
                  <a:lnTo>
                    <a:pt x="393" y="1897"/>
                  </a:lnTo>
                  <a:lnTo>
                    <a:pt x="343" y="1931"/>
                  </a:lnTo>
                  <a:lnTo>
                    <a:pt x="294" y="1968"/>
                  </a:lnTo>
                  <a:lnTo>
                    <a:pt x="245" y="2005"/>
                  </a:lnTo>
                  <a:lnTo>
                    <a:pt x="196" y="2045"/>
                  </a:lnTo>
                  <a:lnTo>
                    <a:pt x="177" y="2063"/>
                  </a:lnTo>
                  <a:lnTo>
                    <a:pt x="162" y="2086"/>
                  </a:lnTo>
                  <a:lnTo>
                    <a:pt x="151" y="2109"/>
                  </a:lnTo>
                  <a:lnTo>
                    <a:pt x="144" y="2135"/>
                  </a:lnTo>
                  <a:lnTo>
                    <a:pt x="142" y="2161"/>
                  </a:lnTo>
                  <a:lnTo>
                    <a:pt x="142" y="2475"/>
                  </a:lnTo>
                  <a:lnTo>
                    <a:pt x="140" y="2493"/>
                  </a:lnTo>
                  <a:lnTo>
                    <a:pt x="132" y="2510"/>
                  </a:lnTo>
                  <a:lnTo>
                    <a:pt x="122" y="2525"/>
                  </a:lnTo>
                  <a:lnTo>
                    <a:pt x="107" y="2536"/>
                  </a:lnTo>
                  <a:lnTo>
                    <a:pt x="90" y="2543"/>
                  </a:lnTo>
                  <a:lnTo>
                    <a:pt x="71" y="2546"/>
                  </a:lnTo>
                  <a:lnTo>
                    <a:pt x="52" y="2543"/>
                  </a:lnTo>
                  <a:lnTo>
                    <a:pt x="35" y="2536"/>
                  </a:lnTo>
                  <a:lnTo>
                    <a:pt x="20" y="2525"/>
                  </a:lnTo>
                  <a:lnTo>
                    <a:pt x="10" y="2510"/>
                  </a:lnTo>
                  <a:lnTo>
                    <a:pt x="2" y="2493"/>
                  </a:lnTo>
                  <a:lnTo>
                    <a:pt x="0" y="2475"/>
                  </a:lnTo>
                  <a:lnTo>
                    <a:pt x="0" y="2161"/>
                  </a:lnTo>
                  <a:lnTo>
                    <a:pt x="2" y="2124"/>
                  </a:lnTo>
                  <a:lnTo>
                    <a:pt x="10" y="2088"/>
                  </a:lnTo>
                  <a:lnTo>
                    <a:pt x="20" y="2052"/>
                  </a:lnTo>
                  <a:lnTo>
                    <a:pt x="36" y="2019"/>
                  </a:lnTo>
                  <a:lnTo>
                    <a:pt x="55" y="1988"/>
                  </a:lnTo>
                  <a:lnTo>
                    <a:pt x="79" y="1960"/>
                  </a:lnTo>
                  <a:lnTo>
                    <a:pt x="106" y="1935"/>
                  </a:lnTo>
                  <a:lnTo>
                    <a:pt x="161" y="1890"/>
                  </a:lnTo>
                  <a:lnTo>
                    <a:pt x="217" y="1848"/>
                  </a:lnTo>
                  <a:lnTo>
                    <a:pt x="272" y="1807"/>
                  </a:lnTo>
                  <a:lnTo>
                    <a:pt x="326" y="1769"/>
                  </a:lnTo>
                  <a:lnTo>
                    <a:pt x="381" y="1732"/>
                  </a:lnTo>
                  <a:lnTo>
                    <a:pt x="432" y="1699"/>
                  </a:lnTo>
                  <a:lnTo>
                    <a:pt x="482" y="1668"/>
                  </a:lnTo>
                  <a:lnTo>
                    <a:pt x="530" y="1639"/>
                  </a:lnTo>
                  <a:lnTo>
                    <a:pt x="575" y="1613"/>
                  </a:lnTo>
                  <a:lnTo>
                    <a:pt x="615" y="1589"/>
                  </a:lnTo>
                  <a:lnTo>
                    <a:pt x="654" y="1568"/>
                  </a:lnTo>
                  <a:lnTo>
                    <a:pt x="687" y="1549"/>
                  </a:lnTo>
                  <a:lnTo>
                    <a:pt x="716" y="1535"/>
                  </a:lnTo>
                  <a:lnTo>
                    <a:pt x="740" y="1523"/>
                  </a:lnTo>
                  <a:lnTo>
                    <a:pt x="740" y="1147"/>
                  </a:lnTo>
                  <a:lnTo>
                    <a:pt x="714" y="1119"/>
                  </a:lnTo>
                  <a:lnTo>
                    <a:pt x="690" y="1088"/>
                  </a:lnTo>
                  <a:lnTo>
                    <a:pt x="673" y="1054"/>
                  </a:lnTo>
                  <a:lnTo>
                    <a:pt x="659" y="1018"/>
                  </a:lnTo>
                  <a:lnTo>
                    <a:pt x="652" y="980"/>
                  </a:lnTo>
                  <a:lnTo>
                    <a:pt x="649" y="941"/>
                  </a:lnTo>
                  <a:lnTo>
                    <a:pt x="649" y="484"/>
                  </a:lnTo>
                  <a:lnTo>
                    <a:pt x="652" y="427"/>
                  </a:lnTo>
                  <a:lnTo>
                    <a:pt x="661" y="373"/>
                  </a:lnTo>
                  <a:lnTo>
                    <a:pt x="676" y="321"/>
                  </a:lnTo>
                  <a:lnTo>
                    <a:pt x="698" y="271"/>
                  </a:lnTo>
                  <a:lnTo>
                    <a:pt x="723" y="225"/>
                  </a:lnTo>
                  <a:lnTo>
                    <a:pt x="754" y="182"/>
                  </a:lnTo>
                  <a:lnTo>
                    <a:pt x="789" y="143"/>
                  </a:lnTo>
                  <a:lnTo>
                    <a:pt x="829" y="107"/>
                  </a:lnTo>
                  <a:lnTo>
                    <a:pt x="871" y="76"/>
                  </a:lnTo>
                  <a:lnTo>
                    <a:pt x="918" y="49"/>
                  </a:lnTo>
                  <a:lnTo>
                    <a:pt x="967" y="29"/>
                  </a:lnTo>
                  <a:lnTo>
                    <a:pt x="1020" y="13"/>
                  </a:lnTo>
                  <a:lnTo>
                    <a:pt x="1074" y="3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4560888" y="2203450"/>
              <a:ext cx="69850" cy="233362"/>
            </a:xfrm>
            <a:custGeom>
              <a:avLst/>
              <a:gdLst>
                <a:gd name="T0" fmla="*/ 145 w 444"/>
                <a:gd name="T1" fmla="*/ 1237 h 1469"/>
                <a:gd name="T2" fmla="*/ 292 w 444"/>
                <a:gd name="T3" fmla="*/ 1236 h 1469"/>
                <a:gd name="T4" fmla="*/ 237 w 444"/>
                <a:gd name="T5" fmla="*/ 295 h 1469"/>
                <a:gd name="T6" fmla="*/ 205 w 444"/>
                <a:gd name="T7" fmla="*/ 295 h 1469"/>
                <a:gd name="T8" fmla="*/ 71 w 444"/>
                <a:gd name="T9" fmla="*/ 0 h 1469"/>
                <a:gd name="T10" fmla="*/ 108 w 444"/>
                <a:gd name="T11" fmla="*/ 11 h 1469"/>
                <a:gd name="T12" fmla="*/ 132 w 444"/>
                <a:gd name="T13" fmla="*/ 36 h 1469"/>
                <a:gd name="T14" fmla="*/ 142 w 444"/>
                <a:gd name="T15" fmla="*/ 72 h 1469"/>
                <a:gd name="T16" fmla="*/ 153 w 444"/>
                <a:gd name="T17" fmla="*/ 113 h 1469"/>
                <a:gd name="T18" fmla="*/ 182 w 444"/>
                <a:gd name="T19" fmla="*/ 142 h 1469"/>
                <a:gd name="T20" fmla="*/ 223 w 444"/>
                <a:gd name="T21" fmla="*/ 152 h 1469"/>
                <a:gd name="T22" fmla="*/ 254 w 444"/>
                <a:gd name="T23" fmla="*/ 146 h 1469"/>
                <a:gd name="T24" fmla="*/ 270 w 444"/>
                <a:gd name="T25" fmla="*/ 136 h 1469"/>
                <a:gd name="T26" fmla="*/ 276 w 444"/>
                <a:gd name="T27" fmla="*/ 131 h 1469"/>
                <a:gd name="T28" fmla="*/ 298 w 444"/>
                <a:gd name="T29" fmla="*/ 95 h 1469"/>
                <a:gd name="T30" fmla="*/ 305 w 444"/>
                <a:gd name="T31" fmla="*/ 53 h 1469"/>
                <a:gd name="T32" fmla="*/ 323 w 444"/>
                <a:gd name="T33" fmla="*/ 22 h 1469"/>
                <a:gd name="T34" fmla="*/ 354 w 444"/>
                <a:gd name="T35" fmla="*/ 4 h 1469"/>
                <a:gd name="T36" fmla="*/ 392 w 444"/>
                <a:gd name="T37" fmla="*/ 4 h 1469"/>
                <a:gd name="T38" fmla="*/ 423 w 444"/>
                <a:gd name="T39" fmla="*/ 22 h 1469"/>
                <a:gd name="T40" fmla="*/ 441 w 444"/>
                <a:gd name="T41" fmla="*/ 53 h 1469"/>
                <a:gd name="T42" fmla="*/ 441 w 444"/>
                <a:gd name="T43" fmla="*/ 104 h 1469"/>
                <a:gd name="T44" fmla="*/ 422 w 444"/>
                <a:gd name="T45" fmla="*/ 166 h 1469"/>
                <a:gd name="T46" fmla="*/ 388 w 444"/>
                <a:gd name="T47" fmla="*/ 219 h 1469"/>
                <a:gd name="T48" fmla="*/ 434 w 444"/>
                <a:gd name="T49" fmla="*/ 1278 h 1469"/>
                <a:gd name="T50" fmla="*/ 422 w 444"/>
                <a:gd name="T51" fmla="*/ 1306 h 1469"/>
                <a:gd name="T52" fmla="*/ 264 w 444"/>
                <a:gd name="T53" fmla="*/ 1450 h 1469"/>
                <a:gd name="T54" fmla="*/ 234 w 444"/>
                <a:gd name="T55" fmla="*/ 1467 h 1469"/>
                <a:gd name="T56" fmla="*/ 200 w 444"/>
                <a:gd name="T57" fmla="*/ 1467 h 1469"/>
                <a:gd name="T58" fmla="*/ 170 w 444"/>
                <a:gd name="T59" fmla="*/ 1451 h 1469"/>
                <a:gd name="T60" fmla="*/ 15 w 444"/>
                <a:gd name="T61" fmla="*/ 1309 h 1469"/>
                <a:gd name="T62" fmla="*/ 3 w 444"/>
                <a:gd name="T63" fmla="*/ 1280 h 1469"/>
                <a:gd name="T64" fmla="*/ 47 w 444"/>
                <a:gd name="T65" fmla="*/ 209 h 1469"/>
                <a:gd name="T66" fmla="*/ 18 w 444"/>
                <a:gd name="T67" fmla="*/ 159 h 1469"/>
                <a:gd name="T68" fmla="*/ 2 w 444"/>
                <a:gd name="T69" fmla="*/ 102 h 1469"/>
                <a:gd name="T70" fmla="*/ 3 w 444"/>
                <a:gd name="T71" fmla="*/ 53 h 1469"/>
                <a:gd name="T72" fmla="*/ 21 w 444"/>
                <a:gd name="T73" fmla="*/ 22 h 1469"/>
                <a:gd name="T74" fmla="*/ 52 w 444"/>
                <a:gd name="T75" fmla="*/ 4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4" h="1469">
                  <a:moveTo>
                    <a:pt x="185" y="293"/>
                  </a:moveTo>
                  <a:lnTo>
                    <a:pt x="145" y="1237"/>
                  </a:lnTo>
                  <a:lnTo>
                    <a:pt x="217" y="1303"/>
                  </a:lnTo>
                  <a:lnTo>
                    <a:pt x="292" y="1236"/>
                  </a:lnTo>
                  <a:lnTo>
                    <a:pt x="249" y="294"/>
                  </a:lnTo>
                  <a:lnTo>
                    <a:pt x="237" y="295"/>
                  </a:lnTo>
                  <a:lnTo>
                    <a:pt x="223" y="296"/>
                  </a:lnTo>
                  <a:lnTo>
                    <a:pt x="205" y="295"/>
                  </a:lnTo>
                  <a:lnTo>
                    <a:pt x="185" y="293"/>
                  </a:lnTo>
                  <a:close/>
                  <a:moveTo>
                    <a:pt x="71" y="0"/>
                  </a:moveTo>
                  <a:lnTo>
                    <a:pt x="90" y="4"/>
                  </a:lnTo>
                  <a:lnTo>
                    <a:pt x="108" y="11"/>
                  </a:lnTo>
                  <a:lnTo>
                    <a:pt x="121" y="22"/>
                  </a:lnTo>
                  <a:lnTo>
                    <a:pt x="132" y="36"/>
                  </a:lnTo>
                  <a:lnTo>
                    <a:pt x="140" y="53"/>
                  </a:lnTo>
                  <a:lnTo>
                    <a:pt x="142" y="72"/>
                  </a:lnTo>
                  <a:lnTo>
                    <a:pt x="145" y="93"/>
                  </a:lnTo>
                  <a:lnTo>
                    <a:pt x="153" y="113"/>
                  </a:lnTo>
                  <a:lnTo>
                    <a:pt x="165" y="129"/>
                  </a:lnTo>
                  <a:lnTo>
                    <a:pt x="182" y="142"/>
                  </a:lnTo>
                  <a:lnTo>
                    <a:pt x="201" y="150"/>
                  </a:lnTo>
                  <a:lnTo>
                    <a:pt x="223" y="152"/>
                  </a:lnTo>
                  <a:lnTo>
                    <a:pt x="239" y="151"/>
                  </a:lnTo>
                  <a:lnTo>
                    <a:pt x="254" y="146"/>
                  </a:lnTo>
                  <a:lnTo>
                    <a:pt x="266" y="138"/>
                  </a:lnTo>
                  <a:lnTo>
                    <a:pt x="270" y="136"/>
                  </a:lnTo>
                  <a:lnTo>
                    <a:pt x="273" y="133"/>
                  </a:lnTo>
                  <a:lnTo>
                    <a:pt x="276" y="131"/>
                  </a:lnTo>
                  <a:lnTo>
                    <a:pt x="290" y="114"/>
                  </a:lnTo>
                  <a:lnTo>
                    <a:pt x="298" y="95"/>
                  </a:lnTo>
                  <a:lnTo>
                    <a:pt x="302" y="72"/>
                  </a:lnTo>
                  <a:lnTo>
                    <a:pt x="305" y="53"/>
                  </a:lnTo>
                  <a:lnTo>
                    <a:pt x="311" y="36"/>
                  </a:lnTo>
                  <a:lnTo>
                    <a:pt x="323" y="22"/>
                  </a:lnTo>
                  <a:lnTo>
                    <a:pt x="337" y="11"/>
                  </a:lnTo>
                  <a:lnTo>
                    <a:pt x="354" y="4"/>
                  </a:lnTo>
                  <a:lnTo>
                    <a:pt x="373" y="0"/>
                  </a:lnTo>
                  <a:lnTo>
                    <a:pt x="392" y="4"/>
                  </a:lnTo>
                  <a:lnTo>
                    <a:pt x="408" y="10"/>
                  </a:lnTo>
                  <a:lnTo>
                    <a:pt x="423" y="22"/>
                  </a:lnTo>
                  <a:lnTo>
                    <a:pt x="434" y="36"/>
                  </a:lnTo>
                  <a:lnTo>
                    <a:pt x="441" y="53"/>
                  </a:lnTo>
                  <a:lnTo>
                    <a:pt x="444" y="71"/>
                  </a:lnTo>
                  <a:lnTo>
                    <a:pt x="441" y="104"/>
                  </a:lnTo>
                  <a:lnTo>
                    <a:pt x="434" y="136"/>
                  </a:lnTo>
                  <a:lnTo>
                    <a:pt x="422" y="166"/>
                  </a:lnTo>
                  <a:lnTo>
                    <a:pt x="407" y="194"/>
                  </a:lnTo>
                  <a:lnTo>
                    <a:pt x="388" y="219"/>
                  </a:lnTo>
                  <a:lnTo>
                    <a:pt x="435" y="1262"/>
                  </a:lnTo>
                  <a:lnTo>
                    <a:pt x="434" y="1278"/>
                  </a:lnTo>
                  <a:lnTo>
                    <a:pt x="430" y="1292"/>
                  </a:lnTo>
                  <a:lnTo>
                    <a:pt x="422" y="1306"/>
                  </a:lnTo>
                  <a:lnTo>
                    <a:pt x="412" y="1318"/>
                  </a:lnTo>
                  <a:lnTo>
                    <a:pt x="264" y="1450"/>
                  </a:lnTo>
                  <a:lnTo>
                    <a:pt x="250" y="1461"/>
                  </a:lnTo>
                  <a:lnTo>
                    <a:pt x="234" y="1467"/>
                  </a:lnTo>
                  <a:lnTo>
                    <a:pt x="217" y="1469"/>
                  </a:lnTo>
                  <a:lnTo>
                    <a:pt x="200" y="1467"/>
                  </a:lnTo>
                  <a:lnTo>
                    <a:pt x="184" y="1462"/>
                  </a:lnTo>
                  <a:lnTo>
                    <a:pt x="170" y="1451"/>
                  </a:lnTo>
                  <a:lnTo>
                    <a:pt x="25" y="1321"/>
                  </a:lnTo>
                  <a:lnTo>
                    <a:pt x="15" y="1309"/>
                  </a:lnTo>
                  <a:lnTo>
                    <a:pt x="7" y="1295"/>
                  </a:lnTo>
                  <a:lnTo>
                    <a:pt x="3" y="1280"/>
                  </a:lnTo>
                  <a:lnTo>
                    <a:pt x="2" y="1264"/>
                  </a:lnTo>
                  <a:lnTo>
                    <a:pt x="47" y="209"/>
                  </a:lnTo>
                  <a:lnTo>
                    <a:pt x="31" y="184"/>
                  </a:lnTo>
                  <a:lnTo>
                    <a:pt x="18" y="159"/>
                  </a:lnTo>
                  <a:lnTo>
                    <a:pt x="8" y="132"/>
                  </a:lnTo>
                  <a:lnTo>
                    <a:pt x="2" y="102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9" y="36"/>
                  </a:lnTo>
                  <a:lnTo>
                    <a:pt x="21" y="22"/>
                  </a:lnTo>
                  <a:lnTo>
                    <a:pt x="35" y="11"/>
                  </a:lnTo>
                  <a:lnTo>
                    <a:pt x="52" y="4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4725988" y="1958975"/>
              <a:ext cx="239713" cy="225425"/>
            </a:xfrm>
            <a:custGeom>
              <a:avLst/>
              <a:gdLst>
                <a:gd name="T0" fmla="*/ 217 w 1516"/>
                <a:gd name="T1" fmla="*/ 144 h 1420"/>
                <a:gd name="T2" fmla="*/ 178 w 1516"/>
                <a:gd name="T3" fmla="*/ 164 h 1420"/>
                <a:gd name="T4" fmla="*/ 151 w 1516"/>
                <a:gd name="T5" fmla="*/ 198 h 1420"/>
                <a:gd name="T6" fmla="*/ 142 w 1516"/>
                <a:gd name="T7" fmla="*/ 242 h 1420"/>
                <a:gd name="T8" fmla="*/ 144 w 1516"/>
                <a:gd name="T9" fmla="*/ 898 h 1420"/>
                <a:gd name="T10" fmla="*/ 163 w 1516"/>
                <a:gd name="T11" fmla="*/ 937 h 1420"/>
                <a:gd name="T12" fmla="*/ 197 w 1516"/>
                <a:gd name="T13" fmla="*/ 965 h 1420"/>
                <a:gd name="T14" fmla="*/ 241 w 1516"/>
                <a:gd name="T15" fmla="*/ 975 h 1420"/>
                <a:gd name="T16" fmla="*/ 393 w 1516"/>
                <a:gd name="T17" fmla="*/ 978 h 1420"/>
                <a:gd name="T18" fmla="*/ 424 w 1516"/>
                <a:gd name="T19" fmla="*/ 996 h 1420"/>
                <a:gd name="T20" fmla="*/ 442 w 1516"/>
                <a:gd name="T21" fmla="*/ 1027 h 1420"/>
                <a:gd name="T22" fmla="*/ 445 w 1516"/>
                <a:gd name="T23" fmla="*/ 1182 h 1420"/>
                <a:gd name="T24" fmla="*/ 654 w 1516"/>
                <a:gd name="T25" fmla="*/ 984 h 1420"/>
                <a:gd name="T26" fmla="*/ 689 w 1516"/>
                <a:gd name="T27" fmla="*/ 975 h 1420"/>
                <a:gd name="T28" fmla="*/ 1298 w 1516"/>
                <a:gd name="T29" fmla="*/ 972 h 1420"/>
                <a:gd name="T30" fmla="*/ 1337 w 1516"/>
                <a:gd name="T31" fmla="*/ 952 h 1420"/>
                <a:gd name="T32" fmla="*/ 1364 w 1516"/>
                <a:gd name="T33" fmla="*/ 919 h 1420"/>
                <a:gd name="T34" fmla="*/ 1375 w 1516"/>
                <a:gd name="T35" fmla="*/ 875 h 1420"/>
                <a:gd name="T36" fmla="*/ 1372 w 1516"/>
                <a:gd name="T37" fmla="*/ 218 h 1420"/>
                <a:gd name="T38" fmla="*/ 1352 w 1516"/>
                <a:gd name="T39" fmla="*/ 179 h 1420"/>
                <a:gd name="T40" fmla="*/ 1318 w 1516"/>
                <a:gd name="T41" fmla="*/ 152 h 1420"/>
                <a:gd name="T42" fmla="*/ 1274 w 1516"/>
                <a:gd name="T43" fmla="*/ 142 h 1420"/>
                <a:gd name="T44" fmla="*/ 241 w 1516"/>
                <a:gd name="T45" fmla="*/ 0 h 1420"/>
                <a:gd name="T46" fmla="*/ 1313 w 1516"/>
                <a:gd name="T47" fmla="*/ 3 h 1420"/>
                <a:gd name="T48" fmla="*/ 1385 w 1516"/>
                <a:gd name="T49" fmla="*/ 27 h 1420"/>
                <a:gd name="T50" fmla="*/ 1445 w 1516"/>
                <a:gd name="T51" fmla="*/ 70 h 1420"/>
                <a:gd name="T52" fmla="*/ 1489 w 1516"/>
                <a:gd name="T53" fmla="*/ 130 h 1420"/>
                <a:gd name="T54" fmla="*/ 1512 w 1516"/>
                <a:gd name="T55" fmla="*/ 202 h 1420"/>
                <a:gd name="T56" fmla="*/ 1516 w 1516"/>
                <a:gd name="T57" fmla="*/ 875 h 1420"/>
                <a:gd name="T58" fmla="*/ 1503 w 1516"/>
                <a:gd name="T59" fmla="*/ 951 h 1420"/>
                <a:gd name="T60" fmla="*/ 1469 w 1516"/>
                <a:gd name="T61" fmla="*/ 1017 h 1420"/>
                <a:gd name="T62" fmla="*/ 1416 w 1516"/>
                <a:gd name="T63" fmla="*/ 1070 h 1420"/>
                <a:gd name="T64" fmla="*/ 1350 w 1516"/>
                <a:gd name="T65" fmla="*/ 1105 h 1420"/>
                <a:gd name="T66" fmla="*/ 1274 w 1516"/>
                <a:gd name="T67" fmla="*/ 1117 h 1420"/>
                <a:gd name="T68" fmla="*/ 423 w 1516"/>
                <a:gd name="T69" fmla="*/ 1399 h 1420"/>
                <a:gd name="T70" fmla="*/ 391 w 1516"/>
                <a:gd name="T71" fmla="*/ 1418 h 1420"/>
                <a:gd name="T72" fmla="*/ 360 w 1516"/>
                <a:gd name="T73" fmla="*/ 1419 h 1420"/>
                <a:gd name="T74" fmla="*/ 328 w 1516"/>
                <a:gd name="T75" fmla="*/ 1403 h 1420"/>
                <a:gd name="T76" fmla="*/ 306 w 1516"/>
                <a:gd name="T77" fmla="*/ 1369 h 1420"/>
                <a:gd name="T78" fmla="*/ 303 w 1516"/>
                <a:gd name="T79" fmla="*/ 1117 h 1420"/>
                <a:gd name="T80" fmla="*/ 201 w 1516"/>
                <a:gd name="T81" fmla="*/ 1114 h 1420"/>
                <a:gd name="T82" fmla="*/ 130 w 1516"/>
                <a:gd name="T83" fmla="*/ 1090 h 1420"/>
                <a:gd name="T84" fmla="*/ 70 w 1516"/>
                <a:gd name="T85" fmla="*/ 1046 h 1420"/>
                <a:gd name="T86" fmla="*/ 26 w 1516"/>
                <a:gd name="T87" fmla="*/ 986 h 1420"/>
                <a:gd name="T88" fmla="*/ 2 w 1516"/>
                <a:gd name="T89" fmla="*/ 914 h 1420"/>
                <a:gd name="T90" fmla="*/ 0 w 1516"/>
                <a:gd name="T91" fmla="*/ 242 h 1420"/>
                <a:gd name="T92" fmla="*/ 12 w 1516"/>
                <a:gd name="T93" fmla="*/ 165 h 1420"/>
                <a:gd name="T94" fmla="*/ 46 w 1516"/>
                <a:gd name="T95" fmla="*/ 98 h 1420"/>
                <a:gd name="T96" fmla="*/ 98 w 1516"/>
                <a:gd name="T97" fmla="*/ 46 h 1420"/>
                <a:gd name="T98" fmla="*/ 164 w 1516"/>
                <a:gd name="T99" fmla="*/ 12 h 1420"/>
                <a:gd name="T100" fmla="*/ 241 w 1516"/>
                <a:gd name="T101" fmla="*/ 0 h 1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6" h="1420">
                  <a:moveTo>
                    <a:pt x="241" y="142"/>
                  </a:moveTo>
                  <a:lnTo>
                    <a:pt x="217" y="144"/>
                  </a:lnTo>
                  <a:lnTo>
                    <a:pt x="197" y="152"/>
                  </a:lnTo>
                  <a:lnTo>
                    <a:pt x="178" y="164"/>
                  </a:lnTo>
                  <a:lnTo>
                    <a:pt x="163" y="180"/>
                  </a:lnTo>
                  <a:lnTo>
                    <a:pt x="151" y="198"/>
                  </a:lnTo>
                  <a:lnTo>
                    <a:pt x="144" y="219"/>
                  </a:lnTo>
                  <a:lnTo>
                    <a:pt x="142" y="242"/>
                  </a:lnTo>
                  <a:lnTo>
                    <a:pt x="142" y="875"/>
                  </a:lnTo>
                  <a:lnTo>
                    <a:pt x="144" y="898"/>
                  </a:lnTo>
                  <a:lnTo>
                    <a:pt x="151" y="919"/>
                  </a:lnTo>
                  <a:lnTo>
                    <a:pt x="163" y="937"/>
                  </a:lnTo>
                  <a:lnTo>
                    <a:pt x="179" y="953"/>
                  </a:lnTo>
                  <a:lnTo>
                    <a:pt x="197" y="965"/>
                  </a:lnTo>
                  <a:lnTo>
                    <a:pt x="218" y="972"/>
                  </a:lnTo>
                  <a:lnTo>
                    <a:pt x="241" y="975"/>
                  </a:lnTo>
                  <a:lnTo>
                    <a:pt x="374" y="975"/>
                  </a:lnTo>
                  <a:lnTo>
                    <a:pt x="393" y="978"/>
                  </a:lnTo>
                  <a:lnTo>
                    <a:pt x="410" y="984"/>
                  </a:lnTo>
                  <a:lnTo>
                    <a:pt x="424" y="996"/>
                  </a:lnTo>
                  <a:lnTo>
                    <a:pt x="435" y="1010"/>
                  </a:lnTo>
                  <a:lnTo>
                    <a:pt x="442" y="1027"/>
                  </a:lnTo>
                  <a:lnTo>
                    <a:pt x="445" y="1046"/>
                  </a:lnTo>
                  <a:lnTo>
                    <a:pt x="445" y="1182"/>
                  </a:lnTo>
                  <a:lnTo>
                    <a:pt x="640" y="995"/>
                  </a:lnTo>
                  <a:lnTo>
                    <a:pt x="654" y="984"/>
                  </a:lnTo>
                  <a:lnTo>
                    <a:pt x="671" y="977"/>
                  </a:lnTo>
                  <a:lnTo>
                    <a:pt x="689" y="975"/>
                  </a:lnTo>
                  <a:lnTo>
                    <a:pt x="1274" y="975"/>
                  </a:lnTo>
                  <a:lnTo>
                    <a:pt x="1298" y="972"/>
                  </a:lnTo>
                  <a:lnTo>
                    <a:pt x="1318" y="965"/>
                  </a:lnTo>
                  <a:lnTo>
                    <a:pt x="1337" y="952"/>
                  </a:lnTo>
                  <a:lnTo>
                    <a:pt x="1352" y="937"/>
                  </a:lnTo>
                  <a:lnTo>
                    <a:pt x="1364" y="919"/>
                  </a:lnTo>
                  <a:lnTo>
                    <a:pt x="1372" y="898"/>
                  </a:lnTo>
                  <a:lnTo>
                    <a:pt x="1375" y="875"/>
                  </a:lnTo>
                  <a:lnTo>
                    <a:pt x="1375" y="242"/>
                  </a:lnTo>
                  <a:lnTo>
                    <a:pt x="1372" y="218"/>
                  </a:lnTo>
                  <a:lnTo>
                    <a:pt x="1364" y="198"/>
                  </a:lnTo>
                  <a:lnTo>
                    <a:pt x="1352" y="179"/>
                  </a:lnTo>
                  <a:lnTo>
                    <a:pt x="1336" y="164"/>
                  </a:lnTo>
                  <a:lnTo>
                    <a:pt x="1318" y="152"/>
                  </a:lnTo>
                  <a:lnTo>
                    <a:pt x="1297" y="144"/>
                  </a:lnTo>
                  <a:lnTo>
                    <a:pt x="1274" y="142"/>
                  </a:lnTo>
                  <a:lnTo>
                    <a:pt x="241" y="142"/>
                  </a:lnTo>
                  <a:close/>
                  <a:moveTo>
                    <a:pt x="241" y="0"/>
                  </a:moveTo>
                  <a:lnTo>
                    <a:pt x="1274" y="0"/>
                  </a:lnTo>
                  <a:lnTo>
                    <a:pt x="1313" y="3"/>
                  </a:lnTo>
                  <a:lnTo>
                    <a:pt x="1350" y="12"/>
                  </a:lnTo>
                  <a:lnTo>
                    <a:pt x="1385" y="27"/>
                  </a:lnTo>
                  <a:lnTo>
                    <a:pt x="1416" y="46"/>
                  </a:lnTo>
                  <a:lnTo>
                    <a:pt x="1445" y="70"/>
                  </a:lnTo>
                  <a:lnTo>
                    <a:pt x="1469" y="98"/>
                  </a:lnTo>
                  <a:lnTo>
                    <a:pt x="1489" y="130"/>
                  </a:lnTo>
                  <a:lnTo>
                    <a:pt x="1503" y="165"/>
                  </a:lnTo>
                  <a:lnTo>
                    <a:pt x="1512" y="202"/>
                  </a:lnTo>
                  <a:lnTo>
                    <a:pt x="1516" y="242"/>
                  </a:lnTo>
                  <a:lnTo>
                    <a:pt x="1516" y="875"/>
                  </a:lnTo>
                  <a:lnTo>
                    <a:pt x="1512" y="914"/>
                  </a:lnTo>
                  <a:lnTo>
                    <a:pt x="1503" y="951"/>
                  </a:lnTo>
                  <a:lnTo>
                    <a:pt x="1489" y="986"/>
                  </a:lnTo>
                  <a:lnTo>
                    <a:pt x="1469" y="1017"/>
                  </a:lnTo>
                  <a:lnTo>
                    <a:pt x="1445" y="1046"/>
                  </a:lnTo>
                  <a:lnTo>
                    <a:pt x="1416" y="1070"/>
                  </a:lnTo>
                  <a:lnTo>
                    <a:pt x="1385" y="1090"/>
                  </a:lnTo>
                  <a:lnTo>
                    <a:pt x="1350" y="1105"/>
                  </a:lnTo>
                  <a:lnTo>
                    <a:pt x="1314" y="1114"/>
                  </a:lnTo>
                  <a:lnTo>
                    <a:pt x="1274" y="1117"/>
                  </a:lnTo>
                  <a:lnTo>
                    <a:pt x="718" y="1117"/>
                  </a:lnTo>
                  <a:lnTo>
                    <a:pt x="423" y="1399"/>
                  </a:lnTo>
                  <a:lnTo>
                    <a:pt x="408" y="1411"/>
                  </a:lnTo>
                  <a:lnTo>
                    <a:pt x="391" y="1418"/>
                  </a:lnTo>
                  <a:lnTo>
                    <a:pt x="374" y="1420"/>
                  </a:lnTo>
                  <a:lnTo>
                    <a:pt x="360" y="1419"/>
                  </a:lnTo>
                  <a:lnTo>
                    <a:pt x="346" y="1414"/>
                  </a:lnTo>
                  <a:lnTo>
                    <a:pt x="328" y="1403"/>
                  </a:lnTo>
                  <a:lnTo>
                    <a:pt x="314" y="1388"/>
                  </a:lnTo>
                  <a:lnTo>
                    <a:pt x="306" y="1369"/>
                  </a:lnTo>
                  <a:lnTo>
                    <a:pt x="303" y="1348"/>
                  </a:lnTo>
                  <a:lnTo>
                    <a:pt x="303" y="1117"/>
                  </a:lnTo>
                  <a:lnTo>
                    <a:pt x="241" y="1117"/>
                  </a:lnTo>
                  <a:lnTo>
                    <a:pt x="201" y="1114"/>
                  </a:lnTo>
                  <a:lnTo>
                    <a:pt x="164" y="1105"/>
                  </a:lnTo>
                  <a:lnTo>
                    <a:pt x="130" y="1090"/>
                  </a:lnTo>
                  <a:lnTo>
                    <a:pt x="98" y="1070"/>
                  </a:lnTo>
                  <a:lnTo>
                    <a:pt x="70" y="1046"/>
                  </a:lnTo>
                  <a:lnTo>
                    <a:pt x="46" y="1017"/>
                  </a:lnTo>
                  <a:lnTo>
                    <a:pt x="26" y="986"/>
                  </a:lnTo>
                  <a:lnTo>
                    <a:pt x="12" y="951"/>
                  </a:lnTo>
                  <a:lnTo>
                    <a:pt x="2" y="914"/>
                  </a:lnTo>
                  <a:lnTo>
                    <a:pt x="0" y="875"/>
                  </a:lnTo>
                  <a:lnTo>
                    <a:pt x="0" y="242"/>
                  </a:lnTo>
                  <a:lnTo>
                    <a:pt x="2" y="202"/>
                  </a:lnTo>
                  <a:lnTo>
                    <a:pt x="12" y="165"/>
                  </a:lnTo>
                  <a:lnTo>
                    <a:pt x="26" y="130"/>
                  </a:lnTo>
                  <a:lnTo>
                    <a:pt x="46" y="98"/>
                  </a:lnTo>
                  <a:lnTo>
                    <a:pt x="70" y="70"/>
                  </a:lnTo>
                  <a:lnTo>
                    <a:pt x="98" y="46"/>
                  </a:lnTo>
                  <a:lnTo>
                    <a:pt x="130" y="27"/>
                  </a:lnTo>
                  <a:lnTo>
                    <a:pt x="164" y="12"/>
                  </a:lnTo>
                  <a:lnTo>
                    <a:pt x="201" y="3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776788" y="2017713"/>
              <a:ext cx="138113" cy="22225"/>
            </a:xfrm>
            <a:custGeom>
              <a:avLst/>
              <a:gdLst>
                <a:gd name="T0" fmla="*/ 70 w 867"/>
                <a:gd name="T1" fmla="*/ 0 h 142"/>
                <a:gd name="T2" fmla="*/ 796 w 867"/>
                <a:gd name="T3" fmla="*/ 0 h 142"/>
                <a:gd name="T4" fmla="*/ 815 w 867"/>
                <a:gd name="T5" fmla="*/ 2 h 142"/>
                <a:gd name="T6" fmla="*/ 832 w 867"/>
                <a:gd name="T7" fmla="*/ 9 h 142"/>
                <a:gd name="T8" fmla="*/ 846 w 867"/>
                <a:gd name="T9" fmla="*/ 20 h 142"/>
                <a:gd name="T10" fmla="*/ 858 w 867"/>
                <a:gd name="T11" fmla="*/ 35 h 142"/>
                <a:gd name="T12" fmla="*/ 864 w 867"/>
                <a:gd name="T13" fmla="*/ 52 h 142"/>
                <a:gd name="T14" fmla="*/ 867 w 867"/>
                <a:gd name="T15" fmla="*/ 70 h 142"/>
                <a:gd name="T16" fmla="*/ 864 w 867"/>
                <a:gd name="T17" fmla="*/ 89 h 142"/>
                <a:gd name="T18" fmla="*/ 858 w 867"/>
                <a:gd name="T19" fmla="*/ 107 h 142"/>
                <a:gd name="T20" fmla="*/ 846 w 867"/>
                <a:gd name="T21" fmla="*/ 120 h 142"/>
                <a:gd name="T22" fmla="*/ 832 w 867"/>
                <a:gd name="T23" fmla="*/ 132 h 142"/>
                <a:gd name="T24" fmla="*/ 815 w 867"/>
                <a:gd name="T25" fmla="*/ 139 h 142"/>
                <a:gd name="T26" fmla="*/ 796 w 867"/>
                <a:gd name="T27" fmla="*/ 142 h 142"/>
                <a:gd name="T28" fmla="*/ 70 w 867"/>
                <a:gd name="T29" fmla="*/ 142 h 142"/>
                <a:gd name="T30" fmla="*/ 52 w 867"/>
                <a:gd name="T31" fmla="*/ 139 h 142"/>
                <a:gd name="T32" fmla="*/ 35 w 867"/>
                <a:gd name="T33" fmla="*/ 132 h 142"/>
                <a:gd name="T34" fmla="*/ 20 w 867"/>
                <a:gd name="T35" fmla="*/ 120 h 142"/>
                <a:gd name="T36" fmla="*/ 10 w 867"/>
                <a:gd name="T37" fmla="*/ 107 h 142"/>
                <a:gd name="T38" fmla="*/ 2 w 867"/>
                <a:gd name="T39" fmla="*/ 89 h 142"/>
                <a:gd name="T40" fmla="*/ 0 w 867"/>
                <a:gd name="T41" fmla="*/ 70 h 142"/>
                <a:gd name="T42" fmla="*/ 2 w 867"/>
                <a:gd name="T43" fmla="*/ 52 h 142"/>
                <a:gd name="T44" fmla="*/ 10 w 867"/>
                <a:gd name="T45" fmla="*/ 35 h 142"/>
                <a:gd name="T46" fmla="*/ 20 w 867"/>
                <a:gd name="T47" fmla="*/ 20 h 142"/>
                <a:gd name="T48" fmla="*/ 35 w 867"/>
                <a:gd name="T49" fmla="*/ 9 h 142"/>
                <a:gd name="T50" fmla="*/ 52 w 867"/>
                <a:gd name="T51" fmla="*/ 2 h 142"/>
                <a:gd name="T52" fmla="*/ 70 w 867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7" h="142">
                  <a:moveTo>
                    <a:pt x="70" y="0"/>
                  </a:moveTo>
                  <a:lnTo>
                    <a:pt x="796" y="0"/>
                  </a:lnTo>
                  <a:lnTo>
                    <a:pt x="815" y="2"/>
                  </a:lnTo>
                  <a:lnTo>
                    <a:pt x="832" y="9"/>
                  </a:lnTo>
                  <a:lnTo>
                    <a:pt x="846" y="20"/>
                  </a:lnTo>
                  <a:lnTo>
                    <a:pt x="858" y="35"/>
                  </a:lnTo>
                  <a:lnTo>
                    <a:pt x="864" y="52"/>
                  </a:lnTo>
                  <a:lnTo>
                    <a:pt x="867" y="70"/>
                  </a:lnTo>
                  <a:lnTo>
                    <a:pt x="864" y="89"/>
                  </a:lnTo>
                  <a:lnTo>
                    <a:pt x="858" y="107"/>
                  </a:lnTo>
                  <a:lnTo>
                    <a:pt x="846" y="120"/>
                  </a:lnTo>
                  <a:lnTo>
                    <a:pt x="832" y="132"/>
                  </a:lnTo>
                  <a:lnTo>
                    <a:pt x="815" y="139"/>
                  </a:lnTo>
                  <a:lnTo>
                    <a:pt x="796" y="142"/>
                  </a:lnTo>
                  <a:lnTo>
                    <a:pt x="70" y="142"/>
                  </a:lnTo>
                  <a:lnTo>
                    <a:pt x="52" y="139"/>
                  </a:lnTo>
                  <a:lnTo>
                    <a:pt x="35" y="132"/>
                  </a:lnTo>
                  <a:lnTo>
                    <a:pt x="20" y="120"/>
                  </a:lnTo>
                  <a:lnTo>
                    <a:pt x="10" y="107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776788" y="2058988"/>
              <a:ext cx="138113" cy="22225"/>
            </a:xfrm>
            <a:custGeom>
              <a:avLst/>
              <a:gdLst>
                <a:gd name="T0" fmla="*/ 70 w 867"/>
                <a:gd name="T1" fmla="*/ 0 h 143"/>
                <a:gd name="T2" fmla="*/ 796 w 867"/>
                <a:gd name="T3" fmla="*/ 0 h 143"/>
                <a:gd name="T4" fmla="*/ 815 w 867"/>
                <a:gd name="T5" fmla="*/ 4 h 143"/>
                <a:gd name="T6" fmla="*/ 832 w 867"/>
                <a:gd name="T7" fmla="*/ 10 h 143"/>
                <a:gd name="T8" fmla="*/ 846 w 867"/>
                <a:gd name="T9" fmla="*/ 22 h 143"/>
                <a:gd name="T10" fmla="*/ 858 w 867"/>
                <a:gd name="T11" fmla="*/ 36 h 143"/>
                <a:gd name="T12" fmla="*/ 864 w 867"/>
                <a:gd name="T13" fmla="*/ 53 h 143"/>
                <a:gd name="T14" fmla="*/ 867 w 867"/>
                <a:gd name="T15" fmla="*/ 72 h 143"/>
                <a:gd name="T16" fmla="*/ 864 w 867"/>
                <a:gd name="T17" fmla="*/ 91 h 143"/>
                <a:gd name="T18" fmla="*/ 858 w 867"/>
                <a:gd name="T19" fmla="*/ 107 h 143"/>
                <a:gd name="T20" fmla="*/ 846 w 867"/>
                <a:gd name="T21" fmla="*/ 122 h 143"/>
                <a:gd name="T22" fmla="*/ 832 w 867"/>
                <a:gd name="T23" fmla="*/ 133 h 143"/>
                <a:gd name="T24" fmla="*/ 815 w 867"/>
                <a:gd name="T25" fmla="*/ 141 h 143"/>
                <a:gd name="T26" fmla="*/ 796 w 867"/>
                <a:gd name="T27" fmla="*/ 143 h 143"/>
                <a:gd name="T28" fmla="*/ 70 w 867"/>
                <a:gd name="T29" fmla="*/ 143 h 143"/>
                <a:gd name="T30" fmla="*/ 52 w 867"/>
                <a:gd name="T31" fmla="*/ 141 h 143"/>
                <a:gd name="T32" fmla="*/ 35 w 867"/>
                <a:gd name="T33" fmla="*/ 133 h 143"/>
                <a:gd name="T34" fmla="*/ 20 w 867"/>
                <a:gd name="T35" fmla="*/ 122 h 143"/>
                <a:gd name="T36" fmla="*/ 10 w 867"/>
                <a:gd name="T37" fmla="*/ 107 h 143"/>
                <a:gd name="T38" fmla="*/ 2 w 867"/>
                <a:gd name="T39" fmla="*/ 91 h 143"/>
                <a:gd name="T40" fmla="*/ 0 w 867"/>
                <a:gd name="T41" fmla="*/ 72 h 143"/>
                <a:gd name="T42" fmla="*/ 2 w 867"/>
                <a:gd name="T43" fmla="*/ 53 h 143"/>
                <a:gd name="T44" fmla="*/ 10 w 867"/>
                <a:gd name="T45" fmla="*/ 36 h 143"/>
                <a:gd name="T46" fmla="*/ 20 w 867"/>
                <a:gd name="T47" fmla="*/ 22 h 143"/>
                <a:gd name="T48" fmla="*/ 35 w 867"/>
                <a:gd name="T49" fmla="*/ 10 h 143"/>
                <a:gd name="T50" fmla="*/ 52 w 867"/>
                <a:gd name="T51" fmla="*/ 4 h 143"/>
                <a:gd name="T52" fmla="*/ 70 w 867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7" h="143">
                  <a:moveTo>
                    <a:pt x="70" y="0"/>
                  </a:moveTo>
                  <a:lnTo>
                    <a:pt x="796" y="0"/>
                  </a:lnTo>
                  <a:lnTo>
                    <a:pt x="815" y="4"/>
                  </a:lnTo>
                  <a:lnTo>
                    <a:pt x="832" y="10"/>
                  </a:lnTo>
                  <a:lnTo>
                    <a:pt x="846" y="22"/>
                  </a:lnTo>
                  <a:lnTo>
                    <a:pt x="858" y="36"/>
                  </a:lnTo>
                  <a:lnTo>
                    <a:pt x="864" y="53"/>
                  </a:lnTo>
                  <a:lnTo>
                    <a:pt x="867" y="72"/>
                  </a:lnTo>
                  <a:lnTo>
                    <a:pt x="864" y="91"/>
                  </a:lnTo>
                  <a:lnTo>
                    <a:pt x="858" y="107"/>
                  </a:lnTo>
                  <a:lnTo>
                    <a:pt x="846" y="122"/>
                  </a:lnTo>
                  <a:lnTo>
                    <a:pt x="832" y="133"/>
                  </a:lnTo>
                  <a:lnTo>
                    <a:pt x="815" y="141"/>
                  </a:lnTo>
                  <a:lnTo>
                    <a:pt x="796" y="143"/>
                  </a:lnTo>
                  <a:lnTo>
                    <a:pt x="70" y="143"/>
                  </a:lnTo>
                  <a:lnTo>
                    <a:pt x="52" y="141"/>
                  </a:lnTo>
                  <a:lnTo>
                    <a:pt x="35" y="133"/>
                  </a:lnTo>
                  <a:lnTo>
                    <a:pt x="20" y="122"/>
                  </a:lnTo>
                  <a:lnTo>
                    <a:pt x="10" y="107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0" y="22"/>
                  </a:lnTo>
                  <a:lnTo>
                    <a:pt x="35" y="10"/>
                  </a:lnTo>
                  <a:lnTo>
                    <a:pt x="52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471863" y="1921046"/>
            <a:ext cx="560388" cy="546099"/>
            <a:chOff x="3471863" y="1919288"/>
            <a:chExt cx="560388" cy="5460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3871913" y="2151063"/>
              <a:ext cx="160338" cy="98425"/>
            </a:xfrm>
            <a:custGeom>
              <a:avLst/>
              <a:gdLst>
                <a:gd name="T0" fmla="*/ 670 w 1010"/>
                <a:gd name="T1" fmla="*/ 146 h 615"/>
                <a:gd name="T2" fmla="*/ 611 w 1010"/>
                <a:gd name="T3" fmla="*/ 171 h 615"/>
                <a:gd name="T4" fmla="*/ 565 w 1010"/>
                <a:gd name="T5" fmla="*/ 216 h 615"/>
                <a:gd name="T6" fmla="*/ 541 w 1010"/>
                <a:gd name="T7" fmla="*/ 274 h 615"/>
                <a:gd name="T8" fmla="*/ 541 w 1010"/>
                <a:gd name="T9" fmla="*/ 341 h 615"/>
                <a:gd name="T10" fmla="*/ 565 w 1010"/>
                <a:gd name="T11" fmla="*/ 400 h 615"/>
                <a:gd name="T12" fmla="*/ 611 w 1010"/>
                <a:gd name="T13" fmla="*/ 445 h 615"/>
                <a:gd name="T14" fmla="*/ 670 w 1010"/>
                <a:gd name="T15" fmla="*/ 470 h 615"/>
                <a:gd name="T16" fmla="*/ 736 w 1010"/>
                <a:gd name="T17" fmla="*/ 470 h 615"/>
                <a:gd name="T18" fmla="*/ 795 w 1010"/>
                <a:gd name="T19" fmla="*/ 445 h 615"/>
                <a:gd name="T20" fmla="*/ 839 w 1010"/>
                <a:gd name="T21" fmla="*/ 400 h 615"/>
                <a:gd name="T22" fmla="*/ 864 w 1010"/>
                <a:gd name="T23" fmla="*/ 341 h 615"/>
                <a:gd name="T24" fmla="*/ 864 w 1010"/>
                <a:gd name="T25" fmla="*/ 274 h 615"/>
                <a:gd name="T26" fmla="*/ 839 w 1010"/>
                <a:gd name="T27" fmla="*/ 216 h 615"/>
                <a:gd name="T28" fmla="*/ 795 w 1010"/>
                <a:gd name="T29" fmla="*/ 171 h 615"/>
                <a:gd name="T30" fmla="*/ 736 w 1010"/>
                <a:gd name="T31" fmla="*/ 146 h 615"/>
                <a:gd name="T32" fmla="*/ 703 w 1010"/>
                <a:gd name="T33" fmla="*/ 0 h 615"/>
                <a:gd name="T34" fmla="*/ 791 w 1010"/>
                <a:gd name="T35" fmla="*/ 14 h 615"/>
                <a:gd name="T36" fmla="*/ 869 w 1010"/>
                <a:gd name="T37" fmla="*/ 50 h 615"/>
                <a:gd name="T38" fmla="*/ 933 w 1010"/>
                <a:gd name="T39" fmla="*/ 106 h 615"/>
                <a:gd name="T40" fmla="*/ 981 w 1010"/>
                <a:gd name="T41" fmla="*/ 178 h 615"/>
                <a:gd name="T42" fmla="*/ 1006 w 1010"/>
                <a:gd name="T43" fmla="*/ 262 h 615"/>
                <a:gd name="T44" fmla="*/ 1006 w 1010"/>
                <a:gd name="T45" fmla="*/ 354 h 615"/>
                <a:gd name="T46" fmla="*/ 981 w 1010"/>
                <a:gd name="T47" fmla="*/ 437 h 615"/>
                <a:gd name="T48" fmla="*/ 933 w 1010"/>
                <a:gd name="T49" fmla="*/ 510 h 615"/>
                <a:gd name="T50" fmla="*/ 869 w 1010"/>
                <a:gd name="T51" fmla="*/ 565 h 615"/>
                <a:gd name="T52" fmla="*/ 791 w 1010"/>
                <a:gd name="T53" fmla="*/ 602 h 615"/>
                <a:gd name="T54" fmla="*/ 703 w 1010"/>
                <a:gd name="T55" fmla="*/ 615 h 615"/>
                <a:gd name="T56" fmla="*/ 615 w 1010"/>
                <a:gd name="T57" fmla="*/ 603 h 615"/>
                <a:gd name="T58" fmla="*/ 538 w 1010"/>
                <a:gd name="T59" fmla="*/ 568 h 615"/>
                <a:gd name="T60" fmla="*/ 474 w 1010"/>
                <a:gd name="T61" fmla="*/ 514 h 615"/>
                <a:gd name="T62" fmla="*/ 427 w 1010"/>
                <a:gd name="T63" fmla="*/ 444 h 615"/>
                <a:gd name="T64" fmla="*/ 71 w 1010"/>
                <a:gd name="T65" fmla="*/ 404 h 615"/>
                <a:gd name="T66" fmla="*/ 36 w 1010"/>
                <a:gd name="T67" fmla="*/ 394 h 615"/>
                <a:gd name="T68" fmla="*/ 10 w 1010"/>
                <a:gd name="T69" fmla="*/ 370 h 615"/>
                <a:gd name="T70" fmla="*/ 0 w 1010"/>
                <a:gd name="T71" fmla="*/ 334 h 615"/>
                <a:gd name="T72" fmla="*/ 10 w 1010"/>
                <a:gd name="T73" fmla="*/ 298 h 615"/>
                <a:gd name="T74" fmla="*/ 36 w 1010"/>
                <a:gd name="T75" fmla="*/ 272 h 615"/>
                <a:gd name="T76" fmla="*/ 71 w 1010"/>
                <a:gd name="T77" fmla="*/ 262 h 615"/>
                <a:gd name="T78" fmla="*/ 409 w 1010"/>
                <a:gd name="T79" fmla="*/ 219 h 615"/>
                <a:gd name="T80" fmla="*/ 445 w 1010"/>
                <a:gd name="T81" fmla="*/ 141 h 615"/>
                <a:gd name="T82" fmla="*/ 501 w 1010"/>
                <a:gd name="T83" fmla="*/ 76 h 615"/>
                <a:gd name="T84" fmla="*/ 573 w 1010"/>
                <a:gd name="T85" fmla="*/ 29 h 615"/>
                <a:gd name="T86" fmla="*/ 657 w 1010"/>
                <a:gd name="T87" fmla="*/ 3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10" h="615">
                  <a:moveTo>
                    <a:pt x="703" y="143"/>
                  </a:moveTo>
                  <a:lnTo>
                    <a:pt x="670" y="146"/>
                  </a:lnTo>
                  <a:lnTo>
                    <a:pt x="638" y="156"/>
                  </a:lnTo>
                  <a:lnTo>
                    <a:pt x="611" y="171"/>
                  </a:lnTo>
                  <a:lnTo>
                    <a:pt x="586" y="191"/>
                  </a:lnTo>
                  <a:lnTo>
                    <a:pt x="565" y="216"/>
                  </a:lnTo>
                  <a:lnTo>
                    <a:pt x="550" y="244"/>
                  </a:lnTo>
                  <a:lnTo>
                    <a:pt x="541" y="274"/>
                  </a:lnTo>
                  <a:lnTo>
                    <a:pt x="538" y="307"/>
                  </a:lnTo>
                  <a:lnTo>
                    <a:pt x="541" y="341"/>
                  </a:lnTo>
                  <a:lnTo>
                    <a:pt x="550" y="372"/>
                  </a:lnTo>
                  <a:lnTo>
                    <a:pt x="565" y="400"/>
                  </a:lnTo>
                  <a:lnTo>
                    <a:pt x="586" y="425"/>
                  </a:lnTo>
                  <a:lnTo>
                    <a:pt x="611" y="445"/>
                  </a:lnTo>
                  <a:lnTo>
                    <a:pt x="638" y="460"/>
                  </a:lnTo>
                  <a:lnTo>
                    <a:pt x="670" y="470"/>
                  </a:lnTo>
                  <a:lnTo>
                    <a:pt x="703" y="473"/>
                  </a:lnTo>
                  <a:lnTo>
                    <a:pt x="736" y="470"/>
                  </a:lnTo>
                  <a:lnTo>
                    <a:pt x="766" y="460"/>
                  </a:lnTo>
                  <a:lnTo>
                    <a:pt x="795" y="445"/>
                  </a:lnTo>
                  <a:lnTo>
                    <a:pt x="819" y="425"/>
                  </a:lnTo>
                  <a:lnTo>
                    <a:pt x="839" y="400"/>
                  </a:lnTo>
                  <a:lnTo>
                    <a:pt x="854" y="372"/>
                  </a:lnTo>
                  <a:lnTo>
                    <a:pt x="864" y="341"/>
                  </a:lnTo>
                  <a:lnTo>
                    <a:pt x="867" y="307"/>
                  </a:lnTo>
                  <a:lnTo>
                    <a:pt x="864" y="274"/>
                  </a:lnTo>
                  <a:lnTo>
                    <a:pt x="854" y="244"/>
                  </a:lnTo>
                  <a:lnTo>
                    <a:pt x="839" y="216"/>
                  </a:lnTo>
                  <a:lnTo>
                    <a:pt x="819" y="191"/>
                  </a:lnTo>
                  <a:lnTo>
                    <a:pt x="795" y="171"/>
                  </a:lnTo>
                  <a:lnTo>
                    <a:pt x="766" y="156"/>
                  </a:lnTo>
                  <a:lnTo>
                    <a:pt x="736" y="146"/>
                  </a:lnTo>
                  <a:lnTo>
                    <a:pt x="703" y="143"/>
                  </a:lnTo>
                  <a:close/>
                  <a:moveTo>
                    <a:pt x="703" y="0"/>
                  </a:moveTo>
                  <a:lnTo>
                    <a:pt x="748" y="3"/>
                  </a:lnTo>
                  <a:lnTo>
                    <a:pt x="791" y="14"/>
                  </a:lnTo>
                  <a:lnTo>
                    <a:pt x="831" y="29"/>
                  </a:lnTo>
                  <a:lnTo>
                    <a:pt x="869" y="50"/>
                  </a:lnTo>
                  <a:lnTo>
                    <a:pt x="903" y="76"/>
                  </a:lnTo>
                  <a:lnTo>
                    <a:pt x="933" y="106"/>
                  </a:lnTo>
                  <a:lnTo>
                    <a:pt x="960" y="141"/>
                  </a:lnTo>
                  <a:lnTo>
                    <a:pt x="981" y="178"/>
                  </a:lnTo>
                  <a:lnTo>
                    <a:pt x="997" y="219"/>
                  </a:lnTo>
                  <a:lnTo>
                    <a:pt x="1006" y="262"/>
                  </a:lnTo>
                  <a:lnTo>
                    <a:pt x="1010" y="307"/>
                  </a:lnTo>
                  <a:lnTo>
                    <a:pt x="1006" y="354"/>
                  </a:lnTo>
                  <a:lnTo>
                    <a:pt x="997" y="397"/>
                  </a:lnTo>
                  <a:lnTo>
                    <a:pt x="981" y="437"/>
                  </a:lnTo>
                  <a:lnTo>
                    <a:pt x="960" y="475"/>
                  </a:lnTo>
                  <a:lnTo>
                    <a:pt x="933" y="510"/>
                  </a:lnTo>
                  <a:lnTo>
                    <a:pt x="903" y="540"/>
                  </a:lnTo>
                  <a:lnTo>
                    <a:pt x="869" y="565"/>
                  </a:lnTo>
                  <a:lnTo>
                    <a:pt x="831" y="587"/>
                  </a:lnTo>
                  <a:lnTo>
                    <a:pt x="791" y="602"/>
                  </a:lnTo>
                  <a:lnTo>
                    <a:pt x="748" y="612"/>
                  </a:lnTo>
                  <a:lnTo>
                    <a:pt x="703" y="615"/>
                  </a:lnTo>
                  <a:lnTo>
                    <a:pt x="658" y="613"/>
                  </a:lnTo>
                  <a:lnTo>
                    <a:pt x="615" y="603"/>
                  </a:lnTo>
                  <a:lnTo>
                    <a:pt x="575" y="588"/>
                  </a:lnTo>
                  <a:lnTo>
                    <a:pt x="538" y="568"/>
                  </a:lnTo>
                  <a:lnTo>
                    <a:pt x="504" y="543"/>
                  </a:lnTo>
                  <a:lnTo>
                    <a:pt x="474" y="514"/>
                  </a:lnTo>
                  <a:lnTo>
                    <a:pt x="447" y="480"/>
                  </a:lnTo>
                  <a:lnTo>
                    <a:pt x="427" y="444"/>
                  </a:lnTo>
                  <a:lnTo>
                    <a:pt x="411" y="404"/>
                  </a:lnTo>
                  <a:lnTo>
                    <a:pt x="71" y="404"/>
                  </a:lnTo>
                  <a:lnTo>
                    <a:pt x="53" y="402"/>
                  </a:lnTo>
                  <a:lnTo>
                    <a:pt x="36" y="394"/>
                  </a:lnTo>
                  <a:lnTo>
                    <a:pt x="22" y="384"/>
                  </a:lnTo>
                  <a:lnTo>
                    <a:pt x="10" y="370"/>
                  </a:lnTo>
                  <a:lnTo>
                    <a:pt x="3" y="352"/>
                  </a:lnTo>
                  <a:lnTo>
                    <a:pt x="0" y="334"/>
                  </a:lnTo>
                  <a:lnTo>
                    <a:pt x="3" y="315"/>
                  </a:lnTo>
                  <a:lnTo>
                    <a:pt x="10" y="298"/>
                  </a:lnTo>
                  <a:lnTo>
                    <a:pt x="22" y="284"/>
                  </a:lnTo>
                  <a:lnTo>
                    <a:pt x="36" y="272"/>
                  </a:lnTo>
                  <a:lnTo>
                    <a:pt x="53" y="265"/>
                  </a:lnTo>
                  <a:lnTo>
                    <a:pt x="71" y="262"/>
                  </a:lnTo>
                  <a:lnTo>
                    <a:pt x="399" y="262"/>
                  </a:lnTo>
                  <a:lnTo>
                    <a:pt x="409" y="219"/>
                  </a:lnTo>
                  <a:lnTo>
                    <a:pt x="425" y="178"/>
                  </a:lnTo>
                  <a:lnTo>
                    <a:pt x="445" y="141"/>
                  </a:lnTo>
                  <a:lnTo>
                    <a:pt x="471" y="106"/>
                  </a:lnTo>
                  <a:lnTo>
                    <a:pt x="501" y="76"/>
                  </a:lnTo>
                  <a:lnTo>
                    <a:pt x="535" y="50"/>
                  </a:lnTo>
                  <a:lnTo>
                    <a:pt x="573" y="29"/>
                  </a:lnTo>
                  <a:lnTo>
                    <a:pt x="614" y="14"/>
                  </a:lnTo>
                  <a:lnTo>
                    <a:pt x="657" y="3"/>
                  </a:lnTo>
                  <a:lnTo>
                    <a:pt x="7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 noEditPoints="1"/>
            </p:cNvSpPr>
            <p:nvPr/>
          </p:nvSpPr>
          <p:spPr bwMode="auto">
            <a:xfrm>
              <a:off x="3835401" y="1987550"/>
              <a:ext cx="130175" cy="128587"/>
            </a:xfrm>
            <a:custGeom>
              <a:avLst/>
              <a:gdLst>
                <a:gd name="T0" fmla="*/ 486 w 819"/>
                <a:gd name="T1" fmla="*/ 143 h 806"/>
                <a:gd name="T2" fmla="*/ 437 w 819"/>
                <a:gd name="T3" fmla="*/ 159 h 806"/>
                <a:gd name="T4" fmla="*/ 395 w 819"/>
                <a:gd name="T5" fmla="*/ 190 h 806"/>
                <a:gd name="T6" fmla="*/ 362 w 819"/>
                <a:gd name="T7" fmla="*/ 238 h 806"/>
                <a:gd name="T8" fmla="*/ 348 w 819"/>
                <a:gd name="T9" fmla="*/ 293 h 806"/>
                <a:gd name="T10" fmla="*/ 352 w 819"/>
                <a:gd name="T11" fmla="*/ 349 h 806"/>
                <a:gd name="T12" fmla="*/ 377 w 819"/>
                <a:gd name="T13" fmla="*/ 401 h 806"/>
                <a:gd name="T14" fmla="*/ 415 w 819"/>
                <a:gd name="T15" fmla="*/ 441 h 806"/>
                <a:gd name="T16" fmla="*/ 460 w 819"/>
                <a:gd name="T17" fmla="*/ 465 h 806"/>
                <a:gd name="T18" fmla="*/ 512 w 819"/>
                <a:gd name="T19" fmla="*/ 472 h 806"/>
                <a:gd name="T20" fmla="*/ 563 w 819"/>
                <a:gd name="T21" fmla="*/ 465 h 806"/>
                <a:gd name="T22" fmla="*/ 609 w 819"/>
                <a:gd name="T23" fmla="*/ 441 h 806"/>
                <a:gd name="T24" fmla="*/ 648 w 819"/>
                <a:gd name="T25" fmla="*/ 401 h 806"/>
                <a:gd name="T26" fmla="*/ 672 w 819"/>
                <a:gd name="T27" fmla="*/ 349 h 806"/>
                <a:gd name="T28" fmla="*/ 677 w 819"/>
                <a:gd name="T29" fmla="*/ 293 h 806"/>
                <a:gd name="T30" fmla="*/ 662 w 819"/>
                <a:gd name="T31" fmla="*/ 238 h 806"/>
                <a:gd name="T32" fmla="*/ 629 w 819"/>
                <a:gd name="T33" fmla="*/ 190 h 806"/>
                <a:gd name="T34" fmla="*/ 587 w 819"/>
                <a:gd name="T35" fmla="*/ 159 h 806"/>
                <a:gd name="T36" fmla="*/ 539 w 819"/>
                <a:gd name="T37" fmla="*/ 143 h 806"/>
                <a:gd name="T38" fmla="*/ 512 w 819"/>
                <a:gd name="T39" fmla="*/ 0 h 806"/>
                <a:gd name="T40" fmla="*/ 592 w 819"/>
                <a:gd name="T41" fmla="*/ 10 h 806"/>
                <a:gd name="T42" fmla="*/ 665 w 819"/>
                <a:gd name="T43" fmla="*/ 40 h 806"/>
                <a:gd name="T44" fmla="*/ 730 w 819"/>
                <a:gd name="T45" fmla="*/ 90 h 806"/>
                <a:gd name="T46" fmla="*/ 779 w 819"/>
                <a:gd name="T47" fmla="*/ 155 h 806"/>
                <a:gd name="T48" fmla="*/ 809 w 819"/>
                <a:gd name="T49" fmla="*/ 229 h 806"/>
                <a:gd name="T50" fmla="*/ 819 w 819"/>
                <a:gd name="T51" fmla="*/ 308 h 806"/>
                <a:gd name="T52" fmla="*/ 809 w 819"/>
                <a:gd name="T53" fmla="*/ 385 h 806"/>
                <a:gd name="T54" fmla="*/ 779 w 819"/>
                <a:gd name="T55" fmla="*/ 459 h 806"/>
                <a:gd name="T56" fmla="*/ 730 w 819"/>
                <a:gd name="T57" fmla="*/ 525 h 806"/>
                <a:gd name="T58" fmla="*/ 665 w 819"/>
                <a:gd name="T59" fmla="*/ 575 h 806"/>
                <a:gd name="T60" fmla="*/ 592 w 819"/>
                <a:gd name="T61" fmla="*/ 605 h 806"/>
                <a:gd name="T62" fmla="*/ 512 w 819"/>
                <a:gd name="T63" fmla="*/ 615 h 806"/>
                <a:gd name="T64" fmla="*/ 440 w 819"/>
                <a:gd name="T65" fmla="*/ 607 h 806"/>
                <a:gd name="T66" fmla="*/ 372 w 819"/>
                <a:gd name="T67" fmla="*/ 582 h 806"/>
                <a:gd name="T68" fmla="*/ 120 w 819"/>
                <a:gd name="T69" fmla="*/ 784 h 806"/>
                <a:gd name="T70" fmla="*/ 88 w 819"/>
                <a:gd name="T71" fmla="*/ 804 h 806"/>
                <a:gd name="T72" fmla="*/ 53 w 819"/>
                <a:gd name="T73" fmla="*/ 804 h 806"/>
                <a:gd name="T74" fmla="*/ 20 w 819"/>
                <a:gd name="T75" fmla="*/ 784 h 806"/>
                <a:gd name="T76" fmla="*/ 2 w 819"/>
                <a:gd name="T77" fmla="*/ 752 h 806"/>
                <a:gd name="T78" fmla="*/ 2 w 819"/>
                <a:gd name="T79" fmla="*/ 716 h 806"/>
                <a:gd name="T80" fmla="*/ 20 w 819"/>
                <a:gd name="T81" fmla="*/ 684 h 806"/>
                <a:gd name="T82" fmla="*/ 227 w 819"/>
                <a:gd name="T83" fmla="*/ 423 h 806"/>
                <a:gd name="T84" fmla="*/ 208 w 819"/>
                <a:gd name="T85" fmla="*/ 347 h 806"/>
                <a:gd name="T86" fmla="*/ 208 w 819"/>
                <a:gd name="T87" fmla="*/ 268 h 806"/>
                <a:gd name="T88" fmla="*/ 227 w 819"/>
                <a:gd name="T89" fmla="*/ 192 h 806"/>
                <a:gd name="T90" fmla="*/ 267 w 819"/>
                <a:gd name="T91" fmla="*/ 121 h 806"/>
                <a:gd name="T92" fmla="*/ 325 w 819"/>
                <a:gd name="T93" fmla="*/ 63 h 806"/>
                <a:gd name="T94" fmla="*/ 395 w 819"/>
                <a:gd name="T95" fmla="*/ 23 h 806"/>
                <a:gd name="T96" fmla="*/ 472 w 819"/>
                <a:gd name="T97" fmla="*/ 2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9" h="806">
                  <a:moveTo>
                    <a:pt x="512" y="141"/>
                  </a:moveTo>
                  <a:lnTo>
                    <a:pt x="486" y="143"/>
                  </a:lnTo>
                  <a:lnTo>
                    <a:pt x="460" y="150"/>
                  </a:lnTo>
                  <a:lnTo>
                    <a:pt x="437" y="159"/>
                  </a:lnTo>
                  <a:lnTo>
                    <a:pt x="415" y="172"/>
                  </a:lnTo>
                  <a:lnTo>
                    <a:pt x="395" y="190"/>
                  </a:lnTo>
                  <a:lnTo>
                    <a:pt x="377" y="212"/>
                  </a:lnTo>
                  <a:lnTo>
                    <a:pt x="362" y="238"/>
                  </a:lnTo>
                  <a:lnTo>
                    <a:pt x="352" y="265"/>
                  </a:lnTo>
                  <a:lnTo>
                    <a:pt x="348" y="293"/>
                  </a:lnTo>
                  <a:lnTo>
                    <a:pt x="348" y="321"/>
                  </a:lnTo>
                  <a:lnTo>
                    <a:pt x="352" y="349"/>
                  </a:lnTo>
                  <a:lnTo>
                    <a:pt x="362" y="376"/>
                  </a:lnTo>
                  <a:lnTo>
                    <a:pt x="377" y="401"/>
                  </a:lnTo>
                  <a:lnTo>
                    <a:pt x="395" y="424"/>
                  </a:lnTo>
                  <a:lnTo>
                    <a:pt x="415" y="441"/>
                  </a:lnTo>
                  <a:lnTo>
                    <a:pt x="437" y="455"/>
                  </a:lnTo>
                  <a:lnTo>
                    <a:pt x="460" y="465"/>
                  </a:lnTo>
                  <a:lnTo>
                    <a:pt x="486" y="470"/>
                  </a:lnTo>
                  <a:lnTo>
                    <a:pt x="512" y="472"/>
                  </a:lnTo>
                  <a:lnTo>
                    <a:pt x="539" y="470"/>
                  </a:lnTo>
                  <a:lnTo>
                    <a:pt x="563" y="465"/>
                  </a:lnTo>
                  <a:lnTo>
                    <a:pt x="587" y="455"/>
                  </a:lnTo>
                  <a:lnTo>
                    <a:pt x="609" y="441"/>
                  </a:lnTo>
                  <a:lnTo>
                    <a:pt x="629" y="424"/>
                  </a:lnTo>
                  <a:lnTo>
                    <a:pt x="648" y="401"/>
                  </a:lnTo>
                  <a:lnTo>
                    <a:pt x="662" y="376"/>
                  </a:lnTo>
                  <a:lnTo>
                    <a:pt x="672" y="349"/>
                  </a:lnTo>
                  <a:lnTo>
                    <a:pt x="677" y="321"/>
                  </a:lnTo>
                  <a:lnTo>
                    <a:pt x="677" y="293"/>
                  </a:lnTo>
                  <a:lnTo>
                    <a:pt x="672" y="265"/>
                  </a:lnTo>
                  <a:lnTo>
                    <a:pt x="662" y="238"/>
                  </a:lnTo>
                  <a:lnTo>
                    <a:pt x="648" y="212"/>
                  </a:lnTo>
                  <a:lnTo>
                    <a:pt x="629" y="190"/>
                  </a:lnTo>
                  <a:lnTo>
                    <a:pt x="609" y="172"/>
                  </a:lnTo>
                  <a:lnTo>
                    <a:pt x="587" y="159"/>
                  </a:lnTo>
                  <a:lnTo>
                    <a:pt x="563" y="150"/>
                  </a:lnTo>
                  <a:lnTo>
                    <a:pt x="539" y="143"/>
                  </a:lnTo>
                  <a:lnTo>
                    <a:pt x="512" y="141"/>
                  </a:lnTo>
                  <a:close/>
                  <a:moveTo>
                    <a:pt x="512" y="0"/>
                  </a:moveTo>
                  <a:lnTo>
                    <a:pt x="553" y="2"/>
                  </a:lnTo>
                  <a:lnTo>
                    <a:pt x="592" y="10"/>
                  </a:lnTo>
                  <a:lnTo>
                    <a:pt x="630" y="23"/>
                  </a:lnTo>
                  <a:lnTo>
                    <a:pt x="665" y="40"/>
                  </a:lnTo>
                  <a:lnTo>
                    <a:pt x="698" y="63"/>
                  </a:lnTo>
                  <a:lnTo>
                    <a:pt x="730" y="90"/>
                  </a:lnTo>
                  <a:lnTo>
                    <a:pt x="756" y="121"/>
                  </a:lnTo>
                  <a:lnTo>
                    <a:pt x="779" y="155"/>
                  </a:lnTo>
                  <a:lnTo>
                    <a:pt x="797" y="192"/>
                  </a:lnTo>
                  <a:lnTo>
                    <a:pt x="809" y="229"/>
                  </a:lnTo>
                  <a:lnTo>
                    <a:pt x="816" y="268"/>
                  </a:lnTo>
                  <a:lnTo>
                    <a:pt x="819" y="308"/>
                  </a:lnTo>
                  <a:lnTo>
                    <a:pt x="816" y="347"/>
                  </a:lnTo>
                  <a:lnTo>
                    <a:pt x="809" y="385"/>
                  </a:lnTo>
                  <a:lnTo>
                    <a:pt x="797" y="424"/>
                  </a:lnTo>
                  <a:lnTo>
                    <a:pt x="779" y="459"/>
                  </a:lnTo>
                  <a:lnTo>
                    <a:pt x="756" y="494"/>
                  </a:lnTo>
                  <a:lnTo>
                    <a:pt x="730" y="525"/>
                  </a:lnTo>
                  <a:lnTo>
                    <a:pt x="698" y="552"/>
                  </a:lnTo>
                  <a:lnTo>
                    <a:pt x="665" y="575"/>
                  </a:lnTo>
                  <a:lnTo>
                    <a:pt x="630" y="592"/>
                  </a:lnTo>
                  <a:lnTo>
                    <a:pt x="592" y="605"/>
                  </a:lnTo>
                  <a:lnTo>
                    <a:pt x="553" y="612"/>
                  </a:lnTo>
                  <a:lnTo>
                    <a:pt x="512" y="615"/>
                  </a:lnTo>
                  <a:lnTo>
                    <a:pt x="475" y="613"/>
                  </a:lnTo>
                  <a:lnTo>
                    <a:pt x="440" y="607"/>
                  </a:lnTo>
                  <a:lnTo>
                    <a:pt x="406" y="596"/>
                  </a:lnTo>
                  <a:lnTo>
                    <a:pt x="372" y="582"/>
                  </a:lnTo>
                  <a:lnTo>
                    <a:pt x="341" y="564"/>
                  </a:lnTo>
                  <a:lnTo>
                    <a:pt x="120" y="784"/>
                  </a:lnTo>
                  <a:lnTo>
                    <a:pt x="105" y="796"/>
                  </a:lnTo>
                  <a:lnTo>
                    <a:pt x="88" y="804"/>
                  </a:lnTo>
                  <a:lnTo>
                    <a:pt x="71" y="806"/>
                  </a:lnTo>
                  <a:lnTo>
                    <a:pt x="53" y="804"/>
                  </a:lnTo>
                  <a:lnTo>
                    <a:pt x="35" y="796"/>
                  </a:lnTo>
                  <a:lnTo>
                    <a:pt x="20" y="784"/>
                  </a:lnTo>
                  <a:lnTo>
                    <a:pt x="9" y="769"/>
                  </a:lnTo>
                  <a:lnTo>
                    <a:pt x="2" y="752"/>
                  </a:lnTo>
                  <a:lnTo>
                    <a:pt x="0" y="734"/>
                  </a:lnTo>
                  <a:lnTo>
                    <a:pt x="2" y="716"/>
                  </a:lnTo>
                  <a:lnTo>
                    <a:pt x="10" y="699"/>
                  </a:lnTo>
                  <a:lnTo>
                    <a:pt x="20" y="684"/>
                  </a:lnTo>
                  <a:lnTo>
                    <a:pt x="246" y="459"/>
                  </a:lnTo>
                  <a:lnTo>
                    <a:pt x="227" y="423"/>
                  </a:lnTo>
                  <a:lnTo>
                    <a:pt x="216" y="385"/>
                  </a:lnTo>
                  <a:lnTo>
                    <a:pt x="208" y="347"/>
                  </a:lnTo>
                  <a:lnTo>
                    <a:pt x="205" y="307"/>
                  </a:lnTo>
                  <a:lnTo>
                    <a:pt x="208" y="268"/>
                  </a:lnTo>
                  <a:lnTo>
                    <a:pt x="215" y="229"/>
                  </a:lnTo>
                  <a:lnTo>
                    <a:pt x="227" y="192"/>
                  </a:lnTo>
                  <a:lnTo>
                    <a:pt x="245" y="155"/>
                  </a:lnTo>
                  <a:lnTo>
                    <a:pt x="267" y="121"/>
                  </a:lnTo>
                  <a:lnTo>
                    <a:pt x="295" y="90"/>
                  </a:lnTo>
                  <a:lnTo>
                    <a:pt x="325" y="63"/>
                  </a:lnTo>
                  <a:lnTo>
                    <a:pt x="358" y="41"/>
                  </a:lnTo>
                  <a:lnTo>
                    <a:pt x="395" y="23"/>
                  </a:lnTo>
                  <a:lnTo>
                    <a:pt x="432" y="10"/>
                  </a:lnTo>
                  <a:lnTo>
                    <a:pt x="472" y="2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3703638" y="1919288"/>
              <a:ext cx="96838" cy="161925"/>
            </a:xfrm>
            <a:custGeom>
              <a:avLst/>
              <a:gdLst>
                <a:gd name="T0" fmla="*/ 274 w 614"/>
                <a:gd name="T1" fmla="*/ 145 h 1013"/>
                <a:gd name="T2" fmla="*/ 215 w 614"/>
                <a:gd name="T3" fmla="*/ 170 h 1013"/>
                <a:gd name="T4" fmla="*/ 169 w 614"/>
                <a:gd name="T5" fmla="*/ 215 h 1013"/>
                <a:gd name="T6" fmla="*/ 145 w 614"/>
                <a:gd name="T7" fmla="*/ 274 h 1013"/>
                <a:gd name="T8" fmla="*/ 145 w 614"/>
                <a:gd name="T9" fmla="*/ 341 h 1013"/>
                <a:gd name="T10" fmla="*/ 169 w 614"/>
                <a:gd name="T11" fmla="*/ 400 h 1013"/>
                <a:gd name="T12" fmla="*/ 215 w 614"/>
                <a:gd name="T13" fmla="*/ 444 h 1013"/>
                <a:gd name="T14" fmla="*/ 274 w 614"/>
                <a:gd name="T15" fmla="*/ 469 h 1013"/>
                <a:gd name="T16" fmla="*/ 340 w 614"/>
                <a:gd name="T17" fmla="*/ 469 h 1013"/>
                <a:gd name="T18" fmla="*/ 399 w 614"/>
                <a:gd name="T19" fmla="*/ 444 h 1013"/>
                <a:gd name="T20" fmla="*/ 443 w 614"/>
                <a:gd name="T21" fmla="*/ 400 h 1013"/>
                <a:gd name="T22" fmla="*/ 468 w 614"/>
                <a:gd name="T23" fmla="*/ 341 h 1013"/>
                <a:gd name="T24" fmla="*/ 468 w 614"/>
                <a:gd name="T25" fmla="*/ 274 h 1013"/>
                <a:gd name="T26" fmla="*/ 443 w 614"/>
                <a:gd name="T27" fmla="*/ 215 h 1013"/>
                <a:gd name="T28" fmla="*/ 399 w 614"/>
                <a:gd name="T29" fmla="*/ 170 h 1013"/>
                <a:gd name="T30" fmla="*/ 340 w 614"/>
                <a:gd name="T31" fmla="*/ 145 h 1013"/>
                <a:gd name="T32" fmla="*/ 307 w 614"/>
                <a:gd name="T33" fmla="*/ 0 h 1013"/>
                <a:gd name="T34" fmla="*/ 395 w 614"/>
                <a:gd name="T35" fmla="*/ 13 h 1013"/>
                <a:gd name="T36" fmla="*/ 473 w 614"/>
                <a:gd name="T37" fmla="*/ 50 h 1013"/>
                <a:gd name="T38" fmla="*/ 538 w 614"/>
                <a:gd name="T39" fmla="*/ 106 h 1013"/>
                <a:gd name="T40" fmla="*/ 585 w 614"/>
                <a:gd name="T41" fmla="*/ 178 h 1013"/>
                <a:gd name="T42" fmla="*/ 610 w 614"/>
                <a:gd name="T43" fmla="*/ 261 h 1013"/>
                <a:gd name="T44" fmla="*/ 610 w 614"/>
                <a:gd name="T45" fmla="*/ 353 h 1013"/>
                <a:gd name="T46" fmla="*/ 586 w 614"/>
                <a:gd name="T47" fmla="*/ 437 h 1013"/>
                <a:gd name="T48" fmla="*/ 538 w 614"/>
                <a:gd name="T49" fmla="*/ 509 h 1013"/>
                <a:gd name="T50" fmla="*/ 475 w 614"/>
                <a:gd name="T51" fmla="*/ 565 h 1013"/>
                <a:gd name="T52" fmla="*/ 397 w 614"/>
                <a:gd name="T53" fmla="*/ 601 h 1013"/>
                <a:gd name="T54" fmla="*/ 355 w 614"/>
                <a:gd name="T55" fmla="*/ 942 h 1013"/>
                <a:gd name="T56" fmla="*/ 345 w 614"/>
                <a:gd name="T57" fmla="*/ 978 h 1013"/>
                <a:gd name="T58" fmla="*/ 320 w 614"/>
                <a:gd name="T59" fmla="*/ 1004 h 1013"/>
                <a:gd name="T60" fmla="*/ 283 w 614"/>
                <a:gd name="T61" fmla="*/ 1013 h 1013"/>
                <a:gd name="T62" fmla="*/ 248 w 614"/>
                <a:gd name="T63" fmla="*/ 1004 h 1013"/>
                <a:gd name="T64" fmla="*/ 222 w 614"/>
                <a:gd name="T65" fmla="*/ 978 h 1013"/>
                <a:gd name="T66" fmla="*/ 212 w 614"/>
                <a:gd name="T67" fmla="*/ 942 h 1013"/>
                <a:gd name="T68" fmla="*/ 173 w 614"/>
                <a:gd name="T69" fmla="*/ 584 h 1013"/>
                <a:gd name="T70" fmla="*/ 103 w 614"/>
                <a:gd name="T71" fmla="*/ 537 h 1013"/>
                <a:gd name="T72" fmla="*/ 48 w 614"/>
                <a:gd name="T73" fmla="*/ 473 h 1013"/>
                <a:gd name="T74" fmla="*/ 13 w 614"/>
                <a:gd name="T75" fmla="*/ 395 h 1013"/>
                <a:gd name="T76" fmla="*/ 0 w 614"/>
                <a:gd name="T77" fmla="*/ 308 h 1013"/>
                <a:gd name="T78" fmla="*/ 13 w 614"/>
                <a:gd name="T79" fmla="*/ 218 h 1013"/>
                <a:gd name="T80" fmla="*/ 49 w 614"/>
                <a:gd name="T81" fmla="*/ 140 h 1013"/>
                <a:gd name="T82" fmla="*/ 105 w 614"/>
                <a:gd name="T83" fmla="*/ 75 h 1013"/>
                <a:gd name="T84" fmla="*/ 177 w 614"/>
                <a:gd name="T85" fmla="*/ 28 h 1013"/>
                <a:gd name="T86" fmla="*/ 262 w 614"/>
                <a:gd name="T87" fmla="*/ 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14" h="1013">
                  <a:moveTo>
                    <a:pt x="307" y="142"/>
                  </a:moveTo>
                  <a:lnTo>
                    <a:pt x="274" y="145"/>
                  </a:lnTo>
                  <a:lnTo>
                    <a:pt x="242" y="155"/>
                  </a:lnTo>
                  <a:lnTo>
                    <a:pt x="215" y="170"/>
                  </a:lnTo>
                  <a:lnTo>
                    <a:pt x="190" y="191"/>
                  </a:lnTo>
                  <a:lnTo>
                    <a:pt x="169" y="215"/>
                  </a:lnTo>
                  <a:lnTo>
                    <a:pt x="154" y="243"/>
                  </a:lnTo>
                  <a:lnTo>
                    <a:pt x="145" y="274"/>
                  </a:lnTo>
                  <a:lnTo>
                    <a:pt x="142" y="308"/>
                  </a:lnTo>
                  <a:lnTo>
                    <a:pt x="145" y="341"/>
                  </a:lnTo>
                  <a:lnTo>
                    <a:pt x="154" y="371"/>
                  </a:lnTo>
                  <a:lnTo>
                    <a:pt x="169" y="400"/>
                  </a:lnTo>
                  <a:lnTo>
                    <a:pt x="190" y="424"/>
                  </a:lnTo>
                  <a:lnTo>
                    <a:pt x="215" y="444"/>
                  </a:lnTo>
                  <a:lnTo>
                    <a:pt x="242" y="459"/>
                  </a:lnTo>
                  <a:lnTo>
                    <a:pt x="274" y="469"/>
                  </a:lnTo>
                  <a:lnTo>
                    <a:pt x="307" y="472"/>
                  </a:lnTo>
                  <a:lnTo>
                    <a:pt x="340" y="469"/>
                  </a:lnTo>
                  <a:lnTo>
                    <a:pt x="371" y="459"/>
                  </a:lnTo>
                  <a:lnTo>
                    <a:pt x="399" y="444"/>
                  </a:lnTo>
                  <a:lnTo>
                    <a:pt x="424" y="424"/>
                  </a:lnTo>
                  <a:lnTo>
                    <a:pt x="443" y="400"/>
                  </a:lnTo>
                  <a:lnTo>
                    <a:pt x="458" y="371"/>
                  </a:lnTo>
                  <a:lnTo>
                    <a:pt x="468" y="341"/>
                  </a:lnTo>
                  <a:lnTo>
                    <a:pt x="472" y="308"/>
                  </a:lnTo>
                  <a:lnTo>
                    <a:pt x="468" y="274"/>
                  </a:lnTo>
                  <a:lnTo>
                    <a:pt x="458" y="243"/>
                  </a:lnTo>
                  <a:lnTo>
                    <a:pt x="443" y="215"/>
                  </a:lnTo>
                  <a:lnTo>
                    <a:pt x="424" y="191"/>
                  </a:lnTo>
                  <a:lnTo>
                    <a:pt x="399" y="170"/>
                  </a:lnTo>
                  <a:lnTo>
                    <a:pt x="371" y="155"/>
                  </a:lnTo>
                  <a:lnTo>
                    <a:pt x="340" y="145"/>
                  </a:lnTo>
                  <a:lnTo>
                    <a:pt x="307" y="142"/>
                  </a:lnTo>
                  <a:close/>
                  <a:moveTo>
                    <a:pt x="307" y="0"/>
                  </a:moveTo>
                  <a:lnTo>
                    <a:pt x="352" y="3"/>
                  </a:lnTo>
                  <a:lnTo>
                    <a:pt x="395" y="13"/>
                  </a:lnTo>
                  <a:lnTo>
                    <a:pt x="436" y="28"/>
                  </a:lnTo>
                  <a:lnTo>
                    <a:pt x="473" y="50"/>
                  </a:lnTo>
                  <a:lnTo>
                    <a:pt x="507" y="75"/>
                  </a:lnTo>
                  <a:lnTo>
                    <a:pt x="538" y="106"/>
                  </a:lnTo>
                  <a:lnTo>
                    <a:pt x="564" y="140"/>
                  </a:lnTo>
                  <a:lnTo>
                    <a:pt x="585" y="178"/>
                  </a:lnTo>
                  <a:lnTo>
                    <a:pt x="601" y="218"/>
                  </a:lnTo>
                  <a:lnTo>
                    <a:pt x="610" y="261"/>
                  </a:lnTo>
                  <a:lnTo>
                    <a:pt x="614" y="308"/>
                  </a:lnTo>
                  <a:lnTo>
                    <a:pt x="610" y="353"/>
                  </a:lnTo>
                  <a:lnTo>
                    <a:pt x="601" y="396"/>
                  </a:lnTo>
                  <a:lnTo>
                    <a:pt x="586" y="437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9"/>
                  </a:lnTo>
                  <a:lnTo>
                    <a:pt x="475" y="565"/>
                  </a:lnTo>
                  <a:lnTo>
                    <a:pt x="438" y="585"/>
                  </a:lnTo>
                  <a:lnTo>
                    <a:pt x="397" y="601"/>
                  </a:lnTo>
                  <a:lnTo>
                    <a:pt x="355" y="611"/>
                  </a:lnTo>
                  <a:lnTo>
                    <a:pt x="355" y="942"/>
                  </a:lnTo>
                  <a:lnTo>
                    <a:pt x="352" y="961"/>
                  </a:lnTo>
                  <a:lnTo>
                    <a:pt x="345" y="978"/>
                  </a:lnTo>
                  <a:lnTo>
                    <a:pt x="334" y="993"/>
                  </a:lnTo>
                  <a:lnTo>
                    <a:pt x="320" y="1004"/>
                  </a:lnTo>
                  <a:lnTo>
                    <a:pt x="302" y="1011"/>
                  </a:lnTo>
                  <a:lnTo>
                    <a:pt x="283" y="1013"/>
                  </a:lnTo>
                  <a:lnTo>
                    <a:pt x="265" y="1011"/>
                  </a:lnTo>
                  <a:lnTo>
                    <a:pt x="248" y="1004"/>
                  </a:lnTo>
                  <a:lnTo>
                    <a:pt x="234" y="993"/>
                  </a:lnTo>
                  <a:lnTo>
                    <a:pt x="222" y="978"/>
                  </a:lnTo>
                  <a:lnTo>
                    <a:pt x="216" y="961"/>
                  </a:lnTo>
                  <a:lnTo>
                    <a:pt x="212" y="942"/>
                  </a:lnTo>
                  <a:lnTo>
                    <a:pt x="212" y="600"/>
                  </a:lnTo>
                  <a:lnTo>
                    <a:pt x="173" y="584"/>
                  </a:lnTo>
                  <a:lnTo>
                    <a:pt x="136" y="564"/>
                  </a:lnTo>
                  <a:lnTo>
                    <a:pt x="103" y="537"/>
                  </a:lnTo>
                  <a:lnTo>
                    <a:pt x="73" y="507"/>
                  </a:lnTo>
                  <a:lnTo>
                    <a:pt x="48" y="473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2"/>
                  </a:lnTo>
                  <a:lnTo>
                    <a:pt x="0" y="308"/>
                  </a:lnTo>
                  <a:lnTo>
                    <a:pt x="3" y="261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0"/>
                  </a:lnTo>
                  <a:lnTo>
                    <a:pt x="75" y="106"/>
                  </a:lnTo>
                  <a:lnTo>
                    <a:pt x="105" y="75"/>
                  </a:lnTo>
                  <a:lnTo>
                    <a:pt x="139" y="50"/>
                  </a:lnTo>
                  <a:lnTo>
                    <a:pt x="177" y="28"/>
                  </a:lnTo>
                  <a:lnTo>
                    <a:pt x="218" y="13"/>
                  </a:lnTo>
                  <a:lnTo>
                    <a:pt x="262" y="3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 noEditPoints="1"/>
            </p:cNvSpPr>
            <p:nvPr/>
          </p:nvSpPr>
          <p:spPr bwMode="auto">
            <a:xfrm>
              <a:off x="3471863" y="2151063"/>
              <a:ext cx="155575" cy="98425"/>
            </a:xfrm>
            <a:custGeom>
              <a:avLst/>
              <a:gdLst>
                <a:gd name="T0" fmla="*/ 277 w 980"/>
                <a:gd name="T1" fmla="*/ 145 h 616"/>
                <a:gd name="T2" fmla="*/ 223 w 980"/>
                <a:gd name="T3" fmla="*/ 165 h 616"/>
                <a:gd name="T4" fmla="*/ 180 w 980"/>
                <a:gd name="T5" fmla="*/ 201 h 616"/>
                <a:gd name="T6" fmla="*/ 152 w 980"/>
                <a:gd name="T7" fmla="*/ 250 h 616"/>
                <a:gd name="T8" fmla="*/ 142 w 980"/>
                <a:gd name="T9" fmla="*/ 307 h 616"/>
                <a:gd name="T10" fmla="*/ 154 w 980"/>
                <a:gd name="T11" fmla="*/ 372 h 616"/>
                <a:gd name="T12" fmla="*/ 190 w 980"/>
                <a:gd name="T13" fmla="*/ 425 h 616"/>
                <a:gd name="T14" fmla="*/ 242 w 980"/>
                <a:gd name="T15" fmla="*/ 460 h 616"/>
                <a:gd name="T16" fmla="*/ 307 w 980"/>
                <a:gd name="T17" fmla="*/ 473 h 616"/>
                <a:gd name="T18" fmla="*/ 371 w 980"/>
                <a:gd name="T19" fmla="*/ 460 h 616"/>
                <a:gd name="T20" fmla="*/ 424 w 980"/>
                <a:gd name="T21" fmla="*/ 425 h 616"/>
                <a:gd name="T22" fmla="*/ 459 w 980"/>
                <a:gd name="T23" fmla="*/ 372 h 616"/>
                <a:gd name="T24" fmla="*/ 472 w 980"/>
                <a:gd name="T25" fmla="*/ 307 h 616"/>
                <a:gd name="T26" fmla="*/ 459 w 980"/>
                <a:gd name="T27" fmla="*/ 244 h 616"/>
                <a:gd name="T28" fmla="*/ 424 w 980"/>
                <a:gd name="T29" fmla="*/ 191 h 616"/>
                <a:gd name="T30" fmla="*/ 371 w 980"/>
                <a:gd name="T31" fmla="*/ 156 h 616"/>
                <a:gd name="T32" fmla="*/ 307 w 980"/>
                <a:gd name="T33" fmla="*/ 143 h 616"/>
                <a:gd name="T34" fmla="*/ 352 w 980"/>
                <a:gd name="T35" fmla="*/ 3 h 616"/>
                <a:gd name="T36" fmla="*/ 436 w 980"/>
                <a:gd name="T37" fmla="*/ 29 h 616"/>
                <a:gd name="T38" fmla="*/ 507 w 980"/>
                <a:gd name="T39" fmla="*/ 76 h 616"/>
                <a:gd name="T40" fmla="*/ 564 w 980"/>
                <a:gd name="T41" fmla="*/ 141 h 616"/>
                <a:gd name="T42" fmla="*/ 601 w 980"/>
                <a:gd name="T43" fmla="*/ 219 h 616"/>
                <a:gd name="T44" fmla="*/ 910 w 980"/>
                <a:gd name="T45" fmla="*/ 262 h 616"/>
                <a:gd name="T46" fmla="*/ 946 w 980"/>
                <a:gd name="T47" fmla="*/ 272 h 616"/>
                <a:gd name="T48" fmla="*/ 971 w 980"/>
                <a:gd name="T49" fmla="*/ 298 h 616"/>
                <a:gd name="T50" fmla="*/ 980 w 980"/>
                <a:gd name="T51" fmla="*/ 334 h 616"/>
                <a:gd name="T52" fmla="*/ 971 w 980"/>
                <a:gd name="T53" fmla="*/ 370 h 616"/>
                <a:gd name="T54" fmla="*/ 946 w 980"/>
                <a:gd name="T55" fmla="*/ 396 h 616"/>
                <a:gd name="T56" fmla="*/ 910 w 980"/>
                <a:gd name="T57" fmla="*/ 405 h 616"/>
                <a:gd name="T58" fmla="*/ 582 w 980"/>
                <a:gd name="T59" fmla="*/ 444 h 616"/>
                <a:gd name="T60" fmla="*/ 535 w 980"/>
                <a:gd name="T61" fmla="*/ 514 h 616"/>
                <a:gd name="T62" fmla="*/ 471 w 980"/>
                <a:gd name="T63" fmla="*/ 569 h 616"/>
                <a:gd name="T64" fmla="*/ 394 w 980"/>
                <a:gd name="T65" fmla="*/ 603 h 616"/>
                <a:gd name="T66" fmla="*/ 307 w 980"/>
                <a:gd name="T67" fmla="*/ 616 h 616"/>
                <a:gd name="T68" fmla="*/ 218 w 980"/>
                <a:gd name="T69" fmla="*/ 603 h 616"/>
                <a:gd name="T70" fmla="*/ 139 w 980"/>
                <a:gd name="T71" fmla="*/ 566 h 616"/>
                <a:gd name="T72" fmla="*/ 75 w 980"/>
                <a:gd name="T73" fmla="*/ 510 h 616"/>
                <a:gd name="T74" fmla="*/ 28 w 980"/>
                <a:gd name="T75" fmla="*/ 437 h 616"/>
                <a:gd name="T76" fmla="*/ 3 w 980"/>
                <a:gd name="T77" fmla="*/ 354 h 616"/>
                <a:gd name="T78" fmla="*/ 0 w 980"/>
                <a:gd name="T79" fmla="*/ 307 h 616"/>
                <a:gd name="T80" fmla="*/ 13 w 980"/>
                <a:gd name="T81" fmla="*/ 219 h 616"/>
                <a:gd name="T82" fmla="*/ 49 w 980"/>
                <a:gd name="T83" fmla="*/ 141 h 616"/>
                <a:gd name="T84" fmla="*/ 105 w 980"/>
                <a:gd name="T85" fmla="*/ 76 h 616"/>
                <a:gd name="T86" fmla="*/ 178 w 980"/>
                <a:gd name="T87" fmla="*/ 29 h 616"/>
                <a:gd name="T88" fmla="*/ 262 w 980"/>
                <a:gd name="T89" fmla="*/ 3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616">
                  <a:moveTo>
                    <a:pt x="307" y="143"/>
                  </a:moveTo>
                  <a:lnTo>
                    <a:pt x="277" y="145"/>
                  </a:lnTo>
                  <a:lnTo>
                    <a:pt x="249" y="152"/>
                  </a:lnTo>
                  <a:lnTo>
                    <a:pt x="223" y="165"/>
                  </a:lnTo>
                  <a:lnTo>
                    <a:pt x="201" y="181"/>
                  </a:lnTo>
                  <a:lnTo>
                    <a:pt x="180" y="201"/>
                  </a:lnTo>
                  <a:lnTo>
                    <a:pt x="164" y="225"/>
                  </a:lnTo>
                  <a:lnTo>
                    <a:pt x="152" y="250"/>
                  </a:lnTo>
                  <a:lnTo>
                    <a:pt x="145" y="278"/>
                  </a:lnTo>
                  <a:lnTo>
                    <a:pt x="142" y="307"/>
                  </a:lnTo>
                  <a:lnTo>
                    <a:pt x="145" y="341"/>
                  </a:lnTo>
                  <a:lnTo>
                    <a:pt x="154" y="372"/>
                  </a:lnTo>
                  <a:lnTo>
                    <a:pt x="171" y="400"/>
                  </a:lnTo>
                  <a:lnTo>
                    <a:pt x="190" y="425"/>
                  </a:lnTo>
                  <a:lnTo>
                    <a:pt x="215" y="445"/>
                  </a:lnTo>
                  <a:lnTo>
                    <a:pt x="242" y="460"/>
                  </a:lnTo>
                  <a:lnTo>
                    <a:pt x="274" y="470"/>
                  </a:lnTo>
                  <a:lnTo>
                    <a:pt x="307" y="473"/>
                  </a:lnTo>
                  <a:lnTo>
                    <a:pt x="340" y="470"/>
                  </a:lnTo>
                  <a:lnTo>
                    <a:pt x="371" y="460"/>
                  </a:lnTo>
                  <a:lnTo>
                    <a:pt x="399" y="445"/>
                  </a:lnTo>
                  <a:lnTo>
                    <a:pt x="424" y="425"/>
                  </a:lnTo>
                  <a:lnTo>
                    <a:pt x="444" y="400"/>
                  </a:lnTo>
                  <a:lnTo>
                    <a:pt x="459" y="372"/>
                  </a:lnTo>
                  <a:lnTo>
                    <a:pt x="469" y="341"/>
                  </a:lnTo>
                  <a:lnTo>
                    <a:pt x="472" y="307"/>
                  </a:lnTo>
                  <a:lnTo>
                    <a:pt x="469" y="274"/>
                  </a:lnTo>
                  <a:lnTo>
                    <a:pt x="459" y="244"/>
                  </a:lnTo>
                  <a:lnTo>
                    <a:pt x="444" y="216"/>
                  </a:lnTo>
                  <a:lnTo>
                    <a:pt x="424" y="191"/>
                  </a:lnTo>
                  <a:lnTo>
                    <a:pt x="399" y="171"/>
                  </a:lnTo>
                  <a:lnTo>
                    <a:pt x="371" y="156"/>
                  </a:lnTo>
                  <a:lnTo>
                    <a:pt x="340" y="146"/>
                  </a:lnTo>
                  <a:lnTo>
                    <a:pt x="307" y="143"/>
                  </a:lnTo>
                  <a:close/>
                  <a:moveTo>
                    <a:pt x="307" y="0"/>
                  </a:moveTo>
                  <a:lnTo>
                    <a:pt x="352" y="3"/>
                  </a:lnTo>
                  <a:lnTo>
                    <a:pt x="395" y="14"/>
                  </a:lnTo>
                  <a:lnTo>
                    <a:pt x="436" y="29"/>
                  </a:lnTo>
                  <a:lnTo>
                    <a:pt x="473" y="50"/>
                  </a:lnTo>
                  <a:lnTo>
                    <a:pt x="507" y="76"/>
                  </a:lnTo>
                  <a:lnTo>
                    <a:pt x="539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1" y="219"/>
                  </a:lnTo>
                  <a:lnTo>
                    <a:pt x="610" y="262"/>
                  </a:lnTo>
                  <a:lnTo>
                    <a:pt x="910" y="262"/>
                  </a:lnTo>
                  <a:lnTo>
                    <a:pt x="929" y="265"/>
                  </a:lnTo>
                  <a:lnTo>
                    <a:pt x="946" y="272"/>
                  </a:lnTo>
                  <a:lnTo>
                    <a:pt x="960" y="284"/>
                  </a:lnTo>
                  <a:lnTo>
                    <a:pt x="971" y="298"/>
                  </a:lnTo>
                  <a:lnTo>
                    <a:pt x="978" y="315"/>
                  </a:lnTo>
                  <a:lnTo>
                    <a:pt x="980" y="334"/>
                  </a:lnTo>
                  <a:lnTo>
                    <a:pt x="978" y="352"/>
                  </a:lnTo>
                  <a:lnTo>
                    <a:pt x="971" y="370"/>
                  </a:lnTo>
                  <a:lnTo>
                    <a:pt x="960" y="384"/>
                  </a:lnTo>
                  <a:lnTo>
                    <a:pt x="946" y="396"/>
                  </a:lnTo>
                  <a:lnTo>
                    <a:pt x="929" y="402"/>
                  </a:lnTo>
                  <a:lnTo>
                    <a:pt x="910" y="405"/>
                  </a:lnTo>
                  <a:lnTo>
                    <a:pt x="599" y="405"/>
                  </a:lnTo>
                  <a:lnTo>
                    <a:pt x="582" y="444"/>
                  </a:lnTo>
                  <a:lnTo>
                    <a:pt x="561" y="480"/>
                  </a:lnTo>
                  <a:lnTo>
                    <a:pt x="535" y="514"/>
                  </a:lnTo>
                  <a:lnTo>
                    <a:pt x="505" y="543"/>
                  </a:lnTo>
                  <a:lnTo>
                    <a:pt x="471" y="569"/>
                  </a:lnTo>
                  <a:lnTo>
                    <a:pt x="433" y="588"/>
                  </a:lnTo>
                  <a:lnTo>
                    <a:pt x="394" y="603"/>
                  </a:lnTo>
                  <a:lnTo>
                    <a:pt x="351" y="613"/>
                  </a:lnTo>
                  <a:lnTo>
                    <a:pt x="307" y="616"/>
                  </a:lnTo>
                  <a:lnTo>
                    <a:pt x="262" y="613"/>
                  </a:lnTo>
                  <a:lnTo>
                    <a:pt x="218" y="603"/>
                  </a:lnTo>
                  <a:lnTo>
                    <a:pt x="177" y="587"/>
                  </a:lnTo>
                  <a:lnTo>
                    <a:pt x="139" y="566"/>
                  </a:lnTo>
                  <a:lnTo>
                    <a:pt x="105" y="541"/>
                  </a:lnTo>
                  <a:lnTo>
                    <a:pt x="75" y="510"/>
                  </a:lnTo>
                  <a:lnTo>
                    <a:pt x="49" y="475"/>
                  </a:lnTo>
                  <a:lnTo>
                    <a:pt x="28" y="437"/>
                  </a:lnTo>
                  <a:lnTo>
                    <a:pt x="13" y="397"/>
                  </a:lnTo>
                  <a:lnTo>
                    <a:pt x="3" y="354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9"/>
                  </a:lnTo>
                  <a:lnTo>
                    <a:pt x="29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39" y="50"/>
                  </a:lnTo>
                  <a:lnTo>
                    <a:pt x="178" y="29"/>
                  </a:lnTo>
                  <a:lnTo>
                    <a:pt x="219" y="14"/>
                  </a:lnTo>
                  <a:lnTo>
                    <a:pt x="262" y="3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 noEditPoints="1"/>
            </p:cNvSpPr>
            <p:nvPr/>
          </p:nvSpPr>
          <p:spPr bwMode="auto">
            <a:xfrm>
              <a:off x="3540126" y="1987550"/>
              <a:ext cx="127000" cy="130175"/>
            </a:xfrm>
            <a:custGeom>
              <a:avLst/>
              <a:gdLst>
                <a:gd name="T0" fmla="*/ 281 w 808"/>
                <a:gd name="T1" fmla="*/ 144 h 820"/>
                <a:gd name="T2" fmla="*/ 233 w 808"/>
                <a:gd name="T3" fmla="*/ 160 h 820"/>
                <a:gd name="T4" fmla="*/ 190 w 808"/>
                <a:gd name="T5" fmla="*/ 191 h 820"/>
                <a:gd name="T6" fmla="*/ 157 w 808"/>
                <a:gd name="T7" fmla="*/ 239 h 820"/>
                <a:gd name="T8" fmla="*/ 143 w 808"/>
                <a:gd name="T9" fmla="*/ 294 h 820"/>
                <a:gd name="T10" fmla="*/ 147 w 808"/>
                <a:gd name="T11" fmla="*/ 350 h 820"/>
                <a:gd name="T12" fmla="*/ 172 w 808"/>
                <a:gd name="T13" fmla="*/ 402 h 820"/>
                <a:gd name="T14" fmla="*/ 210 w 808"/>
                <a:gd name="T15" fmla="*/ 442 h 820"/>
                <a:gd name="T16" fmla="*/ 256 w 808"/>
                <a:gd name="T17" fmla="*/ 466 h 820"/>
                <a:gd name="T18" fmla="*/ 307 w 808"/>
                <a:gd name="T19" fmla="*/ 473 h 820"/>
                <a:gd name="T20" fmla="*/ 358 w 808"/>
                <a:gd name="T21" fmla="*/ 466 h 820"/>
                <a:gd name="T22" fmla="*/ 404 w 808"/>
                <a:gd name="T23" fmla="*/ 442 h 820"/>
                <a:gd name="T24" fmla="*/ 443 w 808"/>
                <a:gd name="T25" fmla="*/ 402 h 820"/>
                <a:gd name="T26" fmla="*/ 467 w 808"/>
                <a:gd name="T27" fmla="*/ 350 h 820"/>
                <a:gd name="T28" fmla="*/ 472 w 808"/>
                <a:gd name="T29" fmla="*/ 294 h 820"/>
                <a:gd name="T30" fmla="*/ 458 w 808"/>
                <a:gd name="T31" fmla="*/ 239 h 820"/>
                <a:gd name="T32" fmla="*/ 424 w 808"/>
                <a:gd name="T33" fmla="*/ 191 h 820"/>
                <a:gd name="T34" fmla="*/ 382 w 808"/>
                <a:gd name="T35" fmla="*/ 160 h 820"/>
                <a:gd name="T36" fmla="*/ 334 w 808"/>
                <a:gd name="T37" fmla="*/ 144 h 820"/>
                <a:gd name="T38" fmla="*/ 307 w 808"/>
                <a:gd name="T39" fmla="*/ 0 h 820"/>
                <a:gd name="T40" fmla="*/ 386 w 808"/>
                <a:gd name="T41" fmla="*/ 11 h 820"/>
                <a:gd name="T42" fmla="*/ 460 w 808"/>
                <a:gd name="T43" fmla="*/ 41 h 820"/>
                <a:gd name="T44" fmla="*/ 523 w 808"/>
                <a:gd name="T45" fmla="*/ 91 h 820"/>
                <a:gd name="T46" fmla="*/ 572 w 808"/>
                <a:gd name="T47" fmla="*/ 152 h 820"/>
                <a:gd name="T48" fmla="*/ 602 w 808"/>
                <a:gd name="T49" fmla="*/ 222 h 820"/>
                <a:gd name="T50" fmla="*/ 614 w 808"/>
                <a:gd name="T51" fmla="*/ 296 h 820"/>
                <a:gd name="T52" fmla="*/ 607 w 808"/>
                <a:gd name="T53" fmla="*/ 370 h 820"/>
                <a:gd name="T54" fmla="*/ 584 w 808"/>
                <a:gd name="T55" fmla="*/ 442 h 820"/>
                <a:gd name="T56" fmla="*/ 787 w 808"/>
                <a:gd name="T57" fmla="*/ 698 h 820"/>
                <a:gd name="T58" fmla="*/ 806 w 808"/>
                <a:gd name="T59" fmla="*/ 730 h 820"/>
                <a:gd name="T60" fmla="*/ 806 w 808"/>
                <a:gd name="T61" fmla="*/ 766 h 820"/>
                <a:gd name="T62" fmla="*/ 787 w 808"/>
                <a:gd name="T63" fmla="*/ 798 h 820"/>
                <a:gd name="T64" fmla="*/ 754 w 808"/>
                <a:gd name="T65" fmla="*/ 818 h 820"/>
                <a:gd name="T66" fmla="*/ 719 w 808"/>
                <a:gd name="T67" fmla="*/ 818 h 820"/>
                <a:gd name="T68" fmla="*/ 686 w 808"/>
                <a:gd name="T69" fmla="*/ 798 h 820"/>
                <a:gd name="T70" fmla="*/ 426 w 808"/>
                <a:gd name="T71" fmla="*/ 592 h 820"/>
                <a:gd name="T72" fmla="*/ 349 w 808"/>
                <a:gd name="T73" fmla="*/ 613 h 820"/>
                <a:gd name="T74" fmla="*/ 267 w 808"/>
                <a:gd name="T75" fmla="*/ 613 h 820"/>
                <a:gd name="T76" fmla="*/ 190 w 808"/>
                <a:gd name="T77" fmla="*/ 593 h 820"/>
                <a:gd name="T78" fmla="*/ 120 w 808"/>
                <a:gd name="T79" fmla="*/ 553 h 820"/>
                <a:gd name="T80" fmla="*/ 62 w 808"/>
                <a:gd name="T81" fmla="*/ 494 h 820"/>
                <a:gd name="T82" fmla="*/ 21 w 808"/>
                <a:gd name="T83" fmla="*/ 424 h 820"/>
                <a:gd name="T84" fmla="*/ 2 w 808"/>
                <a:gd name="T85" fmla="*/ 348 h 820"/>
                <a:gd name="T86" fmla="*/ 2 w 808"/>
                <a:gd name="T87" fmla="*/ 268 h 820"/>
                <a:gd name="T88" fmla="*/ 21 w 808"/>
                <a:gd name="T89" fmla="*/ 192 h 820"/>
                <a:gd name="T90" fmla="*/ 62 w 808"/>
                <a:gd name="T91" fmla="*/ 122 h 820"/>
                <a:gd name="T92" fmla="*/ 120 w 808"/>
                <a:gd name="T93" fmla="*/ 64 h 820"/>
                <a:gd name="T94" fmla="*/ 189 w 808"/>
                <a:gd name="T95" fmla="*/ 24 h 820"/>
                <a:gd name="T96" fmla="*/ 266 w 808"/>
                <a:gd name="T97" fmla="*/ 2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8" h="820">
                  <a:moveTo>
                    <a:pt x="307" y="142"/>
                  </a:moveTo>
                  <a:lnTo>
                    <a:pt x="281" y="144"/>
                  </a:lnTo>
                  <a:lnTo>
                    <a:pt x="256" y="151"/>
                  </a:lnTo>
                  <a:lnTo>
                    <a:pt x="233" y="160"/>
                  </a:lnTo>
                  <a:lnTo>
                    <a:pt x="210" y="173"/>
                  </a:lnTo>
                  <a:lnTo>
                    <a:pt x="190" y="191"/>
                  </a:lnTo>
                  <a:lnTo>
                    <a:pt x="172" y="213"/>
                  </a:lnTo>
                  <a:lnTo>
                    <a:pt x="157" y="239"/>
                  </a:lnTo>
                  <a:lnTo>
                    <a:pt x="147" y="266"/>
                  </a:lnTo>
                  <a:lnTo>
                    <a:pt x="143" y="294"/>
                  </a:lnTo>
                  <a:lnTo>
                    <a:pt x="143" y="322"/>
                  </a:lnTo>
                  <a:lnTo>
                    <a:pt x="147" y="350"/>
                  </a:lnTo>
                  <a:lnTo>
                    <a:pt x="157" y="377"/>
                  </a:lnTo>
                  <a:lnTo>
                    <a:pt x="172" y="402"/>
                  </a:lnTo>
                  <a:lnTo>
                    <a:pt x="190" y="425"/>
                  </a:lnTo>
                  <a:lnTo>
                    <a:pt x="210" y="442"/>
                  </a:lnTo>
                  <a:lnTo>
                    <a:pt x="233" y="456"/>
                  </a:lnTo>
                  <a:lnTo>
                    <a:pt x="256" y="466"/>
                  </a:lnTo>
                  <a:lnTo>
                    <a:pt x="281" y="471"/>
                  </a:lnTo>
                  <a:lnTo>
                    <a:pt x="307" y="473"/>
                  </a:lnTo>
                  <a:lnTo>
                    <a:pt x="334" y="471"/>
                  </a:lnTo>
                  <a:lnTo>
                    <a:pt x="358" y="466"/>
                  </a:lnTo>
                  <a:lnTo>
                    <a:pt x="382" y="456"/>
                  </a:lnTo>
                  <a:lnTo>
                    <a:pt x="404" y="442"/>
                  </a:lnTo>
                  <a:lnTo>
                    <a:pt x="424" y="425"/>
                  </a:lnTo>
                  <a:lnTo>
                    <a:pt x="443" y="402"/>
                  </a:lnTo>
                  <a:lnTo>
                    <a:pt x="458" y="377"/>
                  </a:lnTo>
                  <a:lnTo>
                    <a:pt x="467" y="350"/>
                  </a:lnTo>
                  <a:lnTo>
                    <a:pt x="472" y="322"/>
                  </a:lnTo>
                  <a:lnTo>
                    <a:pt x="472" y="294"/>
                  </a:lnTo>
                  <a:lnTo>
                    <a:pt x="467" y="266"/>
                  </a:lnTo>
                  <a:lnTo>
                    <a:pt x="458" y="239"/>
                  </a:lnTo>
                  <a:lnTo>
                    <a:pt x="443" y="213"/>
                  </a:lnTo>
                  <a:lnTo>
                    <a:pt x="424" y="191"/>
                  </a:lnTo>
                  <a:lnTo>
                    <a:pt x="404" y="173"/>
                  </a:lnTo>
                  <a:lnTo>
                    <a:pt x="382" y="160"/>
                  </a:lnTo>
                  <a:lnTo>
                    <a:pt x="358" y="151"/>
                  </a:lnTo>
                  <a:lnTo>
                    <a:pt x="334" y="144"/>
                  </a:lnTo>
                  <a:lnTo>
                    <a:pt x="307" y="142"/>
                  </a:lnTo>
                  <a:close/>
                  <a:moveTo>
                    <a:pt x="307" y="0"/>
                  </a:moveTo>
                  <a:lnTo>
                    <a:pt x="346" y="2"/>
                  </a:lnTo>
                  <a:lnTo>
                    <a:pt x="386" y="11"/>
                  </a:lnTo>
                  <a:lnTo>
                    <a:pt x="424" y="23"/>
                  </a:lnTo>
                  <a:lnTo>
                    <a:pt x="460" y="41"/>
                  </a:lnTo>
                  <a:lnTo>
                    <a:pt x="493" y="64"/>
                  </a:lnTo>
                  <a:lnTo>
                    <a:pt x="523" y="91"/>
                  </a:lnTo>
                  <a:lnTo>
                    <a:pt x="550" y="120"/>
                  </a:lnTo>
                  <a:lnTo>
                    <a:pt x="572" y="152"/>
                  </a:lnTo>
                  <a:lnTo>
                    <a:pt x="589" y="186"/>
                  </a:lnTo>
                  <a:lnTo>
                    <a:pt x="602" y="222"/>
                  </a:lnTo>
                  <a:lnTo>
                    <a:pt x="609" y="258"/>
                  </a:lnTo>
                  <a:lnTo>
                    <a:pt x="614" y="296"/>
                  </a:lnTo>
                  <a:lnTo>
                    <a:pt x="612" y="334"/>
                  </a:lnTo>
                  <a:lnTo>
                    <a:pt x="607" y="370"/>
                  </a:lnTo>
                  <a:lnTo>
                    <a:pt x="597" y="407"/>
                  </a:lnTo>
                  <a:lnTo>
                    <a:pt x="584" y="442"/>
                  </a:lnTo>
                  <a:lnTo>
                    <a:pt x="564" y="476"/>
                  </a:lnTo>
                  <a:lnTo>
                    <a:pt x="787" y="698"/>
                  </a:lnTo>
                  <a:lnTo>
                    <a:pt x="798" y="713"/>
                  </a:lnTo>
                  <a:lnTo>
                    <a:pt x="806" y="730"/>
                  </a:lnTo>
                  <a:lnTo>
                    <a:pt x="808" y="749"/>
                  </a:lnTo>
                  <a:lnTo>
                    <a:pt x="806" y="766"/>
                  </a:lnTo>
                  <a:lnTo>
                    <a:pt x="798" y="783"/>
                  </a:lnTo>
                  <a:lnTo>
                    <a:pt x="787" y="798"/>
                  </a:lnTo>
                  <a:lnTo>
                    <a:pt x="771" y="810"/>
                  </a:lnTo>
                  <a:lnTo>
                    <a:pt x="754" y="818"/>
                  </a:lnTo>
                  <a:lnTo>
                    <a:pt x="737" y="820"/>
                  </a:lnTo>
                  <a:lnTo>
                    <a:pt x="719" y="818"/>
                  </a:lnTo>
                  <a:lnTo>
                    <a:pt x="702" y="810"/>
                  </a:lnTo>
                  <a:lnTo>
                    <a:pt x="686" y="798"/>
                  </a:lnTo>
                  <a:lnTo>
                    <a:pt x="462" y="573"/>
                  </a:lnTo>
                  <a:lnTo>
                    <a:pt x="426" y="592"/>
                  </a:lnTo>
                  <a:lnTo>
                    <a:pt x="388" y="606"/>
                  </a:lnTo>
                  <a:lnTo>
                    <a:pt x="349" y="613"/>
                  </a:lnTo>
                  <a:lnTo>
                    <a:pt x="307" y="616"/>
                  </a:lnTo>
                  <a:lnTo>
                    <a:pt x="267" y="613"/>
                  </a:lnTo>
                  <a:lnTo>
                    <a:pt x="227" y="606"/>
                  </a:lnTo>
                  <a:lnTo>
                    <a:pt x="190" y="593"/>
                  </a:lnTo>
                  <a:lnTo>
                    <a:pt x="153" y="574"/>
                  </a:lnTo>
                  <a:lnTo>
                    <a:pt x="120" y="553"/>
                  </a:lnTo>
                  <a:lnTo>
                    <a:pt x="89" y="526"/>
                  </a:lnTo>
                  <a:lnTo>
                    <a:pt x="62" y="494"/>
                  </a:lnTo>
                  <a:lnTo>
                    <a:pt x="40" y="460"/>
                  </a:lnTo>
                  <a:lnTo>
                    <a:pt x="21" y="424"/>
                  </a:lnTo>
                  <a:lnTo>
                    <a:pt x="10" y="386"/>
                  </a:lnTo>
                  <a:lnTo>
                    <a:pt x="2" y="348"/>
                  </a:lnTo>
                  <a:lnTo>
                    <a:pt x="0" y="308"/>
                  </a:lnTo>
                  <a:lnTo>
                    <a:pt x="2" y="268"/>
                  </a:lnTo>
                  <a:lnTo>
                    <a:pt x="10" y="229"/>
                  </a:lnTo>
                  <a:lnTo>
                    <a:pt x="21" y="192"/>
                  </a:lnTo>
                  <a:lnTo>
                    <a:pt x="40" y="156"/>
                  </a:lnTo>
                  <a:lnTo>
                    <a:pt x="62" y="122"/>
                  </a:lnTo>
                  <a:lnTo>
                    <a:pt x="89" y="91"/>
                  </a:lnTo>
                  <a:lnTo>
                    <a:pt x="120" y="64"/>
                  </a:lnTo>
                  <a:lnTo>
                    <a:pt x="153" y="41"/>
                  </a:lnTo>
                  <a:lnTo>
                    <a:pt x="189" y="24"/>
                  </a:lnTo>
                  <a:lnTo>
                    <a:pt x="226" y="11"/>
                  </a:lnTo>
                  <a:lnTo>
                    <a:pt x="266" y="2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3590926" y="2117725"/>
              <a:ext cx="322263" cy="347662"/>
            </a:xfrm>
            <a:custGeom>
              <a:avLst/>
              <a:gdLst>
                <a:gd name="T0" fmla="*/ 1164 w 2036"/>
                <a:gd name="T1" fmla="*/ 12 h 2192"/>
                <a:gd name="T2" fmla="*/ 1340 w 2036"/>
                <a:gd name="T3" fmla="*/ 107 h 2192"/>
                <a:gd name="T4" fmla="*/ 1453 w 2036"/>
                <a:gd name="T5" fmla="*/ 270 h 2192"/>
                <a:gd name="T6" fmla="*/ 1481 w 2036"/>
                <a:gd name="T7" fmla="*/ 813 h 2192"/>
                <a:gd name="T8" fmla="*/ 1446 w 2036"/>
                <a:gd name="T9" fmla="*/ 942 h 2192"/>
                <a:gd name="T10" fmla="*/ 1426 w 2036"/>
                <a:gd name="T11" fmla="*/ 1314 h 2192"/>
                <a:gd name="T12" fmla="*/ 1562 w 2036"/>
                <a:gd name="T13" fmla="*/ 1389 h 2192"/>
                <a:gd name="T14" fmla="*/ 1742 w 2036"/>
                <a:gd name="T15" fmla="*/ 1503 h 2192"/>
                <a:gd name="T16" fmla="*/ 1941 w 2036"/>
                <a:gd name="T17" fmla="*/ 1653 h 2192"/>
                <a:gd name="T18" fmla="*/ 2024 w 2036"/>
                <a:gd name="T19" fmla="*/ 1777 h 2192"/>
                <a:gd name="T20" fmla="*/ 2034 w 2036"/>
                <a:gd name="T21" fmla="*/ 2140 h 2192"/>
                <a:gd name="T22" fmla="*/ 1983 w 2036"/>
                <a:gd name="T23" fmla="*/ 2189 h 2192"/>
                <a:gd name="T24" fmla="*/ 1915 w 2036"/>
                <a:gd name="T25" fmla="*/ 2171 h 2192"/>
                <a:gd name="T26" fmla="*/ 1894 w 2036"/>
                <a:gd name="T27" fmla="*/ 1854 h 2192"/>
                <a:gd name="T28" fmla="*/ 1850 w 2036"/>
                <a:gd name="T29" fmla="*/ 1762 h 2192"/>
                <a:gd name="T30" fmla="*/ 1662 w 2036"/>
                <a:gd name="T31" fmla="*/ 1621 h 2192"/>
                <a:gd name="T32" fmla="*/ 1491 w 2036"/>
                <a:gd name="T33" fmla="*/ 1513 h 2192"/>
                <a:gd name="T34" fmla="*/ 1363 w 2036"/>
                <a:gd name="T35" fmla="*/ 1442 h 2192"/>
                <a:gd name="T36" fmla="*/ 1295 w 2036"/>
                <a:gd name="T37" fmla="*/ 1404 h 2192"/>
                <a:gd name="T38" fmla="*/ 1261 w 2036"/>
                <a:gd name="T39" fmla="*/ 1335 h 2192"/>
                <a:gd name="T40" fmla="*/ 1280 w 2036"/>
                <a:gd name="T41" fmla="*/ 912 h 2192"/>
                <a:gd name="T42" fmla="*/ 1332 w 2036"/>
                <a:gd name="T43" fmla="*/ 853 h 2192"/>
                <a:gd name="T44" fmla="*/ 1336 w 2036"/>
                <a:gd name="T45" fmla="*/ 381 h 2192"/>
                <a:gd name="T46" fmla="*/ 1271 w 2036"/>
                <a:gd name="T47" fmla="*/ 239 h 2192"/>
                <a:gd name="T48" fmla="*/ 1140 w 2036"/>
                <a:gd name="T49" fmla="*/ 154 h 2192"/>
                <a:gd name="T50" fmla="*/ 935 w 2036"/>
                <a:gd name="T51" fmla="*/ 146 h 2192"/>
                <a:gd name="T52" fmla="*/ 793 w 2036"/>
                <a:gd name="T53" fmla="*/ 211 h 2192"/>
                <a:gd name="T54" fmla="*/ 708 w 2036"/>
                <a:gd name="T55" fmla="*/ 343 h 2192"/>
                <a:gd name="T56" fmla="*/ 698 w 2036"/>
                <a:gd name="T57" fmla="*/ 834 h 2192"/>
                <a:gd name="T58" fmla="*/ 743 w 2036"/>
                <a:gd name="T59" fmla="*/ 901 h 2192"/>
                <a:gd name="T60" fmla="*/ 774 w 2036"/>
                <a:gd name="T61" fmla="*/ 959 h 2192"/>
                <a:gd name="T62" fmla="*/ 756 w 2036"/>
                <a:gd name="T63" fmla="*/ 1390 h 2192"/>
                <a:gd name="T64" fmla="*/ 695 w 2036"/>
                <a:gd name="T65" fmla="*/ 1430 h 2192"/>
                <a:gd name="T66" fmla="*/ 582 w 2036"/>
                <a:gd name="T67" fmla="*/ 1491 h 2192"/>
                <a:gd name="T68" fmla="*/ 419 w 2036"/>
                <a:gd name="T69" fmla="*/ 1591 h 2192"/>
                <a:gd name="T70" fmla="*/ 233 w 2036"/>
                <a:gd name="T71" fmla="*/ 1725 h 2192"/>
                <a:gd name="T72" fmla="*/ 150 w 2036"/>
                <a:gd name="T73" fmla="*/ 1813 h 2192"/>
                <a:gd name="T74" fmla="*/ 139 w 2036"/>
                <a:gd name="T75" fmla="*/ 2140 h 2192"/>
                <a:gd name="T76" fmla="*/ 90 w 2036"/>
                <a:gd name="T77" fmla="*/ 2189 h 2192"/>
                <a:gd name="T78" fmla="*/ 21 w 2036"/>
                <a:gd name="T79" fmla="*/ 2171 h 2192"/>
                <a:gd name="T80" fmla="*/ 0 w 2036"/>
                <a:gd name="T81" fmla="*/ 1854 h 2192"/>
                <a:gd name="T82" fmla="*/ 44 w 2036"/>
                <a:gd name="T83" fmla="*/ 1710 h 2192"/>
                <a:gd name="T84" fmla="*/ 195 w 2036"/>
                <a:gd name="T85" fmla="*/ 1574 h 2192"/>
                <a:gd name="T86" fmla="*/ 388 w 2036"/>
                <a:gd name="T87" fmla="*/ 1442 h 2192"/>
                <a:gd name="T88" fmla="*/ 549 w 2036"/>
                <a:gd name="T89" fmla="*/ 1347 h 2192"/>
                <a:gd name="T90" fmla="*/ 633 w 2036"/>
                <a:gd name="T91" fmla="*/ 993 h 2192"/>
                <a:gd name="T92" fmla="*/ 564 w 2036"/>
                <a:gd name="T93" fmla="*/ 880 h 2192"/>
                <a:gd name="T94" fmla="*/ 558 w 2036"/>
                <a:gd name="T95" fmla="*/ 370 h 2192"/>
                <a:gd name="T96" fmla="*/ 631 w 2036"/>
                <a:gd name="T97" fmla="*/ 181 h 2192"/>
                <a:gd name="T98" fmla="*/ 779 w 2036"/>
                <a:gd name="T99" fmla="*/ 49 h 2192"/>
                <a:gd name="T100" fmla="*/ 976 w 2036"/>
                <a:gd name="T101" fmla="*/ 0 h 2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36" h="2192">
                  <a:moveTo>
                    <a:pt x="976" y="0"/>
                  </a:moveTo>
                  <a:lnTo>
                    <a:pt x="1060" y="0"/>
                  </a:lnTo>
                  <a:lnTo>
                    <a:pt x="1112" y="3"/>
                  </a:lnTo>
                  <a:lnTo>
                    <a:pt x="1164" y="12"/>
                  </a:lnTo>
                  <a:lnTo>
                    <a:pt x="1212" y="29"/>
                  </a:lnTo>
                  <a:lnTo>
                    <a:pt x="1258" y="49"/>
                  </a:lnTo>
                  <a:lnTo>
                    <a:pt x="1301" y="76"/>
                  </a:lnTo>
                  <a:lnTo>
                    <a:pt x="1340" y="107"/>
                  </a:lnTo>
                  <a:lnTo>
                    <a:pt x="1375" y="142"/>
                  </a:lnTo>
                  <a:lnTo>
                    <a:pt x="1406" y="181"/>
                  </a:lnTo>
                  <a:lnTo>
                    <a:pt x="1432" y="224"/>
                  </a:lnTo>
                  <a:lnTo>
                    <a:pt x="1453" y="270"/>
                  </a:lnTo>
                  <a:lnTo>
                    <a:pt x="1468" y="319"/>
                  </a:lnTo>
                  <a:lnTo>
                    <a:pt x="1478" y="370"/>
                  </a:lnTo>
                  <a:lnTo>
                    <a:pt x="1481" y="422"/>
                  </a:lnTo>
                  <a:lnTo>
                    <a:pt x="1481" y="813"/>
                  </a:lnTo>
                  <a:lnTo>
                    <a:pt x="1479" y="847"/>
                  </a:lnTo>
                  <a:lnTo>
                    <a:pt x="1473" y="880"/>
                  </a:lnTo>
                  <a:lnTo>
                    <a:pt x="1461" y="912"/>
                  </a:lnTo>
                  <a:lnTo>
                    <a:pt x="1446" y="942"/>
                  </a:lnTo>
                  <a:lnTo>
                    <a:pt x="1426" y="969"/>
                  </a:lnTo>
                  <a:lnTo>
                    <a:pt x="1403" y="993"/>
                  </a:lnTo>
                  <a:lnTo>
                    <a:pt x="1403" y="1302"/>
                  </a:lnTo>
                  <a:lnTo>
                    <a:pt x="1426" y="1314"/>
                  </a:lnTo>
                  <a:lnTo>
                    <a:pt x="1454" y="1329"/>
                  </a:lnTo>
                  <a:lnTo>
                    <a:pt x="1487" y="1346"/>
                  </a:lnTo>
                  <a:lnTo>
                    <a:pt x="1522" y="1366"/>
                  </a:lnTo>
                  <a:lnTo>
                    <a:pt x="1562" y="1389"/>
                  </a:lnTo>
                  <a:lnTo>
                    <a:pt x="1603" y="1414"/>
                  </a:lnTo>
                  <a:lnTo>
                    <a:pt x="1647" y="1442"/>
                  </a:lnTo>
                  <a:lnTo>
                    <a:pt x="1694" y="1472"/>
                  </a:lnTo>
                  <a:lnTo>
                    <a:pt x="1742" y="1503"/>
                  </a:lnTo>
                  <a:lnTo>
                    <a:pt x="1791" y="1537"/>
                  </a:lnTo>
                  <a:lnTo>
                    <a:pt x="1841" y="1574"/>
                  </a:lnTo>
                  <a:lnTo>
                    <a:pt x="1891" y="1612"/>
                  </a:lnTo>
                  <a:lnTo>
                    <a:pt x="1941" y="1653"/>
                  </a:lnTo>
                  <a:lnTo>
                    <a:pt x="1969" y="1679"/>
                  </a:lnTo>
                  <a:lnTo>
                    <a:pt x="1992" y="1710"/>
                  </a:lnTo>
                  <a:lnTo>
                    <a:pt x="2011" y="1742"/>
                  </a:lnTo>
                  <a:lnTo>
                    <a:pt x="2024" y="1777"/>
                  </a:lnTo>
                  <a:lnTo>
                    <a:pt x="2033" y="1815"/>
                  </a:lnTo>
                  <a:lnTo>
                    <a:pt x="2036" y="1854"/>
                  </a:lnTo>
                  <a:lnTo>
                    <a:pt x="2036" y="2121"/>
                  </a:lnTo>
                  <a:lnTo>
                    <a:pt x="2034" y="2140"/>
                  </a:lnTo>
                  <a:lnTo>
                    <a:pt x="2026" y="2157"/>
                  </a:lnTo>
                  <a:lnTo>
                    <a:pt x="2015" y="2171"/>
                  </a:lnTo>
                  <a:lnTo>
                    <a:pt x="2000" y="2183"/>
                  </a:lnTo>
                  <a:lnTo>
                    <a:pt x="1983" y="2189"/>
                  </a:lnTo>
                  <a:lnTo>
                    <a:pt x="1965" y="2192"/>
                  </a:lnTo>
                  <a:lnTo>
                    <a:pt x="1946" y="2189"/>
                  </a:lnTo>
                  <a:lnTo>
                    <a:pt x="1929" y="2183"/>
                  </a:lnTo>
                  <a:lnTo>
                    <a:pt x="1915" y="2171"/>
                  </a:lnTo>
                  <a:lnTo>
                    <a:pt x="1904" y="2157"/>
                  </a:lnTo>
                  <a:lnTo>
                    <a:pt x="1896" y="2140"/>
                  </a:lnTo>
                  <a:lnTo>
                    <a:pt x="1894" y="2121"/>
                  </a:lnTo>
                  <a:lnTo>
                    <a:pt x="1894" y="1854"/>
                  </a:lnTo>
                  <a:lnTo>
                    <a:pt x="1891" y="1827"/>
                  </a:lnTo>
                  <a:lnTo>
                    <a:pt x="1882" y="1803"/>
                  </a:lnTo>
                  <a:lnTo>
                    <a:pt x="1868" y="1781"/>
                  </a:lnTo>
                  <a:lnTo>
                    <a:pt x="1850" y="1762"/>
                  </a:lnTo>
                  <a:lnTo>
                    <a:pt x="1803" y="1725"/>
                  </a:lnTo>
                  <a:lnTo>
                    <a:pt x="1756" y="1688"/>
                  </a:lnTo>
                  <a:lnTo>
                    <a:pt x="1709" y="1654"/>
                  </a:lnTo>
                  <a:lnTo>
                    <a:pt x="1662" y="1621"/>
                  </a:lnTo>
                  <a:lnTo>
                    <a:pt x="1616" y="1591"/>
                  </a:lnTo>
                  <a:lnTo>
                    <a:pt x="1572" y="1563"/>
                  </a:lnTo>
                  <a:lnTo>
                    <a:pt x="1531" y="1537"/>
                  </a:lnTo>
                  <a:lnTo>
                    <a:pt x="1491" y="1513"/>
                  </a:lnTo>
                  <a:lnTo>
                    <a:pt x="1454" y="1491"/>
                  </a:lnTo>
                  <a:lnTo>
                    <a:pt x="1420" y="1473"/>
                  </a:lnTo>
                  <a:lnTo>
                    <a:pt x="1390" y="1456"/>
                  </a:lnTo>
                  <a:lnTo>
                    <a:pt x="1363" y="1442"/>
                  </a:lnTo>
                  <a:lnTo>
                    <a:pt x="1341" y="1430"/>
                  </a:lnTo>
                  <a:lnTo>
                    <a:pt x="1324" y="1421"/>
                  </a:lnTo>
                  <a:lnTo>
                    <a:pt x="1311" y="1415"/>
                  </a:lnTo>
                  <a:lnTo>
                    <a:pt x="1295" y="1404"/>
                  </a:lnTo>
                  <a:lnTo>
                    <a:pt x="1281" y="1390"/>
                  </a:lnTo>
                  <a:lnTo>
                    <a:pt x="1270" y="1374"/>
                  </a:lnTo>
                  <a:lnTo>
                    <a:pt x="1263" y="1355"/>
                  </a:lnTo>
                  <a:lnTo>
                    <a:pt x="1261" y="1335"/>
                  </a:lnTo>
                  <a:lnTo>
                    <a:pt x="1261" y="959"/>
                  </a:lnTo>
                  <a:lnTo>
                    <a:pt x="1263" y="942"/>
                  </a:lnTo>
                  <a:lnTo>
                    <a:pt x="1270" y="926"/>
                  </a:lnTo>
                  <a:lnTo>
                    <a:pt x="1280" y="912"/>
                  </a:lnTo>
                  <a:lnTo>
                    <a:pt x="1292" y="901"/>
                  </a:lnTo>
                  <a:lnTo>
                    <a:pt x="1310" y="887"/>
                  </a:lnTo>
                  <a:lnTo>
                    <a:pt x="1322" y="872"/>
                  </a:lnTo>
                  <a:lnTo>
                    <a:pt x="1332" y="853"/>
                  </a:lnTo>
                  <a:lnTo>
                    <a:pt x="1337" y="834"/>
                  </a:lnTo>
                  <a:lnTo>
                    <a:pt x="1340" y="814"/>
                  </a:lnTo>
                  <a:lnTo>
                    <a:pt x="1340" y="423"/>
                  </a:lnTo>
                  <a:lnTo>
                    <a:pt x="1336" y="381"/>
                  </a:lnTo>
                  <a:lnTo>
                    <a:pt x="1328" y="343"/>
                  </a:lnTo>
                  <a:lnTo>
                    <a:pt x="1314" y="305"/>
                  </a:lnTo>
                  <a:lnTo>
                    <a:pt x="1295" y="271"/>
                  </a:lnTo>
                  <a:lnTo>
                    <a:pt x="1271" y="239"/>
                  </a:lnTo>
                  <a:lnTo>
                    <a:pt x="1243" y="211"/>
                  </a:lnTo>
                  <a:lnTo>
                    <a:pt x="1212" y="188"/>
                  </a:lnTo>
                  <a:lnTo>
                    <a:pt x="1178" y="168"/>
                  </a:lnTo>
                  <a:lnTo>
                    <a:pt x="1140" y="154"/>
                  </a:lnTo>
                  <a:lnTo>
                    <a:pt x="1101" y="146"/>
                  </a:lnTo>
                  <a:lnTo>
                    <a:pt x="1060" y="143"/>
                  </a:lnTo>
                  <a:lnTo>
                    <a:pt x="976" y="143"/>
                  </a:lnTo>
                  <a:lnTo>
                    <a:pt x="935" y="146"/>
                  </a:lnTo>
                  <a:lnTo>
                    <a:pt x="895" y="154"/>
                  </a:lnTo>
                  <a:lnTo>
                    <a:pt x="858" y="168"/>
                  </a:lnTo>
                  <a:lnTo>
                    <a:pt x="824" y="188"/>
                  </a:lnTo>
                  <a:lnTo>
                    <a:pt x="793" y="211"/>
                  </a:lnTo>
                  <a:lnTo>
                    <a:pt x="765" y="239"/>
                  </a:lnTo>
                  <a:lnTo>
                    <a:pt x="741" y="271"/>
                  </a:lnTo>
                  <a:lnTo>
                    <a:pt x="723" y="305"/>
                  </a:lnTo>
                  <a:lnTo>
                    <a:pt x="708" y="343"/>
                  </a:lnTo>
                  <a:lnTo>
                    <a:pt x="699" y="381"/>
                  </a:lnTo>
                  <a:lnTo>
                    <a:pt x="696" y="423"/>
                  </a:lnTo>
                  <a:lnTo>
                    <a:pt x="696" y="814"/>
                  </a:lnTo>
                  <a:lnTo>
                    <a:pt x="698" y="834"/>
                  </a:lnTo>
                  <a:lnTo>
                    <a:pt x="705" y="853"/>
                  </a:lnTo>
                  <a:lnTo>
                    <a:pt x="714" y="872"/>
                  </a:lnTo>
                  <a:lnTo>
                    <a:pt x="727" y="887"/>
                  </a:lnTo>
                  <a:lnTo>
                    <a:pt x="743" y="901"/>
                  </a:lnTo>
                  <a:lnTo>
                    <a:pt x="756" y="912"/>
                  </a:lnTo>
                  <a:lnTo>
                    <a:pt x="766" y="926"/>
                  </a:lnTo>
                  <a:lnTo>
                    <a:pt x="772" y="942"/>
                  </a:lnTo>
                  <a:lnTo>
                    <a:pt x="774" y="959"/>
                  </a:lnTo>
                  <a:lnTo>
                    <a:pt x="774" y="1335"/>
                  </a:lnTo>
                  <a:lnTo>
                    <a:pt x="772" y="1356"/>
                  </a:lnTo>
                  <a:lnTo>
                    <a:pt x="766" y="1374"/>
                  </a:lnTo>
                  <a:lnTo>
                    <a:pt x="756" y="1390"/>
                  </a:lnTo>
                  <a:lnTo>
                    <a:pt x="742" y="1404"/>
                  </a:lnTo>
                  <a:lnTo>
                    <a:pt x="725" y="1415"/>
                  </a:lnTo>
                  <a:lnTo>
                    <a:pt x="713" y="1421"/>
                  </a:lnTo>
                  <a:lnTo>
                    <a:pt x="695" y="1430"/>
                  </a:lnTo>
                  <a:lnTo>
                    <a:pt x="672" y="1442"/>
                  </a:lnTo>
                  <a:lnTo>
                    <a:pt x="647" y="1456"/>
                  </a:lnTo>
                  <a:lnTo>
                    <a:pt x="616" y="1473"/>
                  </a:lnTo>
                  <a:lnTo>
                    <a:pt x="582" y="1491"/>
                  </a:lnTo>
                  <a:lnTo>
                    <a:pt x="545" y="1513"/>
                  </a:lnTo>
                  <a:lnTo>
                    <a:pt x="505" y="1537"/>
                  </a:lnTo>
                  <a:lnTo>
                    <a:pt x="463" y="1563"/>
                  </a:lnTo>
                  <a:lnTo>
                    <a:pt x="419" y="1591"/>
                  </a:lnTo>
                  <a:lnTo>
                    <a:pt x="374" y="1621"/>
                  </a:lnTo>
                  <a:lnTo>
                    <a:pt x="327" y="1654"/>
                  </a:lnTo>
                  <a:lnTo>
                    <a:pt x="280" y="1688"/>
                  </a:lnTo>
                  <a:lnTo>
                    <a:pt x="233" y="1725"/>
                  </a:lnTo>
                  <a:lnTo>
                    <a:pt x="185" y="1762"/>
                  </a:lnTo>
                  <a:lnTo>
                    <a:pt x="170" y="1777"/>
                  </a:lnTo>
                  <a:lnTo>
                    <a:pt x="159" y="1793"/>
                  </a:lnTo>
                  <a:lnTo>
                    <a:pt x="150" y="1813"/>
                  </a:lnTo>
                  <a:lnTo>
                    <a:pt x="145" y="1832"/>
                  </a:lnTo>
                  <a:lnTo>
                    <a:pt x="142" y="1854"/>
                  </a:lnTo>
                  <a:lnTo>
                    <a:pt x="142" y="2121"/>
                  </a:lnTo>
                  <a:lnTo>
                    <a:pt x="139" y="2140"/>
                  </a:lnTo>
                  <a:lnTo>
                    <a:pt x="133" y="2157"/>
                  </a:lnTo>
                  <a:lnTo>
                    <a:pt x="121" y="2171"/>
                  </a:lnTo>
                  <a:lnTo>
                    <a:pt x="107" y="2183"/>
                  </a:lnTo>
                  <a:lnTo>
                    <a:pt x="90" y="2189"/>
                  </a:lnTo>
                  <a:lnTo>
                    <a:pt x="72" y="2192"/>
                  </a:lnTo>
                  <a:lnTo>
                    <a:pt x="52" y="2189"/>
                  </a:lnTo>
                  <a:lnTo>
                    <a:pt x="35" y="2183"/>
                  </a:lnTo>
                  <a:lnTo>
                    <a:pt x="21" y="2171"/>
                  </a:lnTo>
                  <a:lnTo>
                    <a:pt x="9" y="2157"/>
                  </a:lnTo>
                  <a:lnTo>
                    <a:pt x="3" y="2140"/>
                  </a:lnTo>
                  <a:lnTo>
                    <a:pt x="0" y="2121"/>
                  </a:lnTo>
                  <a:lnTo>
                    <a:pt x="0" y="1854"/>
                  </a:lnTo>
                  <a:lnTo>
                    <a:pt x="3" y="1815"/>
                  </a:lnTo>
                  <a:lnTo>
                    <a:pt x="12" y="1777"/>
                  </a:lnTo>
                  <a:lnTo>
                    <a:pt x="26" y="1742"/>
                  </a:lnTo>
                  <a:lnTo>
                    <a:pt x="44" y="1710"/>
                  </a:lnTo>
                  <a:lnTo>
                    <a:pt x="67" y="1679"/>
                  </a:lnTo>
                  <a:lnTo>
                    <a:pt x="95" y="1653"/>
                  </a:lnTo>
                  <a:lnTo>
                    <a:pt x="145" y="1613"/>
                  </a:lnTo>
                  <a:lnTo>
                    <a:pt x="195" y="1574"/>
                  </a:lnTo>
                  <a:lnTo>
                    <a:pt x="244" y="1537"/>
                  </a:lnTo>
                  <a:lnTo>
                    <a:pt x="294" y="1504"/>
                  </a:lnTo>
                  <a:lnTo>
                    <a:pt x="342" y="1472"/>
                  </a:lnTo>
                  <a:lnTo>
                    <a:pt x="388" y="1442"/>
                  </a:lnTo>
                  <a:lnTo>
                    <a:pt x="433" y="1415"/>
                  </a:lnTo>
                  <a:lnTo>
                    <a:pt x="475" y="1389"/>
                  </a:lnTo>
                  <a:lnTo>
                    <a:pt x="514" y="1366"/>
                  </a:lnTo>
                  <a:lnTo>
                    <a:pt x="549" y="1347"/>
                  </a:lnTo>
                  <a:lnTo>
                    <a:pt x="581" y="1329"/>
                  </a:lnTo>
                  <a:lnTo>
                    <a:pt x="609" y="1314"/>
                  </a:lnTo>
                  <a:lnTo>
                    <a:pt x="633" y="1302"/>
                  </a:lnTo>
                  <a:lnTo>
                    <a:pt x="633" y="993"/>
                  </a:lnTo>
                  <a:lnTo>
                    <a:pt x="610" y="969"/>
                  </a:lnTo>
                  <a:lnTo>
                    <a:pt x="591" y="942"/>
                  </a:lnTo>
                  <a:lnTo>
                    <a:pt x="575" y="912"/>
                  </a:lnTo>
                  <a:lnTo>
                    <a:pt x="564" y="880"/>
                  </a:lnTo>
                  <a:lnTo>
                    <a:pt x="557" y="847"/>
                  </a:lnTo>
                  <a:lnTo>
                    <a:pt x="554" y="813"/>
                  </a:lnTo>
                  <a:lnTo>
                    <a:pt x="554" y="422"/>
                  </a:lnTo>
                  <a:lnTo>
                    <a:pt x="558" y="370"/>
                  </a:lnTo>
                  <a:lnTo>
                    <a:pt x="567" y="319"/>
                  </a:lnTo>
                  <a:lnTo>
                    <a:pt x="583" y="270"/>
                  </a:lnTo>
                  <a:lnTo>
                    <a:pt x="604" y="224"/>
                  </a:lnTo>
                  <a:lnTo>
                    <a:pt x="631" y="181"/>
                  </a:lnTo>
                  <a:lnTo>
                    <a:pt x="661" y="142"/>
                  </a:lnTo>
                  <a:lnTo>
                    <a:pt x="696" y="107"/>
                  </a:lnTo>
                  <a:lnTo>
                    <a:pt x="736" y="76"/>
                  </a:lnTo>
                  <a:lnTo>
                    <a:pt x="779" y="49"/>
                  </a:lnTo>
                  <a:lnTo>
                    <a:pt x="824" y="29"/>
                  </a:lnTo>
                  <a:lnTo>
                    <a:pt x="872" y="12"/>
                  </a:lnTo>
                  <a:lnTo>
                    <a:pt x="923" y="3"/>
                  </a:lnTo>
                  <a:lnTo>
                    <a:pt x="9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547938" y="1915489"/>
            <a:ext cx="536574" cy="557213"/>
            <a:chOff x="2547938" y="1914525"/>
            <a:chExt cx="536574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2547938" y="1914525"/>
              <a:ext cx="311150" cy="460375"/>
            </a:xfrm>
            <a:custGeom>
              <a:avLst/>
              <a:gdLst>
                <a:gd name="T0" fmla="*/ 1471 w 1959"/>
                <a:gd name="T1" fmla="*/ 4 h 2905"/>
                <a:gd name="T2" fmla="*/ 1637 w 1959"/>
                <a:gd name="T3" fmla="*/ 49 h 2905"/>
                <a:gd name="T4" fmla="*/ 1778 w 1959"/>
                <a:gd name="T5" fmla="*/ 141 h 2905"/>
                <a:gd name="T6" fmla="*/ 1883 w 1959"/>
                <a:gd name="T7" fmla="*/ 270 h 2905"/>
                <a:gd name="T8" fmla="*/ 1946 w 1959"/>
                <a:gd name="T9" fmla="*/ 428 h 2905"/>
                <a:gd name="T10" fmla="*/ 1959 w 1959"/>
                <a:gd name="T11" fmla="*/ 1070 h 2905"/>
                <a:gd name="T12" fmla="*/ 1938 w 1959"/>
                <a:gd name="T13" fmla="*/ 1181 h 2905"/>
                <a:gd name="T14" fmla="*/ 1879 w 1959"/>
                <a:gd name="T15" fmla="*/ 1276 h 2905"/>
                <a:gd name="T16" fmla="*/ 1850 w 1959"/>
                <a:gd name="T17" fmla="*/ 1794 h 2905"/>
                <a:gd name="T18" fmla="*/ 1817 w 1959"/>
                <a:gd name="T19" fmla="*/ 1837 h 2905"/>
                <a:gd name="T20" fmla="*/ 1762 w 1959"/>
                <a:gd name="T21" fmla="*/ 1843 h 2905"/>
                <a:gd name="T22" fmla="*/ 1719 w 1959"/>
                <a:gd name="T23" fmla="*/ 1811 h 2905"/>
                <a:gd name="T24" fmla="*/ 1709 w 1959"/>
                <a:gd name="T25" fmla="*/ 1268 h 2905"/>
                <a:gd name="T26" fmla="*/ 1728 w 1959"/>
                <a:gd name="T27" fmla="*/ 1220 h 2905"/>
                <a:gd name="T28" fmla="*/ 1781 w 1959"/>
                <a:gd name="T29" fmla="*/ 1172 h 2905"/>
                <a:gd name="T30" fmla="*/ 1814 w 1959"/>
                <a:gd name="T31" fmla="*/ 1098 h 2905"/>
                <a:gd name="T32" fmla="*/ 1813 w 1959"/>
                <a:gd name="T33" fmla="*/ 495 h 2905"/>
                <a:gd name="T34" fmla="*/ 1768 w 1959"/>
                <a:gd name="T35" fmla="*/ 356 h 2905"/>
                <a:gd name="T36" fmla="*/ 1680 w 1959"/>
                <a:gd name="T37" fmla="*/ 244 h 2905"/>
                <a:gd name="T38" fmla="*/ 1558 w 1959"/>
                <a:gd name="T39" fmla="*/ 169 h 2905"/>
                <a:gd name="T40" fmla="*/ 1412 w 1959"/>
                <a:gd name="T41" fmla="*/ 143 h 2905"/>
                <a:gd name="T42" fmla="*/ 1198 w 1959"/>
                <a:gd name="T43" fmla="*/ 154 h 2905"/>
                <a:gd name="T44" fmla="*/ 1067 w 1959"/>
                <a:gd name="T45" fmla="*/ 214 h 2905"/>
                <a:gd name="T46" fmla="*/ 966 w 1959"/>
                <a:gd name="T47" fmla="*/ 315 h 2905"/>
                <a:gd name="T48" fmla="*/ 906 w 1959"/>
                <a:gd name="T49" fmla="*/ 447 h 2905"/>
                <a:gd name="T50" fmla="*/ 893 w 1959"/>
                <a:gd name="T51" fmla="*/ 1073 h 2905"/>
                <a:gd name="T52" fmla="*/ 914 w 1959"/>
                <a:gd name="T53" fmla="*/ 1151 h 2905"/>
                <a:gd name="T54" fmla="*/ 968 w 1959"/>
                <a:gd name="T55" fmla="*/ 1211 h 2905"/>
                <a:gd name="T56" fmla="*/ 997 w 1959"/>
                <a:gd name="T57" fmla="*/ 1252 h 2905"/>
                <a:gd name="T58" fmla="*/ 997 w 1959"/>
                <a:gd name="T59" fmla="*/ 1797 h 2905"/>
                <a:gd name="T60" fmla="*/ 965 w 1959"/>
                <a:gd name="T61" fmla="*/ 1849 h 2905"/>
                <a:gd name="T62" fmla="*/ 915 w 1959"/>
                <a:gd name="T63" fmla="*/ 1877 h 2905"/>
                <a:gd name="T64" fmla="*/ 832 w 1959"/>
                <a:gd name="T65" fmla="*/ 1920 h 2905"/>
                <a:gd name="T66" fmla="*/ 718 w 1959"/>
                <a:gd name="T67" fmla="*/ 1984 h 2905"/>
                <a:gd name="T68" fmla="*/ 579 w 1959"/>
                <a:gd name="T69" fmla="*/ 2068 h 2905"/>
                <a:gd name="T70" fmla="*/ 424 w 1959"/>
                <a:gd name="T71" fmla="*/ 2170 h 2905"/>
                <a:gd name="T72" fmla="*/ 263 w 1959"/>
                <a:gd name="T73" fmla="*/ 2289 h 2905"/>
                <a:gd name="T74" fmla="*/ 173 w 1959"/>
                <a:gd name="T75" fmla="*/ 2372 h 2905"/>
                <a:gd name="T76" fmla="*/ 145 w 1959"/>
                <a:gd name="T77" fmla="*/ 2446 h 2905"/>
                <a:gd name="T78" fmla="*/ 141 w 1959"/>
                <a:gd name="T79" fmla="*/ 2853 h 2905"/>
                <a:gd name="T80" fmla="*/ 107 w 1959"/>
                <a:gd name="T81" fmla="*/ 2896 h 2905"/>
                <a:gd name="T82" fmla="*/ 53 w 1959"/>
                <a:gd name="T83" fmla="*/ 2903 h 2905"/>
                <a:gd name="T84" fmla="*/ 10 w 1959"/>
                <a:gd name="T85" fmla="*/ 2870 h 2905"/>
                <a:gd name="T86" fmla="*/ 0 w 1959"/>
                <a:gd name="T87" fmla="*/ 2474 h 2905"/>
                <a:gd name="T88" fmla="*/ 24 w 1959"/>
                <a:gd name="T89" fmla="*/ 2353 h 2905"/>
                <a:gd name="T90" fmla="*/ 88 w 1959"/>
                <a:gd name="T91" fmla="*/ 2251 h 2905"/>
                <a:gd name="T92" fmla="*/ 233 w 1959"/>
                <a:gd name="T93" fmla="*/ 2133 h 2905"/>
                <a:gd name="T94" fmla="*/ 403 w 1959"/>
                <a:gd name="T95" fmla="*/ 2013 h 2905"/>
                <a:gd name="T96" fmla="*/ 560 w 1959"/>
                <a:gd name="T97" fmla="*/ 1911 h 2905"/>
                <a:gd name="T98" fmla="*/ 698 w 1959"/>
                <a:gd name="T99" fmla="*/ 1831 h 2905"/>
                <a:gd name="T100" fmla="*/ 806 w 1959"/>
                <a:gd name="T101" fmla="*/ 1772 h 2905"/>
                <a:gd name="T102" fmla="*/ 857 w 1959"/>
                <a:gd name="T103" fmla="*/ 1303 h 2905"/>
                <a:gd name="T104" fmla="*/ 787 w 1959"/>
                <a:gd name="T105" fmla="*/ 1216 h 2905"/>
                <a:gd name="T106" fmla="*/ 753 w 1959"/>
                <a:gd name="T107" fmla="*/ 1109 h 2905"/>
                <a:gd name="T108" fmla="*/ 754 w 1959"/>
                <a:gd name="T109" fmla="*/ 486 h 2905"/>
                <a:gd name="T110" fmla="*/ 799 w 1959"/>
                <a:gd name="T111" fmla="*/ 320 h 2905"/>
                <a:gd name="T112" fmla="*/ 891 w 1959"/>
                <a:gd name="T113" fmla="*/ 180 h 2905"/>
                <a:gd name="T114" fmla="*/ 1021 w 1959"/>
                <a:gd name="T115" fmla="*/ 75 h 2905"/>
                <a:gd name="T116" fmla="*/ 1180 w 1959"/>
                <a:gd name="T117" fmla="*/ 13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59" h="2905">
                  <a:moveTo>
                    <a:pt x="1297" y="0"/>
                  </a:moveTo>
                  <a:lnTo>
                    <a:pt x="1412" y="0"/>
                  </a:lnTo>
                  <a:lnTo>
                    <a:pt x="1471" y="4"/>
                  </a:lnTo>
                  <a:lnTo>
                    <a:pt x="1529" y="13"/>
                  </a:lnTo>
                  <a:lnTo>
                    <a:pt x="1585" y="28"/>
                  </a:lnTo>
                  <a:lnTo>
                    <a:pt x="1637" y="49"/>
                  </a:lnTo>
                  <a:lnTo>
                    <a:pt x="1688" y="75"/>
                  </a:lnTo>
                  <a:lnTo>
                    <a:pt x="1734" y="105"/>
                  </a:lnTo>
                  <a:lnTo>
                    <a:pt x="1778" y="141"/>
                  </a:lnTo>
                  <a:lnTo>
                    <a:pt x="1818" y="180"/>
                  </a:lnTo>
                  <a:lnTo>
                    <a:pt x="1853" y="224"/>
                  </a:lnTo>
                  <a:lnTo>
                    <a:pt x="1883" y="270"/>
                  </a:lnTo>
                  <a:lnTo>
                    <a:pt x="1910" y="320"/>
                  </a:lnTo>
                  <a:lnTo>
                    <a:pt x="1931" y="374"/>
                  </a:lnTo>
                  <a:lnTo>
                    <a:pt x="1946" y="428"/>
                  </a:lnTo>
                  <a:lnTo>
                    <a:pt x="1955" y="486"/>
                  </a:lnTo>
                  <a:lnTo>
                    <a:pt x="1959" y="545"/>
                  </a:lnTo>
                  <a:lnTo>
                    <a:pt x="1959" y="1070"/>
                  </a:lnTo>
                  <a:lnTo>
                    <a:pt x="1956" y="1108"/>
                  </a:lnTo>
                  <a:lnTo>
                    <a:pt x="1949" y="1145"/>
                  </a:lnTo>
                  <a:lnTo>
                    <a:pt x="1938" y="1181"/>
                  </a:lnTo>
                  <a:lnTo>
                    <a:pt x="1922" y="1215"/>
                  </a:lnTo>
                  <a:lnTo>
                    <a:pt x="1903" y="1247"/>
                  </a:lnTo>
                  <a:lnTo>
                    <a:pt x="1879" y="1276"/>
                  </a:lnTo>
                  <a:lnTo>
                    <a:pt x="1852" y="1303"/>
                  </a:lnTo>
                  <a:lnTo>
                    <a:pt x="1852" y="1774"/>
                  </a:lnTo>
                  <a:lnTo>
                    <a:pt x="1850" y="1794"/>
                  </a:lnTo>
                  <a:lnTo>
                    <a:pt x="1843" y="1811"/>
                  </a:lnTo>
                  <a:lnTo>
                    <a:pt x="1832" y="1825"/>
                  </a:lnTo>
                  <a:lnTo>
                    <a:pt x="1817" y="1837"/>
                  </a:lnTo>
                  <a:lnTo>
                    <a:pt x="1800" y="1843"/>
                  </a:lnTo>
                  <a:lnTo>
                    <a:pt x="1781" y="1846"/>
                  </a:lnTo>
                  <a:lnTo>
                    <a:pt x="1762" y="1843"/>
                  </a:lnTo>
                  <a:lnTo>
                    <a:pt x="1745" y="1837"/>
                  </a:lnTo>
                  <a:lnTo>
                    <a:pt x="1731" y="1825"/>
                  </a:lnTo>
                  <a:lnTo>
                    <a:pt x="1719" y="1811"/>
                  </a:lnTo>
                  <a:lnTo>
                    <a:pt x="1713" y="1794"/>
                  </a:lnTo>
                  <a:lnTo>
                    <a:pt x="1709" y="1774"/>
                  </a:lnTo>
                  <a:lnTo>
                    <a:pt x="1709" y="1268"/>
                  </a:lnTo>
                  <a:lnTo>
                    <a:pt x="1712" y="1250"/>
                  </a:lnTo>
                  <a:lnTo>
                    <a:pt x="1718" y="1234"/>
                  </a:lnTo>
                  <a:lnTo>
                    <a:pt x="1728" y="1220"/>
                  </a:lnTo>
                  <a:lnTo>
                    <a:pt x="1742" y="1209"/>
                  </a:lnTo>
                  <a:lnTo>
                    <a:pt x="1763" y="1192"/>
                  </a:lnTo>
                  <a:lnTo>
                    <a:pt x="1781" y="1172"/>
                  </a:lnTo>
                  <a:lnTo>
                    <a:pt x="1796" y="1150"/>
                  </a:lnTo>
                  <a:lnTo>
                    <a:pt x="1807" y="1125"/>
                  </a:lnTo>
                  <a:lnTo>
                    <a:pt x="1814" y="1098"/>
                  </a:lnTo>
                  <a:lnTo>
                    <a:pt x="1816" y="1070"/>
                  </a:lnTo>
                  <a:lnTo>
                    <a:pt x="1816" y="545"/>
                  </a:lnTo>
                  <a:lnTo>
                    <a:pt x="1813" y="495"/>
                  </a:lnTo>
                  <a:lnTo>
                    <a:pt x="1804" y="447"/>
                  </a:lnTo>
                  <a:lnTo>
                    <a:pt x="1789" y="399"/>
                  </a:lnTo>
                  <a:lnTo>
                    <a:pt x="1768" y="356"/>
                  </a:lnTo>
                  <a:lnTo>
                    <a:pt x="1744" y="315"/>
                  </a:lnTo>
                  <a:lnTo>
                    <a:pt x="1714" y="277"/>
                  </a:lnTo>
                  <a:lnTo>
                    <a:pt x="1680" y="244"/>
                  </a:lnTo>
                  <a:lnTo>
                    <a:pt x="1643" y="214"/>
                  </a:lnTo>
                  <a:lnTo>
                    <a:pt x="1602" y="190"/>
                  </a:lnTo>
                  <a:lnTo>
                    <a:pt x="1558" y="169"/>
                  </a:lnTo>
                  <a:lnTo>
                    <a:pt x="1511" y="154"/>
                  </a:lnTo>
                  <a:lnTo>
                    <a:pt x="1462" y="146"/>
                  </a:lnTo>
                  <a:lnTo>
                    <a:pt x="1412" y="143"/>
                  </a:lnTo>
                  <a:lnTo>
                    <a:pt x="1298" y="143"/>
                  </a:lnTo>
                  <a:lnTo>
                    <a:pt x="1248" y="146"/>
                  </a:lnTo>
                  <a:lnTo>
                    <a:pt x="1198" y="154"/>
                  </a:lnTo>
                  <a:lnTo>
                    <a:pt x="1152" y="169"/>
                  </a:lnTo>
                  <a:lnTo>
                    <a:pt x="1108" y="190"/>
                  </a:lnTo>
                  <a:lnTo>
                    <a:pt x="1067" y="214"/>
                  </a:lnTo>
                  <a:lnTo>
                    <a:pt x="1030" y="244"/>
                  </a:lnTo>
                  <a:lnTo>
                    <a:pt x="996" y="277"/>
                  </a:lnTo>
                  <a:lnTo>
                    <a:pt x="966" y="315"/>
                  </a:lnTo>
                  <a:lnTo>
                    <a:pt x="942" y="356"/>
                  </a:lnTo>
                  <a:lnTo>
                    <a:pt x="921" y="399"/>
                  </a:lnTo>
                  <a:lnTo>
                    <a:pt x="906" y="447"/>
                  </a:lnTo>
                  <a:lnTo>
                    <a:pt x="897" y="495"/>
                  </a:lnTo>
                  <a:lnTo>
                    <a:pt x="893" y="545"/>
                  </a:lnTo>
                  <a:lnTo>
                    <a:pt x="893" y="1073"/>
                  </a:lnTo>
                  <a:lnTo>
                    <a:pt x="897" y="1099"/>
                  </a:lnTo>
                  <a:lnTo>
                    <a:pt x="903" y="1126"/>
                  </a:lnTo>
                  <a:lnTo>
                    <a:pt x="914" y="1151"/>
                  </a:lnTo>
                  <a:lnTo>
                    <a:pt x="929" y="1173"/>
                  </a:lnTo>
                  <a:lnTo>
                    <a:pt x="947" y="1193"/>
                  </a:lnTo>
                  <a:lnTo>
                    <a:pt x="968" y="1211"/>
                  </a:lnTo>
                  <a:lnTo>
                    <a:pt x="981" y="1222"/>
                  </a:lnTo>
                  <a:lnTo>
                    <a:pt x="992" y="1236"/>
                  </a:lnTo>
                  <a:lnTo>
                    <a:pt x="997" y="1252"/>
                  </a:lnTo>
                  <a:lnTo>
                    <a:pt x="1001" y="1269"/>
                  </a:lnTo>
                  <a:lnTo>
                    <a:pt x="1001" y="1777"/>
                  </a:lnTo>
                  <a:lnTo>
                    <a:pt x="997" y="1797"/>
                  </a:lnTo>
                  <a:lnTo>
                    <a:pt x="991" y="1817"/>
                  </a:lnTo>
                  <a:lnTo>
                    <a:pt x="980" y="1834"/>
                  </a:lnTo>
                  <a:lnTo>
                    <a:pt x="965" y="1849"/>
                  </a:lnTo>
                  <a:lnTo>
                    <a:pt x="947" y="1861"/>
                  </a:lnTo>
                  <a:lnTo>
                    <a:pt x="933" y="1868"/>
                  </a:lnTo>
                  <a:lnTo>
                    <a:pt x="915" y="1877"/>
                  </a:lnTo>
                  <a:lnTo>
                    <a:pt x="891" y="1889"/>
                  </a:lnTo>
                  <a:lnTo>
                    <a:pt x="864" y="1903"/>
                  </a:lnTo>
                  <a:lnTo>
                    <a:pt x="832" y="1920"/>
                  </a:lnTo>
                  <a:lnTo>
                    <a:pt x="798" y="1939"/>
                  </a:lnTo>
                  <a:lnTo>
                    <a:pt x="759" y="1961"/>
                  </a:lnTo>
                  <a:lnTo>
                    <a:pt x="718" y="1984"/>
                  </a:lnTo>
                  <a:lnTo>
                    <a:pt x="674" y="2010"/>
                  </a:lnTo>
                  <a:lnTo>
                    <a:pt x="627" y="2038"/>
                  </a:lnTo>
                  <a:lnTo>
                    <a:pt x="579" y="2068"/>
                  </a:lnTo>
                  <a:lnTo>
                    <a:pt x="529" y="2100"/>
                  </a:lnTo>
                  <a:lnTo>
                    <a:pt x="477" y="2134"/>
                  </a:lnTo>
                  <a:lnTo>
                    <a:pt x="424" y="2170"/>
                  </a:lnTo>
                  <a:lnTo>
                    <a:pt x="371" y="2208"/>
                  </a:lnTo>
                  <a:lnTo>
                    <a:pt x="318" y="2247"/>
                  </a:lnTo>
                  <a:lnTo>
                    <a:pt x="263" y="2289"/>
                  </a:lnTo>
                  <a:lnTo>
                    <a:pt x="209" y="2332"/>
                  </a:lnTo>
                  <a:lnTo>
                    <a:pt x="190" y="2350"/>
                  </a:lnTo>
                  <a:lnTo>
                    <a:pt x="173" y="2372"/>
                  </a:lnTo>
                  <a:lnTo>
                    <a:pt x="160" y="2395"/>
                  </a:lnTo>
                  <a:lnTo>
                    <a:pt x="150" y="2421"/>
                  </a:lnTo>
                  <a:lnTo>
                    <a:pt x="145" y="2446"/>
                  </a:lnTo>
                  <a:lnTo>
                    <a:pt x="143" y="2474"/>
                  </a:lnTo>
                  <a:lnTo>
                    <a:pt x="143" y="2835"/>
                  </a:lnTo>
                  <a:lnTo>
                    <a:pt x="141" y="2853"/>
                  </a:lnTo>
                  <a:lnTo>
                    <a:pt x="133" y="2870"/>
                  </a:lnTo>
                  <a:lnTo>
                    <a:pt x="122" y="2885"/>
                  </a:lnTo>
                  <a:lnTo>
                    <a:pt x="107" y="2896"/>
                  </a:lnTo>
                  <a:lnTo>
                    <a:pt x="90" y="2903"/>
                  </a:lnTo>
                  <a:lnTo>
                    <a:pt x="72" y="2905"/>
                  </a:lnTo>
                  <a:lnTo>
                    <a:pt x="53" y="2903"/>
                  </a:lnTo>
                  <a:lnTo>
                    <a:pt x="35" y="2896"/>
                  </a:lnTo>
                  <a:lnTo>
                    <a:pt x="21" y="2884"/>
                  </a:lnTo>
                  <a:lnTo>
                    <a:pt x="10" y="2870"/>
                  </a:lnTo>
                  <a:lnTo>
                    <a:pt x="3" y="2853"/>
                  </a:lnTo>
                  <a:lnTo>
                    <a:pt x="0" y="2835"/>
                  </a:lnTo>
                  <a:lnTo>
                    <a:pt x="0" y="2474"/>
                  </a:lnTo>
                  <a:lnTo>
                    <a:pt x="3" y="2433"/>
                  </a:lnTo>
                  <a:lnTo>
                    <a:pt x="11" y="2392"/>
                  </a:lnTo>
                  <a:lnTo>
                    <a:pt x="24" y="2353"/>
                  </a:lnTo>
                  <a:lnTo>
                    <a:pt x="41" y="2316"/>
                  </a:lnTo>
                  <a:lnTo>
                    <a:pt x="62" y="2282"/>
                  </a:lnTo>
                  <a:lnTo>
                    <a:pt x="88" y="2251"/>
                  </a:lnTo>
                  <a:lnTo>
                    <a:pt x="119" y="2223"/>
                  </a:lnTo>
                  <a:lnTo>
                    <a:pt x="176" y="2177"/>
                  </a:lnTo>
                  <a:lnTo>
                    <a:pt x="233" y="2133"/>
                  </a:lnTo>
                  <a:lnTo>
                    <a:pt x="290" y="2091"/>
                  </a:lnTo>
                  <a:lnTo>
                    <a:pt x="347" y="2051"/>
                  </a:lnTo>
                  <a:lnTo>
                    <a:pt x="403" y="2013"/>
                  </a:lnTo>
                  <a:lnTo>
                    <a:pt x="456" y="1977"/>
                  </a:lnTo>
                  <a:lnTo>
                    <a:pt x="510" y="1944"/>
                  </a:lnTo>
                  <a:lnTo>
                    <a:pt x="560" y="1911"/>
                  </a:lnTo>
                  <a:lnTo>
                    <a:pt x="609" y="1883"/>
                  </a:lnTo>
                  <a:lnTo>
                    <a:pt x="655" y="1856"/>
                  </a:lnTo>
                  <a:lnTo>
                    <a:pt x="698" y="1831"/>
                  </a:lnTo>
                  <a:lnTo>
                    <a:pt x="739" y="1809"/>
                  </a:lnTo>
                  <a:lnTo>
                    <a:pt x="774" y="1789"/>
                  </a:lnTo>
                  <a:lnTo>
                    <a:pt x="806" y="1772"/>
                  </a:lnTo>
                  <a:lnTo>
                    <a:pt x="834" y="1758"/>
                  </a:lnTo>
                  <a:lnTo>
                    <a:pt x="857" y="1747"/>
                  </a:lnTo>
                  <a:lnTo>
                    <a:pt x="857" y="1303"/>
                  </a:lnTo>
                  <a:lnTo>
                    <a:pt x="830" y="1277"/>
                  </a:lnTo>
                  <a:lnTo>
                    <a:pt x="806" y="1247"/>
                  </a:lnTo>
                  <a:lnTo>
                    <a:pt x="787" y="1216"/>
                  </a:lnTo>
                  <a:lnTo>
                    <a:pt x="771" y="1182"/>
                  </a:lnTo>
                  <a:lnTo>
                    <a:pt x="760" y="1146"/>
                  </a:lnTo>
                  <a:lnTo>
                    <a:pt x="753" y="1109"/>
                  </a:lnTo>
                  <a:lnTo>
                    <a:pt x="751" y="1070"/>
                  </a:lnTo>
                  <a:lnTo>
                    <a:pt x="751" y="545"/>
                  </a:lnTo>
                  <a:lnTo>
                    <a:pt x="754" y="486"/>
                  </a:lnTo>
                  <a:lnTo>
                    <a:pt x="763" y="428"/>
                  </a:lnTo>
                  <a:lnTo>
                    <a:pt x="778" y="374"/>
                  </a:lnTo>
                  <a:lnTo>
                    <a:pt x="799" y="320"/>
                  </a:lnTo>
                  <a:lnTo>
                    <a:pt x="826" y="270"/>
                  </a:lnTo>
                  <a:lnTo>
                    <a:pt x="856" y="224"/>
                  </a:lnTo>
                  <a:lnTo>
                    <a:pt x="891" y="180"/>
                  </a:lnTo>
                  <a:lnTo>
                    <a:pt x="931" y="141"/>
                  </a:lnTo>
                  <a:lnTo>
                    <a:pt x="975" y="105"/>
                  </a:lnTo>
                  <a:lnTo>
                    <a:pt x="1021" y="75"/>
                  </a:lnTo>
                  <a:lnTo>
                    <a:pt x="1072" y="49"/>
                  </a:lnTo>
                  <a:lnTo>
                    <a:pt x="1125" y="28"/>
                  </a:lnTo>
                  <a:lnTo>
                    <a:pt x="1180" y="13"/>
                  </a:lnTo>
                  <a:lnTo>
                    <a:pt x="1238" y="4"/>
                  </a:lnTo>
                  <a:lnTo>
                    <a:pt x="1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 noEditPoints="1"/>
            </p:cNvSpPr>
            <p:nvPr/>
          </p:nvSpPr>
          <p:spPr bwMode="auto">
            <a:xfrm>
              <a:off x="2724150" y="2208213"/>
              <a:ext cx="77787" cy="263525"/>
            </a:xfrm>
            <a:custGeom>
              <a:avLst/>
              <a:gdLst>
                <a:gd name="T0" fmla="*/ 145 w 492"/>
                <a:gd name="T1" fmla="*/ 1415 h 1668"/>
                <a:gd name="T2" fmla="*/ 337 w 492"/>
                <a:gd name="T3" fmla="*/ 1413 h 1668"/>
                <a:gd name="T4" fmla="*/ 267 w 492"/>
                <a:gd name="T5" fmla="*/ 315 h 1668"/>
                <a:gd name="T6" fmla="*/ 220 w 492"/>
                <a:gd name="T7" fmla="*/ 315 h 1668"/>
                <a:gd name="T8" fmla="*/ 421 w 492"/>
                <a:gd name="T9" fmla="*/ 0 h 1668"/>
                <a:gd name="T10" fmla="*/ 458 w 492"/>
                <a:gd name="T11" fmla="*/ 10 h 1668"/>
                <a:gd name="T12" fmla="*/ 482 w 492"/>
                <a:gd name="T13" fmla="*/ 35 h 1668"/>
                <a:gd name="T14" fmla="*/ 492 w 492"/>
                <a:gd name="T15" fmla="*/ 70 h 1668"/>
                <a:gd name="T16" fmla="*/ 481 w 492"/>
                <a:gd name="T17" fmla="*/ 143 h 1668"/>
                <a:gd name="T18" fmla="*/ 450 w 492"/>
                <a:gd name="T19" fmla="*/ 207 h 1668"/>
                <a:gd name="T20" fmla="*/ 482 w 492"/>
                <a:gd name="T21" fmla="*/ 1440 h 1668"/>
                <a:gd name="T22" fmla="*/ 477 w 492"/>
                <a:gd name="T23" fmla="*/ 1470 h 1668"/>
                <a:gd name="T24" fmla="*/ 459 w 492"/>
                <a:gd name="T25" fmla="*/ 1495 h 1668"/>
                <a:gd name="T26" fmla="*/ 275 w 492"/>
                <a:gd name="T27" fmla="*/ 1659 h 1668"/>
                <a:gd name="T28" fmla="*/ 242 w 492"/>
                <a:gd name="T29" fmla="*/ 1668 h 1668"/>
                <a:gd name="T30" fmla="*/ 208 w 492"/>
                <a:gd name="T31" fmla="*/ 1659 h 1668"/>
                <a:gd name="T32" fmla="*/ 26 w 492"/>
                <a:gd name="T33" fmla="*/ 1498 h 1668"/>
                <a:gd name="T34" fmla="*/ 8 w 492"/>
                <a:gd name="T35" fmla="*/ 1473 h 1668"/>
                <a:gd name="T36" fmla="*/ 2 w 492"/>
                <a:gd name="T37" fmla="*/ 1443 h 1668"/>
                <a:gd name="T38" fmla="*/ 36 w 492"/>
                <a:gd name="T39" fmla="*/ 198 h 1668"/>
                <a:gd name="T40" fmla="*/ 10 w 492"/>
                <a:gd name="T41" fmla="*/ 138 h 1668"/>
                <a:gd name="T42" fmla="*/ 0 w 492"/>
                <a:gd name="T43" fmla="*/ 72 h 1668"/>
                <a:gd name="T44" fmla="*/ 10 w 492"/>
                <a:gd name="T45" fmla="*/ 36 h 1668"/>
                <a:gd name="T46" fmla="*/ 36 w 492"/>
                <a:gd name="T47" fmla="*/ 10 h 1668"/>
                <a:gd name="T48" fmla="*/ 71 w 492"/>
                <a:gd name="T49" fmla="*/ 0 h 1668"/>
                <a:gd name="T50" fmla="*/ 107 w 492"/>
                <a:gd name="T51" fmla="*/ 10 h 1668"/>
                <a:gd name="T52" fmla="*/ 133 w 492"/>
                <a:gd name="T53" fmla="*/ 36 h 1668"/>
                <a:gd name="T54" fmla="*/ 143 w 492"/>
                <a:gd name="T55" fmla="*/ 72 h 1668"/>
                <a:gd name="T56" fmla="*/ 154 w 492"/>
                <a:gd name="T57" fmla="*/ 117 h 1668"/>
                <a:gd name="T58" fmla="*/ 182 w 492"/>
                <a:gd name="T59" fmla="*/ 152 h 1668"/>
                <a:gd name="T60" fmla="*/ 222 w 492"/>
                <a:gd name="T61" fmla="*/ 173 h 1668"/>
                <a:gd name="T62" fmla="*/ 266 w 492"/>
                <a:gd name="T63" fmla="*/ 173 h 1668"/>
                <a:gd name="T64" fmla="*/ 304 w 492"/>
                <a:gd name="T65" fmla="*/ 158 h 1668"/>
                <a:gd name="T66" fmla="*/ 311 w 492"/>
                <a:gd name="T67" fmla="*/ 150 h 1668"/>
                <a:gd name="T68" fmla="*/ 330 w 492"/>
                <a:gd name="T69" fmla="*/ 131 h 1668"/>
                <a:gd name="T70" fmla="*/ 348 w 492"/>
                <a:gd name="T71" fmla="*/ 94 h 1668"/>
                <a:gd name="T72" fmla="*/ 352 w 492"/>
                <a:gd name="T73" fmla="*/ 52 h 1668"/>
                <a:gd name="T74" fmla="*/ 371 w 492"/>
                <a:gd name="T75" fmla="*/ 21 h 1668"/>
                <a:gd name="T76" fmla="*/ 402 w 492"/>
                <a:gd name="T77" fmla="*/ 3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2" h="1668">
                  <a:moveTo>
                    <a:pt x="193" y="311"/>
                  </a:moveTo>
                  <a:lnTo>
                    <a:pt x="145" y="1415"/>
                  </a:lnTo>
                  <a:lnTo>
                    <a:pt x="241" y="1501"/>
                  </a:lnTo>
                  <a:lnTo>
                    <a:pt x="337" y="1413"/>
                  </a:lnTo>
                  <a:lnTo>
                    <a:pt x="288" y="313"/>
                  </a:lnTo>
                  <a:lnTo>
                    <a:pt x="267" y="315"/>
                  </a:lnTo>
                  <a:lnTo>
                    <a:pt x="246" y="316"/>
                  </a:lnTo>
                  <a:lnTo>
                    <a:pt x="220" y="315"/>
                  </a:lnTo>
                  <a:lnTo>
                    <a:pt x="193" y="311"/>
                  </a:lnTo>
                  <a:close/>
                  <a:moveTo>
                    <a:pt x="421" y="0"/>
                  </a:moveTo>
                  <a:lnTo>
                    <a:pt x="440" y="3"/>
                  </a:lnTo>
                  <a:lnTo>
                    <a:pt x="458" y="10"/>
                  </a:lnTo>
                  <a:lnTo>
                    <a:pt x="471" y="21"/>
                  </a:lnTo>
                  <a:lnTo>
                    <a:pt x="482" y="35"/>
                  </a:lnTo>
                  <a:lnTo>
                    <a:pt x="490" y="52"/>
                  </a:lnTo>
                  <a:lnTo>
                    <a:pt x="492" y="70"/>
                  </a:lnTo>
                  <a:lnTo>
                    <a:pt x="490" y="107"/>
                  </a:lnTo>
                  <a:lnTo>
                    <a:pt x="481" y="143"/>
                  </a:lnTo>
                  <a:lnTo>
                    <a:pt x="468" y="177"/>
                  </a:lnTo>
                  <a:lnTo>
                    <a:pt x="450" y="207"/>
                  </a:lnTo>
                  <a:lnTo>
                    <a:pt x="427" y="236"/>
                  </a:lnTo>
                  <a:lnTo>
                    <a:pt x="482" y="1440"/>
                  </a:lnTo>
                  <a:lnTo>
                    <a:pt x="481" y="1455"/>
                  </a:lnTo>
                  <a:lnTo>
                    <a:pt x="477" y="1470"/>
                  </a:lnTo>
                  <a:lnTo>
                    <a:pt x="469" y="1483"/>
                  </a:lnTo>
                  <a:lnTo>
                    <a:pt x="459" y="1495"/>
                  </a:lnTo>
                  <a:lnTo>
                    <a:pt x="289" y="1648"/>
                  </a:lnTo>
                  <a:lnTo>
                    <a:pt x="275" y="1659"/>
                  </a:lnTo>
                  <a:lnTo>
                    <a:pt x="258" y="1665"/>
                  </a:lnTo>
                  <a:lnTo>
                    <a:pt x="242" y="1668"/>
                  </a:lnTo>
                  <a:lnTo>
                    <a:pt x="225" y="1665"/>
                  </a:lnTo>
                  <a:lnTo>
                    <a:pt x="208" y="1659"/>
                  </a:lnTo>
                  <a:lnTo>
                    <a:pt x="193" y="1649"/>
                  </a:lnTo>
                  <a:lnTo>
                    <a:pt x="26" y="1498"/>
                  </a:lnTo>
                  <a:lnTo>
                    <a:pt x="15" y="1487"/>
                  </a:lnTo>
                  <a:lnTo>
                    <a:pt x="8" y="1473"/>
                  </a:lnTo>
                  <a:lnTo>
                    <a:pt x="3" y="1458"/>
                  </a:lnTo>
                  <a:lnTo>
                    <a:pt x="2" y="1443"/>
                  </a:lnTo>
                  <a:lnTo>
                    <a:pt x="55" y="225"/>
                  </a:lnTo>
                  <a:lnTo>
                    <a:pt x="36" y="198"/>
                  </a:lnTo>
                  <a:lnTo>
                    <a:pt x="20" y="169"/>
                  </a:lnTo>
                  <a:lnTo>
                    <a:pt x="10" y="138"/>
                  </a:lnTo>
                  <a:lnTo>
                    <a:pt x="2" y="106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0" y="22"/>
                  </a:lnTo>
                  <a:lnTo>
                    <a:pt x="36" y="10"/>
                  </a:lnTo>
                  <a:lnTo>
                    <a:pt x="53" y="4"/>
                  </a:lnTo>
                  <a:lnTo>
                    <a:pt x="71" y="0"/>
                  </a:lnTo>
                  <a:lnTo>
                    <a:pt x="90" y="4"/>
                  </a:lnTo>
                  <a:lnTo>
                    <a:pt x="107" y="10"/>
                  </a:lnTo>
                  <a:lnTo>
                    <a:pt x="121" y="22"/>
                  </a:lnTo>
                  <a:lnTo>
                    <a:pt x="133" y="36"/>
                  </a:lnTo>
                  <a:lnTo>
                    <a:pt x="140" y="53"/>
                  </a:lnTo>
                  <a:lnTo>
                    <a:pt x="143" y="72"/>
                  </a:lnTo>
                  <a:lnTo>
                    <a:pt x="145" y="96"/>
                  </a:lnTo>
                  <a:lnTo>
                    <a:pt x="154" y="117"/>
                  </a:lnTo>
                  <a:lnTo>
                    <a:pt x="165" y="136"/>
                  </a:lnTo>
                  <a:lnTo>
                    <a:pt x="182" y="152"/>
                  </a:lnTo>
                  <a:lnTo>
                    <a:pt x="201" y="164"/>
                  </a:lnTo>
                  <a:lnTo>
                    <a:pt x="222" y="173"/>
                  </a:lnTo>
                  <a:lnTo>
                    <a:pt x="246" y="175"/>
                  </a:lnTo>
                  <a:lnTo>
                    <a:pt x="266" y="173"/>
                  </a:lnTo>
                  <a:lnTo>
                    <a:pt x="286" y="167"/>
                  </a:lnTo>
                  <a:lnTo>
                    <a:pt x="304" y="158"/>
                  </a:lnTo>
                  <a:lnTo>
                    <a:pt x="307" y="153"/>
                  </a:lnTo>
                  <a:lnTo>
                    <a:pt x="311" y="150"/>
                  </a:lnTo>
                  <a:lnTo>
                    <a:pt x="316" y="147"/>
                  </a:lnTo>
                  <a:lnTo>
                    <a:pt x="330" y="131"/>
                  </a:lnTo>
                  <a:lnTo>
                    <a:pt x="340" y="113"/>
                  </a:lnTo>
                  <a:lnTo>
                    <a:pt x="348" y="94"/>
                  </a:lnTo>
                  <a:lnTo>
                    <a:pt x="350" y="71"/>
                  </a:lnTo>
                  <a:lnTo>
                    <a:pt x="352" y="52"/>
                  </a:lnTo>
                  <a:lnTo>
                    <a:pt x="360" y="36"/>
                  </a:lnTo>
                  <a:lnTo>
                    <a:pt x="371" y="21"/>
                  </a:lnTo>
                  <a:lnTo>
                    <a:pt x="385" y="10"/>
                  </a:lnTo>
                  <a:lnTo>
                    <a:pt x="402" y="3"/>
                  </a:lnTo>
                  <a:lnTo>
                    <a:pt x="4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2984500" y="2171700"/>
              <a:ext cx="100012" cy="100012"/>
            </a:xfrm>
            <a:custGeom>
              <a:avLst/>
              <a:gdLst>
                <a:gd name="T0" fmla="*/ 143 w 639"/>
                <a:gd name="T1" fmla="*/ 148 h 637"/>
                <a:gd name="T2" fmla="*/ 143 w 639"/>
                <a:gd name="T3" fmla="*/ 496 h 637"/>
                <a:gd name="T4" fmla="*/ 490 w 639"/>
                <a:gd name="T5" fmla="*/ 496 h 637"/>
                <a:gd name="T6" fmla="*/ 480 w 639"/>
                <a:gd name="T7" fmla="*/ 450 h 637"/>
                <a:gd name="T8" fmla="*/ 465 w 639"/>
                <a:gd name="T9" fmla="*/ 406 h 637"/>
                <a:gd name="T10" fmla="*/ 444 w 639"/>
                <a:gd name="T11" fmla="*/ 363 h 637"/>
                <a:gd name="T12" fmla="*/ 420 w 639"/>
                <a:gd name="T13" fmla="*/ 324 h 637"/>
                <a:gd name="T14" fmla="*/ 391 w 639"/>
                <a:gd name="T15" fmla="*/ 286 h 637"/>
                <a:gd name="T16" fmla="*/ 356 w 639"/>
                <a:gd name="T17" fmla="*/ 252 h 637"/>
                <a:gd name="T18" fmla="*/ 319 w 639"/>
                <a:gd name="T19" fmla="*/ 222 h 637"/>
                <a:gd name="T20" fmla="*/ 278 w 639"/>
                <a:gd name="T21" fmla="*/ 196 h 637"/>
                <a:gd name="T22" fmla="*/ 235 w 639"/>
                <a:gd name="T23" fmla="*/ 175 h 637"/>
                <a:gd name="T24" fmla="*/ 190 w 639"/>
                <a:gd name="T25" fmla="*/ 159 h 637"/>
                <a:gd name="T26" fmla="*/ 143 w 639"/>
                <a:gd name="T27" fmla="*/ 148 h 637"/>
                <a:gd name="T28" fmla="*/ 71 w 639"/>
                <a:gd name="T29" fmla="*/ 0 h 637"/>
                <a:gd name="T30" fmla="*/ 124 w 639"/>
                <a:gd name="T31" fmla="*/ 4 h 637"/>
                <a:gd name="T32" fmla="*/ 178 w 639"/>
                <a:gd name="T33" fmla="*/ 11 h 637"/>
                <a:gd name="T34" fmla="*/ 230 w 639"/>
                <a:gd name="T35" fmla="*/ 23 h 637"/>
                <a:gd name="T36" fmla="*/ 280 w 639"/>
                <a:gd name="T37" fmla="*/ 40 h 637"/>
                <a:gd name="T38" fmla="*/ 328 w 639"/>
                <a:gd name="T39" fmla="*/ 62 h 637"/>
                <a:gd name="T40" fmla="*/ 374 w 639"/>
                <a:gd name="T41" fmla="*/ 88 h 637"/>
                <a:gd name="T42" fmla="*/ 419 w 639"/>
                <a:gd name="T43" fmla="*/ 119 h 637"/>
                <a:gd name="T44" fmla="*/ 459 w 639"/>
                <a:gd name="T45" fmla="*/ 153 h 637"/>
                <a:gd name="T46" fmla="*/ 497 w 639"/>
                <a:gd name="T47" fmla="*/ 192 h 637"/>
                <a:gd name="T48" fmla="*/ 529 w 639"/>
                <a:gd name="T49" fmla="*/ 233 h 637"/>
                <a:gd name="T50" fmla="*/ 558 w 639"/>
                <a:gd name="T51" fmla="*/ 274 h 637"/>
                <a:gd name="T52" fmla="*/ 582 w 639"/>
                <a:gd name="T53" fmla="*/ 319 h 637"/>
                <a:gd name="T54" fmla="*/ 602 w 639"/>
                <a:gd name="T55" fmla="*/ 366 h 637"/>
                <a:gd name="T56" fmla="*/ 618 w 639"/>
                <a:gd name="T57" fmla="*/ 414 h 637"/>
                <a:gd name="T58" fmla="*/ 630 w 639"/>
                <a:gd name="T59" fmla="*/ 464 h 637"/>
                <a:gd name="T60" fmla="*/ 636 w 639"/>
                <a:gd name="T61" fmla="*/ 515 h 637"/>
                <a:gd name="T62" fmla="*/ 639 w 639"/>
                <a:gd name="T63" fmla="*/ 566 h 637"/>
                <a:gd name="T64" fmla="*/ 636 w 639"/>
                <a:gd name="T65" fmla="*/ 586 h 637"/>
                <a:gd name="T66" fmla="*/ 629 w 639"/>
                <a:gd name="T67" fmla="*/ 603 h 637"/>
                <a:gd name="T68" fmla="*/ 618 w 639"/>
                <a:gd name="T69" fmla="*/ 617 h 637"/>
                <a:gd name="T70" fmla="*/ 604 w 639"/>
                <a:gd name="T71" fmla="*/ 627 h 637"/>
                <a:gd name="T72" fmla="*/ 587 w 639"/>
                <a:gd name="T73" fmla="*/ 635 h 637"/>
                <a:gd name="T74" fmla="*/ 568 w 639"/>
                <a:gd name="T75" fmla="*/ 637 h 637"/>
                <a:gd name="T76" fmla="*/ 72 w 639"/>
                <a:gd name="T77" fmla="*/ 637 h 637"/>
                <a:gd name="T78" fmla="*/ 52 w 639"/>
                <a:gd name="T79" fmla="*/ 635 h 637"/>
                <a:gd name="T80" fmla="*/ 35 w 639"/>
                <a:gd name="T81" fmla="*/ 627 h 637"/>
                <a:gd name="T82" fmla="*/ 21 w 639"/>
                <a:gd name="T83" fmla="*/ 617 h 637"/>
                <a:gd name="T84" fmla="*/ 9 w 639"/>
                <a:gd name="T85" fmla="*/ 603 h 637"/>
                <a:gd name="T86" fmla="*/ 2 w 639"/>
                <a:gd name="T87" fmla="*/ 586 h 637"/>
                <a:gd name="T88" fmla="*/ 0 w 639"/>
                <a:gd name="T89" fmla="*/ 566 h 637"/>
                <a:gd name="T90" fmla="*/ 0 w 639"/>
                <a:gd name="T91" fmla="*/ 72 h 637"/>
                <a:gd name="T92" fmla="*/ 2 w 639"/>
                <a:gd name="T93" fmla="*/ 53 h 637"/>
                <a:gd name="T94" fmla="*/ 9 w 639"/>
                <a:gd name="T95" fmla="*/ 36 h 637"/>
                <a:gd name="T96" fmla="*/ 20 w 639"/>
                <a:gd name="T97" fmla="*/ 22 h 637"/>
                <a:gd name="T98" fmla="*/ 35 w 639"/>
                <a:gd name="T99" fmla="*/ 10 h 637"/>
                <a:gd name="T100" fmla="*/ 51 w 639"/>
                <a:gd name="T101" fmla="*/ 4 h 637"/>
                <a:gd name="T102" fmla="*/ 71 w 639"/>
                <a:gd name="T103" fmla="*/ 0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9" h="637">
                  <a:moveTo>
                    <a:pt x="143" y="148"/>
                  </a:moveTo>
                  <a:lnTo>
                    <a:pt x="143" y="496"/>
                  </a:lnTo>
                  <a:lnTo>
                    <a:pt x="490" y="496"/>
                  </a:lnTo>
                  <a:lnTo>
                    <a:pt x="480" y="450"/>
                  </a:lnTo>
                  <a:lnTo>
                    <a:pt x="465" y="406"/>
                  </a:lnTo>
                  <a:lnTo>
                    <a:pt x="444" y="363"/>
                  </a:lnTo>
                  <a:lnTo>
                    <a:pt x="420" y="324"/>
                  </a:lnTo>
                  <a:lnTo>
                    <a:pt x="391" y="286"/>
                  </a:lnTo>
                  <a:lnTo>
                    <a:pt x="356" y="252"/>
                  </a:lnTo>
                  <a:lnTo>
                    <a:pt x="319" y="222"/>
                  </a:lnTo>
                  <a:lnTo>
                    <a:pt x="278" y="196"/>
                  </a:lnTo>
                  <a:lnTo>
                    <a:pt x="235" y="175"/>
                  </a:lnTo>
                  <a:lnTo>
                    <a:pt x="190" y="159"/>
                  </a:lnTo>
                  <a:lnTo>
                    <a:pt x="143" y="148"/>
                  </a:lnTo>
                  <a:close/>
                  <a:moveTo>
                    <a:pt x="71" y="0"/>
                  </a:moveTo>
                  <a:lnTo>
                    <a:pt x="124" y="4"/>
                  </a:lnTo>
                  <a:lnTo>
                    <a:pt x="178" y="11"/>
                  </a:lnTo>
                  <a:lnTo>
                    <a:pt x="230" y="23"/>
                  </a:lnTo>
                  <a:lnTo>
                    <a:pt x="280" y="40"/>
                  </a:lnTo>
                  <a:lnTo>
                    <a:pt x="328" y="62"/>
                  </a:lnTo>
                  <a:lnTo>
                    <a:pt x="374" y="88"/>
                  </a:lnTo>
                  <a:lnTo>
                    <a:pt x="419" y="119"/>
                  </a:lnTo>
                  <a:lnTo>
                    <a:pt x="459" y="153"/>
                  </a:lnTo>
                  <a:lnTo>
                    <a:pt x="497" y="192"/>
                  </a:lnTo>
                  <a:lnTo>
                    <a:pt x="529" y="233"/>
                  </a:lnTo>
                  <a:lnTo>
                    <a:pt x="558" y="274"/>
                  </a:lnTo>
                  <a:lnTo>
                    <a:pt x="582" y="319"/>
                  </a:lnTo>
                  <a:lnTo>
                    <a:pt x="602" y="366"/>
                  </a:lnTo>
                  <a:lnTo>
                    <a:pt x="618" y="414"/>
                  </a:lnTo>
                  <a:lnTo>
                    <a:pt x="630" y="464"/>
                  </a:lnTo>
                  <a:lnTo>
                    <a:pt x="636" y="515"/>
                  </a:lnTo>
                  <a:lnTo>
                    <a:pt x="639" y="566"/>
                  </a:lnTo>
                  <a:lnTo>
                    <a:pt x="636" y="586"/>
                  </a:lnTo>
                  <a:lnTo>
                    <a:pt x="629" y="603"/>
                  </a:lnTo>
                  <a:lnTo>
                    <a:pt x="618" y="617"/>
                  </a:lnTo>
                  <a:lnTo>
                    <a:pt x="604" y="627"/>
                  </a:lnTo>
                  <a:lnTo>
                    <a:pt x="587" y="635"/>
                  </a:lnTo>
                  <a:lnTo>
                    <a:pt x="568" y="637"/>
                  </a:lnTo>
                  <a:lnTo>
                    <a:pt x="72" y="637"/>
                  </a:lnTo>
                  <a:lnTo>
                    <a:pt x="52" y="635"/>
                  </a:lnTo>
                  <a:lnTo>
                    <a:pt x="35" y="627"/>
                  </a:lnTo>
                  <a:lnTo>
                    <a:pt x="21" y="617"/>
                  </a:lnTo>
                  <a:lnTo>
                    <a:pt x="9" y="603"/>
                  </a:lnTo>
                  <a:lnTo>
                    <a:pt x="2" y="586"/>
                  </a:lnTo>
                  <a:lnTo>
                    <a:pt x="0" y="566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9" y="36"/>
                  </a:lnTo>
                  <a:lnTo>
                    <a:pt x="20" y="22"/>
                  </a:lnTo>
                  <a:lnTo>
                    <a:pt x="35" y="10"/>
                  </a:lnTo>
                  <a:lnTo>
                    <a:pt x="51" y="4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2838450" y="2192338"/>
              <a:ext cx="223837" cy="222250"/>
            </a:xfrm>
            <a:custGeom>
              <a:avLst/>
              <a:gdLst>
                <a:gd name="T0" fmla="*/ 576 w 1409"/>
                <a:gd name="T1" fmla="*/ 157 h 1404"/>
                <a:gd name="T2" fmla="*/ 466 w 1409"/>
                <a:gd name="T3" fmla="*/ 196 h 1404"/>
                <a:gd name="T4" fmla="*/ 368 w 1409"/>
                <a:gd name="T5" fmla="*/ 254 h 1404"/>
                <a:gd name="T6" fmla="*/ 285 w 1409"/>
                <a:gd name="T7" fmla="*/ 331 h 1404"/>
                <a:gd name="T8" fmla="*/ 218 w 1409"/>
                <a:gd name="T9" fmla="*/ 423 h 1404"/>
                <a:gd name="T10" fmla="*/ 171 w 1409"/>
                <a:gd name="T11" fmla="*/ 528 h 1404"/>
                <a:gd name="T12" fmla="*/ 146 w 1409"/>
                <a:gd name="T13" fmla="*/ 641 h 1404"/>
                <a:gd name="T14" fmla="*/ 146 w 1409"/>
                <a:gd name="T15" fmla="*/ 763 h 1404"/>
                <a:gd name="T16" fmla="*/ 172 w 1409"/>
                <a:gd name="T17" fmla="*/ 879 h 1404"/>
                <a:gd name="T18" fmla="*/ 219 w 1409"/>
                <a:gd name="T19" fmla="*/ 985 h 1404"/>
                <a:gd name="T20" fmla="*/ 288 w 1409"/>
                <a:gd name="T21" fmla="*/ 1077 h 1404"/>
                <a:gd name="T22" fmla="*/ 373 w 1409"/>
                <a:gd name="T23" fmla="*/ 1154 h 1404"/>
                <a:gd name="T24" fmla="*/ 472 w 1409"/>
                <a:gd name="T25" fmla="*/ 1211 h 1404"/>
                <a:gd name="T26" fmla="*/ 584 w 1409"/>
                <a:gd name="T27" fmla="*/ 1249 h 1404"/>
                <a:gd name="T28" fmla="*/ 704 w 1409"/>
                <a:gd name="T29" fmla="*/ 1262 h 1404"/>
                <a:gd name="T30" fmla="*/ 824 w 1409"/>
                <a:gd name="T31" fmla="*/ 1249 h 1404"/>
                <a:gd name="T32" fmla="*/ 934 w 1409"/>
                <a:gd name="T33" fmla="*/ 1213 h 1404"/>
                <a:gd name="T34" fmla="*/ 1033 w 1409"/>
                <a:gd name="T35" fmla="*/ 1156 h 1404"/>
                <a:gd name="T36" fmla="*/ 1118 w 1409"/>
                <a:gd name="T37" fmla="*/ 1081 h 1404"/>
                <a:gd name="T38" fmla="*/ 1185 w 1409"/>
                <a:gd name="T39" fmla="*/ 990 h 1404"/>
                <a:gd name="T40" fmla="*/ 1235 w 1409"/>
                <a:gd name="T41" fmla="*/ 886 h 1404"/>
                <a:gd name="T42" fmla="*/ 1262 w 1409"/>
                <a:gd name="T43" fmla="*/ 773 h 1404"/>
                <a:gd name="T44" fmla="*/ 685 w 1409"/>
                <a:gd name="T45" fmla="*/ 771 h 1404"/>
                <a:gd name="T46" fmla="*/ 654 w 1409"/>
                <a:gd name="T47" fmla="*/ 752 h 1404"/>
                <a:gd name="T48" fmla="*/ 636 w 1409"/>
                <a:gd name="T49" fmla="*/ 720 h 1404"/>
                <a:gd name="T50" fmla="*/ 634 w 1409"/>
                <a:gd name="T51" fmla="*/ 147 h 1404"/>
                <a:gd name="T52" fmla="*/ 724 w 1409"/>
                <a:gd name="T53" fmla="*/ 2 h 1404"/>
                <a:gd name="T54" fmla="*/ 755 w 1409"/>
                <a:gd name="T55" fmla="*/ 21 h 1404"/>
                <a:gd name="T56" fmla="*/ 773 w 1409"/>
                <a:gd name="T57" fmla="*/ 52 h 1404"/>
                <a:gd name="T58" fmla="*/ 775 w 1409"/>
                <a:gd name="T59" fmla="*/ 630 h 1404"/>
                <a:gd name="T60" fmla="*/ 1356 w 1409"/>
                <a:gd name="T61" fmla="*/ 634 h 1404"/>
                <a:gd name="T62" fmla="*/ 1388 w 1409"/>
                <a:gd name="T63" fmla="*/ 652 h 1404"/>
                <a:gd name="T64" fmla="*/ 1407 w 1409"/>
                <a:gd name="T65" fmla="*/ 683 h 1404"/>
                <a:gd name="T66" fmla="*/ 1406 w 1409"/>
                <a:gd name="T67" fmla="*/ 770 h 1404"/>
                <a:gd name="T68" fmla="*/ 1381 w 1409"/>
                <a:gd name="T69" fmla="*/ 899 h 1404"/>
                <a:gd name="T70" fmla="*/ 1334 w 1409"/>
                <a:gd name="T71" fmla="*/ 1019 h 1404"/>
                <a:gd name="T72" fmla="*/ 1265 w 1409"/>
                <a:gd name="T73" fmla="*/ 1126 h 1404"/>
                <a:gd name="T74" fmla="*/ 1179 w 1409"/>
                <a:gd name="T75" fmla="*/ 1220 h 1404"/>
                <a:gd name="T76" fmla="*/ 1078 w 1409"/>
                <a:gd name="T77" fmla="*/ 1297 h 1404"/>
                <a:gd name="T78" fmla="*/ 963 w 1409"/>
                <a:gd name="T79" fmla="*/ 1355 h 1404"/>
                <a:gd name="T80" fmla="*/ 839 w 1409"/>
                <a:gd name="T81" fmla="*/ 1391 h 1404"/>
                <a:gd name="T82" fmla="*/ 704 w 1409"/>
                <a:gd name="T83" fmla="*/ 1404 h 1404"/>
                <a:gd name="T84" fmla="*/ 571 w 1409"/>
                <a:gd name="T85" fmla="*/ 1391 h 1404"/>
                <a:gd name="T86" fmla="*/ 446 w 1409"/>
                <a:gd name="T87" fmla="*/ 1355 h 1404"/>
                <a:gd name="T88" fmla="*/ 331 w 1409"/>
                <a:gd name="T89" fmla="*/ 1297 h 1404"/>
                <a:gd name="T90" fmla="*/ 230 w 1409"/>
                <a:gd name="T91" fmla="*/ 1220 h 1404"/>
                <a:gd name="T92" fmla="*/ 144 w 1409"/>
                <a:gd name="T93" fmla="*/ 1126 h 1404"/>
                <a:gd name="T94" fmla="*/ 76 w 1409"/>
                <a:gd name="T95" fmla="*/ 1019 h 1404"/>
                <a:gd name="T96" fmla="*/ 28 w 1409"/>
                <a:gd name="T97" fmla="*/ 899 h 1404"/>
                <a:gd name="T98" fmla="*/ 3 w 1409"/>
                <a:gd name="T99" fmla="*/ 770 h 1404"/>
                <a:gd name="T100" fmla="*/ 3 w 1409"/>
                <a:gd name="T101" fmla="*/ 635 h 1404"/>
                <a:gd name="T102" fmla="*/ 28 w 1409"/>
                <a:gd name="T103" fmla="*/ 505 h 1404"/>
                <a:gd name="T104" fmla="*/ 76 w 1409"/>
                <a:gd name="T105" fmla="*/ 385 h 1404"/>
                <a:gd name="T106" fmla="*/ 144 w 1409"/>
                <a:gd name="T107" fmla="*/ 277 h 1404"/>
                <a:gd name="T108" fmla="*/ 230 w 1409"/>
                <a:gd name="T109" fmla="*/ 183 h 1404"/>
                <a:gd name="T110" fmla="*/ 331 w 1409"/>
                <a:gd name="T111" fmla="*/ 107 h 1404"/>
                <a:gd name="T112" fmla="*/ 446 w 1409"/>
                <a:gd name="T113" fmla="*/ 49 h 1404"/>
                <a:gd name="T114" fmla="*/ 571 w 1409"/>
                <a:gd name="T115" fmla="*/ 13 h 1404"/>
                <a:gd name="T116" fmla="*/ 704 w 1409"/>
                <a:gd name="T117" fmla="*/ 0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09" h="1404">
                  <a:moveTo>
                    <a:pt x="634" y="147"/>
                  </a:moveTo>
                  <a:lnTo>
                    <a:pt x="576" y="157"/>
                  </a:lnTo>
                  <a:lnTo>
                    <a:pt x="519" y="174"/>
                  </a:lnTo>
                  <a:lnTo>
                    <a:pt x="466" y="196"/>
                  </a:lnTo>
                  <a:lnTo>
                    <a:pt x="416" y="223"/>
                  </a:lnTo>
                  <a:lnTo>
                    <a:pt x="368" y="254"/>
                  </a:lnTo>
                  <a:lnTo>
                    <a:pt x="324" y="290"/>
                  </a:lnTo>
                  <a:lnTo>
                    <a:pt x="285" y="331"/>
                  </a:lnTo>
                  <a:lnTo>
                    <a:pt x="249" y="375"/>
                  </a:lnTo>
                  <a:lnTo>
                    <a:pt x="218" y="423"/>
                  </a:lnTo>
                  <a:lnTo>
                    <a:pt x="191" y="473"/>
                  </a:lnTo>
                  <a:lnTo>
                    <a:pt x="171" y="528"/>
                  </a:lnTo>
                  <a:lnTo>
                    <a:pt x="156" y="583"/>
                  </a:lnTo>
                  <a:lnTo>
                    <a:pt x="146" y="641"/>
                  </a:lnTo>
                  <a:lnTo>
                    <a:pt x="143" y="702"/>
                  </a:lnTo>
                  <a:lnTo>
                    <a:pt x="146" y="763"/>
                  </a:lnTo>
                  <a:lnTo>
                    <a:pt x="156" y="822"/>
                  </a:lnTo>
                  <a:lnTo>
                    <a:pt x="172" y="879"/>
                  </a:lnTo>
                  <a:lnTo>
                    <a:pt x="193" y="933"/>
                  </a:lnTo>
                  <a:lnTo>
                    <a:pt x="219" y="985"/>
                  </a:lnTo>
                  <a:lnTo>
                    <a:pt x="251" y="1033"/>
                  </a:lnTo>
                  <a:lnTo>
                    <a:pt x="288" y="1077"/>
                  </a:lnTo>
                  <a:lnTo>
                    <a:pt x="329" y="1117"/>
                  </a:lnTo>
                  <a:lnTo>
                    <a:pt x="373" y="1154"/>
                  </a:lnTo>
                  <a:lnTo>
                    <a:pt x="421" y="1185"/>
                  </a:lnTo>
                  <a:lnTo>
                    <a:pt x="472" y="1211"/>
                  </a:lnTo>
                  <a:lnTo>
                    <a:pt x="527" y="1233"/>
                  </a:lnTo>
                  <a:lnTo>
                    <a:pt x="584" y="1249"/>
                  </a:lnTo>
                  <a:lnTo>
                    <a:pt x="643" y="1259"/>
                  </a:lnTo>
                  <a:lnTo>
                    <a:pt x="704" y="1262"/>
                  </a:lnTo>
                  <a:lnTo>
                    <a:pt x="765" y="1259"/>
                  </a:lnTo>
                  <a:lnTo>
                    <a:pt x="824" y="1249"/>
                  </a:lnTo>
                  <a:lnTo>
                    <a:pt x="879" y="1234"/>
                  </a:lnTo>
                  <a:lnTo>
                    <a:pt x="934" y="1213"/>
                  </a:lnTo>
                  <a:lnTo>
                    <a:pt x="985" y="1187"/>
                  </a:lnTo>
                  <a:lnTo>
                    <a:pt x="1033" y="1156"/>
                  </a:lnTo>
                  <a:lnTo>
                    <a:pt x="1077" y="1120"/>
                  </a:lnTo>
                  <a:lnTo>
                    <a:pt x="1118" y="1081"/>
                  </a:lnTo>
                  <a:lnTo>
                    <a:pt x="1153" y="1037"/>
                  </a:lnTo>
                  <a:lnTo>
                    <a:pt x="1185" y="990"/>
                  </a:lnTo>
                  <a:lnTo>
                    <a:pt x="1212" y="940"/>
                  </a:lnTo>
                  <a:lnTo>
                    <a:pt x="1235" y="886"/>
                  </a:lnTo>
                  <a:lnTo>
                    <a:pt x="1251" y="831"/>
                  </a:lnTo>
                  <a:lnTo>
                    <a:pt x="1262" y="773"/>
                  </a:lnTo>
                  <a:lnTo>
                    <a:pt x="704" y="773"/>
                  </a:lnTo>
                  <a:lnTo>
                    <a:pt x="685" y="771"/>
                  </a:lnTo>
                  <a:lnTo>
                    <a:pt x="669" y="763"/>
                  </a:lnTo>
                  <a:lnTo>
                    <a:pt x="654" y="752"/>
                  </a:lnTo>
                  <a:lnTo>
                    <a:pt x="643" y="737"/>
                  </a:lnTo>
                  <a:lnTo>
                    <a:pt x="636" y="720"/>
                  </a:lnTo>
                  <a:lnTo>
                    <a:pt x="634" y="702"/>
                  </a:lnTo>
                  <a:lnTo>
                    <a:pt x="634" y="147"/>
                  </a:lnTo>
                  <a:close/>
                  <a:moveTo>
                    <a:pt x="704" y="0"/>
                  </a:moveTo>
                  <a:lnTo>
                    <a:pt x="724" y="2"/>
                  </a:lnTo>
                  <a:lnTo>
                    <a:pt x="741" y="10"/>
                  </a:lnTo>
                  <a:lnTo>
                    <a:pt x="755" y="21"/>
                  </a:lnTo>
                  <a:lnTo>
                    <a:pt x="766" y="34"/>
                  </a:lnTo>
                  <a:lnTo>
                    <a:pt x="773" y="52"/>
                  </a:lnTo>
                  <a:lnTo>
                    <a:pt x="775" y="71"/>
                  </a:lnTo>
                  <a:lnTo>
                    <a:pt x="775" y="630"/>
                  </a:lnTo>
                  <a:lnTo>
                    <a:pt x="1338" y="630"/>
                  </a:lnTo>
                  <a:lnTo>
                    <a:pt x="1356" y="634"/>
                  </a:lnTo>
                  <a:lnTo>
                    <a:pt x="1373" y="640"/>
                  </a:lnTo>
                  <a:lnTo>
                    <a:pt x="1388" y="652"/>
                  </a:lnTo>
                  <a:lnTo>
                    <a:pt x="1399" y="666"/>
                  </a:lnTo>
                  <a:lnTo>
                    <a:pt x="1407" y="683"/>
                  </a:lnTo>
                  <a:lnTo>
                    <a:pt x="1409" y="702"/>
                  </a:lnTo>
                  <a:lnTo>
                    <a:pt x="1406" y="770"/>
                  </a:lnTo>
                  <a:lnTo>
                    <a:pt x="1396" y="835"/>
                  </a:lnTo>
                  <a:lnTo>
                    <a:pt x="1381" y="899"/>
                  </a:lnTo>
                  <a:lnTo>
                    <a:pt x="1359" y="960"/>
                  </a:lnTo>
                  <a:lnTo>
                    <a:pt x="1334" y="1019"/>
                  </a:lnTo>
                  <a:lnTo>
                    <a:pt x="1301" y="1073"/>
                  </a:lnTo>
                  <a:lnTo>
                    <a:pt x="1265" y="1126"/>
                  </a:lnTo>
                  <a:lnTo>
                    <a:pt x="1224" y="1175"/>
                  </a:lnTo>
                  <a:lnTo>
                    <a:pt x="1179" y="1220"/>
                  </a:lnTo>
                  <a:lnTo>
                    <a:pt x="1131" y="1261"/>
                  </a:lnTo>
                  <a:lnTo>
                    <a:pt x="1078" y="1297"/>
                  </a:lnTo>
                  <a:lnTo>
                    <a:pt x="1022" y="1328"/>
                  </a:lnTo>
                  <a:lnTo>
                    <a:pt x="963" y="1355"/>
                  </a:lnTo>
                  <a:lnTo>
                    <a:pt x="902" y="1375"/>
                  </a:lnTo>
                  <a:lnTo>
                    <a:pt x="839" y="1391"/>
                  </a:lnTo>
                  <a:lnTo>
                    <a:pt x="772" y="1401"/>
                  </a:lnTo>
                  <a:lnTo>
                    <a:pt x="704" y="1404"/>
                  </a:lnTo>
                  <a:lnTo>
                    <a:pt x="637" y="1401"/>
                  </a:lnTo>
                  <a:lnTo>
                    <a:pt x="571" y="1391"/>
                  </a:lnTo>
                  <a:lnTo>
                    <a:pt x="507" y="1375"/>
                  </a:lnTo>
                  <a:lnTo>
                    <a:pt x="446" y="1355"/>
                  </a:lnTo>
                  <a:lnTo>
                    <a:pt x="387" y="1328"/>
                  </a:lnTo>
                  <a:lnTo>
                    <a:pt x="331" y="1297"/>
                  </a:lnTo>
                  <a:lnTo>
                    <a:pt x="278" y="1261"/>
                  </a:lnTo>
                  <a:lnTo>
                    <a:pt x="230" y="1220"/>
                  </a:lnTo>
                  <a:lnTo>
                    <a:pt x="185" y="1175"/>
                  </a:lnTo>
                  <a:lnTo>
                    <a:pt x="144" y="1126"/>
                  </a:lnTo>
                  <a:lnTo>
                    <a:pt x="107" y="1073"/>
                  </a:lnTo>
                  <a:lnTo>
                    <a:pt x="76" y="1019"/>
                  </a:lnTo>
                  <a:lnTo>
                    <a:pt x="49" y="960"/>
                  </a:lnTo>
                  <a:lnTo>
                    <a:pt x="28" y="899"/>
                  </a:lnTo>
                  <a:lnTo>
                    <a:pt x="13" y="835"/>
                  </a:lnTo>
                  <a:lnTo>
                    <a:pt x="3" y="770"/>
                  </a:lnTo>
                  <a:lnTo>
                    <a:pt x="0" y="702"/>
                  </a:lnTo>
                  <a:lnTo>
                    <a:pt x="3" y="635"/>
                  </a:lnTo>
                  <a:lnTo>
                    <a:pt x="13" y="568"/>
                  </a:lnTo>
                  <a:lnTo>
                    <a:pt x="28" y="505"/>
                  </a:lnTo>
                  <a:lnTo>
                    <a:pt x="49" y="443"/>
                  </a:lnTo>
                  <a:lnTo>
                    <a:pt x="76" y="385"/>
                  </a:lnTo>
                  <a:lnTo>
                    <a:pt x="107" y="330"/>
                  </a:lnTo>
                  <a:lnTo>
                    <a:pt x="144" y="277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8" y="142"/>
                  </a:lnTo>
                  <a:lnTo>
                    <a:pt x="331" y="107"/>
                  </a:lnTo>
                  <a:lnTo>
                    <a:pt x="387" y="75"/>
                  </a:lnTo>
                  <a:lnTo>
                    <a:pt x="446" y="49"/>
                  </a:lnTo>
                  <a:lnTo>
                    <a:pt x="507" y="28"/>
                  </a:lnTo>
                  <a:lnTo>
                    <a:pt x="571" y="13"/>
                  </a:lnTo>
                  <a:lnTo>
                    <a:pt x="637" y="3"/>
                  </a:lnTo>
                  <a:lnTo>
                    <a:pt x="7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622425" y="1915489"/>
            <a:ext cx="517526" cy="557212"/>
            <a:chOff x="1622425" y="1914525"/>
            <a:chExt cx="517526" cy="557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1622425" y="1914525"/>
              <a:ext cx="309563" cy="460375"/>
            </a:xfrm>
            <a:custGeom>
              <a:avLst/>
              <a:gdLst>
                <a:gd name="T0" fmla="*/ 1465 w 1950"/>
                <a:gd name="T1" fmla="*/ 4 h 2902"/>
                <a:gd name="T2" fmla="*/ 1629 w 1950"/>
                <a:gd name="T3" fmla="*/ 49 h 2902"/>
                <a:gd name="T4" fmla="*/ 1770 w 1950"/>
                <a:gd name="T5" fmla="*/ 141 h 2902"/>
                <a:gd name="T6" fmla="*/ 1875 w 1950"/>
                <a:gd name="T7" fmla="*/ 270 h 2902"/>
                <a:gd name="T8" fmla="*/ 1937 w 1950"/>
                <a:gd name="T9" fmla="*/ 427 h 2902"/>
                <a:gd name="T10" fmla="*/ 1950 w 1950"/>
                <a:gd name="T11" fmla="*/ 1069 h 2902"/>
                <a:gd name="T12" fmla="*/ 1928 w 1950"/>
                <a:gd name="T13" fmla="*/ 1181 h 2902"/>
                <a:gd name="T14" fmla="*/ 1871 w 1950"/>
                <a:gd name="T15" fmla="*/ 1276 h 2902"/>
                <a:gd name="T16" fmla="*/ 1841 w 1950"/>
                <a:gd name="T17" fmla="*/ 1793 h 2902"/>
                <a:gd name="T18" fmla="*/ 1809 w 1950"/>
                <a:gd name="T19" fmla="*/ 1836 h 2902"/>
                <a:gd name="T20" fmla="*/ 1754 w 1950"/>
                <a:gd name="T21" fmla="*/ 1842 h 2902"/>
                <a:gd name="T22" fmla="*/ 1711 w 1950"/>
                <a:gd name="T23" fmla="*/ 1810 h 2902"/>
                <a:gd name="T24" fmla="*/ 1702 w 1950"/>
                <a:gd name="T25" fmla="*/ 1267 h 2902"/>
                <a:gd name="T26" fmla="*/ 1720 w 1950"/>
                <a:gd name="T27" fmla="*/ 1219 h 2902"/>
                <a:gd name="T28" fmla="*/ 1772 w 1950"/>
                <a:gd name="T29" fmla="*/ 1171 h 2902"/>
                <a:gd name="T30" fmla="*/ 1804 w 1950"/>
                <a:gd name="T31" fmla="*/ 1097 h 2902"/>
                <a:gd name="T32" fmla="*/ 1804 w 1950"/>
                <a:gd name="T33" fmla="*/ 494 h 2902"/>
                <a:gd name="T34" fmla="*/ 1759 w 1950"/>
                <a:gd name="T35" fmla="*/ 356 h 2902"/>
                <a:gd name="T36" fmla="*/ 1672 w 1950"/>
                <a:gd name="T37" fmla="*/ 243 h 2902"/>
                <a:gd name="T38" fmla="*/ 1551 w 1950"/>
                <a:gd name="T39" fmla="*/ 169 h 2902"/>
                <a:gd name="T40" fmla="*/ 1405 w 1950"/>
                <a:gd name="T41" fmla="*/ 142 h 2902"/>
                <a:gd name="T42" fmla="*/ 1193 w 1950"/>
                <a:gd name="T43" fmla="*/ 155 h 2902"/>
                <a:gd name="T44" fmla="*/ 1062 w 1950"/>
                <a:gd name="T45" fmla="*/ 214 h 2902"/>
                <a:gd name="T46" fmla="*/ 962 w 1950"/>
                <a:gd name="T47" fmla="*/ 315 h 2902"/>
                <a:gd name="T48" fmla="*/ 902 w 1950"/>
                <a:gd name="T49" fmla="*/ 446 h 2902"/>
                <a:gd name="T50" fmla="*/ 890 w 1950"/>
                <a:gd name="T51" fmla="*/ 1069 h 2902"/>
                <a:gd name="T52" fmla="*/ 909 w 1950"/>
                <a:gd name="T53" fmla="*/ 1149 h 2902"/>
                <a:gd name="T54" fmla="*/ 964 w 1950"/>
                <a:gd name="T55" fmla="*/ 1208 h 2902"/>
                <a:gd name="T56" fmla="*/ 993 w 1950"/>
                <a:gd name="T57" fmla="*/ 1249 h 2902"/>
                <a:gd name="T58" fmla="*/ 993 w 1950"/>
                <a:gd name="T59" fmla="*/ 1795 h 2902"/>
                <a:gd name="T60" fmla="*/ 959 w 1950"/>
                <a:gd name="T61" fmla="*/ 1847 h 2902"/>
                <a:gd name="T62" fmla="*/ 910 w 1950"/>
                <a:gd name="T63" fmla="*/ 1874 h 2902"/>
                <a:gd name="T64" fmla="*/ 828 w 1950"/>
                <a:gd name="T65" fmla="*/ 1917 h 2902"/>
                <a:gd name="T66" fmla="*/ 714 w 1950"/>
                <a:gd name="T67" fmla="*/ 1981 h 2902"/>
                <a:gd name="T68" fmla="*/ 575 w 1950"/>
                <a:gd name="T69" fmla="*/ 2066 h 2902"/>
                <a:gd name="T70" fmla="*/ 422 w 1950"/>
                <a:gd name="T71" fmla="*/ 2167 h 2902"/>
                <a:gd name="T72" fmla="*/ 262 w 1950"/>
                <a:gd name="T73" fmla="*/ 2286 h 2902"/>
                <a:gd name="T74" fmla="*/ 167 w 1950"/>
                <a:gd name="T75" fmla="*/ 2379 h 2902"/>
                <a:gd name="T76" fmla="*/ 141 w 1950"/>
                <a:gd name="T77" fmla="*/ 2471 h 2902"/>
                <a:gd name="T78" fmla="*/ 132 w 1950"/>
                <a:gd name="T79" fmla="*/ 2867 h 2902"/>
                <a:gd name="T80" fmla="*/ 90 w 1950"/>
                <a:gd name="T81" fmla="*/ 2900 h 2902"/>
                <a:gd name="T82" fmla="*/ 34 w 1950"/>
                <a:gd name="T83" fmla="*/ 2893 h 2902"/>
                <a:gd name="T84" fmla="*/ 2 w 1950"/>
                <a:gd name="T85" fmla="*/ 2850 h 2902"/>
                <a:gd name="T86" fmla="*/ 2 w 1950"/>
                <a:gd name="T87" fmla="*/ 2429 h 2902"/>
                <a:gd name="T88" fmla="*/ 40 w 1950"/>
                <a:gd name="T89" fmla="*/ 2314 h 2902"/>
                <a:gd name="T90" fmla="*/ 118 w 1950"/>
                <a:gd name="T91" fmla="*/ 2220 h 2902"/>
                <a:gd name="T92" fmla="*/ 288 w 1950"/>
                <a:gd name="T93" fmla="*/ 2089 h 2902"/>
                <a:gd name="T94" fmla="*/ 453 w 1950"/>
                <a:gd name="T95" fmla="*/ 1976 h 2902"/>
                <a:gd name="T96" fmla="*/ 605 w 1950"/>
                <a:gd name="T97" fmla="*/ 1880 h 2902"/>
                <a:gd name="T98" fmla="*/ 734 w 1950"/>
                <a:gd name="T99" fmla="*/ 1808 h 2902"/>
                <a:gd name="T100" fmla="*/ 830 w 1950"/>
                <a:gd name="T101" fmla="*/ 1756 h 2902"/>
                <a:gd name="T102" fmla="*/ 826 w 1950"/>
                <a:gd name="T103" fmla="*/ 1276 h 2902"/>
                <a:gd name="T104" fmla="*/ 767 w 1950"/>
                <a:gd name="T105" fmla="*/ 1181 h 2902"/>
                <a:gd name="T106" fmla="*/ 747 w 1950"/>
                <a:gd name="T107" fmla="*/ 1069 h 2902"/>
                <a:gd name="T108" fmla="*/ 759 w 1950"/>
                <a:gd name="T109" fmla="*/ 427 h 2902"/>
                <a:gd name="T110" fmla="*/ 820 w 1950"/>
                <a:gd name="T111" fmla="*/ 270 h 2902"/>
                <a:gd name="T112" fmla="*/ 926 w 1950"/>
                <a:gd name="T113" fmla="*/ 141 h 2902"/>
                <a:gd name="T114" fmla="*/ 1066 w 1950"/>
                <a:gd name="T115" fmla="*/ 49 h 2902"/>
                <a:gd name="T116" fmla="*/ 1232 w 1950"/>
                <a:gd name="T117" fmla="*/ 4 h 2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50" h="2902">
                  <a:moveTo>
                    <a:pt x="1291" y="0"/>
                  </a:moveTo>
                  <a:lnTo>
                    <a:pt x="1405" y="0"/>
                  </a:lnTo>
                  <a:lnTo>
                    <a:pt x="1465" y="4"/>
                  </a:lnTo>
                  <a:lnTo>
                    <a:pt x="1522" y="12"/>
                  </a:lnTo>
                  <a:lnTo>
                    <a:pt x="1578" y="28"/>
                  </a:lnTo>
                  <a:lnTo>
                    <a:pt x="1629" y="49"/>
                  </a:lnTo>
                  <a:lnTo>
                    <a:pt x="1680" y="74"/>
                  </a:lnTo>
                  <a:lnTo>
                    <a:pt x="1726" y="105"/>
                  </a:lnTo>
                  <a:lnTo>
                    <a:pt x="1770" y="141"/>
                  </a:lnTo>
                  <a:lnTo>
                    <a:pt x="1810" y="180"/>
                  </a:lnTo>
                  <a:lnTo>
                    <a:pt x="1844" y="223"/>
                  </a:lnTo>
                  <a:lnTo>
                    <a:pt x="1875" y="270"/>
                  </a:lnTo>
                  <a:lnTo>
                    <a:pt x="1901" y="319"/>
                  </a:lnTo>
                  <a:lnTo>
                    <a:pt x="1922" y="373"/>
                  </a:lnTo>
                  <a:lnTo>
                    <a:pt x="1937" y="427"/>
                  </a:lnTo>
                  <a:lnTo>
                    <a:pt x="1947" y="485"/>
                  </a:lnTo>
                  <a:lnTo>
                    <a:pt x="1950" y="544"/>
                  </a:lnTo>
                  <a:lnTo>
                    <a:pt x="1950" y="1069"/>
                  </a:lnTo>
                  <a:lnTo>
                    <a:pt x="1948" y="1108"/>
                  </a:lnTo>
                  <a:lnTo>
                    <a:pt x="1940" y="1145"/>
                  </a:lnTo>
                  <a:lnTo>
                    <a:pt x="1928" y="1181"/>
                  </a:lnTo>
                  <a:lnTo>
                    <a:pt x="1913" y="1215"/>
                  </a:lnTo>
                  <a:lnTo>
                    <a:pt x="1894" y="1246"/>
                  </a:lnTo>
                  <a:lnTo>
                    <a:pt x="1871" y="1276"/>
                  </a:lnTo>
                  <a:lnTo>
                    <a:pt x="1844" y="1303"/>
                  </a:lnTo>
                  <a:lnTo>
                    <a:pt x="1844" y="1773"/>
                  </a:lnTo>
                  <a:lnTo>
                    <a:pt x="1841" y="1793"/>
                  </a:lnTo>
                  <a:lnTo>
                    <a:pt x="1834" y="1810"/>
                  </a:lnTo>
                  <a:lnTo>
                    <a:pt x="1823" y="1824"/>
                  </a:lnTo>
                  <a:lnTo>
                    <a:pt x="1809" y="1836"/>
                  </a:lnTo>
                  <a:lnTo>
                    <a:pt x="1792" y="1842"/>
                  </a:lnTo>
                  <a:lnTo>
                    <a:pt x="1772" y="1845"/>
                  </a:lnTo>
                  <a:lnTo>
                    <a:pt x="1754" y="1842"/>
                  </a:lnTo>
                  <a:lnTo>
                    <a:pt x="1737" y="1836"/>
                  </a:lnTo>
                  <a:lnTo>
                    <a:pt x="1722" y="1824"/>
                  </a:lnTo>
                  <a:lnTo>
                    <a:pt x="1711" y="1810"/>
                  </a:lnTo>
                  <a:lnTo>
                    <a:pt x="1704" y="1793"/>
                  </a:lnTo>
                  <a:lnTo>
                    <a:pt x="1702" y="1773"/>
                  </a:lnTo>
                  <a:lnTo>
                    <a:pt x="1702" y="1267"/>
                  </a:lnTo>
                  <a:lnTo>
                    <a:pt x="1704" y="1249"/>
                  </a:lnTo>
                  <a:lnTo>
                    <a:pt x="1710" y="1233"/>
                  </a:lnTo>
                  <a:lnTo>
                    <a:pt x="1720" y="1219"/>
                  </a:lnTo>
                  <a:lnTo>
                    <a:pt x="1733" y="1208"/>
                  </a:lnTo>
                  <a:lnTo>
                    <a:pt x="1754" y="1191"/>
                  </a:lnTo>
                  <a:lnTo>
                    <a:pt x="1772" y="1171"/>
                  </a:lnTo>
                  <a:lnTo>
                    <a:pt x="1787" y="1147"/>
                  </a:lnTo>
                  <a:lnTo>
                    <a:pt x="1798" y="1123"/>
                  </a:lnTo>
                  <a:lnTo>
                    <a:pt x="1804" y="1097"/>
                  </a:lnTo>
                  <a:lnTo>
                    <a:pt x="1808" y="1069"/>
                  </a:lnTo>
                  <a:lnTo>
                    <a:pt x="1808" y="544"/>
                  </a:lnTo>
                  <a:lnTo>
                    <a:pt x="1804" y="494"/>
                  </a:lnTo>
                  <a:lnTo>
                    <a:pt x="1795" y="446"/>
                  </a:lnTo>
                  <a:lnTo>
                    <a:pt x="1780" y="400"/>
                  </a:lnTo>
                  <a:lnTo>
                    <a:pt x="1759" y="356"/>
                  </a:lnTo>
                  <a:lnTo>
                    <a:pt x="1735" y="315"/>
                  </a:lnTo>
                  <a:lnTo>
                    <a:pt x="1706" y="278"/>
                  </a:lnTo>
                  <a:lnTo>
                    <a:pt x="1672" y="243"/>
                  </a:lnTo>
                  <a:lnTo>
                    <a:pt x="1634" y="214"/>
                  </a:lnTo>
                  <a:lnTo>
                    <a:pt x="1594" y="190"/>
                  </a:lnTo>
                  <a:lnTo>
                    <a:pt x="1551" y="169"/>
                  </a:lnTo>
                  <a:lnTo>
                    <a:pt x="1504" y="155"/>
                  </a:lnTo>
                  <a:lnTo>
                    <a:pt x="1456" y="145"/>
                  </a:lnTo>
                  <a:lnTo>
                    <a:pt x="1405" y="142"/>
                  </a:lnTo>
                  <a:lnTo>
                    <a:pt x="1292" y="142"/>
                  </a:lnTo>
                  <a:lnTo>
                    <a:pt x="1242" y="145"/>
                  </a:lnTo>
                  <a:lnTo>
                    <a:pt x="1193" y="155"/>
                  </a:lnTo>
                  <a:lnTo>
                    <a:pt x="1147" y="169"/>
                  </a:lnTo>
                  <a:lnTo>
                    <a:pt x="1103" y="190"/>
                  </a:lnTo>
                  <a:lnTo>
                    <a:pt x="1062" y="214"/>
                  </a:lnTo>
                  <a:lnTo>
                    <a:pt x="1025" y="243"/>
                  </a:lnTo>
                  <a:lnTo>
                    <a:pt x="991" y="278"/>
                  </a:lnTo>
                  <a:lnTo>
                    <a:pt x="962" y="315"/>
                  </a:lnTo>
                  <a:lnTo>
                    <a:pt x="937" y="356"/>
                  </a:lnTo>
                  <a:lnTo>
                    <a:pt x="917" y="400"/>
                  </a:lnTo>
                  <a:lnTo>
                    <a:pt x="902" y="446"/>
                  </a:lnTo>
                  <a:lnTo>
                    <a:pt x="893" y="494"/>
                  </a:lnTo>
                  <a:lnTo>
                    <a:pt x="890" y="544"/>
                  </a:lnTo>
                  <a:lnTo>
                    <a:pt x="890" y="1069"/>
                  </a:lnTo>
                  <a:lnTo>
                    <a:pt x="892" y="1097"/>
                  </a:lnTo>
                  <a:lnTo>
                    <a:pt x="898" y="1124"/>
                  </a:lnTo>
                  <a:lnTo>
                    <a:pt x="909" y="1149"/>
                  </a:lnTo>
                  <a:lnTo>
                    <a:pt x="924" y="1171"/>
                  </a:lnTo>
                  <a:lnTo>
                    <a:pt x="942" y="1191"/>
                  </a:lnTo>
                  <a:lnTo>
                    <a:pt x="964" y="1208"/>
                  </a:lnTo>
                  <a:lnTo>
                    <a:pt x="977" y="1219"/>
                  </a:lnTo>
                  <a:lnTo>
                    <a:pt x="986" y="1233"/>
                  </a:lnTo>
                  <a:lnTo>
                    <a:pt x="993" y="1249"/>
                  </a:lnTo>
                  <a:lnTo>
                    <a:pt x="995" y="1267"/>
                  </a:lnTo>
                  <a:lnTo>
                    <a:pt x="995" y="1773"/>
                  </a:lnTo>
                  <a:lnTo>
                    <a:pt x="993" y="1795"/>
                  </a:lnTo>
                  <a:lnTo>
                    <a:pt x="986" y="1814"/>
                  </a:lnTo>
                  <a:lnTo>
                    <a:pt x="974" y="1832"/>
                  </a:lnTo>
                  <a:lnTo>
                    <a:pt x="959" y="1847"/>
                  </a:lnTo>
                  <a:lnTo>
                    <a:pt x="942" y="1858"/>
                  </a:lnTo>
                  <a:lnTo>
                    <a:pt x="928" y="1865"/>
                  </a:lnTo>
                  <a:lnTo>
                    <a:pt x="910" y="1874"/>
                  </a:lnTo>
                  <a:lnTo>
                    <a:pt x="887" y="1886"/>
                  </a:lnTo>
                  <a:lnTo>
                    <a:pt x="860" y="1901"/>
                  </a:lnTo>
                  <a:lnTo>
                    <a:pt x="828" y="1917"/>
                  </a:lnTo>
                  <a:lnTo>
                    <a:pt x="794" y="1936"/>
                  </a:lnTo>
                  <a:lnTo>
                    <a:pt x="755" y="1957"/>
                  </a:lnTo>
                  <a:lnTo>
                    <a:pt x="714" y="1981"/>
                  </a:lnTo>
                  <a:lnTo>
                    <a:pt x="671" y="2008"/>
                  </a:lnTo>
                  <a:lnTo>
                    <a:pt x="624" y="2036"/>
                  </a:lnTo>
                  <a:lnTo>
                    <a:pt x="575" y="2066"/>
                  </a:lnTo>
                  <a:lnTo>
                    <a:pt x="526" y="2098"/>
                  </a:lnTo>
                  <a:lnTo>
                    <a:pt x="475" y="2132"/>
                  </a:lnTo>
                  <a:lnTo>
                    <a:pt x="422" y="2167"/>
                  </a:lnTo>
                  <a:lnTo>
                    <a:pt x="369" y="2206"/>
                  </a:lnTo>
                  <a:lnTo>
                    <a:pt x="316" y="2245"/>
                  </a:lnTo>
                  <a:lnTo>
                    <a:pt x="262" y="2286"/>
                  </a:lnTo>
                  <a:lnTo>
                    <a:pt x="209" y="2330"/>
                  </a:lnTo>
                  <a:lnTo>
                    <a:pt x="185" y="2352"/>
                  </a:lnTo>
                  <a:lnTo>
                    <a:pt x="167" y="2379"/>
                  </a:lnTo>
                  <a:lnTo>
                    <a:pt x="153" y="2408"/>
                  </a:lnTo>
                  <a:lnTo>
                    <a:pt x="144" y="2439"/>
                  </a:lnTo>
                  <a:lnTo>
                    <a:pt x="141" y="2471"/>
                  </a:lnTo>
                  <a:lnTo>
                    <a:pt x="141" y="2832"/>
                  </a:lnTo>
                  <a:lnTo>
                    <a:pt x="139" y="2850"/>
                  </a:lnTo>
                  <a:lnTo>
                    <a:pt x="132" y="2867"/>
                  </a:lnTo>
                  <a:lnTo>
                    <a:pt x="121" y="2882"/>
                  </a:lnTo>
                  <a:lnTo>
                    <a:pt x="107" y="2893"/>
                  </a:lnTo>
                  <a:lnTo>
                    <a:pt x="90" y="2900"/>
                  </a:lnTo>
                  <a:lnTo>
                    <a:pt x="71" y="2902"/>
                  </a:lnTo>
                  <a:lnTo>
                    <a:pt x="51" y="2900"/>
                  </a:lnTo>
                  <a:lnTo>
                    <a:pt x="34" y="2893"/>
                  </a:lnTo>
                  <a:lnTo>
                    <a:pt x="20" y="2882"/>
                  </a:lnTo>
                  <a:lnTo>
                    <a:pt x="10" y="2867"/>
                  </a:lnTo>
                  <a:lnTo>
                    <a:pt x="2" y="2850"/>
                  </a:lnTo>
                  <a:lnTo>
                    <a:pt x="0" y="2832"/>
                  </a:lnTo>
                  <a:lnTo>
                    <a:pt x="0" y="2471"/>
                  </a:lnTo>
                  <a:lnTo>
                    <a:pt x="2" y="2429"/>
                  </a:lnTo>
                  <a:lnTo>
                    <a:pt x="10" y="2390"/>
                  </a:lnTo>
                  <a:lnTo>
                    <a:pt x="22" y="2350"/>
                  </a:lnTo>
                  <a:lnTo>
                    <a:pt x="40" y="2314"/>
                  </a:lnTo>
                  <a:lnTo>
                    <a:pt x="62" y="2280"/>
                  </a:lnTo>
                  <a:lnTo>
                    <a:pt x="88" y="2249"/>
                  </a:lnTo>
                  <a:lnTo>
                    <a:pt x="118" y="2220"/>
                  </a:lnTo>
                  <a:lnTo>
                    <a:pt x="174" y="2175"/>
                  </a:lnTo>
                  <a:lnTo>
                    <a:pt x="231" y="2131"/>
                  </a:lnTo>
                  <a:lnTo>
                    <a:pt x="288" y="2089"/>
                  </a:lnTo>
                  <a:lnTo>
                    <a:pt x="344" y="2048"/>
                  </a:lnTo>
                  <a:lnTo>
                    <a:pt x="400" y="2011"/>
                  </a:lnTo>
                  <a:lnTo>
                    <a:pt x="453" y="1976"/>
                  </a:lnTo>
                  <a:lnTo>
                    <a:pt x="507" y="1941"/>
                  </a:lnTo>
                  <a:lnTo>
                    <a:pt x="557" y="1910"/>
                  </a:lnTo>
                  <a:lnTo>
                    <a:pt x="605" y="1880"/>
                  </a:lnTo>
                  <a:lnTo>
                    <a:pt x="651" y="1854"/>
                  </a:lnTo>
                  <a:lnTo>
                    <a:pt x="694" y="1829"/>
                  </a:lnTo>
                  <a:lnTo>
                    <a:pt x="734" y="1808"/>
                  </a:lnTo>
                  <a:lnTo>
                    <a:pt x="770" y="1787"/>
                  </a:lnTo>
                  <a:lnTo>
                    <a:pt x="802" y="1770"/>
                  </a:lnTo>
                  <a:lnTo>
                    <a:pt x="830" y="1756"/>
                  </a:lnTo>
                  <a:lnTo>
                    <a:pt x="852" y="1745"/>
                  </a:lnTo>
                  <a:lnTo>
                    <a:pt x="852" y="1303"/>
                  </a:lnTo>
                  <a:lnTo>
                    <a:pt x="826" y="1276"/>
                  </a:lnTo>
                  <a:lnTo>
                    <a:pt x="802" y="1246"/>
                  </a:lnTo>
                  <a:lnTo>
                    <a:pt x="783" y="1215"/>
                  </a:lnTo>
                  <a:lnTo>
                    <a:pt x="767" y="1181"/>
                  </a:lnTo>
                  <a:lnTo>
                    <a:pt x="755" y="1145"/>
                  </a:lnTo>
                  <a:lnTo>
                    <a:pt x="749" y="1108"/>
                  </a:lnTo>
                  <a:lnTo>
                    <a:pt x="747" y="1069"/>
                  </a:lnTo>
                  <a:lnTo>
                    <a:pt x="747" y="544"/>
                  </a:lnTo>
                  <a:lnTo>
                    <a:pt x="750" y="485"/>
                  </a:lnTo>
                  <a:lnTo>
                    <a:pt x="759" y="427"/>
                  </a:lnTo>
                  <a:lnTo>
                    <a:pt x="774" y="373"/>
                  </a:lnTo>
                  <a:lnTo>
                    <a:pt x="795" y="320"/>
                  </a:lnTo>
                  <a:lnTo>
                    <a:pt x="820" y="270"/>
                  </a:lnTo>
                  <a:lnTo>
                    <a:pt x="851" y="223"/>
                  </a:lnTo>
                  <a:lnTo>
                    <a:pt x="887" y="180"/>
                  </a:lnTo>
                  <a:lnTo>
                    <a:pt x="926" y="141"/>
                  </a:lnTo>
                  <a:lnTo>
                    <a:pt x="970" y="105"/>
                  </a:lnTo>
                  <a:lnTo>
                    <a:pt x="1016" y="74"/>
                  </a:lnTo>
                  <a:lnTo>
                    <a:pt x="1066" y="49"/>
                  </a:lnTo>
                  <a:lnTo>
                    <a:pt x="1119" y="28"/>
                  </a:lnTo>
                  <a:lnTo>
                    <a:pt x="1174" y="12"/>
                  </a:lnTo>
                  <a:lnTo>
                    <a:pt x="1232" y="4"/>
                  </a:lnTo>
                  <a:lnTo>
                    <a:pt x="1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5"/>
            <p:cNvSpPr>
              <a:spLocks noEditPoints="1"/>
            </p:cNvSpPr>
            <p:nvPr/>
          </p:nvSpPr>
          <p:spPr bwMode="auto">
            <a:xfrm>
              <a:off x="1797050" y="2206625"/>
              <a:ext cx="77788" cy="265112"/>
            </a:xfrm>
            <a:custGeom>
              <a:avLst/>
              <a:gdLst>
                <a:gd name="T0" fmla="*/ 144 w 490"/>
                <a:gd name="T1" fmla="*/ 1415 h 1669"/>
                <a:gd name="T2" fmla="*/ 334 w 490"/>
                <a:gd name="T3" fmla="*/ 1413 h 1669"/>
                <a:gd name="T4" fmla="*/ 265 w 490"/>
                <a:gd name="T5" fmla="*/ 316 h 1669"/>
                <a:gd name="T6" fmla="*/ 218 w 490"/>
                <a:gd name="T7" fmla="*/ 315 h 1669"/>
                <a:gd name="T8" fmla="*/ 418 w 490"/>
                <a:gd name="T9" fmla="*/ 0 h 1669"/>
                <a:gd name="T10" fmla="*/ 454 w 490"/>
                <a:gd name="T11" fmla="*/ 10 h 1669"/>
                <a:gd name="T12" fmla="*/ 479 w 490"/>
                <a:gd name="T13" fmla="*/ 36 h 1669"/>
                <a:gd name="T14" fmla="*/ 490 w 490"/>
                <a:gd name="T15" fmla="*/ 71 h 1669"/>
                <a:gd name="T16" fmla="*/ 478 w 490"/>
                <a:gd name="T17" fmla="*/ 144 h 1669"/>
                <a:gd name="T18" fmla="*/ 447 w 490"/>
                <a:gd name="T19" fmla="*/ 208 h 1669"/>
                <a:gd name="T20" fmla="*/ 480 w 490"/>
                <a:gd name="T21" fmla="*/ 1441 h 1669"/>
                <a:gd name="T22" fmla="*/ 474 w 490"/>
                <a:gd name="T23" fmla="*/ 1471 h 1669"/>
                <a:gd name="T24" fmla="*/ 456 w 490"/>
                <a:gd name="T25" fmla="*/ 1496 h 1669"/>
                <a:gd name="T26" fmla="*/ 272 w 490"/>
                <a:gd name="T27" fmla="*/ 1660 h 1669"/>
                <a:gd name="T28" fmla="*/ 239 w 490"/>
                <a:gd name="T29" fmla="*/ 1669 h 1669"/>
                <a:gd name="T30" fmla="*/ 207 w 490"/>
                <a:gd name="T31" fmla="*/ 1660 h 1669"/>
                <a:gd name="T32" fmla="*/ 25 w 490"/>
                <a:gd name="T33" fmla="*/ 1499 h 1669"/>
                <a:gd name="T34" fmla="*/ 7 w 490"/>
                <a:gd name="T35" fmla="*/ 1474 h 1669"/>
                <a:gd name="T36" fmla="*/ 2 w 490"/>
                <a:gd name="T37" fmla="*/ 1443 h 1669"/>
                <a:gd name="T38" fmla="*/ 35 w 490"/>
                <a:gd name="T39" fmla="*/ 199 h 1669"/>
                <a:gd name="T40" fmla="*/ 9 w 490"/>
                <a:gd name="T41" fmla="*/ 139 h 1669"/>
                <a:gd name="T42" fmla="*/ 0 w 490"/>
                <a:gd name="T43" fmla="*/ 72 h 1669"/>
                <a:gd name="T44" fmla="*/ 9 w 490"/>
                <a:gd name="T45" fmla="*/ 37 h 1669"/>
                <a:gd name="T46" fmla="*/ 35 w 490"/>
                <a:gd name="T47" fmla="*/ 11 h 1669"/>
                <a:gd name="T48" fmla="*/ 70 w 490"/>
                <a:gd name="T49" fmla="*/ 1 h 1669"/>
                <a:gd name="T50" fmla="*/ 107 w 490"/>
                <a:gd name="T51" fmla="*/ 11 h 1669"/>
                <a:gd name="T52" fmla="*/ 132 w 490"/>
                <a:gd name="T53" fmla="*/ 37 h 1669"/>
                <a:gd name="T54" fmla="*/ 142 w 490"/>
                <a:gd name="T55" fmla="*/ 72 h 1669"/>
                <a:gd name="T56" fmla="*/ 152 w 490"/>
                <a:gd name="T57" fmla="*/ 118 h 1669"/>
                <a:gd name="T58" fmla="*/ 180 w 490"/>
                <a:gd name="T59" fmla="*/ 152 h 1669"/>
                <a:gd name="T60" fmla="*/ 221 w 490"/>
                <a:gd name="T61" fmla="*/ 173 h 1669"/>
                <a:gd name="T62" fmla="*/ 265 w 490"/>
                <a:gd name="T63" fmla="*/ 174 h 1669"/>
                <a:gd name="T64" fmla="*/ 302 w 490"/>
                <a:gd name="T65" fmla="*/ 158 h 1669"/>
                <a:gd name="T66" fmla="*/ 310 w 490"/>
                <a:gd name="T67" fmla="*/ 150 h 1669"/>
                <a:gd name="T68" fmla="*/ 328 w 490"/>
                <a:gd name="T69" fmla="*/ 132 h 1669"/>
                <a:gd name="T70" fmla="*/ 345 w 490"/>
                <a:gd name="T71" fmla="*/ 93 h 1669"/>
                <a:gd name="T72" fmla="*/ 349 w 490"/>
                <a:gd name="T73" fmla="*/ 53 h 1669"/>
                <a:gd name="T74" fmla="*/ 368 w 490"/>
                <a:gd name="T75" fmla="*/ 21 h 1669"/>
                <a:gd name="T76" fmla="*/ 399 w 490"/>
                <a:gd name="T77" fmla="*/ 2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0" h="1669">
                  <a:moveTo>
                    <a:pt x="191" y="311"/>
                  </a:moveTo>
                  <a:lnTo>
                    <a:pt x="144" y="1415"/>
                  </a:lnTo>
                  <a:lnTo>
                    <a:pt x="239" y="1501"/>
                  </a:lnTo>
                  <a:lnTo>
                    <a:pt x="334" y="1413"/>
                  </a:lnTo>
                  <a:lnTo>
                    <a:pt x="285" y="313"/>
                  </a:lnTo>
                  <a:lnTo>
                    <a:pt x="265" y="316"/>
                  </a:lnTo>
                  <a:lnTo>
                    <a:pt x="244" y="317"/>
                  </a:lnTo>
                  <a:lnTo>
                    <a:pt x="218" y="315"/>
                  </a:lnTo>
                  <a:lnTo>
                    <a:pt x="191" y="311"/>
                  </a:lnTo>
                  <a:close/>
                  <a:moveTo>
                    <a:pt x="418" y="0"/>
                  </a:moveTo>
                  <a:lnTo>
                    <a:pt x="437" y="2"/>
                  </a:lnTo>
                  <a:lnTo>
                    <a:pt x="454" y="10"/>
                  </a:lnTo>
                  <a:lnTo>
                    <a:pt x="468" y="21"/>
                  </a:lnTo>
                  <a:lnTo>
                    <a:pt x="479" y="36"/>
                  </a:lnTo>
                  <a:lnTo>
                    <a:pt x="486" y="53"/>
                  </a:lnTo>
                  <a:lnTo>
                    <a:pt x="490" y="71"/>
                  </a:lnTo>
                  <a:lnTo>
                    <a:pt x="486" y="108"/>
                  </a:lnTo>
                  <a:lnTo>
                    <a:pt x="478" y="144"/>
                  </a:lnTo>
                  <a:lnTo>
                    <a:pt x="465" y="178"/>
                  </a:lnTo>
                  <a:lnTo>
                    <a:pt x="447" y="208"/>
                  </a:lnTo>
                  <a:lnTo>
                    <a:pt x="424" y="237"/>
                  </a:lnTo>
                  <a:lnTo>
                    <a:pt x="480" y="1441"/>
                  </a:lnTo>
                  <a:lnTo>
                    <a:pt x="479" y="1456"/>
                  </a:lnTo>
                  <a:lnTo>
                    <a:pt x="474" y="1471"/>
                  </a:lnTo>
                  <a:lnTo>
                    <a:pt x="466" y="1484"/>
                  </a:lnTo>
                  <a:lnTo>
                    <a:pt x="456" y="1496"/>
                  </a:lnTo>
                  <a:lnTo>
                    <a:pt x="287" y="1649"/>
                  </a:lnTo>
                  <a:lnTo>
                    <a:pt x="272" y="1660"/>
                  </a:lnTo>
                  <a:lnTo>
                    <a:pt x="256" y="1666"/>
                  </a:lnTo>
                  <a:lnTo>
                    <a:pt x="239" y="1669"/>
                  </a:lnTo>
                  <a:lnTo>
                    <a:pt x="223" y="1666"/>
                  </a:lnTo>
                  <a:lnTo>
                    <a:pt x="207" y="1660"/>
                  </a:lnTo>
                  <a:lnTo>
                    <a:pt x="192" y="1649"/>
                  </a:lnTo>
                  <a:lnTo>
                    <a:pt x="25" y="1499"/>
                  </a:lnTo>
                  <a:lnTo>
                    <a:pt x="15" y="1487"/>
                  </a:lnTo>
                  <a:lnTo>
                    <a:pt x="7" y="1474"/>
                  </a:lnTo>
                  <a:lnTo>
                    <a:pt x="3" y="1459"/>
                  </a:lnTo>
                  <a:lnTo>
                    <a:pt x="2" y="1443"/>
                  </a:lnTo>
                  <a:lnTo>
                    <a:pt x="54" y="225"/>
                  </a:lnTo>
                  <a:lnTo>
                    <a:pt x="35" y="199"/>
                  </a:lnTo>
                  <a:lnTo>
                    <a:pt x="20" y="170"/>
                  </a:lnTo>
                  <a:lnTo>
                    <a:pt x="9" y="139"/>
                  </a:lnTo>
                  <a:lnTo>
                    <a:pt x="2" y="106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9" y="37"/>
                  </a:lnTo>
                  <a:lnTo>
                    <a:pt x="20" y="22"/>
                  </a:lnTo>
                  <a:lnTo>
                    <a:pt x="35" y="11"/>
                  </a:lnTo>
                  <a:lnTo>
                    <a:pt x="51" y="4"/>
                  </a:lnTo>
                  <a:lnTo>
                    <a:pt x="70" y="1"/>
                  </a:lnTo>
                  <a:lnTo>
                    <a:pt x="90" y="4"/>
                  </a:lnTo>
                  <a:lnTo>
                    <a:pt x="107" y="11"/>
                  </a:lnTo>
                  <a:lnTo>
                    <a:pt x="121" y="22"/>
                  </a:lnTo>
                  <a:lnTo>
                    <a:pt x="132" y="37"/>
                  </a:lnTo>
                  <a:lnTo>
                    <a:pt x="139" y="53"/>
                  </a:lnTo>
                  <a:lnTo>
                    <a:pt x="142" y="72"/>
                  </a:lnTo>
                  <a:lnTo>
                    <a:pt x="144" y="96"/>
                  </a:lnTo>
                  <a:lnTo>
                    <a:pt x="152" y="118"/>
                  </a:lnTo>
                  <a:lnTo>
                    <a:pt x="164" y="137"/>
                  </a:lnTo>
                  <a:lnTo>
                    <a:pt x="180" y="152"/>
                  </a:lnTo>
                  <a:lnTo>
                    <a:pt x="200" y="165"/>
                  </a:lnTo>
                  <a:lnTo>
                    <a:pt x="221" y="173"/>
                  </a:lnTo>
                  <a:lnTo>
                    <a:pt x="245" y="176"/>
                  </a:lnTo>
                  <a:lnTo>
                    <a:pt x="265" y="174"/>
                  </a:lnTo>
                  <a:lnTo>
                    <a:pt x="284" y="167"/>
                  </a:lnTo>
                  <a:lnTo>
                    <a:pt x="302" y="158"/>
                  </a:lnTo>
                  <a:lnTo>
                    <a:pt x="306" y="153"/>
                  </a:lnTo>
                  <a:lnTo>
                    <a:pt x="310" y="150"/>
                  </a:lnTo>
                  <a:lnTo>
                    <a:pt x="314" y="147"/>
                  </a:lnTo>
                  <a:lnTo>
                    <a:pt x="328" y="132"/>
                  </a:lnTo>
                  <a:lnTo>
                    <a:pt x="338" y="114"/>
                  </a:lnTo>
                  <a:lnTo>
                    <a:pt x="345" y="93"/>
                  </a:lnTo>
                  <a:lnTo>
                    <a:pt x="347" y="71"/>
                  </a:lnTo>
                  <a:lnTo>
                    <a:pt x="349" y="53"/>
                  </a:lnTo>
                  <a:lnTo>
                    <a:pt x="357" y="36"/>
                  </a:lnTo>
                  <a:lnTo>
                    <a:pt x="368" y="21"/>
                  </a:lnTo>
                  <a:lnTo>
                    <a:pt x="383" y="10"/>
                  </a:lnTo>
                  <a:lnTo>
                    <a:pt x="399" y="2"/>
                  </a:lnTo>
                  <a:lnTo>
                    <a:pt x="4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1909763" y="2187575"/>
              <a:ext cx="230188" cy="230187"/>
            </a:xfrm>
            <a:custGeom>
              <a:avLst/>
              <a:gdLst>
                <a:gd name="T0" fmla="*/ 1061 w 1444"/>
                <a:gd name="T1" fmla="*/ 1192 h 1444"/>
                <a:gd name="T2" fmla="*/ 1205 w 1444"/>
                <a:gd name="T3" fmla="*/ 1042 h 1444"/>
                <a:gd name="T4" fmla="*/ 839 w 1444"/>
                <a:gd name="T5" fmla="*/ 1254 h 1444"/>
                <a:gd name="T6" fmla="*/ 950 w 1444"/>
                <a:gd name="T7" fmla="*/ 1093 h 1444"/>
                <a:gd name="T8" fmla="*/ 270 w 1444"/>
                <a:gd name="T9" fmla="*/ 1087 h 1444"/>
                <a:gd name="T10" fmla="*/ 435 w 1444"/>
                <a:gd name="T11" fmla="*/ 1227 h 1444"/>
                <a:gd name="T12" fmla="*/ 237 w 1444"/>
                <a:gd name="T13" fmla="*/ 1042 h 1444"/>
                <a:gd name="T14" fmla="*/ 577 w 1444"/>
                <a:gd name="T15" fmla="*/ 1184 h 1444"/>
                <a:gd name="T16" fmla="*/ 667 w 1444"/>
                <a:gd name="T17" fmla="*/ 1041 h 1444"/>
                <a:gd name="T18" fmla="*/ 1179 w 1444"/>
                <a:gd name="T19" fmla="*/ 662 h 1444"/>
                <a:gd name="T20" fmla="*/ 1162 w 1444"/>
                <a:gd name="T21" fmla="*/ 899 h 1444"/>
                <a:gd name="T22" fmla="*/ 1302 w 1444"/>
                <a:gd name="T23" fmla="*/ 722 h 1444"/>
                <a:gd name="T24" fmla="*/ 1165 w 1444"/>
                <a:gd name="T25" fmla="*/ 544 h 1444"/>
                <a:gd name="T26" fmla="*/ 1029 w 1444"/>
                <a:gd name="T27" fmla="*/ 841 h 1444"/>
                <a:gd name="T28" fmla="*/ 1030 w 1444"/>
                <a:gd name="T29" fmla="*/ 602 h 1444"/>
                <a:gd name="T30" fmla="*/ 446 w 1444"/>
                <a:gd name="T31" fmla="*/ 602 h 1444"/>
                <a:gd name="T32" fmla="*/ 447 w 1444"/>
                <a:gd name="T33" fmla="*/ 841 h 1444"/>
                <a:gd name="T34" fmla="*/ 454 w 1444"/>
                <a:gd name="T35" fmla="*/ 544 h 1444"/>
                <a:gd name="T36" fmla="*/ 141 w 1444"/>
                <a:gd name="T37" fmla="*/ 720 h 1444"/>
                <a:gd name="T38" fmla="*/ 313 w 1444"/>
                <a:gd name="T39" fmla="*/ 899 h 1444"/>
                <a:gd name="T40" fmla="*/ 297 w 1444"/>
                <a:gd name="T41" fmla="*/ 663 h 1444"/>
                <a:gd name="T42" fmla="*/ 1076 w 1444"/>
                <a:gd name="T43" fmla="*/ 262 h 1444"/>
                <a:gd name="T44" fmla="*/ 1205 w 1444"/>
                <a:gd name="T45" fmla="*/ 402 h 1444"/>
                <a:gd name="T46" fmla="*/ 1076 w 1444"/>
                <a:gd name="T47" fmla="*/ 262 h 1444"/>
                <a:gd name="T48" fmla="*/ 300 w 1444"/>
                <a:gd name="T49" fmla="*/ 322 h 1444"/>
                <a:gd name="T50" fmla="*/ 361 w 1444"/>
                <a:gd name="T51" fmla="*/ 355 h 1444"/>
                <a:gd name="T52" fmla="*/ 808 w 1444"/>
                <a:gd name="T53" fmla="*/ 161 h 1444"/>
                <a:gd name="T54" fmla="*/ 941 w 1444"/>
                <a:gd name="T55" fmla="*/ 311 h 1444"/>
                <a:gd name="T56" fmla="*/ 837 w 1444"/>
                <a:gd name="T57" fmla="*/ 180 h 1444"/>
                <a:gd name="T58" fmla="*/ 611 w 1444"/>
                <a:gd name="T59" fmla="*/ 205 h 1444"/>
                <a:gd name="T60" fmla="*/ 513 w 1444"/>
                <a:gd name="T61" fmla="*/ 355 h 1444"/>
                <a:gd name="T62" fmla="*/ 721 w 1444"/>
                <a:gd name="T63" fmla="*/ 0 h 1444"/>
                <a:gd name="T64" fmla="*/ 930 w 1444"/>
                <a:gd name="T65" fmla="*/ 29 h 1444"/>
                <a:gd name="T66" fmla="*/ 1155 w 1444"/>
                <a:gd name="T67" fmla="*/ 144 h 1444"/>
                <a:gd name="T68" fmla="*/ 1327 w 1444"/>
                <a:gd name="T69" fmla="*/ 329 h 1444"/>
                <a:gd name="T70" fmla="*/ 1430 w 1444"/>
                <a:gd name="T71" fmla="*/ 582 h 1444"/>
                <a:gd name="T72" fmla="*/ 1430 w 1444"/>
                <a:gd name="T73" fmla="*/ 861 h 1444"/>
                <a:gd name="T74" fmla="*/ 1329 w 1444"/>
                <a:gd name="T75" fmla="*/ 1110 h 1444"/>
                <a:gd name="T76" fmla="*/ 1161 w 1444"/>
                <a:gd name="T77" fmla="*/ 1294 h 1444"/>
                <a:gd name="T78" fmla="*/ 940 w 1444"/>
                <a:gd name="T79" fmla="*/ 1409 h 1444"/>
                <a:gd name="T80" fmla="*/ 762 w 1444"/>
                <a:gd name="T81" fmla="*/ 1443 h 1444"/>
                <a:gd name="T82" fmla="*/ 746 w 1444"/>
                <a:gd name="T83" fmla="*/ 1443 h 1444"/>
                <a:gd name="T84" fmla="*/ 598 w 1444"/>
                <a:gd name="T85" fmla="*/ 1433 h 1444"/>
                <a:gd name="T86" fmla="*/ 371 w 1444"/>
                <a:gd name="T87" fmla="*/ 1353 h 1444"/>
                <a:gd name="T88" fmla="*/ 185 w 1444"/>
                <a:gd name="T89" fmla="*/ 1204 h 1444"/>
                <a:gd name="T90" fmla="*/ 54 w 1444"/>
                <a:gd name="T91" fmla="*/ 998 h 1444"/>
                <a:gd name="T92" fmla="*/ 0 w 1444"/>
                <a:gd name="T93" fmla="*/ 761 h 1444"/>
                <a:gd name="T94" fmla="*/ 26 w 1444"/>
                <a:gd name="T95" fmla="*/ 528 h 1444"/>
                <a:gd name="T96" fmla="*/ 124 w 1444"/>
                <a:gd name="T97" fmla="*/ 316 h 1444"/>
                <a:gd name="T98" fmla="*/ 285 w 1444"/>
                <a:gd name="T99" fmla="*/ 145 h 1444"/>
                <a:gd name="T100" fmla="*/ 498 w 1444"/>
                <a:gd name="T101" fmla="*/ 35 h 1444"/>
                <a:gd name="T102" fmla="*/ 721 w 1444"/>
                <a:gd name="T103" fmla="*/ 0 h 1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44" h="1444">
                  <a:moveTo>
                    <a:pt x="1125" y="1042"/>
                  </a:moveTo>
                  <a:lnTo>
                    <a:pt x="1106" y="1093"/>
                  </a:lnTo>
                  <a:lnTo>
                    <a:pt x="1084" y="1143"/>
                  </a:lnTo>
                  <a:lnTo>
                    <a:pt x="1061" y="1192"/>
                  </a:lnTo>
                  <a:lnTo>
                    <a:pt x="1102" y="1159"/>
                  </a:lnTo>
                  <a:lnTo>
                    <a:pt x="1140" y="1123"/>
                  </a:lnTo>
                  <a:lnTo>
                    <a:pt x="1174" y="1085"/>
                  </a:lnTo>
                  <a:lnTo>
                    <a:pt x="1205" y="1042"/>
                  </a:lnTo>
                  <a:lnTo>
                    <a:pt x="1125" y="1042"/>
                  </a:lnTo>
                  <a:close/>
                  <a:moveTo>
                    <a:pt x="808" y="1042"/>
                  </a:moveTo>
                  <a:lnTo>
                    <a:pt x="808" y="1278"/>
                  </a:lnTo>
                  <a:lnTo>
                    <a:pt x="839" y="1254"/>
                  </a:lnTo>
                  <a:lnTo>
                    <a:pt x="869" y="1223"/>
                  </a:lnTo>
                  <a:lnTo>
                    <a:pt x="898" y="1185"/>
                  </a:lnTo>
                  <a:lnTo>
                    <a:pt x="925" y="1141"/>
                  </a:lnTo>
                  <a:lnTo>
                    <a:pt x="950" y="1093"/>
                  </a:lnTo>
                  <a:lnTo>
                    <a:pt x="973" y="1042"/>
                  </a:lnTo>
                  <a:lnTo>
                    <a:pt x="808" y="1042"/>
                  </a:lnTo>
                  <a:close/>
                  <a:moveTo>
                    <a:pt x="237" y="1042"/>
                  </a:moveTo>
                  <a:lnTo>
                    <a:pt x="270" y="1087"/>
                  </a:lnTo>
                  <a:lnTo>
                    <a:pt x="307" y="1127"/>
                  </a:lnTo>
                  <a:lnTo>
                    <a:pt x="346" y="1165"/>
                  </a:lnTo>
                  <a:lnTo>
                    <a:pt x="389" y="1198"/>
                  </a:lnTo>
                  <a:lnTo>
                    <a:pt x="435" y="1227"/>
                  </a:lnTo>
                  <a:lnTo>
                    <a:pt x="404" y="1168"/>
                  </a:lnTo>
                  <a:lnTo>
                    <a:pt x="375" y="1106"/>
                  </a:lnTo>
                  <a:lnTo>
                    <a:pt x="352" y="1042"/>
                  </a:lnTo>
                  <a:lnTo>
                    <a:pt x="237" y="1042"/>
                  </a:lnTo>
                  <a:close/>
                  <a:moveTo>
                    <a:pt x="503" y="1041"/>
                  </a:moveTo>
                  <a:lnTo>
                    <a:pt x="526" y="1093"/>
                  </a:lnTo>
                  <a:lnTo>
                    <a:pt x="551" y="1141"/>
                  </a:lnTo>
                  <a:lnTo>
                    <a:pt x="577" y="1184"/>
                  </a:lnTo>
                  <a:lnTo>
                    <a:pt x="606" y="1221"/>
                  </a:lnTo>
                  <a:lnTo>
                    <a:pt x="636" y="1254"/>
                  </a:lnTo>
                  <a:lnTo>
                    <a:pt x="667" y="1277"/>
                  </a:lnTo>
                  <a:lnTo>
                    <a:pt x="667" y="1041"/>
                  </a:lnTo>
                  <a:lnTo>
                    <a:pt x="503" y="1041"/>
                  </a:lnTo>
                  <a:close/>
                  <a:moveTo>
                    <a:pt x="1165" y="544"/>
                  </a:moveTo>
                  <a:lnTo>
                    <a:pt x="1173" y="603"/>
                  </a:lnTo>
                  <a:lnTo>
                    <a:pt x="1179" y="662"/>
                  </a:lnTo>
                  <a:lnTo>
                    <a:pt x="1180" y="722"/>
                  </a:lnTo>
                  <a:lnTo>
                    <a:pt x="1179" y="778"/>
                  </a:lnTo>
                  <a:lnTo>
                    <a:pt x="1172" y="838"/>
                  </a:lnTo>
                  <a:lnTo>
                    <a:pt x="1162" y="899"/>
                  </a:lnTo>
                  <a:lnTo>
                    <a:pt x="1274" y="899"/>
                  </a:lnTo>
                  <a:lnTo>
                    <a:pt x="1289" y="841"/>
                  </a:lnTo>
                  <a:lnTo>
                    <a:pt x="1298" y="782"/>
                  </a:lnTo>
                  <a:lnTo>
                    <a:pt x="1302" y="722"/>
                  </a:lnTo>
                  <a:lnTo>
                    <a:pt x="1298" y="662"/>
                  </a:lnTo>
                  <a:lnTo>
                    <a:pt x="1289" y="603"/>
                  </a:lnTo>
                  <a:lnTo>
                    <a:pt x="1274" y="544"/>
                  </a:lnTo>
                  <a:lnTo>
                    <a:pt x="1165" y="544"/>
                  </a:lnTo>
                  <a:close/>
                  <a:moveTo>
                    <a:pt x="808" y="544"/>
                  </a:moveTo>
                  <a:lnTo>
                    <a:pt x="808" y="899"/>
                  </a:lnTo>
                  <a:lnTo>
                    <a:pt x="1017" y="899"/>
                  </a:lnTo>
                  <a:lnTo>
                    <a:pt x="1029" y="841"/>
                  </a:lnTo>
                  <a:lnTo>
                    <a:pt x="1036" y="781"/>
                  </a:lnTo>
                  <a:lnTo>
                    <a:pt x="1038" y="722"/>
                  </a:lnTo>
                  <a:lnTo>
                    <a:pt x="1036" y="661"/>
                  </a:lnTo>
                  <a:lnTo>
                    <a:pt x="1030" y="602"/>
                  </a:lnTo>
                  <a:lnTo>
                    <a:pt x="1021" y="544"/>
                  </a:lnTo>
                  <a:lnTo>
                    <a:pt x="808" y="544"/>
                  </a:lnTo>
                  <a:close/>
                  <a:moveTo>
                    <a:pt x="454" y="544"/>
                  </a:moveTo>
                  <a:lnTo>
                    <a:pt x="446" y="602"/>
                  </a:lnTo>
                  <a:lnTo>
                    <a:pt x="439" y="661"/>
                  </a:lnTo>
                  <a:lnTo>
                    <a:pt x="437" y="722"/>
                  </a:lnTo>
                  <a:lnTo>
                    <a:pt x="441" y="781"/>
                  </a:lnTo>
                  <a:lnTo>
                    <a:pt x="447" y="841"/>
                  </a:lnTo>
                  <a:lnTo>
                    <a:pt x="459" y="899"/>
                  </a:lnTo>
                  <a:lnTo>
                    <a:pt x="667" y="899"/>
                  </a:lnTo>
                  <a:lnTo>
                    <a:pt x="667" y="544"/>
                  </a:lnTo>
                  <a:lnTo>
                    <a:pt x="454" y="544"/>
                  </a:lnTo>
                  <a:close/>
                  <a:moveTo>
                    <a:pt x="169" y="544"/>
                  </a:moveTo>
                  <a:lnTo>
                    <a:pt x="154" y="601"/>
                  </a:lnTo>
                  <a:lnTo>
                    <a:pt x="144" y="660"/>
                  </a:lnTo>
                  <a:lnTo>
                    <a:pt x="141" y="720"/>
                  </a:lnTo>
                  <a:lnTo>
                    <a:pt x="143" y="780"/>
                  </a:lnTo>
                  <a:lnTo>
                    <a:pt x="153" y="839"/>
                  </a:lnTo>
                  <a:lnTo>
                    <a:pt x="169" y="899"/>
                  </a:lnTo>
                  <a:lnTo>
                    <a:pt x="313" y="899"/>
                  </a:lnTo>
                  <a:lnTo>
                    <a:pt x="304" y="838"/>
                  </a:lnTo>
                  <a:lnTo>
                    <a:pt x="298" y="778"/>
                  </a:lnTo>
                  <a:lnTo>
                    <a:pt x="296" y="722"/>
                  </a:lnTo>
                  <a:lnTo>
                    <a:pt x="297" y="663"/>
                  </a:lnTo>
                  <a:lnTo>
                    <a:pt x="303" y="603"/>
                  </a:lnTo>
                  <a:lnTo>
                    <a:pt x="311" y="544"/>
                  </a:lnTo>
                  <a:lnTo>
                    <a:pt x="169" y="544"/>
                  </a:lnTo>
                  <a:close/>
                  <a:moveTo>
                    <a:pt x="1076" y="262"/>
                  </a:moveTo>
                  <a:lnTo>
                    <a:pt x="1096" y="307"/>
                  </a:lnTo>
                  <a:lnTo>
                    <a:pt x="1115" y="354"/>
                  </a:lnTo>
                  <a:lnTo>
                    <a:pt x="1133" y="402"/>
                  </a:lnTo>
                  <a:lnTo>
                    <a:pt x="1205" y="402"/>
                  </a:lnTo>
                  <a:lnTo>
                    <a:pt x="1176" y="362"/>
                  </a:lnTo>
                  <a:lnTo>
                    <a:pt x="1145" y="326"/>
                  </a:lnTo>
                  <a:lnTo>
                    <a:pt x="1112" y="292"/>
                  </a:lnTo>
                  <a:lnTo>
                    <a:pt x="1076" y="262"/>
                  </a:lnTo>
                  <a:close/>
                  <a:moveTo>
                    <a:pt x="421" y="225"/>
                  </a:moveTo>
                  <a:lnTo>
                    <a:pt x="377" y="254"/>
                  </a:lnTo>
                  <a:lnTo>
                    <a:pt x="337" y="286"/>
                  </a:lnTo>
                  <a:lnTo>
                    <a:pt x="300" y="322"/>
                  </a:lnTo>
                  <a:lnTo>
                    <a:pt x="267" y="360"/>
                  </a:lnTo>
                  <a:lnTo>
                    <a:pt x="237" y="401"/>
                  </a:lnTo>
                  <a:lnTo>
                    <a:pt x="345" y="401"/>
                  </a:lnTo>
                  <a:lnTo>
                    <a:pt x="361" y="355"/>
                  </a:lnTo>
                  <a:lnTo>
                    <a:pt x="380" y="309"/>
                  </a:lnTo>
                  <a:lnTo>
                    <a:pt x="399" y="266"/>
                  </a:lnTo>
                  <a:lnTo>
                    <a:pt x="421" y="225"/>
                  </a:lnTo>
                  <a:close/>
                  <a:moveTo>
                    <a:pt x="808" y="161"/>
                  </a:moveTo>
                  <a:lnTo>
                    <a:pt x="808" y="402"/>
                  </a:lnTo>
                  <a:lnTo>
                    <a:pt x="982" y="402"/>
                  </a:lnTo>
                  <a:lnTo>
                    <a:pt x="962" y="355"/>
                  </a:lnTo>
                  <a:lnTo>
                    <a:pt x="941" y="311"/>
                  </a:lnTo>
                  <a:lnTo>
                    <a:pt x="918" y="271"/>
                  </a:lnTo>
                  <a:lnTo>
                    <a:pt x="892" y="236"/>
                  </a:lnTo>
                  <a:lnTo>
                    <a:pt x="866" y="205"/>
                  </a:lnTo>
                  <a:lnTo>
                    <a:pt x="837" y="180"/>
                  </a:lnTo>
                  <a:lnTo>
                    <a:pt x="808" y="161"/>
                  </a:lnTo>
                  <a:close/>
                  <a:moveTo>
                    <a:pt x="667" y="161"/>
                  </a:moveTo>
                  <a:lnTo>
                    <a:pt x="638" y="180"/>
                  </a:lnTo>
                  <a:lnTo>
                    <a:pt x="611" y="205"/>
                  </a:lnTo>
                  <a:lnTo>
                    <a:pt x="584" y="235"/>
                  </a:lnTo>
                  <a:lnTo>
                    <a:pt x="558" y="270"/>
                  </a:lnTo>
                  <a:lnTo>
                    <a:pt x="535" y="311"/>
                  </a:lnTo>
                  <a:lnTo>
                    <a:pt x="513" y="355"/>
                  </a:lnTo>
                  <a:lnTo>
                    <a:pt x="494" y="402"/>
                  </a:lnTo>
                  <a:lnTo>
                    <a:pt x="667" y="402"/>
                  </a:lnTo>
                  <a:lnTo>
                    <a:pt x="667" y="161"/>
                  </a:lnTo>
                  <a:close/>
                  <a:moveTo>
                    <a:pt x="721" y="0"/>
                  </a:moveTo>
                  <a:lnTo>
                    <a:pt x="739" y="0"/>
                  </a:lnTo>
                  <a:lnTo>
                    <a:pt x="804" y="4"/>
                  </a:lnTo>
                  <a:lnTo>
                    <a:pt x="868" y="13"/>
                  </a:lnTo>
                  <a:lnTo>
                    <a:pt x="930" y="29"/>
                  </a:lnTo>
                  <a:lnTo>
                    <a:pt x="990" y="51"/>
                  </a:lnTo>
                  <a:lnTo>
                    <a:pt x="1048" y="77"/>
                  </a:lnTo>
                  <a:lnTo>
                    <a:pt x="1103" y="108"/>
                  </a:lnTo>
                  <a:lnTo>
                    <a:pt x="1155" y="144"/>
                  </a:lnTo>
                  <a:lnTo>
                    <a:pt x="1204" y="184"/>
                  </a:lnTo>
                  <a:lnTo>
                    <a:pt x="1249" y="228"/>
                  </a:lnTo>
                  <a:lnTo>
                    <a:pt x="1291" y="277"/>
                  </a:lnTo>
                  <a:lnTo>
                    <a:pt x="1327" y="329"/>
                  </a:lnTo>
                  <a:lnTo>
                    <a:pt x="1360" y="386"/>
                  </a:lnTo>
                  <a:lnTo>
                    <a:pt x="1388" y="445"/>
                  </a:lnTo>
                  <a:lnTo>
                    <a:pt x="1412" y="513"/>
                  </a:lnTo>
                  <a:lnTo>
                    <a:pt x="1430" y="582"/>
                  </a:lnTo>
                  <a:lnTo>
                    <a:pt x="1440" y="651"/>
                  </a:lnTo>
                  <a:lnTo>
                    <a:pt x="1444" y="722"/>
                  </a:lnTo>
                  <a:lnTo>
                    <a:pt x="1440" y="791"/>
                  </a:lnTo>
                  <a:lnTo>
                    <a:pt x="1430" y="861"/>
                  </a:lnTo>
                  <a:lnTo>
                    <a:pt x="1412" y="930"/>
                  </a:lnTo>
                  <a:lnTo>
                    <a:pt x="1388" y="998"/>
                  </a:lnTo>
                  <a:lnTo>
                    <a:pt x="1361" y="1056"/>
                  </a:lnTo>
                  <a:lnTo>
                    <a:pt x="1329" y="1110"/>
                  </a:lnTo>
                  <a:lnTo>
                    <a:pt x="1293" y="1162"/>
                  </a:lnTo>
                  <a:lnTo>
                    <a:pt x="1253" y="1210"/>
                  </a:lnTo>
                  <a:lnTo>
                    <a:pt x="1210" y="1254"/>
                  </a:lnTo>
                  <a:lnTo>
                    <a:pt x="1161" y="1294"/>
                  </a:lnTo>
                  <a:lnTo>
                    <a:pt x="1110" y="1330"/>
                  </a:lnTo>
                  <a:lnTo>
                    <a:pt x="1056" y="1362"/>
                  </a:lnTo>
                  <a:lnTo>
                    <a:pt x="998" y="1388"/>
                  </a:lnTo>
                  <a:lnTo>
                    <a:pt x="940" y="1409"/>
                  </a:lnTo>
                  <a:lnTo>
                    <a:pt x="882" y="1425"/>
                  </a:lnTo>
                  <a:lnTo>
                    <a:pt x="823" y="1437"/>
                  </a:lnTo>
                  <a:lnTo>
                    <a:pt x="765" y="1442"/>
                  </a:lnTo>
                  <a:lnTo>
                    <a:pt x="762" y="1443"/>
                  </a:lnTo>
                  <a:lnTo>
                    <a:pt x="760" y="1443"/>
                  </a:lnTo>
                  <a:lnTo>
                    <a:pt x="758" y="1443"/>
                  </a:lnTo>
                  <a:lnTo>
                    <a:pt x="754" y="1443"/>
                  </a:lnTo>
                  <a:lnTo>
                    <a:pt x="746" y="1443"/>
                  </a:lnTo>
                  <a:lnTo>
                    <a:pt x="738" y="1444"/>
                  </a:lnTo>
                  <a:lnTo>
                    <a:pt x="722" y="1444"/>
                  </a:lnTo>
                  <a:lnTo>
                    <a:pt x="659" y="1441"/>
                  </a:lnTo>
                  <a:lnTo>
                    <a:pt x="598" y="1433"/>
                  </a:lnTo>
                  <a:lnTo>
                    <a:pt x="539" y="1420"/>
                  </a:lnTo>
                  <a:lnTo>
                    <a:pt x="480" y="1402"/>
                  </a:lnTo>
                  <a:lnTo>
                    <a:pt x="425" y="1380"/>
                  </a:lnTo>
                  <a:lnTo>
                    <a:pt x="371" y="1353"/>
                  </a:lnTo>
                  <a:lnTo>
                    <a:pt x="320" y="1322"/>
                  </a:lnTo>
                  <a:lnTo>
                    <a:pt x="272" y="1287"/>
                  </a:lnTo>
                  <a:lnTo>
                    <a:pt x="227" y="1248"/>
                  </a:lnTo>
                  <a:lnTo>
                    <a:pt x="185" y="1204"/>
                  </a:lnTo>
                  <a:lnTo>
                    <a:pt x="146" y="1158"/>
                  </a:lnTo>
                  <a:lnTo>
                    <a:pt x="111" y="1108"/>
                  </a:lnTo>
                  <a:lnTo>
                    <a:pt x="80" y="1055"/>
                  </a:lnTo>
                  <a:lnTo>
                    <a:pt x="54" y="998"/>
                  </a:lnTo>
                  <a:lnTo>
                    <a:pt x="33" y="939"/>
                  </a:lnTo>
                  <a:lnTo>
                    <a:pt x="17" y="880"/>
                  </a:lnTo>
                  <a:lnTo>
                    <a:pt x="6" y="820"/>
                  </a:lnTo>
                  <a:lnTo>
                    <a:pt x="0" y="761"/>
                  </a:lnTo>
                  <a:lnTo>
                    <a:pt x="0" y="701"/>
                  </a:lnTo>
                  <a:lnTo>
                    <a:pt x="3" y="643"/>
                  </a:lnTo>
                  <a:lnTo>
                    <a:pt x="13" y="585"/>
                  </a:lnTo>
                  <a:lnTo>
                    <a:pt x="26" y="528"/>
                  </a:lnTo>
                  <a:lnTo>
                    <a:pt x="44" y="472"/>
                  </a:lnTo>
                  <a:lnTo>
                    <a:pt x="66" y="418"/>
                  </a:lnTo>
                  <a:lnTo>
                    <a:pt x="93" y="367"/>
                  </a:lnTo>
                  <a:lnTo>
                    <a:pt x="124" y="316"/>
                  </a:lnTo>
                  <a:lnTo>
                    <a:pt x="158" y="269"/>
                  </a:lnTo>
                  <a:lnTo>
                    <a:pt x="197" y="224"/>
                  </a:lnTo>
                  <a:lnTo>
                    <a:pt x="239" y="184"/>
                  </a:lnTo>
                  <a:lnTo>
                    <a:pt x="285" y="145"/>
                  </a:lnTo>
                  <a:lnTo>
                    <a:pt x="336" y="111"/>
                  </a:lnTo>
                  <a:lnTo>
                    <a:pt x="388" y="81"/>
                  </a:lnTo>
                  <a:lnTo>
                    <a:pt x="445" y="54"/>
                  </a:lnTo>
                  <a:lnTo>
                    <a:pt x="498" y="35"/>
                  </a:lnTo>
                  <a:lnTo>
                    <a:pt x="553" y="19"/>
                  </a:lnTo>
                  <a:lnTo>
                    <a:pt x="608" y="8"/>
                  </a:lnTo>
                  <a:lnTo>
                    <a:pt x="664" y="2"/>
                  </a:lnTo>
                  <a:lnTo>
                    <a:pt x="7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2" name="Group 901"/>
          <p:cNvGrpSpPr/>
          <p:nvPr/>
        </p:nvGrpSpPr>
        <p:grpSpPr>
          <a:xfrm>
            <a:off x="666750" y="1914695"/>
            <a:ext cx="557213" cy="558800"/>
            <a:chOff x="666750" y="1912938"/>
            <a:chExt cx="557213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6" name="Freeform 61"/>
            <p:cNvSpPr>
              <a:spLocks/>
            </p:cNvSpPr>
            <p:nvPr/>
          </p:nvSpPr>
          <p:spPr bwMode="auto">
            <a:xfrm>
              <a:off x="666750" y="1912938"/>
              <a:ext cx="496888" cy="381000"/>
            </a:xfrm>
            <a:custGeom>
              <a:avLst/>
              <a:gdLst>
                <a:gd name="T0" fmla="*/ 1967 w 3126"/>
                <a:gd name="T1" fmla="*/ 13 h 2404"/>
                <a:gd name="T2" fmla="*/ 2242 w 3126"/>
                <a:gd name="T3" fmla="*/ 68 h 2404"/>
                <a:gd name="T4" fmla="*/ 2507 w 3126"/>
                <a:gd name="T5" fmla="*/ 168 h 2404"/>
                <a:gd name="T6" fmla="*/ 2755 w 3126"/>
                <a:gd name="T7" fmla="*/ 312 h 2404"/>
                <a:gd name="T8" fmla="*/ 2982 w 3126"/>
                <a:gd name="T9" fmla="*/ 501 h 2404"/>
                <a:gd name="T10" fmla="*/ 2990 w 3126"/>
                <a:gd name="T11" fmla="*/ 282 h 2404"/>
                <a:gd name="T12" fmla="*/ 3031 w 3126"/>
                <a:gd name="T13" fmla="*/ 249 h 2404"/>
                <a:gd name="T14" fmla="*/ 3086 w 3126"/>
                <a:gd name="T15" fmla="*/ 256 h 2404"/>
                <a:gd name="T16" fmla="*/ 3119 w 3126"/>
                <a:gd name="T17" fmla="*/ 297 h 2404"/>
                <a:gd name="T18" fmla="*/ 3124 w 3126"/>
                <a:gd name="T19" fmla="*/ 690 h 2404"/>
                <a:gd name="T20" fmla="*/ 3092 w 3126"/>
                <a:gd name="T21" fmla="*/ 732 h 2404"/>
                <a:gd name="T22" fmla="*/ 2704 w 3126"/>
                <a:gd name="T23" fmla="*/ 747 h 2404"/>
                <a:gd name="T24" fmla="*/ 2668 w 3126"/>
                <a:gd name="T25" fmla="*/ 737 h 2404"/>
                <a:gd name="T26" fmla="*/ 2635 w 3126"/>
                <a:gd name="T27" fmla="*/ 695 h 2404"/>
                <a:gd name="T28" fmla="*/ 2641 w 3126"/>
                <a:gd name="T29" fmla="*/ 640 h 2404"/>
                <a:gd name="T30" fmla="*/ 2684 w 3126"/>
                <a:gd name="T31" fmla="*/ 608 h 2404"/>
                <a:gd name="T32" fmla="*/ 2811 w 3126"/>
                <a:gd name="T33" fmla="*/ 536 h 2404"/>
                <a:gd name="T34" fmla="*/ 2578 w 3126"/>
                <a:gd name="T35" fmla="*/ 367 h 2404"/>
                <a:gd name="T36" fmla="*/ 2324 w 3126"/>
                <a:gd name="T37" fmla="*/ 245 h 2404"/>
                <a:gd name="T38" fmla="*/ 2058 w 3126"/>
                <a:gd name="T39" fmla="*/ 170 h 2404"/>
                <a:gd name="T40" fmla="*/ 1783 w 3126"/>
                <a:gd name="T41" fmla="*/ 142 h 2404"/>
                <a:gd name="T42" fmla="*/ 1508 w 3126"/>
                <a:gd name="T43" fmla="*/ 162 h 2404"/>
                <a:gd name="T44" fmla="*/ 1239 w 3126"/>
                <a:gd name="T45" fmla="*/ 227 h 2404"/>
                <a:gd name="T46" fmla="*/ 983 w 3126"/>
                <a:gd name="T47" fmla="*/ 339 h 2404"/>
                <a:gd name="T48" fmla="*/ 747 w 3126"/>
                <a:gd name="T49" fmla="*/ 497 h 2404"/>
                <a:gd name="T50" fmla="*/ 535 w 3126"/>
                <a:gd name="T51" fmla="*/ 701 h 2404"/>
                <a:gd name="T52" fmla="*/ 367 w 3126"/>
                <a:gd name="T53" fmla="*/ 935 h 2404"/>
                <a:gd name="T54" fmla="*/ 243 w 3126"/>
                <a:gd name="T55" fmla="*/ 1191 h 2404"/>
                <a:gd name="T56" fmla="*/ 167 w 3126"/>
                <a:gd name="T57" fmla="*/ 1461 h 2404"/>
                <a:gd name="T58" fmla="*/ 141 w 3126"/>
                <a:gd name="T59" fmla="*/ 1741 h 2404"/>
                <a:gd name="T60" fmla="*/ 163 w 3126"/>
                <a:gd name="T61" fmla="*/ 2026 h 2404"/>
                <a:gd name="T62" fmla="*/ 237 w 3126"/>
                <a:gd name="T63" fmla="*/ 2308 h 2404"/>
                <a:gd name="T64" fmla="*/ 234 w 3126"/>
                <a:gd name="T65" fmla="*/ 2363 h 2404"/>
                <a:gd name="T66" fmla="*/ 193 w 3126"/>
                <a:gd name="T67" fmla="*/ 2399 h 2404"/>
                <a:gd name="T68" fmla="*/ 153 w 3126"/>
                <a:gd name="T69" fmla="*/ 2401 h 2404"/>
                <a:gd name="T70" fmla="*/ 112 w 3126"/>
                <a:gd name="T71" fmla="*/ 2373 h 2404"/>
                <a:gd name="T72" fmla="*/ 43 w 3126"/>
                <a:gd name="T73" fmla="*/ 2149 h 2404"/>
                <a:gd name="T74" fmla="*/ 1 w 3126"/>
                <a:gd name="T75" fmla="*/ 1829 h 2404"/>
                <a:gd name="T76" fmla="*/ 18 w 3126"/>
                <a:gd name="T77" fmla="*/ 1506 h 2404"/>
                <a:gd name="T78" fmla="*/ 90 w 3126"/>
                <a:gd name="T79" fmla="*/ 1206 h 2404"/>
                <a:gd name="T80" fmla="*/ 207 w 3126"/>
                <a:gd name="T81" fmla="*/ 932 h 2404"/>
                <a:gd name="T82" fmla="*/ 369 w 3126"/>
                <a:gd name="T83" fmla="*/ 681 h 2404"/>
                <a:gd name="T84" fmla="*/ 572 w 3126"/>
                <a:gd name="T85" fmla="*/ 460 h 2404"/>
                <a:gd name="T86" fmla="*/ 803 w 3126"/>
                <a:gd name="T87" fmla="*/ 281 h 2404"/>
                <a:gd name="T88" fmla="*/ 1054 w 3126"/>
                <a:gd name="T89" fmla="*/ 147 h 2404"/>
                <a:gd name="T90" fmla="*/ 1321 w 3126"/>
                <a:gd name="T91" fmla="*/ 55 h 2404"/>
                <a:gd name="T92" fmla="*/ 1596 w 3126"/>
                <a:gd name="T93" fmla="*/ 7 h 2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6" h="2404">
                  <a:moveTo>
                    <a:pt x="1781" y="0"/>
                  </a:moveTo>
                  <a:lnTo>
                    <a:pt x="1875" y="4"/>
                  </a:lnTo>
                  <a:lnTo>
                    <a:pt x="1967" y="13"/>
                  </a:lnTo>
                  <a:lnTo>
                    <a:pt x="2060" y="27"/>
                  </a:lnTo>
                  <a:lnTo>
                    <a:pt x="2151" y="45"/>
                  </a:lnTo>
                  <a:lnTo>
                    <a:pt x="2242" y="68"/>
                  </a:lnTo>
                  <a:lnTo>
                    <a:pt x="2332" y="96"/>
                  </a:lnTo>
                  <a:lnTo>
                    <a:pt x="2419" y="129"/>
                  </a:lnTo>
                  <a:lnTo>
                    <a:pt x="2507" y="168"/>
                  </a:lnTo>
                  <a:lnTo>
                    <a:pt x="2591" y="211"/>
                  </a:lnTo>
                  <a:lnTo>
                    <a:pt x="2674" y="259"/>
                  </a:lnTo>
                  <a:lnTo>
                    <a:pt x="2755" y="312"/>
                  </a:lnTo>
                  <a:lnTo>
                    <a:pt x="2833" y="370"/>
                  </a:lnTo>
                  <a:lnTo>
                    <a:pt x="2909" y="432"/>
                  </a:lnTo>
                  <a:lnTo>
                    <a:pt x="2982" y="501"/>
                  </a:lnTo>
                  <a:lnTo>
                    <a:pt x="2980" y="319"/>
                  </a:lnTo>
                  <a:lnTo>
                    <a:pt x="2982" y="300"/>
                  </a:lnTo>
                  <a:lnTo>
                    <a:pt x="2990" y="282"/>
                  </a:lnTo>
                  <a:lnTo>
                    <a:pt x="3001" y="267"/>
                  </a:lnTo>
                  <a:lnTo>
                    <a:pt x="3014" y="257"/>
                  </a:lnTo>
                  <a:lnTo>
                    <a:pt x="3031" y="249"/>
                  </a:lnTo>
                  <a:lnTo>
                    <a:pt x="3051" y="246"/>
                  </a:lnTo>
                  <a:lnTo>
                    <a:pt x="3069" y="248"/>
                  </a:lnTo>
                  <a:lnTo>
                    <a:pt x="3086" y="256"/>
                  </a:lnTo>
                  <a:lnTo>
                    <a:pt x="3101" y="266"/>
                  </a:lnTo>
                  <a:lnTo>
                    <a:pt x="3111" y="281"/>
                  </a:lnTo>
                  <a:lnTo>
                    <a:pt x="3119" y="297"/>
                  </a:lnTo>
                  <a:lnTo>
                    <a:pt x="3122" y="317"/>
                  </a:lnTo>
                  <a:lnTo>
                    <a:pt x="3126" y="671"/>
                  </a:lnTo>
                  <a:lnTo>
                    <a:pt x="3124" y="690"/>
                  </a:lnTo>
                  <a:lnTo>
                    <a:pt x="3117" y="706"/>
                  </a:lnTo>
                  <a:lnTo>
                    <a:pt x="3106" y="721"/>
                  </a:lnTo>
                  <a:lnTo>
                    <a:pt x="3092" y="732"/>
                  </a:lnTo>
                  <a:lnTo>
                    <a:pt x="3075" y="739"/>
                  </a:lnTo>
                  <a:lnTo>
                    <a:pt x="3056" y="742"/>
                  </a:lnTo>
                  <a:lnTo>
                    <a:pt x="2704" y="747"/>
                  </a:lnTo>
                  <a:lnTo>
                    <a:pt x="2703" y="747"/>
                  </a:lnTo>
                  <a:lnTo>
                    <a:pt x="2684" y="745"/>
                  </a:lnTo>
                  <a:lnTo>
                    <a:pt x="2668" y="737"/>
                  </a:lnTo>
                  <a:lnTo>
                    <a:pt x="2653" y="726"/>
                  </a:lnTo>
                  <a:lnTo>
                    <a:pt x="2642" y="711"/>
                  </a:lnTo>
                  <a:lnTo>
                    <a:pt x="2635" y="695"/>
                  </a:lnTo>
                  <a:lnTo>
                    <a:pt x="2631" y="676"/>
                  </a:lnTo>
                  <a:lnTo>
                    <a:pt x="2635" y="657"/>
                  </a:lnTo>
                  <a:lnTo>
                    <a:pt x="2641" y="640"/>
                  </a:lnTo>
                  <a:lnTo>
                    <a:pt x="2652" y="626"/>
                  </a:lnTo>
                  <a:lnTo>
                    <a:pt x="2667" y="614"/>
                  </a:lnTo>
                  <a:lnTo>
                    <a:pt x="2684" y="608"/>
                  </a:lnTo>
                  <a:lnTo>
                    <a:pt x="2702" y="604"/>
                  </a:lnTo>
                  <a:lnTo>
                    <a:pt x="2883" y="602"/>
                  </a:lnTo>
                  <a:lnTo>
                    <a:pt x="2811" y="536"/>
                  </a:lnTo>
                  <a:lnTo>
                    <a:pt x="2736" y="474"/>
                  </a:lnTo>
                  <a:lnTo>
                    <a:pt x="2658" y="418"/>
                  </a:lnTo>
                  <a:lnTo>
                    <a:pt x="2578" y="367"/>
                  </a:lnTo>
                  <a:lnTo>
                    <a:pt x="2495" y="321"/>
                  </a:lnTo>
                  <a:lnTo>
                    <a:pt x="2411" y="280"/>
                  </a:lnTo>
                  <a:lnTo>
                    <a:pt x="2324" y="245"/>
                  </a:lnTo>
                  <a:lnTo>
                    <a:pt x="2237" y="215"/>
                  </a:lnTo>
                  <a:lnTo>
                    <a:pt x="2147" y="190"/>
                  </a:lnTo>
                  <a:lnTo>
                    <a:pt x="2058" y="170"/>
                  </a:lnTo>
                  <a:lnTo>
                    <a:pt x="1966" y="156"/>
                  </a:lnTo>
                  <a:lnTo>
                    <a:pt x="1875" y="147"/>
                  </a:lnTo>
                  <a:lnTo>
                    <a:pt x="1783" y="142"/>
                  </a:lnTo>
                  <a:lnTo>
                    <a:pt x="1692" y="143"/>
                  </a:lnTo>
                  <a:lnTo>
                    <a:pt x="1600" y="150"/>
                  </a:lnTo>
                  <a:lnTo>
                    <a:pt x="1508" y="162"/>
                  </a:lnTo>
                  <a:lnTo>
                    <a:pt x="1418" y="178"/>
                  </a:lnTo>
                  <a:lnTo>
                    <a:pt x="1328" y="200"/>
                  </a:lnTo>
                  <a:lnTo>
                    <a:pt x="1239" y="227"/>
                  </a:lnTo>
                  <a:lnTo>
                    <a:pt x="1153" y="259"/>
                  </a:lnTo>
                  <a:lnTo>
                    <a:pt x="1068" y="296"/>
                  </a:lnTo>
                  <a:lnTo>
                    <a:pt x="983" y="339"/>
                  </a:lnTo>
                  <a:lnTo>
                    <a:pt x="902" y="386"/>
                  </a:lnTo>
                  <a:lnTo>
                    <a:pt x="823" y="440"/>
                  </a:lnTo>
                  <a:lnTo>
                    <a:pt x="747" y="497"/>
                  </a:lnTo>
                  <a:lnTo>
                    <a:pt x="673" y="561"/>
                  </a:lnTo>
                  <a:lnTo>
                    <a:pt x="602" y="629"/>
                  </a:lnTo>
                  <a:lnTo>
                    <a:pt x="535" y="701"/>
                  </a:lnTo>
                  <a:lnTo>
                    <a:pt x="475" y="777"/>
                  </a:lnTo>
                  <a:lnTo>
                    <a:pt x="418" y="855"/>
                  </a:lnTo>
                  <a:lnTo>
                    <a:pt x="367" y="935"/>
                  </a:lnTo>
                  <a:lnTo>
                    <a:pt x="320" y="1018"/>
                  </a:lnTo>
                  <a:lnTo>
                    <a:pt x="279" y="1103"/>
                  </a:lnTo>
                  <a:lnTo>
                    <a:pt x="243" y="1191"/>
                  </a:lnTo>
                  <a:lnTo>
                    <a:pt x="213" y="1279"/>
                  </a:lnTo>
                  <a:lnTo>
                    <a:pt x="188" y="1369"/>
                  </a:lnTo>
                  <a:lnTo>
                    <a:pt x="167" y="1461"/>
                  </a:lnTo>
                  <a:lnTo>
                    <a:pt x="154" y="1554"/>
                  </a:lnTo>
                  <a:lnTo>
                    <a:pt x="144" y="1647"/>
                  </a:lnTo>
                  <a:lnTo>
                    <a:pt x="141" y="1741"/>
                  </a:lnTo>
                  <a:lnTo>
                    <a:pt x="143" y="1837"/>
                  </a:lnTo>
                  <a:lnTo>
                    <a:pt x="150" y="1932"/>
                  </a:lnTo>
                  <a:lnTo>
                    <a:pt x="163" y="2026"/>
                  </a:lnTo>
                  <a:lnTo>
                    <a:pt x="181" y="2120"/>
                  </a:lnTo>
                  <a:lnTo>
                    <a:pt x="206" y="2214"/>
                  </a:lnTo>
                  <a:lnTo>
                    <a:pt x="237" y="2308"/>
                  </a:lnTo>
                  <a:lnTo>
                    <a:pt x="240" y="2327"/>
                  </a:lnTo>
                  <a:lnTo>
                    <a:pt x="239" y="2346"/>
                  </a:lnTo>
                  <a:lnTo>
                    <a:pt x="234" y="2363"/>
                  </a:lnTo>
                  <a:lnTo>
                    <a:pt x="224" y="2378"/>
                  </a:lnTo>
                  <a:lnTo>
                    <a:pt x="210" y="2391"/>
                  </a:lnTo>
                  <a:lnTo>
                    <a:pt x="193" y="2399"/>
                  </a:lnTo>
                  <a:lnTo>
                    <a:pt x="181" y="2403"/>
                  </a:lnTo>
                  <a:lnTo>
                    <a:pt x="170" y="2404"/>
                  </a:lnTo>
                  <a:lnTo>
                    <a:pt x="153" y="2401"/>
                  </a:lnTo>
                  <a:lnTo>
                    <a:pt x="138" y="2395"/>
                  </a:lnTo>
                  <a:lnTo>
                    <a:pt x="123" y="2385"/>
                  </a:lnTo>
                  <a:lnTo>
                    <a:pt x="112" y="2373"/>
                  </a:lnTo>
                  <a:lnTo>
                    <a:pt x="103" y="2357"/>
                  </a:lnTo>
                  <a:lnTo>
                    <a:pt x="70" y="2253"/>
                  </a:lnTo>
                  <a:lnTo>
                    <a:pt x="43" y="2149"/>
                  </a:lnTo>
                  <a:lnTo>
                    <a:pt x="22" y="2043"/>
                  </a:lnTo>
                  <a:lnTo>
                    <a:pt x="9" y="1936"/>
                  </a:lnTo>
                  <a:lnTo>
                    <a:pt x="1" y="1829"/>
                  </a:lnTo>
                  <a:lnTo>
                    <a:pt x="0" y="1721"/>
                  </a:lnTo>
                  <a:lnTo>
                    <a:pt x="6" y="1613"/>
                  </a:lnTo>
                  <a:lnTo>
                    <a:pt x="18" y="1506"/>
                  </a:lnTo>
                  <a:lnTo>
                    <a:pt x="37" y="1399"/>
                  </a:lnTo>
                  <a:lnTo>
                    <a:pt x="61" y="1302"/>
                  </a:lnTo>
                  <a:lnTo>
                    <a:pt x="90" y="1206"/>
                  </a:lnTo>
                  <a:lnTo>
                    <a:pt x="123" y="1111"/>
                  </a:lnTo>
                  <a:lnTo>
                    <a:pt x="162" y="1020"/>
                  </a:lnTo>
                  <a:lnTo>
                    <a:pt x="207" y="932"/>
                  </a:lnTo>
                  <a:lnTo>
                    <a:pt x="256" y="845"/>
                  </a:lnTo>
                  <a:lnTo>
                    <a:pt x="309" y="762"/>
                  </a:lnTo>
                  <a:lnTo>
                    <a:pt x="369" y="681"/>
                  </a:lnTo>
                  <a:lnTo>
                    <a:pt x="432" y="603"/>
                  </a:lnTo>
                  <a:lnTo>
                    <a:pt x="500" y="530"/>
                  </a:lnTo>
                  <a:lnTo>
                    <a:pt x="572" y="460"/>
                  </a:lnTo>
                  <a:lnTo>
                    <a:pt x="646" y="396"/>
                  </a:lnTo>
                  <a:lnTo>
                    <a:pt x="723" y="336"/>
                  </a:lnTo>
                  <a:lnTo>
                    <a:pt x="803" y="281"/>
                  </a:lnTo>
                  <a:lnTo>
                    <a:pt x="884" y="231"/>
                  </a:lnTo>
                  <a:lnTo>
                    <a:pt x="969" y="186"/>
                  </a:lnTo>
                  <a:lnTo>
                    <a:pt x="1054" y="147"/>
                  </a:lnTo>
                  <a:lnTo>
                    <a:pt x="1141" y="111"/>
                  </a:lnTo>
                  <a:lnTo>
                    <a:pt x="1231" y="80"/>
                  </a:lnTo>
                  <a:lnTo>
                    <a:pt x="1321" y="55"/>
                  </a:lnTo>
                  <a:lnTo>
                    <a:pt x="1412" y="34"/>
                  </a:lnTo>
                  <a:lnTo>
                    <a:pt x="1504" y="18"/>
                  </a:lnTo>
                  <a:lnTo>
                    <a:pt x="1596" y="7"/>
                  </a:lnTo>
                  <a:lnTo>
                    <a:pt x="1689" y="1"/>
                  </a:lnTo>
                  <a:lnTo>
                    <a:pt x="17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62"/>
            <p:cNvSpPr>
              <a:spLocks/>
            </p:cNvSpPr>
            <p:nvPr/>
          </p:nvSpPr>
          <p:spPr bwMode="auto">
            <a:xfrm>
              <a:off x="728663" y="2090738"/>
              <a:ext cx="495300" cy="381000"/>
            </a:xfrm>
            <a:custGeom>
              <a:avLst/>
              <a:gdLst>
                <a:gd name="T0" fmla="*/ 2988 w 3126"/>
                <a:gd name="T1" fmla="*/ 6 h 2404"/>
                <a:gd name="T2" fmla="*/ 3024 w 3126"/>
                <a:gd name="T3" fmla="*/ 47 h 2404"/>
                <a:gd name="T4" fmla="*/ 3104 w 3126"/>
                <a:gd name="T5" fmla="*/ 360 h 2404"/>
                <a:gd name="T6" fmla="*/ 3126 w 3126"/>
                <a:gd name="T7" fmla="*/ 681 h 2404"/>
                <a:gd name="T8" fmla="*/ 3089 w 3126"/>
                <a:gd name="T9" fmla="*/ 1003 h 2404"/>
                <a:gd name="T10" fmla="*/ 3004 w 3126"/>
                <a:gd name="T11" fmla="*/ 1291 h 2404"/>
                <a:gd name="T12" fmla="*/ 2872 w 3126"/>
                <a:gd name="T13" fmla="*/ 1558 h 2404"/>
                <a:gd name="T14" fmla="*/ 2694 w 3126"/>
                <a:gd name="T15" fmla="*/ 1800 h 2404"/>
                <a:gd name="T16" fmla="*/ 2480 w 3126"/>
                <a:gd name="T17" fmla="*/ 2009 h 2404"/>
                <a:gd name="T18" fmla="*/ 2237 w 3126"/>
                <a:gd name="T19" fmla="*/ 2177 h 2404"/>
                <a:gd name="T20" fmla="*/ 1971 w 3126"/>
                <a:gd name="T21" fmla="*/ 2299 h 2404"/>
                <a:gd name="T22" fmla="*/ 1688 w 3126"/>
                <a:gd name="T23" fmla="*/ 2376 h 2404"/>
                <a:gd name="T24" fmla="*/ 1391 w 3126"/>
                <a:gd name="T25" fmla="*/ 2404 h 2404"/>
                <a:gd name="T26" fmla="*/ 1174 w 3126"/>
                <a:gd name="T27" fmla="*/ 2394 h 2404"/>
                <a:gd name="T28" fmla="*/ 891 w 3126"/>
                <a:gd name="T29" fmla="*/ 2337 h 2404"/>
                <a:gd name="T30" fmla="*/ 621 w 3126"/>
                <a:gd name="T31" fmla="*/ 2237 h 2404"/>
                <a:gd name="T32" fmla="*/ 370 w 3126"/>
                <a:gd name="T33" fmla="*/ 2091 h 2404"/>
                <a:gd name="T34" fmla="*/ 145 w 3126"/>
                <a:gd name="T35" fmla="*/ 1903 h 2404"/>
                <a:gd name="T36" fmla="*/ 138 w 3126"/>
                <a:gd name="T37" fmla="*/ 2120 h 2404"/>
                <a:gd name="T38" fmla="*/ 95 w 3126"/>
                <a:gd name="T39" fmla="*/ 2153 h 2404"/>
                <a:gd name="T40" fmla="*/ 58 w 3126"/>
                <a:gd name="T41" fmla="*/ 2153 h 2404"/>
                <a:gd name="T42" fmla="*/ 15 w 3126"/>
                <a:gd name="T43" fmla="*/ 2121 h 2404"/>
                <a:gd name="T44" fmla="*/ 0 w 3126"/>
                <a:gd name="T45" fmla="*/ 1733 h 2404"/>
                <a:gd name="T46" fmla="*/ 20 w 3126"/>
                <a:gd name="T47" fmla="*/ 1681 h 2404"/>
                <a:gd name="T48" fmla="*/ 70 w 3126"/>
                <a:gd name="T49" fmla="*/ 1660 h 2404"/>
                <a:gd name="T50" fmla="*/ 443 w 3126"/>
                <a:gd name="T51" fmla="*/ 1659 h 2404"/>
                <a:gd name="T52" fmla="*/ 485 w 3126"/>
                <a:gd name="T53" fmla="*/ 1691 h 2404"/>
                <a:gd name="T54" fmla="*/ 493 w 3126"/>
                <a:gd name="T55" fmla="*/ 1746 h 2404"/>
                <a:gd name="T56" fmla="*/ 461 w 3126"/>
                <a:gd name="T57" fmla="*/ 1788 h 2404"/>
                <a:gd name="T58" fmla="*/ 243 w 3126"/>
                <a:gd name="T59" fmla="*/ 1800 h 2404"/>
                <a:gd name="T60" fmla="*/ 472 w 3126"/>
                <a:gd name="T61" fmla="*/ 1987 h 2404"/>
                <a:gd name="T62" fmla="*/ 725 w 3126"/>
                <a:gd name="T63" fmla="*/ 2127 h 2404"/>
                <a:gd name="T64" fmla="*/ 1001 w 3126"/>
                <a:gd name="T65" fmla="*/ 2218 h 2404"/>
                <a:gd name="T66" fmla="*/ 1291 w 3126"/>
                <a:gd name="T67" fmla="*/ 2259 h 2404"/>
                <a:gd name="T68" fmla="*/ 1586 w 3126"/>
                <a:gd name="T69" fmla="*/ 2247 h 2404"/>
                <a:gd name="T70" fmla="*/ 1870 w 3126"/>
                <a:gd name="T71" fmla="*/ 2182 h 2404"/>
                <a:gd name="T72" fmla="*/ 2137 w 3126"/>
                <a:gd name="T73" fmla="*/ 2069 h 2404"/>
                <a:gd name="T74" fmla="*/ 2379 w 3126"/>
                <a:gd name="T75" fmla="*/ 1907 h 2404"/>
                <a:gd name="T76" fmla="*/ 2591 w 3126"/>
                <a:gd name="T77" fmla="*/ 1702 h 2404"/>
                <a:gd name="T78" fmla="*/ 2761 w 3126"/>
                <a:gd name="T79" fmla="*/ 1467 h 2404"/>
                <a:gd name="T80" fmla="*/ 2883 w 3126"/>
                <a:gd name="T81" fmla="*/ 1213 h 2404"/>
                <a:gd name="T82" fmla="*/ 2959 w 3126"/>
                <a:gd name="T83" fmla="*/ 941 h 2404"/>
                <a:gd name="T84" fmla="*/ 2986 w 3126"/>
                <a:gd name="T85" fmla="*/ 661 h 2404"/>
                <a:gd name="T86" fmla="*/ 2963 w 3126"/>
                <a:gd name="T87" fmla="*/ 376 h 2404"/>
                <a:gd name="T88" fmla="*/ 2890 w 3126"/>
                <a:gd name="T89" fmla="*/ 95 h 2404"/>
                <a:gd name="T90" fmla="*/ 2893 w 3126"/>
                <a:gd name="T91" fmla="*/ 39 h 2404"/>
                <a:gd name="T92" fmla="*/ 2932 w 3126"/>
                <a:gd name="T93" fmla="*/ 3 h 2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6" h="2404">
                  <a:moveTo>
                    <a:pt x="2952" y="0"/>
                  </a:moveTo>
                  <a:lnTo>
                    <a:pt x="2970" y="1"/>
                  </a:lnTo>
                  <a:lnTo>
                    <a:pt x="2988" y="6"/>
                  </a:lnTo>
                  <a:lnTo>
                    <a:pt x="3003" y="16"/>
                  </a:lnTo>
                  <a:lnTo>
                    <a:pt x="3016" y="30"/>
                  </a:lnTo>
                  <a:lnTo>
                    <a:pt x="3024" y="47"/>
                  </a:lnTo>
                  <a:lnTo>
                    <a:pt x="3057" y="150"/>
                  </a:lnTo>
                  <a:lnTo>
                    <a:pt x="3084" y="254"/>
                  </a:lnTo>
                  <a:lnTo>
                    <a:pt x="3104" y="360"/>
                  </a:lnTo>
                  <a:lnTo>
                    <a:pt x="3118" y="466"/>
                  </a:lnTo>
                  <a:lnTo>
                    <a:pt x="3125" y="574"/>
                  </a:lnTo>
                  <a:lnTo>
                    <a:pt x="3126" y="681"/>
                  </a:lnTo>
                  <a:lnTo>
                    <a:pt x="3121" y="789"/>
                  </a:lnTo>
                  <a:lnTo>
                    <a:pt x="3108" y="896"/>
                  </a:lnTo>
                  <a:lnTo>
                    <a:pt x="3089" y="1003"/>
                  </a:lnTo>
                  <a:lnTo>
                    <a:pt x="3067" y="1102"/>
                  </a:lnTo>
                  <a:lnTo>
                    <a:pt x="3038" y="1197"/>
                  </a:lnTo>
                  <a:lnTo>
                    <a:pt x="3004" y="1291"/>
                  </a:lnTo>
                  <a:lnTo>
                    <a:pt x="2965" y="1383"/>
                  </a:lnTo>
                  <a:lnTo>
                    <a:pt x="2921" y="1472"/>
                  </a:lnTo>
                  <a:lnTo>
                    <a:pt x="2872" y="1558"/>
                  </a:lnTo>
                  <a:lnTo>
                    <a:pt x="2817" y="1642"/>
                  </a:lnTo>
                  <a:lnTo>
                    <a:pt x="2758" y="1722"/>
                  </a:lnTo>
                  <a:lnTo>
                    <a:pt x="2694" y="1800"/>
                  </a:lnTo>
                  <a:lnTo>
                    <a:pt x="2626" y="1874"/>
                  </a:lnTo>
                  <a:lnTo>
                    <a:pt x="2555" y="1943"/>
                  </a:lnTo>
                  <a:lnTo>
                    <a:pt x="2480" y="2009"/>
                  </a:lnTo>
                  <a:lnTo>
                    <a:pt x="2402" y="2070"/>
                  </a:lnTo>
                  <a:lnTo>
                    <a:pt x="2321" y="2125"/>
                  </a:lnTo>
                  <a:lnTo>
                    <a:pt x="2237" y="2177"/>
                  </a:lnTo>
                  <a:lnTo>
                    <a:pt x="2150" y="2223"/>
                  </a:lnTo>
                  <a:lnTo>
                    <a:pt x="2062" y="2263"/>
                  </a:lnTo>
                  <a:lnTo>
                    <a:pt x="1971" y="2299"/>
                  </a:lnTo>
                  <a:lnTo>
                    <a:pt x="1878" y="2330"/>
                  </a:lnTo>
                  <a:lnTo>
                    <a:pt x="1785" y="2355"/>
                  </a:lnTo>
                  <a:lnTo>
                    <a:pt x="1688" y="2376"/>
                  </a:lnTo>
                  <a:lnTo>
                    <a:pt x="1590" y="2391"/>
                  </a:lnTo>
                  <a:lnTo>
                    <a:pt x="1491" y="2400"/>
                  </a:lnTo>
                  <a:lnTo>
                    <a:pt x="1391" y="2404"/>
                  </a:lnTo>
                  <a:lnTo>
                    <a:pt x="1371" y="2404"/>
                  </a:lnTo>
                  <a:lnTo>
                    <a:pt x="1273" y="2401"/>
                  </a:lnTo>
                  <a:lnTo>
                    <a:pt x="1174" y="2394"/>
                  </a:lnTo>
                  <a:lnTo>
                    <a:pt x="1078" y="2380"/>
                  </a:lnTo>
                  <a:lnTo>
                    <a:pt x="984" y="2362"/>
                  </a:lnTo>
                  <a:lnTo>
                    <a:pt x="891" y="2337"/>
                  </a:lnTo>
                  <a:lnTo>
                    <a:pt x="799" y="2308"/>
                  </a:lnTo>
                  <a:lnTo>
                    <a:pt x="708" y="2275"/>
                  </a:lnTo>
                  <a:lnTo>
                    <a:pt x="621" y="2237"/>
                  </a:lnTo>
                  <a:lnTo>
                    <a:pt x="534" y="2193"/>
                  </a:lnTo>
                  <a:lnTo>
                    <a:pt x="451" y="2143"/>
                  </a:lnTo>
                  <a:lnTo>
                    <a:pt x="370" y="2091"/>
                  </a:lnTo>
                  <a:lnTo>
                    <a:pt x="292" y="2033"/>
                  </a:lnTo>
                  <a:lnTo>
                    <a:pt x="217" y="1970"/>
                  </a:lnTo>
                  <a:lnTo>
                    <a:pt x="145" y="1903"/>
                  </a:lnTo>
                  <a:lnTo>
                    <a:pt x="147" y="2085"/>
                  </a:lnTo>
                  <a:lnTo>
                    <a:pt x="144" y="2103"/>
                  </a:lnTo>
                  <a:lnTo>
                    <a:pt x="138" y="2120"/>
                  </a:lnTo>
                  <a:lnTo>
                    <a:pt x="126" y="2135"/>
                  </a:lnTo>
                  <a:lnTo>
                    <a:pt x="112" y="2146"/>
                  </a:lnTo>
                  <a:lnTo>
                    <a:pt x="95" y="2153"/>
                  </a:lnTo>
                  <a:lnTo>
                    <a:pt x="77" y="2156"/>
                  </a:lnTo>
                  <a:lnTo>
                    <a:pt x="76" y="2156"/>
                  </a:lnTo>
                  <a:lnTo>
                    <a:pt x="58" y="2153"/>
                  </a:lnTo>
                  <a:lnTo>
                    <a:pt x="41" y="2147"/>
                  </a:lnTo>
                  <a:lnTo>
                    <a:pt x="26" y="2136"/>
                  </a:lnTo>
                  <a:lnTo>
                    <a:pt x="15" y="2121"/>
                  </a:lnTo>
                  <a:lnTo>
                    <a:pt x="8" y="2104"/>
                  </a:lnTo>
                  <a:lnTo>
                    <a:pt x="4" y="2086"/>
                  </a:lnTo>
                  <a:lnTo>
                    <a:pt x="0" y="1733"/>
                  </a:lnTo>
                  <a:lnTo>
                    <a:pt x="3" y="1713"/>
                  </a:lnTo>
                  <a:lnTo>
                    <a:pt x="10" y="1696"/>
                  </a:lnTo>
                  <a:lnTo>
                    <a:pt x="20" y="1681"/>
                  </a:lnTo>
                  <a:lnTo>
                    <a:pt x="35" y="1671"/>
                  </a:lnTo>
                  <a:lnTo>
                    <a:pt x="52" y="1663"/>
                  </a:lnTo>
                  <a:lnTo>
                    <a:pt x="70" y="1660"/>
                  </a:lnTo>
                  <a:lnTo>
                    <a:pt x="424" y="1656"/>
                  </a:lnTo>
                  <a:lnTo>
                    <a:pt x="424" y="1656"/>
                  </a:lnTo>
                  <a:lnTo>
                    <a:pt x="443" y="1659"/>
                  </a:lnTo>
                  <a:lnTo>
                    <a:pt x="460" y="1665"/>
                  </a:lnTo>
                  <a:lnTo>
                    <a:pt x="474" y="1677"/>
                  </a:lnTo>
                  <a:lnTo>
                    <a:pt x="485" y="1691"/>
                  </a:lnTo>
                  <a:lnTo>
                    <a:pt x="492" y="1708"/>
                  </a:lnTo>
                  <a:lnTo>
                    <a:pt x="495" y="1726"/>
                  </a:lnTo>
                  <a:lnTo>
                    <a:pt x="493" y="1746"/>
                  </a:lnTo>
                  <a:lnTo>
                    <a:pt x="485" y="1763"/>
                  </a:lnTo>
                  <a:lnTo>
                    <a:pt x="475" y="1777"/>
                  </a:lnTo>
                  <a:lnTo>
                    <a:pt x="461" y="1788"/>
                  </a:lnTo>
                  <a:lnTo>
                    <a:pt x="444" y="1796"/>
                  </a:lnTo>
                  <a:lnTo>
                    <a:pt x="425" y="1798"/>
                  </a:lnTo>
                  <a:lnTo>
                    <a:pt x="243" y="1800"/>
                  </a:lnTo>
                  <a:lnTo>
                    <a:pt x="316" y="1867"/>
                  </a:lnTo>
                  <a:lnTo>
                    <a:pt x="393" y="1929"/>
                  </a:lnTo>
                  <a:lnTo>
                    <a:pt x="472" y="1987"/>
                  </a:lnTo>
                  <a:lnTo>
                    <a:pt x="554" y="2039"/>
                  </a:lnTo>
                  <a:lnTo>
                    <a:pt x="639" y="2086"/>
                  </a:lnTo>
                  <a:lnTo>
                    <a:pt x="725" y="2127"/>
                  </a:lnTo>
                  <a:lnTo>
                    <a:pt x="815" y="2163"/>
                  </a:lnTo>
                  <a:lnTo>
                    <a:pt x="907" y="2194"/>
                  </a:lnTo>
                  <a:lnTo>
                    <a:pt x="1001" y="2218"/>
                  </a:lnTo>
                  <a:lnTo>
                    <a:pt x="1096" y="2238"/>
                  </a:lnTo>
                  <a:lnTo>
                    <a:pt x="1193" y="2251"/>
                  </a:lnTo>
                  <a:lnTo>
                    <a:pt x="1291" y="2259"/>
                  </a:lnTo>
                  <a:lnTo>
                    <a:pt x="1389" y="2261"/>
                  </a:lnTo>
                  <a:lnTo>
                    <a:pt x="1488" y="2257"/>
                  </a:lnTo>
                  <a:lnTo>
                    <a:pt x="1586" y="2247"/>
                  </a:lnTo>
                  <a:lnTo>
                    <a:pt x="1682" y="2231"/>
                  </a:lnTo>
                  <a:lnTo>
                    <a:pt x="1777" y="2210"/>
                  </a:lnTo>
                  <a:lnTo>
                    <a:pt x="1870" y="2182"/>
                  </a:lnTo>
                  <a:lnTo>
                    <a:pt x="1961" y="2150"/>
                  </a:lnTo>
                  <a:lnTo>
                    <a:pt x="2050" y="2111"/>
                  </a:lnTo>
                  <a:lnTo>
                    <a:pt x="2137" y="2069"/>
                  </a:lnTo>
                  <a:lnTo>
                    <a:pt x="2220" y="2019"/>
                  </a:lnTo>
                  <a:lnTo>
                    <a:pt x="2301" y="1966"/>
                  </a:lnTo>
                  <a:lnTo>
                    <a:pt x="2379" y="1907"/>
                  </a:lnTo>
                  <a:lnTo>
                    <a:pt x="2453" y="1843"/>
                  </a:lnTo>
                  <a:lnTo>
                    <a:pt x="2525" y="1773"/>
                  </a:lnTo>
                  <a:lnTo>
                    <a:pt x="2591" y="1702"/>
                  </a:lnTo>
                  <a:lnTo>
                    <a:pt x="2653" y="1627"/>
                  </a:lnTo>
                  <a:lnTo>
                    <a:pt x="2709" y="1549"/>
                  </a:lnTo>
                  <a:lnTo>
                    <a:pt x="2761" y="1467"/>
                  </a:lnTo>
                  <a:lnTo>
                    <a:pt x="2806" y="1385"/>
                  </a:lnTo>
                  <a:lnTo>
                    <a:pt x="2847" y="1299"/>
                  </a:lnTo>
                  <a:lnTo>
                    <a:pt x="2883" y="1213"/>
                  </a:lnTo>
                  <a:lnTo>
                    <a:pt x="2914" y="1123"/>
                  </a:lnTo>
                  <a:lnTo>
                    <a:pt x="2939" y="1033"/>
                  </a:lnTo>
                  <a:lnTo>
                    <a:pt x="2959" y="941"/>
                  </a:lnTo>
                  <a:lnTo>
                    <a:pt x="2974" y="848"/>
                  </a:lnTo>
                  <a:lnTo>
                    <a:pt x="2982" y="755"/>
                  </a:lnTo>
                  <a:lnTo>
                    <a:pt x="2986" y="661"/>
                  </a:lnTo>
                  <a:lnTo>
                    <a:pt x="2985" y="566"/>
                  </a:lnTo>
                  <a:lnTo>
                    <a:pt x="2977" y="472"/>
                  </a:lnTo>
                  <a:lnTo>
                    <a:pt x="2963" y="376"/>
                  </a:lnTo>
                  <a:lnTo>
                    <a:pt x="2945" y="282"/>
                  </a:lnTo>
                  <a:lnTo>
                    <a:pt x="2920" y="188"/>
                  </a:lnTo>
                  <a:lnTo>
                    <a:pt x="2890" y="95"/>
                  </a:lnTo>
                  <a:lnTo>
                    <a:pt x="2885" y="76"/>
                  </a:lnTo>
                  <a:lnTo>
                    <a:pt x="2886" y="58"/>
                  </a:lnTo>
                  <a:lnTo>
                    <a:pt x="2893" y="39"/>
                  </a:lnTo>
                  <a:lnTo>
                    <a:pt x="2902" y="24"/>
                  </a:lnTo>
                  <a:lnTo>
                    <a:pt x="2916" y="12"/>
                  </a:lnTo>
                  <a:lnTo>
                    <a:pt x="2932" y="3"/>
                  </a:lnTo>
                  <a:lnTo>
                    <a:pt x="29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63"/>
            <p:cNvSpPr>
              <a:spLocks noEditPoints="1"/>
            </p:cNvSpPr>
            <p:nvPr/>
          </p:nvSpPr>
          <p:spPr bwMode="auto">
            <a:xfrm>
              <a:off x="776288" y="2022475"/>
              <a:ext cx="338138" cy="339725"/>
            </a:xfrm>
            <a:custGeom>
              <a:avLst/>
              <a:gdLst>
                <a:gd name="T0" fmla="*/ 1565 w 2126"/>
                <a:gd name="T1" fmla="*/ 1772 h 2131"/>
                <a:gd name="T2" fmla="*/ 1661 w 2126"/>
                <a:gd name="T3" fmla="*/ 1768 h 2131"/>
                <a:gd name="T4" fmla="*/ 1866 w 2126"/>
                <a:gd name="T5" fmla="*/ 1517 h 2131"/>
                <a:gd name="T6" fmla="*/ 1239 w 2126"/>
                <a:gd name="T7" fmla="*/ 1942 h 2131"/>
                <a:gd name="T8" fmla="*/ 1413 w 2126"/>
                <a:gd name="T9" fmla="*/ 1750 h 2131"/>
                <a:gd name="T10" fmla="*/ 1160 w 2126"/>
                <a:gd name="T11" fmla="*/ 1517 h 2131"/>
                <a:gd name="T12" fmla="*/ 765 w 2126"/>
                <a:gd name="T13" fmla="*/ 1750 h 2131"/>
                <a:gd name="T14" fmla="*/ 939 w 2126"/>
                <a:gd name="T15" fmla="*/ 1942 h 2131"/>
                <a:gd name="T16" fmla="*/ 261 w 2126"/>
                <a:gd name="T17" fmla="*/ 1517 h 2131"/>
                <a:gd name="T18" fmla="*/ 477 w 2126"/>
                <a:gd name="T19" fmla="*/ 1778 h 2131"/>
                <a:gd name="T20" fmla="*/ 668 w 2126"/>
                <a:gd name="T21" fmla="*/ 1863 h 2131"/>
                <a:gd name="T22" fmla="*/ 513 w 2126"/>
                <a:gd name="T23" fmla="*/ 1517 h 2131"/>
                <a:gd name="T24" fmla="*/ 1565 w 2126"/>
                <a:gd name="T25" fmla="*/ 1301 h 2131"/>
                <a:gd name="T26" fmla="*/ 1576 w 2126"/>
                <a:gd name="T27" fmla="*/ 907 h 2131"/>
                <a:gd name="T28" fmla="*/ 173 w 2126"/>
                <a:gd name="T29" fmla="*/ 834 h 2131"/>
                <a:gd name="T30" fmla="*/ 156 w 2126"/>
                <a:gd name="T31" fmla="*/ 1222 h 2131"/>
                <a:gd name="T32" fmla="*/ 460 w 2126"/>
                <a:gd name="T33" fmla="*/ 1225 h 2131"/>
                <a:gd name="T34" fmla="*/ 468 w 2126"/>
                <a:gd name="T35" fmla="*/ 831 h 2131"/>
                <a:gd name="T36" fmla="*/ 1719 w 2126"/>
                <a:gd name="T37" fmla="*/ 907 h 2131"/>
                <a:gd name="T38" fmla="*/ 1709 w 2126"/>
                <a:gd name="T39" fmla="*/ 1300 h 2131"/>
                <a:gd name="T40" fmla="*/ 1981 w 2126"/>
                <a:gd name="T41" fmla="*/ 1144 h 2131"/>
                <a:gd name="T42" fmla="*/ 1930 w 2126"/>
                <a:gd name="T43" fmla="*/ 757 h 2131"/>
                <a:gd name="T44" fmla="*/ 598 w 2126"/>
                <a:gd name="T45" fmla="*/ 985 h 2131"/>
                <a:gd name="T46" fmla="*/ 626 w 2126"/>
                <a:gd name="T47" fmla="*/ 1375 h 2131"/>
                <a:gd name="T48" fmla="*/ 1546 w 2126"/>
                <a:gd name="T49" fmla="*/ 312 h 2131"/>
                <a:gd name="T50" fmla="*/ 1669 w 2126"/>
                <a:gd name="T51" fmla="*/ 614 h 2131"/>
                <a:gd name="T52" fmla="*/ 1687 w 2126"/>
                <a:gd name="T53" fmla="*/ 387 h 2131"/>
                <a:gd name="T54" fmla="*/ 625 w 2126"/>
                <a:gd name="T55" fmla="*/ 255 h 2131"/>
                <a:gd name="T56" fmla="*/ 343 w 2126"/>
                <a:gd name="T57" fmla="*/ 491 h 2131"/>
                <a:gd name="T58" fmla="*/ 558 w 2126"/>
                <a:gd name="T59" fmla="*/ 467 h 2131"/>
                <a:gd name="T60" fmla="*/ 1018 w 2126"/>
                <a:gd name="T61" fmla="*/ 153 h 2131"/>
                <a:gd name="T62" fmla="*/ 823 w 2126"/>
                <a:gd name="T63" fmla="*/ 286 h 2131"/>
                <a:gd name="T64" fmla="*/ 678 w 2126"/>
                <a:gd name="T65" fmla="*/ 550 h 2131"/>
                <a:gd name="T66" fmla="*/ 1160 w 2126"/>
                <a:gd name="T67" fmla="*/ 614 h 2131"/>
                <a:gd name="T68" fmla="*/ 1421 w 2126"/>
                <a:gd name="T69" fmla="*/ 377 h 2131"/>
                <a:gd name="T70" fmla="*/ 1243 w 2126"/>
                <a:gd name="T71" fmla="*/ 187 h 2131"/>
                <a:gd name="T72" fmla="*/ 1087 w 2126"/>
                <a:gd name="T73" fmla="*/ 1 h 2131"/>
                <a:gd name="T74" fmla="*/ 1128 w 2126"/>
                <a:gd name="T75" fmla="*/ 3 h 2131"/>
                <a:gd name="T76" fmla="*/ 1488 w 2126"/>
                <a:gd name="T77" fmla="*/ 89 h 2131"/>
                <a:gd name="T78" fmla="*/ 1792 w 2126"/>
                <a:gd name="T79" fmla="*/ 290 h 2131"/>
                <a:gd name="T80" fmla="*/ 2012 w 2126"/>
                <a:gd name="T81" fmla="*/ 589 h 2131"/>
                <a:gd name="T82" fmla="*/ 2097 w 2126"/>
                <a:gd name="T83" fmla="*/ 819 h 2131"/>
                <a:gd name="T84" fmla="*/ 2113 w 2126"/>
                <a:gd name="T85" fmla="*/ 1230 h 2131"/>
                <a:gd name="T86" fmla="*/ 1977 w 2126"/>
                <a:gd name="T87" fmla="*/ 1611 h 2131"/>
                <a:gd name="T88" fmla="*/ 1732 w 2126"/>
                <a:gd name="T89" fmla="*/ 1895 h 2131"/>
                <a:gd name="T90" fmla="*/ 1403 w 2126"/>
                <a:gd name="T91" fmla="*/ 2074 h 2131"/>
                <a:gd name="T92" fmla="*/ 1122 w 2126"/>
                <a:gd name="T93" fmla="*/ 2129 h 2131"/>
                <a:gd name="T94" fmla="*/ 1094 w 2126"/>
                <a:gd name="T95" fmla="*/ 2130 h 2131"/>
                <a:gd name="T96" fmla="*/ 1074 w 2126"/>
                <a:gd name="T97" fmla="*/ 2130 h 2131"/>
                <a:gd name="T98" fmla="*/ 827 w 2126"/>
                <a:gd name="T99" fmla="*/ 2104 h 2131"/>
                <a:gd name="T100" fmla="*/ 473 w 2126"/>
                <a:gd name="T101" fmla="*/ 1951 h 2131"/>
                <a:gd name="T102" fmla="*/ 198 w 2126"/>
                <a:gd name="T103" fmla="*/ 1682 h 2131"/>
                <a:gd name="T104" fmla="*/ 30 w 2126"/>
                <a:gd name="T105" fmla="*/ 1313 h 2131"/>
                <a:gd name="T106" fmla="*/ 14 w 2126"/>
                <a:gd name="T107" fmla="*/ 900 h 2131"/>
                <a:gd name="T108" fmla="*/ 151 w 2126"/>
                <a:gd name="T109" fmla="*/ 520 h 2131"/>
                <a:gd name="T110" fmla="*/ 396 w 2126"/>
                <a:gd name="T111" fmla="*/ 236 h 2131"/>
                <a:gd name="T112" fmla="*/ 735 w 2126"/>
                <a:gd name="T113" fmla="*/ 53 h 2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26" h="2131">
                  <a:moveTo>
                    <a:pt x="1665" y="1517"/>
                  </a:moveTo>
                  <a:lnTo>
                    <a:pt x="1644" y="1586"/>
                  </a:lnTo>
                  <a:lnTo>
                    <a:pt x="1621" y="1651"/>
                  </a:lnTo>
                  <a:lnTo>
                    <a:pt x="1594" y="1713"/>
                  </a:lnTo>
                  <a:lnTo>
                    <a:pt x="1565" y="1772"/>
                  </a:lnTo>
                  <a:lnTo>
                    <a:pt x="1533" y="1827"/>
                  </a:lnTo>
                  <a:lnTo>
                    <a:pt x="1500" y="1879"/>
                  </a:lnTo>
                  <a:lnTo>
                    <a:pt x="1557" y="1845"/>
                  </a:lnTo>
                  <a:lnTo>
                    <a:pt x="1610" y="1808"/>
                  </a:lnTo>
                  <a:lnTo>
                    <a:pt x="1661" y="1768"/>
                  </a:lnTo>
                  <a:lnTo>
                    <a:pt x="1709" y="1725"/>
                  </a:lnTo>
                  <a:lnTo>
                    <a:pt x="1753" y="1678"/>
                  </a:lnTo>
                  <a:lnTo>
                    <a:pt x="1794" y="1626"/>
                  </a:lnTo>
                  <a:lnTo>
                    <a:pt x="1832" y="1574"/>
                  </a:lnTo>
                  <a:lnTo>
                    <a:pt x="1866" y="1517"/>
                  </a:lnTo>
                  <a:lnTo>
                    <a:pt x="1665" y="1517"/>
                  </a:lnTo>
                  <a:close/>
                  <a:moveTo>
                    <a:pt x="1160" y="1517"/>
                  </a:moveTo>
                  <a:lnTo>
                    <a:pt x="1160" y="1978"/>
                  </a:lnTo>
                  <a:lnTo>
                    <a:pt x="1200" y="1963"/>
                  </a:lnTo>
                  <a:lnTo>
                    <a:pt x="1239" y="1942"/>
                  </a:lnTo>
                  <a:lnTo>
                    <a:pt x="1277" y="1914"/>
                  </a:lnTo>
                  <a:lnTo>
                    <a:pt x="1313" y="1881"/>
                  </a:lnTo>
                  <a:lnTo>
                    <a:pt x="1349" y="1842"/>
                  </a:lnTo>
                  <a:lnTo>
                    <a:pt x="1382" y="1798"/>
                  </a:lnTo>
                  <a:lnTo>
                    <a:pt x="1413" y="1750"/>
                  </a:lnTo>
                  <a:lnTo>
                    <a:pt x="1442" y="1698"/>
                  </a:lnTo>
                  <a:lnTo>
                    <a:pt x="1469" y="1641"/>
                  </a:lnTo>
                  <a:lnTo>
                    <a:pt x="1494" y="1581"/>
                  </a:lnTo>
                  <a:lnTo>
                    <a:pt x="1515" y="1517"/>
                  </a:lnTo>
                  <a:lnTo>
                    <a:pt x="1160" y="1517"/>
                  </a:lnTo>
                  <a:close/>
                  <a:moveTo>
                    <a:pt x="663" y="1517"/>
                  </a:moveTo>
                  <a:lnTo>
                    <a:pt x="685" y="1581"/>
                  </a:lnTo>
                  <a:lnTo>
                    <a:pt x="710" y="1641"/>
                  </a:lnTo>
                  <a:lnTo>
                    <a:pt x="736" y="1698"/>
                  </a:lnTo>
                  <a:lnTo>
                    <a:pt x="765" y="1750"/>
                  </a:lnTo>
                  <a:lnTo>
                    <a:pt x="797" y="1798"/>
                  </a:lnTo>
                  <a:lnTo>
                    <a:pt x="830" y="1842"/>
                  </a:lnTo>
                  <a:lnTo>
                    <a:pt x="864" y="1881"/>
                  </a:lnTo>
                  <a:lnTo>
                    <a:pt x="902" y="1914"/>
                  </a:lnTo>
                  <a:lnTo>
                    <a:pt x="939" y="1942"/>
                  </a:lnTo>
                  <a:lnTo>
                    <a:pt x="978" y="1963"/>
                  </a:lnTo>
                  <a:lnTo>
                    <a:pt x="1018" y="1978"/>
                  </a:lnTo>
                  <a:lnTo>
                    <a:pt x="1018" y="1517"/>
                  </a:lnTo>
                  <a:lnTo>
                    <a:pt x="663" y="1517"/>
                  </a:lnTo>
                  <a:close/>
                  <a:moveTo>
                    <a:pt x="261" y="1517"/>
                  </a:moveTo>
                  <a:lnTo>
                    <a:pt x="297" y="1576"/>
                  </a:lnTo>
                  <a:lnTo>
                    <a:pt x="336" y="1633"/>
                  </a:lnTo>
                  <a:lnTo>
                    <a:pt x="380" y="1685"/>
                  </a:lnTo>
                  <a:lnTo>
                    <a:pt x="427" y="1733"/>
                  </a:lnTo>
                  <a:lnTo>
                    <a:pt x="477" y="1778"/>
                  </a:lnTo>
                  <a:lnTo>
                    <a:pt x="532" y="1820"/>
                  </a:lnTo>
                  <a:lnTo>
                    <a:pt x="587" y="1856"/>
                  </a:lnTo>
                  <a:lnTo>
                    <a:pt x="647" y="1889"/>
                  </a:lnTo>
                  <a:lnTo>
                    <a:pt x="708" y="1918"/>
                  </a:lnTo>
                  <a:lnTo>
                    <a:pt x="668" y="1863"/>
                  </a:lnTo>
                  <a:lnTo>
                    <a:pt x="631" y="1803"/>
                  </a:lnTo>
                  <a:lnTo>
                    <a:pt x="597" y="1737"/>
                  </a:lnTo>
                  <a:lnTo>
                    <a:pt x="566" y="1668"/>
                  </a:lnTo>
                  <a:lnTo>
                    <a:pt x="538" y="1594"/>
                  </a:lnTo>
                  <a:lnTo>
                    <a:pt x="513" y="1517"/>
                  </a:lnTo>
                  <a:lnTo>
                    <a:pt x="261" y="1517"/>
                  </a:lnTo>
                  <a:close/>
                  <a:moveTo>
                    <a:pt x="1160" y="758"/>
                  </a:moveTo>
                  <a:lnTo>
                    <a:pt x="1160" y="1376"/>
                  </a:lnTo>
                  <a:lnTo>
                    <a:pt x="1552" y="1376"/>
                  </a:lnTo>
                  <a:lnTo>
                    <a:pt x="1565" y="1301"/>
                  </a:lnTo>
                  <a:lnTo>
                    <a:pt x="1575" y="1225"/>
                  </a:lnTo>
                  <a:lnTo>
                    <a:pt x="1581" y="1146"/>
                  </a:lnTo>
                  <a:lnTo>
                    <a:pt x="1583" y="1067"/>
                  </a:lnTo>
                  <a:lnTo>
                    <a:pt x="1581" y="985"/>
                  </a:lnTo>
                  <a:lnTo>
                    <a:pt x="1576" y="907"/>
                  </a:lnTo>
                  <a:lnTo>
                    <a:pt x="1567" y="831"/>
                  </a:lnTo>
                  <a:lnTo>
                    <a:pt x="1556" y="758"/>
                  </a:lnTo>
                  <a:lnTo>
                    <a:pt x="1160" y="758"/>
                  </a:lnTo>
                  <a:close/>
                  <a:moveTo>
                    <a:pt x="197" y="758"/>
                  </a:moveTo>
                  <a:lnTo>
                    <a:pt x="173" y="834"/>
                  </a:lnTo>
                  <a:lnTo>
                    <a:pt x="156" y="911"/>
                  </a:lnTo>
                  <a:lnTo>
                    <a:pt x="145" y="989"/>
                  </a:lnTo>
                  <a:lnTo>
                    <a:pt x="142" y="1067"/>
                  </a:lnTo>
                  <a:lnTo>
                    <a:pt x="145" y="1145"/>
                  </a:lnTo>
                  <a:lnTo>
                    <a:pt x="156" y="1222"/>
                  </a:lnTo>
                  <a:lnTo>
                    <a:pt x="173" y="1300"/>
                  </a:lnTo>
                  <a:lnTo>
                    <a:pt x="197" y="1376"/>
                  </a:lnTo>
                  <a:lnTo>
                    <a:pt x="480" y="1376"/>
                  </a:lnTo>
                  <a:lnTo>
                    <a:pt x="469" y="1301"/>
                  </a:lnTo>
                  <a:lnTo>
                    <a:pt x="460" y="1225"/>
                  </a:lnTo>
                  <a:lnTo>
                    <a:pt x="456" y="1146"/>
                  </a:lnTo>
                  <a:lnTo>
                    <a:pt x="454" y="1067"/>
                  </a:lnTo>
                  <a:lnTo>
                    <a:pt x="455" y="986"/>
                  </a:lnTo>
                  <a:lnTo>
                    <a:pt x="460" y="907"/>
                  </a:lnTo>
                  <a:lnTo>
                    <a:pt x="468" y="831"/>
                  </a:lnTo>
                  <a:lnTo>
                    <a:pt x="478" y="758"/>
                  </a:lnTo>
                  <a:lnTo>
                    <a:pt x="197" y="758"/>
                  </a:lnTo>
                  <a:close/>
                  <a:moveTo>
                    <a:pt x="1700" y="757"/>
                  </a:moveTo>
                  <a:lnTo>
                    <a:pt x="1710" y="830"/>
                  </a:lnTo>
                  <a:lnTo>
                    <a:pt x="1719" y="907"/>
                  </a:lnTo>
                  <a:lnTo>
                    <a:pt x="1723" y="985"/>
                  </a:lnTo>
                  <a:lnTo>
                    <a:pt x="1725" y="1066"/>
                  </a:lnTo>
                  <a:lnTo>
                    <a:pt x="1723" y="1146"/>
                  </a:lnTo>
                  <a:lnTo>
                    <a:pt x="1718" y="1224"/>
                  </a:lnTo>
                  <a:lnTo>
                    <a:pt x="1709" y="1300"/>
                  </a:lnTo>
                  <a:lnTo>
                    <a:pt x="1697" y="1375"/>
                  </a:lnTo>
                  <a:lnTo>
                    <a:pt x="1930" y="1375"/>
                  </a:lnTo>
                  <a:lnTo>
                    <a:pt x="1953" y="1299"/>
                  </a:lnTo>
                  <a:lnTo>
                    <a:pt x="1970" y="1222"/>
                  </a:lnTo>
                  <a:lnTo>
                    <a:pt x="1981" y="1144"/>
                  </a:lnTo>
                  <a:lnTo>
                    <a:pt x="1984" y="1066"/>
                  </a:lnTo>
                  <a:lnTo>
                    <a:pt x="1981" y="988"/>
                  </a:lnTo>
                  <a:lnTo>
                    <a:pt x="1970" y="911"/>
                  </a:lnTo>
                  <a:lnTo>
                    <a:pt x="1953" y="832"/>
                  </a:lnTo>
                  <a:lnTo>
                    <a:pt x="1930" y="757"/>
                  </a:lnTo>
                  <a:lnTo>
                    <a:pt x="1700" y="757"/>
                  </a:lnTo>
                  <a:close/>
                  <a:moveTo>
                    <a:pt x="622" y="757"/>
                  </a:moveTo>
                  <a:lnTo>
                    <a:pt x="612" y="830"/>
                  </a:lnTo>
                  <a:lnTo>
                    <a:pt x="603" y="906"/>
                  </a:lnTo>
                  <a:lnTo>
                    <a:pt x="598" y="985"/>
                  </a:lnTo>
                  <a:lnTo>
                    <a:pt x="596" y="1066"/>
                  </a:lnTo>
                  <a:lnTo>
                    <a:pt x="598" y="1146"/>
                  </a:lnTo>
                  <a:lnTo>
                    <a:pt x="603" y="1224"/>
                  </a:lnTo>
                  <a:lnTo>
                    <a:pt x="613" y="1300"/>
                  </a:lnTo>
                  <a:lnTo>
                    <a:pt x="626" y="1375"/>
                  </a:lnTo>
                  <a:lnTo>
                    <a:pt x="1018" y="1375"/>
                  </a:lnTo>
                  <a:lnTo>
                    <a:pt x="1018" y="757"/>
                  </a:lnTo>
                  <a:lnTo>
                    <a:pt x="622" y="757"/>
                  </a:lnTo>
                  <a:close/>
                  <a:moveTo>
                    <a:pt x="1514" y="261"/>
                  </a:moveTo>
                  <a:lnTo>
                    <a:pt x="1546" y="312"/>
                  </a:lnTo>
                  <a:lnTo>
                    <a:pt x="1576" y="365"/>
                  </a:lnTo>
                  <a:lnTo>
                    <a:pt x="1602" y="423"/>
                  </a:lnTo>
                  <a:lnTo>
                    <a:pt x="1627" y="484"/>
                  </a:lnTo>
                  <a:lnTo>
                    <a:pt x="1649" y="547"/>
                  </a:lnTo>
                  <a:lnTo>
                    <a:pt x="1669" y="614"/>
                  </a:lnTo>
                  <a:lnTo>
                    <a:pt x="1866" y="614"/>
                  </a:lnTo>
                  <a:lnTo>
                    <a:pt x="1828" y="552"/>
                  </a:lnTo>
                  <a:lnTo>
                    <a:pt x="1785" y="493"/>
                  </a:lnTo>
                  <a:lnTo>
                    <a:pt x="1738" y="438"/>
                  </a:lnTo>
                  <a:lnTo>
                    <a:pt x="1687" y="387"/>
                  </a:lnTo>
                  <a:lnTo>
                    <a:pt x="1632" y="340"/>
                  </a:lnTo>
                  <a:lnTo>
                    <a:pt x="1575" y="299"/>
                  </a:lnTo>
                  <a:lnTo>
                    <a:pt x="1514" y="261"/>
                  </a:lnTo>
                  <a:close/>
                  <a:moveTo>
                    <a:pt x="693" y="222"/>
                  </a:moveTo>
                  <a:lnTo>
                    <a:pt x="625" y="255"/>
                  </a:lnTo>
                  <a:lnTo>
                    <a:pt x="561" y="293"/>
                  </a:lnTo>
                  <a:lnTo>
                    <a:pt x="501" y="336"/>
                  </a:lnTo>
                  <a:lnTo>
                    <a:pt x="444" y="383"/>
                  </a:lnTo>
                  <a:lnTo>
                    <a:pt x="392" y="436"/>
                  </a:lnTo>
                  <a:lnTo>
                    <a:pt x="343" y="491"/>
                  </a:lnTo>
                  <a:lnTo>
                    <a:pt x="300" y="551"/>
                  </a:lnTo>
                  <a:lnTo>
                    <a:pt x="261" y="614"/>
                  </a:lnTo>
                  <a:lnTo>
                    <a:pt x="509" y="614"/>
                  </a:lnTo>
                  <a:lnTo>
                    <a:pt x="532" y="538"/>
                  </a:lnTo>
                  <a:lnTo>
                    <a:pt x="558" y="467"/>
                  </a:lnTo>
                  <a:lnTo>
                    <a:pt x="587" y="398"/>
                  </a:lnTo>
                  <a:lnTo>
                    <a:pt x="619" y="334"/>
                  </a:lnTo>
                  <a:lnTo>
                    <a:pt x="655" y="275"/>
                  </a:lnTo>
                  <a:lnTo>
                    <a:pt x="693" y="222"/>
                  </a:lnTo>
                  <a:close/>
                  <a:moveTo>
                    <a:pt x="1018" y="153"/>
                  </a:moveTo>
                  <a:lnTo>
                    <a:pt x="976" y="167"/>
                  </a:lnTo>
                  <a:lnTo>
                    <a:pt x="935" y="189"/>
                  </a:lnTo>
                  <a:lnTo>
                    <a:pt x="895" y="215"/>
                  </a:lnTo>
                  <a:lnTo>
                    <a:pt x="858" y="247"/>
                  </a:lnTo>
                  <a:lnTo>
                    <a:pt x="823" y="286"/>
                  </a:lnTo>
                  <a:lnTo>
                    <a:pt x="789" y="329"/>
                  </a:lnTo>
                  <a:lnTo>
                    <a:pt x="758" y="378"/>
                  </a:lnTo>
                  <a:lnTo>
                    <a:pt x="728" y="430"/>
                  </a:lnTo>
                  <a:lnTo>
                    <a:pt x="701" y="488"/>
                  </a:lnTo>
                  <a:lnTo>
                    <a:pt x="678" y="550"/>
                  </a:lnTo>
                  <a:lnTo>
                    <a:pt x="656" y="615"/>
                  </a:lnTo>
                  <a:lnTo>
                    <a:pt x="1018" y="615"/>
                  </a:lnTo>
                  <a:lnTo>
                    <a:pt x="1018" y="153"/>
                  </a:lnTo>
                  <a:close/>
                  <a:moveTo>
                    <a:pt x="1160" y="152"/>
                  </a:moveTo>
                  <a:lnTo>
                    <a:pt x="1160" y="614"/>
                  </a:lnTo>
                  <a:lnTo>
                    <a:pt x="1521" y="614"/>
                  </a:lnTo>
                  <a:lnTo>
                    <a:pt x="1500" y="549"/>
                  </a:lnTo>
                  <a:lnTo>
                    <a:pt x="1477" y="488"/>
                  </a:lnTo>
                  <a:lnTo>
                    <a:pt x="1450" y="430"/>
                  </a:lnTo>
                  <a:lnTo>
                    <a:pt x="1421" y="377"/>
                  </a:lnTo>
                  <a:lnTo>
                    <a:pt x="1389" y="329"/>
                  </a:lnTo>
                  <a:lnTo>
                    <a:pt x="1356" y="286"/>
                  </a:lnTo>
                  <a:lnTo>
                    <a:pt x="1320" y="247"/>
                  </a:lnTo>
                  <a:lnTo>
                    <a:pt x="1282" y="214"/>
                  </a:lnTo>
                  <a:lnTo>
                    <a:pt x="1243" y="187"/>
                  </a:lnTo>
                  <a:lnTo>
                    <a:pt x="1202" y="167"/>
                  </a:lnTo>
                  <a:lnTo>
                    <a:pt x="1160" y="152"/>
                  </a:lnTo>
                  <a:close/>
                  <a:moveTo>
                    <a:pt x="1063" y="0"/>
                  </a:moveTo>
                  <a:lnTo>
                    <a:pt x="1076" y="0"/>
                  </a:lnTo>
                  <a:lnTo>
                    <a:pt x="1087" y="1"/>
                  </a:lnTo>
                  <a:lnTo>
                    <a:pt x="1089" y="1"/>
                  </a:lnTo>
                  <a:lnTo>
                    <a:pt x="1096" y="1"/>
                  </a:lnTo>
                  <a:lnTo>
                    <a:pt x="1102" y="1"/>
                  </a:lnTo>
                  <a:lnTo>
                    <a:pt x="1104" y="1"/>
                  </a:lnTo>
                  <a:lnTo>
                    <a:pt x="1128" y="3"/>
                  </a:lnTo>
                  <a:lnTo>
                    <a:pt x="1202" y="10"/>
                  </a:lnTo>
                  <a:lnTo>
                    <a:pt x="1277" y="23"/>
                  </a:lnTo>
                  <a:lnTo>
                    <a:pt x="1349" y="40"/>
                  </a:lnTo>
                  <a:lnTo>
                    <a:pt x="1419" y="62"/>
                  </a:lnTo>
                  <a:lnTo>
                    <a:pt x="1488" y="89"/>
                  </a:lnTo>
                  <a:lnTo>
                    <a:pt x="1554" y="121"/>
                  </a:lnTo>
                  <a:lnTo>
                    <a:pt x="1617" y="157"/>
                  </a:lnTo>
                  <a:lnTo>
                    <a:pt x="1678" y="197"/>
                  </a:lnTo>
                  <a:lnTo>
                    <a:pt x="1737" y="242"/>
                  </a:lnTo>
                  <a:lnTo>
                    <a:pt x="1792" y="290"/>
                  </a:lnTo>
                  <a:lnTo>
                    <a:pt x="1844" y="343"/>
                  </a:lnTo>
                  <a:lnTo>
                    <a:pt x="1892" y="399"/>
                  </a:lnTo>
                  <a:lnTo>
                    <a:pt x="1936" y="459"/>
                  </a:lnTo>
                  <a:lnTo>
                    <a:pt x="1977" y="522"/>
                  </a:lnTo>
                  <a:lnTo>
                    <a:pt x="2012" y="589"/>
                  </a:lnTo>
                  <a:lnTo>
                    <a:pt x="2044" y="658"/>
                  </a:lnTo>
                  <a:lnTo>
                    <a:pt x="2044" y="658"/>
                  </a:lnTo>
                  <a:lnTo>
                    <a:pt x="2045" y="658"/>
                  </a:lnTo>
                  <a:lnTo>
                    <a:pt x="2074" y="738"/>
                  </a:lnTo>
                  <a:lnTo>
                    <a:pt x="2097" y="819"/>
                  </a:lnTo>
                  <a:lnTo>
                    <a:pt x="2113" y="900"/>
                  </a:lnTo>
                  <a:lnTo>
                    <a:pt x="2123" y="982"/>
                  </a:lnTo>
                  <a:lnTo>
                    <a:pt x="2126" y="1066"/>
                  </a:lnTo>
                  <a:lnTo>
                    <a:pt x="2123" y="1148"/>
                  </a:lnTo>
                  <a:lnTo>
                    <a:pt x="2113" y="1230"/>
                  </a:lnTo>
                  <a:lnTo>
                    <a:pt x="2097" y="1313"/>
                  </a:lnTo>
                  <a:lnTo>
                    <a:pt x="2074" y="1394"/>
                  </a:lnTo>
                  <a:lnTo>
                    <a:pt x="2045" y="1473"/>
                  </a:lnTo>
                  <a:lnTo>
                    <a:pt x="2013" y="1544"/>
                  </a:lnTo>
                  <a:lnTo>
                    <a:pt x="1977" y="1611"/>
                  </a:lnTo>
                  <a:lnTo>
                    <a:pt x="1935" y="1674"/>
                  </a:lnTo>
                  <a:lnTo>
                    <a:pt x="1890" y="1735"/>
                  </a:lnTo>
                  <a:lnTo>
                    <a:pt x="1841" y="1792"/>
                  </a:lnTo>
                  <a:lnTo>
                    <a:pt x="1788" y="1845"/>
                  </a:lnTo>
                  <a:lnTo>
                    <a:pt x="1732" y="1895"/>
                  </a:lnTo>
                  <a:lnTo>
                    <a:pt x="1671" y="1940"/>
                  </a:lnTo>
                  <a:lnTo>
                    <a:pt x="1608" y="1981"/>
                  </a:lnTo>
                  <a:lnTo>
                    <a:pt x="1541" y="2018"/>
                  </a:lnTo>
                  <a:lnTo>
                    <a:pt x="1470" y="2050"/>
                  </a:lnTo>
                  <a:lnTo>
                    <a:pt x="1403" y="2074"/>
                  </a:lnTo>
                  <a:lnTo>
                    <a:pt x="1335" y="2096"/>
                  </a:lnTo>
                  <a:lnTo>
                    <a:pt x="1265" y="2111"/>
                  </a:lnTo>
                  <a:lnTo>
                    <a:pt x="1196" y="2123"/>
                  </a:lnTo>
                  <a:lnTo>
                    <a:pt x="1125" y="2129"/>
                  </a:lnTo>
                  <a:lnTo>
                    <a:pt x="1122" y="2129"/>
                  </a:lnTo>
                  <a:lnTo>
                    <a:pt x="1121" y="2129"/>
                  </a:lnTo>
                  <a:lnTo>
                    <a:pt x="1119" y="2129"/>
                  </a:lnTo>
                  <a:lnTo>
                    <a:pt x="1112" y="2129"/>
                  </a:lnTo>
                  <a:lnTo>
                    <a:pt x="1102" y="2130"/>
                  </a:lnTo>
                  <a:lnTo>
                    <a:pt x="1094" y="2130"/>
                  </a:lnTo>
                  <a:lnTo>
                    <a:pt x="1092" y="2131"/>
                  </a:lnTo>
                  <a:lnTo>
                    <a:pt x="1089" y="2131"/>
                  </a:lnTo>
                  <a:lnTo>
                    <a:pt x="1085" y="2130"/>
                  </a:lnTo>
                  <a:lnTo>
                    <a:pt x="1081" y="2130"/>
                  </a:lnTo>
                  <a:lnTo>
                    <a:pt x="1074" y="2130"/>
                  </a:lnTo>
                  <a:lnTo>
                    <a:pt x="1069" y="2131"/>
                  </a:lnTo>
                  <a:lnTo>
                    <a:pt x="1064" y="2131"/>
                  </a:lnTo>
                  <a:lnTo>
                    <a:pt x="984" y="2128"/>
                  </a:lnTo>
                  <a:lnTo>
                    <a:pt x="905" y="2119"/>
                  </a:lnTo>
                  <a:lnTo>
                    <a:pt x="827" y="2104"/>
                  </a:lnTo>
                  <a:lnTo>
                    <a:pt x="752" y="2084"/>
                  </a:lnTo>
                  <a:lnTo>
                    <a:pt x="679" y="2058"/>
                  </a:lnTo>
                  <a:lnTo>
                    <a:pt x="607" y="2027"/>
                  </a:lnTo>
                  <a:lnTo>
                    <a:pt x="539" y="1992"/>
                  </a:lnTo>
                  <a:lnTo>
                    <a:pt x="473" y="1951"/>
                  </a:lnTo>
                  <a:lnTo>
                    <a:pt x="411" y="1906"/>
                  </a:lnTo>
                  <a:lnTo>
                    <a:pt x="351" y="1856"/>
                  </a:lnTo>
                  <a:lnTo>
                    <a:pt x="296" y="1803"/>
                  </a:lnTo>
                  <a:lnTo>
                    <a:pt x="245" y="1744"/>
                  </a:lnTo>
                  <a:lnTo>
                    <a:pt x="198" y="1682"/>
                  </a:lnTo>
                  <a:lnTo>
                    <a:pt x="154" y="1615"/>
                  </a:lnTo>
                  <a:lnTo>
                    <a:pt x="116" y="1546"/>
                  </a:lnTo>
                  <a:lnTo>
                    <a:pt x="82" y="1472"/>
                  </a:lnTo>
                  <a:lnTo>
                    <a:pt x="53" y="1393"/>
                  </a:lnTo>
                  <a:lnTo>
                    <a:pt x="30" y="1313"/>
                  </a:lnTo>
                  <a:lnTo>
                    <a:pt x="14" y="1230"/>
                  </a:lnTo>
                  <a:lnTo>
                    <a:pt x="4" y="1148"/>
                  </a:lnTo>
                  <a:lnTo>
                    <a:pt x="0" y="1066"/>
                  </a:lnTo>
                  <a:lnTo>
                    <a:pt x="4" y="982"/>
                  </a:lnTo>
                  <a:lnTo>
                    <a:pt x="14" y="900"/>
                  </a:lnTo>
                  <a:lnTo>
                    <a:pt x="30" y="819"/>
                  </a:lnTo>
                  <a:lnTo>
                    <a:pt x="53" y="737"/>
                  </a:lnTo>
                  <a:lnTo>
                    <a:pt x="82" y="658"/>
                  </a:lnTo>
                  <a:lnTo>
                    <a:pt x="114" y="587"/>
                  </a:lnTo>
                  <a:lnTo>
                    <a:pt x="151" y="520"/>
                  </a:lnTo>
                  <a:lnTo>
                    <a:pt x="191" y="456"/>
                  </a:lnTo>
                  <a:lnTo>
                    <a:pt x="237" y="396"/>
                  </a:lnTo>
                  <a:lnTo>
                    <a:pt x="286" y="338"/>
                  </a:lnTo>
                  <a:lnTo>
                    <a:pt x="338" y="286"/>
                  </a:lnTo>
                  <a:lnTo>
                    <a:pt x="396" y="236"/>
                  </a:lnTo>
                  <a:lnTo>
                    <a:pt x="456" y="191"/>
                  </a:lnTo>
                  <a:lnTo>
                    <a:pt x="520" y="150"/>
                  </a:lnTo>
                  <a:lnTo>
                    <a:pt x="587" y="114"/>
                  </a:lnTo>
                  <a:lnTo>
                    <a:pt x="657" y="82"/>
                  </a:lnTo>
                  <a:lnTo>
                    <a:pt x="735" y="53"/>
                  </a:lnTo>
                  <a:lnTo>
                    <a:pt x="815" y="29"/>
                  </a:lnTo>
                  <a:lnTo>
                    <a:pt x="896" y="13"/>
                  </a:lnTo>
                  <a:lnTo>
                    <a:pt x="980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0324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12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SEO Vector Icons</vt:lpstr>
      <vt:lpstr>SEO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28</cp:revision>
  <dcterms:created xsi:type="dcterms:W3CDTF">2016-11-20T20:27:57Z</dcterms:created>
  <dcterms:modified xsi:type="dcterms:W3CDTF">2016-12-29T16:23:03Z</dcterms:modified>
</cp:coreProperties>
</file>