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Multimedia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Multimedia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0969103" y="1926601"/>
            <a:ext cx="534987" cy="534988"/>
            <a:chOff x="10996613" y="1925638"/>
            <a:chExt cx="534987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040747" y="1925808"/>
            <a:ext cx="520700" cy="536575"/>
            <a:chOff x="10066338" y="1925638"/>
            <a:chExt cx="520700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0250488" y="1925638"/>
              <a:ext cx="153987" cy="536575"/>
            </a:xfrm>
            <a:custGeom>
              <a:avLst/>
              <a:gdLst>
                <a:gd name="T0" fmla="*/ 397 w 964"/>
                <a:gd name="T1" fmla="*/ 1843 h 3385"/>
                <a:gd name="T2" fmla="*/ 290 w 964"/>
                <a:gd name="T3" fmla="*/ 1903 h 3385"/>
                <a:gd name="T4" fmla="*/ 217 w 964"/>
                <a:gd name="T5" fmla="*/ 2001 h 3385"/>
                <a:gd name="T6" fmla="*/ 190 w 964"/>
                <a:gd name="T7" fmla="*/ 2124 h 3385"/>
                <a:gd name="T8" fmla="*/ 217 w 964"/>
                <a:gd name="T9" fmla="*/ 2247 h 3385"/>
                <a:gd name="T10" fmla="*/ 290 w 964"/>
                <a:gd name="T11" fmla="*/ 2344 h 3385"/>
                <a:gd name="T12" fmla="*/ 397 w 964"/>
                <a:gd name="T13" fmla="*/ 2404 h 3385"/>
                <a:gd name="T14" fmla="*/ 525 w 964"/>
                <a:gd name="T15" fmla="*/ 2413 h 3385"/>
                <a:gd name="T16" fmla="*/ 641 w 964"/>
                <a:gd name="T17" fmla="*/ 2369 h 3385"/>
                <a:gd name="T18" fmla="*/ 726 w 964"/>
                <a:gd name="T19" fmla="*/ 2283 h 3385"/>
                <a:gd name="T20" fmla="*/ 771 w 964"/>
                <a:gd name="T21" fmla="*/ 2167 h 3385"/>
                <a:gd name="T22" fmla="*/ 761 w 964"/>
                <a:gd name="T23" fmla="*/ 2039 h 3385"/>
                <a:gd name="T24" fmla="*/ 702 w 964"/>
                <a:gd name="T25" fmla="*/ 1932 h 3385"/>
                <a:gd name="T26" fmla="*/ 605 w 964"/>
                <a:gd name="T27" fmla="*/ 1859 h 3385"/>
                <a:gd name="T28" fmla="*/ 481 w 964"/>
                <a:gd name="T29" fmla="*/ 1831 h 3385"/>
                <a:gd name="T30" fmla="*/ 524 w 964"/>
                <a:gd name="T31" fmla="*/ 10 h 3385"/>
                <a:gd name="T32" fmla="*/ 567 w 964"/>
                <a:gd name="T33" fmla="*/ 54 h 3385"/>
                <a:gd name="T34" fmla="*/ 577 w 964"/>
                <a:gd name="T35" fmla="*/ 1651 h 3385"/>
                <a:gd name="T36" fmla="*/ 720 w 964"/>
                <a:gd name="T37" fmla="*/ 1704 h 3385"/>
                <a:gd name="T38" fmla="*/ 837 w 964"/>
                <a:gd name="T39" fmla="*/ 1797 h 3385"/>
                <a:gd name="T40" fmla="*/ 920 w 964"/>
                <a:gd name="T41" fmla="*/ 1923 h 3385"/>
                <a:gd name="T42" fmla="*/ 961 w 964"/>
                <a:gd name="T43" fmla="*/ 2071 h 3385"/>
                <a:gd name="T44" fmla="*/ 953 w 964"/>
                <a:gd name="T45" fmla="*/ 2229 h 3385"/>
                <a:gd name="T46" fmla="*/ 896 w 964"/>
                <a:gd name="T47" fmla="*/ 2370 h 3385"/>
                <a:gd name="T48" fmla="*/ 801 w 964"/>
                <a:gd name="T49" fmla="*/ 2485 h 3385"/>
                <a:gd name="T50" fmla="*/ 674 w 964"/>
                <a:gd name="T51" fmla="*/ 2567 h 3385"/>
                <a:gd name="T52" fmla="*/ 577 w 964"/>
                <a:gd name="T53" fmla="*/ 3289 h 3385"/>
                <a:gd name="T54" fmla="*/ 556 w 964"/>
                <a:gd name="T55" fmla="*/ 3349 h 3385"/>
                <a:gd name="T56" fmla="*/ 504 w 964"/>
                <a:gd name="T57" fmla="*/ 3382 h 3385"/>
                <a:gd name="T58" fmla="*/ 440 w 964"/>
                <a:gd name="T59" fmla="*/ 3374 h 3385"/>
                <a:gd name="T60" fmla="*/ 396 w 964"/>
                <a:gd name="T61" fmla="*/ 3331 h 3385"/>
                <a:gd name="T62" fmla="*/ 387 w 964"/>
                <a:gd name="T63" fmla="*/ 2598 h 3385"/>
                <a:gd name="T64" fmla="*/ 244 w 964"/>
                <a:gd name="T65" fmla="*/ 2544 h 3385"/>
                <a:gd name="T66" fmla="*/ 127 w 964"/>
                <a:gd name="T67" fmla="*/ 2450 h 3385"/>
                <a:gd name="T68" fmla="*/ 44 w 964"/>
                <a:gd name="T69" fmla="*/ 2326 h 3385"/>
                <a:gd name="T70" fmla="*/ 3 w 964"/>
                <a:gd name="T71" fmla="*/ 2177 h 3385"/>
                <a:gd name="T72" fmla="*/ 11 w 964"/>
                <a:gd name="T73" fmla="*/ 2019 h 3385"/>
                <a:gd name="T74" fmla="*/ 67 w 964"/>
                <a:gd name="T75" fmla="*/ 1877 h 3385"/>
                <a:gd name="T76" fmla="*/ 162 w 964"/>
                <a:gd name="T77" fmla="*/ 1762 h 3385"/>
                <a:gd name="T78" fmla="*/ 289 w 964"/>
                <a:gd name="T79" fmla="*/ 1681 h 3385"/>
                <a:gd name="T80" fmla="*/ 387 w 964"/>
                <a:gd name="T81" fmla="*/ 96 h 3385"/>
                <a:gd name="T82" fmla="*/ 407 w 964"/>
                <a:gd name="T83" fmla="*/ 36 h 3385"/>
                <a:gd name="T84" fmla="*/ 460 w 964"/>
                <a:gd name="T85" fmla="*/ 3 h 3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4" h="3385">
                  <a:moveTo>
                    <a:pt x="481" y="1831"/>
                  </a:moveTo>
                  <a:lnTo>
                    <a:pt x="438" y="1834"/>
                  </a:lnTo>
                  <a:lnTo>
                    <a:pt x="397" y="1843"/>
                  </a:lnTo>
                  <a:lnTo>
                    <a:pt x="359" y="1859"/>
                  </a:lnTo>
                  <a:lnTo>
                    <a:pt x="323" y="1878"/>
                  </a:lnTo>
                  <a:lnTo>
                    <a:pt x="290" y="1903"/>
                  </a:lnTo>
                  <a:lnTo>
                    <a:pt x="261" y="1932"/>
                  </a:lnTo>
                  <a:lnTo>
                    <a:pt x="237" y="1965"/>
                  </a:lnTo>
                  <a:lnTo>
                    <a:pt x="217" y="2001"/>
                  </a:lnTo>
                  <a:lnTo>
                    <a:pt x="203" y="2039"/>
                  </a:lnTo>
                  <a:lnTo>
                    <a:pt x="193" y="2080"/>
                  </a:lnTo>
                  <a:lnTo>
                    <a:pt x="190" y="2124"/>
                  </a:lnTo>
                  <a:lnTo>
                    <a:pt x="193" y="2167"/>
                  </a:lnTo>
                  <a:lnTo>
                    <a:pt x="203" y="2208"/>
                  </a:lnTo>
                  <a:lnTo>
                    <a:pt x="217" y="2247"/>
                  </a:lnTo>
                  <a:lnTo>
                    <a:pt x="237" y="2283"/>
                  </a:lnTo>
                  <a:lnTo>
                    <a:pt x="261" y="2315"/>
                  </a:lnTo>
                  <a:lnTo>
                    <a:pt x="290" y="2344"/>
                  </a:lnTo>
                  <a:lnTo>
                    <a:pt x="323" y="2369"/>
                  </a:lnTo>
                  <a:lnTo>
                    <a:pt x="359" y="2389"/>
                  </a:lnTo>
                  <a:lnTo>
                    <a:pt x="397" y="2404"/>
                  </a:lnTo>
                  <a:lnTo>
                    <a:pt x="438" y="2413"/>
                  </a:lnTo>
                  <a:lnTo>
                    <a:pt x="481" y="2416"/>
                  </a:lnTo>
                  <a:lnTo>
                    <a:pt x="525" y="2413"/>
                  </a:lnTo>
                  <a:lnTo>
                    <a:pt x="566" y="2404"/>
                  </a:lnTo>
                  <a:lnTo>
                    <a:pt x="605" y="2389"/>
                  </a:lnTo>
                  <a:lnTo>
                    <a:pt x="641" y="2369"/>
                  </a:lnTo>
                  <a:lnTo>
                    <a:pt x="673" y="2344"/>
                  </a:lnTo>
                  <a:lnTo>
                    <a:pt x="702" y="2315"/>
                  </a:lnTo>
                  <a:lnTo>
                    <a:pt x="726" y="2283"/>
                  </a:lnTo>
                  <a:lnTo>
                    <a:pt x="747" y="2247"/>
                  </a:lnTo>
                  <a:lnTo>
                    <a:pt x="761" y="2208"/>
                  </a:lnTo>
                  <a:lnTo>
                    <a:pt x="771" y="2167"/>
                  </a:lnTo>
                  <a:lnTo>
                    <a:pt x="774" y="2124"/>
                  </a:lnTo>
                  <a:lnTo>
                    <a:pt x="771" y="2080"/>
                  </a:lnTo>
                  <a:lnTo>
                    <a:pt x="761" y="2039"/>
                  </a:lnTo>
                  <a:lnTo>
                    <a:pt x="747" y="2001"/>
                  </a:lnTo>
                  <a:lnTo>
                    <a:pt x="726" y="1965"/>
                  </a:lnTo>
                  <a:lnTo>
                    <a:pt x="702" y="1932"/>
                  </a:lnTo>
                  <a:lnTo>
                    <a:pt x="673" y="1903"/>
                  </a:lnTo>
                  <a:lnTo>
                    <a:pt x="641" y="1878"/>
                  </a:lnTo>
                  <a:lnTo>
                    <a:pt x="605" y="1859"/>
                  </a:lnTo>
                  <a:lnTo>
                    <a:pt x="566" y="1843"/>
                  </a:lnTo>
                  <a:lnTo>
                    <a:pt x="525" y="1834"/>
                  </a:lnTo>
                  <a:lnTo>
                    <a:pt x="481" y="1831"/>
                  </a:lnTo>
                  <a:close/>
                  <a:moveTo>
                    <a:pt x="481" y="0"/>
                  </a:moveTo>
                  <a:lnTo>
                    <a:pt x="504" y="3"/>
                  </a:lnTo>
                  <a:lnTo>
                    <a:pt x="524" y="10"/>
                  </a:lnTo>
                  <a:lnTo>
                    <a:pt x="541" y="22"/>
                  </a:lnTo>
                  <a:lnTo>
                    <a:pt x="556" y="36"/>
                  </a:lnTo>
                  <a:lnTo>
                    <a:pt x="567" y="54"/>
                  </a:lnTo>
                  <a:lnTo>
                    <a:pt x="574" y="74"/>
                  </a:lnTo>
                  <a:lnTo>
                    <a:pt x="577" y="96"/>
                  </a:lnTo>
                  <a:lnTo>
                    <a:pt x="577" y="1651"/>
                  </a:lnTo>
                  <a:lnTo>
                    <a:pt x="627" y="1663"/>
                  </a:lnTo>
                  <a:lnTo>
                    <a:pt x="675" y="1682"/>
                  </a:lnTo>
                  <a:lnTo>
                    <a:pt x="720" y="1704"/>
                  </a:lnTo>
                  <a:lnTo>
                    <a:pt x="762" y="1731"/>
                  </a:lnTo>
                  <a:lnTo>
                    <a:pt x="802" y="1762"/>
                  </a:lnTo>
                  <a:lnTo>
                    <a:pt x="837" y="1797"/>
                  </a:lnTo>
                  <a:lnTo>
                    <a:pt x="868" y="1836"/>
                  </a:lnTo>
                  <a:lnTo>
                    <a:pt x="896" y="1877"/>
                  </a:lnTo>
                  <a:lnTo>
                    <a:pt x="920" y="1923"/>
                  </a:lnTo>
                  <a:lnTo>
                    <a:pt x="938" y="1970"/>
                  </a:lnTo>
                  <a:lnTo>
                    <a:pt x="953" y="2020"/>
                  </a:lnTo>
                  <a:lnTo>
                    <a:pt x="961" y="2071"/>
                  </a:lnTo>
                  <a:lnTo>
                    <a:pt x="964" y="2124"/>
                  </a:lnTo>
                  <a:lnTo>
                    <a:pt x="961" y="2177"/>
                  </a:lnTo>
                  <a:lnTo>
                    <a:pt x="953" y="2229"/>
                  </a:lnTo>
                  <a:lnTo>
                    <a:pt x="938" y="2278"/>
                  </a:lnTo>
                  <a:lnTo>
                    <a:pt x="920" y="2326"/>
                  </a:lnTo>
                  <a:lnTo>
                    <a:pt x="896" y="2370"/>
                  </a:lnTo>
                  <a:lnTo>
                    <a:pt x="868" y="2412"/>
                  </a:lnTo>
                  <a:lnTo>
                    <a:pt x="837" y="2450"/>
                  </a:lnTo>
                  <a:lnTo>
                    <a:pt x="801" y="2485"/>
                  </a:lnTo>
                  <a:lnTo>
                    <a:pt x="761" y="2517"/>
                  </a:lnTo>
                  <a:lnTo>
                    <a:pt x="719" y="2544"/>
                  </a:lnTo>
                  <a:lnTo>
                    <a:pt x="674" y="2567"/>
                  </a:lnTo>
                  <a:lnTo>
                    <a:pt x="627" y="2584"/>
                  </a:lnTo>
                  <a:lnTo>
                    <a:pt x="577" y="2598"/>
                  </a:lnTo>
                  <a:lnTo>
                    <a:pt x="577" y="3289"/>
                  </a:lnTo>
                  <a:lnTo>
                    <a:pt x="574" y="3312"/>
                  </a:lnTo>
                  <a:lnTo>
                    <a:pt x="567" y="3331"/>
                  </a:lnTo>
                  <a:lnTo>
                    <a:pt x="556" y="3349"/>
                  </a:lnTo>
                  <a:lnTo>
                    <a:pt x="541" y="3364"/>
                  </a:lnTo>
                  <a:lnTo>
                    <a:pt x="524" y="3374"/>
                  </a:lnTo>
                  <a:lnTo>
                    <a:pt x="504" y="3382"/>
                  </a:lnTo>
                  <a:lnTo>
                    <a:pt x="481" y="3385"/>
                  </a:lnTo>
                  <a:lnTo>
                    <a:pt x="460" y="3382"/>
                  </a:lnTo>
                  <a:lnTo>
                    <a:pt x="440" y="3374"/>
                  </a:lnTo>
                  <a:lnTo>
                    <a:pt x="422" y="3364"/>
                  </a:lnTo>
                  <a:lnTo>
                    <a:pt x="407" y="3349"/>
                  </a:lnTo>
                  <a:lnTo>
                    <a:pt x="396" y="3331"/>
                  </a:lnTo>
                  <a:lnTo>
                    <a:pt x="389" y="3312"/>
                  </a:lnTo>
                  <a:lnTo>
                    <a:pt x="387" y="3289"/>
                  </a:lnTo>
                  <a:lnTo>
                    <a:pt x="387" y="2598"/>
                  </a:lnTo>
                  <a:lnTo>
                    <a:pt x="337" y="2584"/>
                  </a:lnTo>
                  <a:lnTo>
                    <a:pt x="289" y="2567"/>
                  </a:lnTo>
                  <a:lnTo>
                    <a:pt x="244" y="2544"/>
                  </a:lnTo>
                  <a:lnTo>
                    <a:pt x="202" y="2517"/>
                  </a:lnTo>
                  <a:lnTo>
                    <a:pt x="162" y="2485"/>
                  </a:lnTo>
                  <a:lnTo>
                    <a:pt x="127" y="2450"/>
                  </a:lnTo>
                  <a:lnTo>
                    <a:pt x="96" y="2412"/>
                  </a:lnTo>
                  <a:lnTo>
                    <a:pt x="67" y="2370"/>
                  </a:lnTo>
                  <a:lnTo>
                    <a:pt x="44" y="2326"/>
                  </a:lnTo>
                  <a:lnTo>
                    <a:pt x="25" y="2278"/>
                  </a:lnTo>
                  <a:lnTo>
                    <a:pt x="11" y="2229"/>
                  </a:lnTo>
                  <a:lnTo>
                    <a:pt x="3" y="2177"/>
                  </a:lnTo>
                  <a:lnTo>
                    <a:pt x="0" y="2124"/>
                  </a:lnTo>
                  <a:lnTo>
                    <a:pt x="3" y="2071"/>
                  </a:lnTo>
                  <a:lnTo>
                    <a:pt x="11" y="2019"/>
                  </a:lnTo>
                  <a:lnTo>
                    <a:pt x="25" y="1969"/>
                  </a:lnTo>
                  <a:lnTo>
                    <a:pt x="44" y="1922"/>
                  </a:lnTo>
                  <a:lnTo>
                    <a:pt x="67" y="1877"/>
                  </a:lnTo>
                  <a:lnTo>
                    <a:pt x="96" y="1836"/>
                  </a:lnTo>
                  <a:lnTo>
                    <a:pt x="127" y="1797"/>
                  </a:lnTo>
                  <a:lnTo>
                    <a:pt x="162" y="1762"/>
                  </a:lnTo>
                  <a:lnTo>
                    <a:pt x="202" y="1731"/>
                  </a:lnTo>
                  <a:lnTo>
                    <a:pt x="244" y="1703"/>
                  </a:lnTo>
                  <a:lnTo>
                    <a:pt x="289" y="1681"/>
                  </a:lnTo>
                  <a:lnTo>
                    <a:pt x="337" y="1663"/>
                  </a:lnTo>
                  <a:lnTo>
                    <a:pt x="387" y="1651"/>
                  </a:lnTo>
                  <a:lnTo>
                    <a:pt x="387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7" y="36"/>
                  </a:lnTo>
                  <a:lnTo>
                    <a:pt x="422" y="22"/>
                  </a:lnTo>
                  <a:lnTo>
                    <a:pt x="440" y="10"/>
                  </a:lnTo>
                  <a:lnTo>
                    <a:pt x="460" y="3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0066338" y="1925638"/>
              <a:ext cx="152400" cy="536575"/>
            </a:xfrm>
            <a:custGeom>
              <a:avLst/>
              <a:gdLst>
                <a:gd name="T0" fmla="*/ 398 w 964"/>
                <a:gd name="T1" fmla="*/ 1046 h 3385"/>
                <a:gd name="T2" fmla="*/ 291 w 964"/>
                <a:gd name="T3" fmla="*/ 1106 h 3385"/>
                <a:gd name="T4" fmla="*/ 217 w 964"/>
                <a:gd name="T5" fmla="*/ 1203 h 3385"/>
                <a:gd name="T6" fmla="*/ 190 w 964"/>
                <a:gd name="T7" fmla="*/ 1326 h 3385"/>
                <a:gd name="T8" fmla="*/ 217 w 964"/>
                <a:gd name="T9" fmla="*/ 1450 h 3385"/>
                <a:gd name="T10" fmla="*/ 291 w 964"/>
                <a:gd name="T11" fmla="*/ 1547 h 3385"/>
                <a:gd name="T12" fmla="*/ 398 w 964"/>
                <a:gd name="T13" fmla="*/ 1606 h 3385"/>
                <a:gd name="T14" fmla="*/ 526 w 964"/>
                <a:gd name="T15" fmla="*/ 1616 h 3385"/>
                <a:gd name="T16" fmla="*/ 641 w 964"/>
                <a:gd name="T17" fmla="*/ 1571 h 3385"/>
                <a:gd name="T18" fmla="*/ 728 w 964"/>
                <a:gd name="T19" fmla="*/ 1485 h 3385"/>
                <a:gd name="T20" fmla="*/ 772 w 964"/>
                <a:gd name="T21" fmla="*/ 1369 h 3385"/>
                <a:gd name="T22" fmla="*/ 763 w 964"/>
                <a:gd name="T23" fmla="*/ 1242 h 3385"/>
                <a:gd name="T24" fmla="*/ 703 w 964"/>
                <a:gd name="T25" fmla="*/ 1135 h 3385"/>
                <a:gd name="T26" fmla="*/ 605 w 964"/>
                <a:gd name="T27" fmla="*/ 1061 h 3385"/>
                <a:gd name="T28" fmla="*/ 483 w 964"/>
                <a:gd name="T29" fmla="*/ 1034 h 3385"/>
                <a:gd name="T30" fmla="*/ 525 w 964"/>
                <a:gd name="T31" fmla="*/ 10 h 3385"/>
                <a:gd name="T32" fmla="*/ 568 w 964"/>
                <a:gd name="T33" fmla="*/ 54 h 3385"/>
                <a:gd name="T34" fmla="*/ 577 w 964"/>
                <a:gd name="T35" fmla="*/ 852 h 3385"/>
                <a:gd name="T36" fmla="*/ 720 w 964"/>
                <a:gd name="T37" fmla="*/ 906 h 3385"/>
                <a:gd name="T38" fmla="*/ 838 w 964"/>
                <a:gd name="T39" fmla="*/ 1000 h 3385"/>
                <a:gd name="T40" fmla="*/ 920 w 964"/>
                <a:gd name="T41" fmla="*/ 1124 h 3385"/>
                <a:gd name="T42" fmla="*/ 961 w 964"/>
                <a:gd name="T43" fmla="*/ 1273 h 3385"/>
                <a:gd name="T44" fmla="*/ 953 w 964"/>
                <a:gd name="T45" fmla="*/ 1430 h 3385"/>
                <a:gd name="T46" fmla="*/ 897 w 964"/>
                <a:gd name="T47" fmla="*/ 1571 h 3385"/>
                <a:gd name="T48" fmla="*/ 802 w 964"/>
                <a:gd name="T49" fmla="*/ 1687 h 3385"/>
                <a:gd name="T50" fmla="*/ 675 w 964"/>
                <a:gd name="T51" fmla="*/ 1768 h 3385"/>
                <a:gd name="T52" fmla="*/ 577 w 964"/>
                <a:gd name="T53" fmla="*/ 3289 h 3385"/>
                <a:gd name="T54" fmla="*/ 557 w 964"/>
                <a:gd name="T55" fmla="*/ 3349 h 3385"/>
                <a:gd name="T56" fmla="*/ 504 w 964"/>
                <a:gd name="T57" fmla="*/ 3382 h 3385"/>
                <a:gd name="T58" fmla="*/ 440 w 964"/>
                <a:gd name="T59" fmla="*/ 3374 h 3385"/>
                <a:gd name="T60" fmla="*/ 397 w 964"/>
                <a:gd name="T61" fmla="*/ 3331 h 3385"/>
                <a:gd name="T62" fmla="*/ 387 w 964"/>
                <a:gd name="T63" fmla="*/ 1800 h 3385"/>
                <a:gd name="T64" fmla="*/ 245 w 964"/>
                <a:gd name="T65" fmla="*/ 1747 h 3385"/>
                <a:gd name="T66" fmla="*/ 128 w 964"/>
                <a:gd name="T67" fmla="*/ 1653 h 3385"/>
                <a:gd name="T68" fmla="*/ 44 w 964"/>
                <a:gd name="T69" fmla="*/ 1528 h 3385"/>
                <a:gd name="T70" fmla="*/ 3 w 964"/>
                <a:gd name="T71" fmla="*/ 1380 h 3385"/>
                <a:gd name="T72" fmla="*/ 11 w 964"/>
                <a:gd name="T73" fmla="*/ 1221 h 3385"/>
                <a:gd name="T74" fmla="*/ 68 w 964"/>
                <a:gd name="T75" fmla="*/ 1080 h 3385"/>
                <a:gd name="T76" fmla="*/ 164 w 964"/>
                <a:gd name="T77" fmla="*/ 965 h 3385"/>
                <a:gd name="T78" fmla="*/ 290 w 964"/>
                <a:gd name="T79" fmla="*/ 883 h 3385"/>
                <a:gd name="T80" fmla="*/ 387 w 964"/>
                <a:gd name="T81" fmla="*/ 96 h 3385"/>
                <a:gd name="T82" fmla="*/ 409 w 964"/>
                <a:gd name="T83" fmla="*/ 36 h 3385"/>
                <a:gd name="T84" fmla="*/ 461 w 964"/>
                <a:gd name="T85" fmla="*/ 3 h 3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4" h="3385">
                  <a:moveTo>
                    <a:pt x="483" y="1034"/>
                  </a:moveTo>
                  <a:lnTo>
                    <a:pt x="439" y="1037"/>
                  </a:lnTo>
                  <a:lnTo>
                    <a:pt x="398" y="1046"/>
                  </a:lnTo>
                  <a:lnTo>
                    <a:pt x="359" y="1061"/>
                  </a:lnTo>
                  <a:lnTo>
                    <a:pt x="323" y="1081"/>
                  </a:lnTo>
                  <a:lnTo>
                    <a:pt x="291" y="1106"/>
                  </a:lnTo>
                  <a:lnTo>
                    <a:pt x="262" y="1135"/>
                  </a:lnTo>
                  <a:lnTo>
                    <a:pt x="238" y="1166"/>
                  </a:lnTo>
                  <a:lnTo>
                    <a:pt x="217" y="1203"/>
                  </a:lnTo>
                  <a:lnTo>
                    <a:pt x="203" y="1242"/>
                  </a:lnTo>
                  <a:lnTo>
                    <a:pt x="193" y="1283"/>
                  </a:lnTo>
                  <a:lnTo>
                    <a:pt x="190" y="1326"/>
                  </a:lnTo>
                  <a:lnTo>
                    <a:pt x="193" y="1369"/>
                  </a:lnTo>
                  <a:lnTo>
                    <a:pt x="203" y="1411"/>
                  </a:lnTo>
                  <a:lnTo>
                    <a:pt x="217" y="1450"/>
                  </a:lnTo>
                  <a:lnTo>
                    <a:pt x="238" y="1485"/>
                  </a:lnTo>
                  <a:lnTo>
                    <a:pt x="262" y="1518"/>
                  </a:lnTo>
                  <a:lnTo>
                    <a:pt x="291" y="1547"/>
                  </a:lnTo>
                  <a:lnTo>
                    <a:pt x="323" y="1571"/>
                  </a:lnTo>
                  <a:lnTo>
                    <a:pt x="359" y="1591"/>
                  </a:lnTo>
                  <a:lnTo>
                    <a:pt x="398" y="1606"/>
                  </a:lnTo>
                  <a:lnTo>
                    <a:pt x="439" y="1616"/>
                  </a:lnTo>
                  <a:lnTo>
                    <a:pt x="483" y="1619"/>
                  </a:lnTo>
                  <a:lnTo>
                    <a:pt x="526" y="1616"/>
                  </a:lnTo>
                  <a:lnTo>
                    <a:pt x="566" y="1606"/>
                  </a:lnTo>
                  <a:lnTo>
                    <a:pt x="605" y="1591"/>
                  </a:lnTo>
                  <a:lnTo>
                    <a:pt x="641" y="1571"/>
                  </a:lnTo>
                  <a:lnTo>
                    <a:pt x="674" y="1547"/>
                  </a:lnTo>
                  <a:lnTo>
                    <a:pt x="703" y="1518"/>
                  </a:lnTo>
                  <a:lnTo>
                    <a:pt x="728" y="1485"/>
                  </a:lnTo>
                  <a:lnTo>
                    <a:pt x="747" y="1450"/>
                  </a:lnTo>
                  <a:lnTo>
                    <a:pt x="763" y="1411"/>
                  </a:lnTo>
                  <a:lnTo>
                    <a:pt x="772" y="1369"/>
                  </a:lnTo>
                  <a:lnTo>
                    <a:pt x="775" y="1326"/>
                  </a:lnTo>
                  <a:lnTo>
                    <a:pt x="772" y="1283"/>
                  </a:lnTo>
                  <a:lnTo>
                    <a:pt x="763" y="1242"/>
                  </a:lnTo>
                  <a:lnTo>
                    <a:pt x="747" y="1203"/>
                  </a:lnTo>
                  <a:lnTo>
                    <a:pt x="728" y="1166"/>
                  </a:lnTo>
                  <a:lnTo>
                    <a:pt x="703" y="1135"/>
                  </a:lnTo>
                  <a:lnTo>
                    <a:pt x="674" y="1106"/>
                  </a:lnTo>
                  <a:lnTo>
                    <a:pt x="641" y="1081"/>
                  </a:lnTo>
                  <a:lnTo>
                    <a:pt x="605" y="1061"/>
                  </a:lnTo>
                  <a:lnTo>
                    <a:pt x="567" y="1046"/>
                  </a:lnTo>
                  <a:lnTo>
                    <a:pt x="526" y="1037"/>
                  </a:lnTo>
                  <a:lnTo>
                    <a:pt x="483" y="1034"/>
                  </a:lnTo>
                  <a:close/>
                  <a:moveTo>
                    <a:pt x="483" y="0"/>
                  </a:moveTo>
                  <a:lnTo>
                    <a:pt x="504" y="3"/>
                  </a:lnTo>
                  <a:lnTo>
                    <a:pt x="525" y="10"/>
                  </a:lnTo>
                  <a:lnTo>
                    <a:pt x="542" y="22"/>
                  </a:lnTo>
                  <a:lnTo>
                    <a:pt x="557" y="36"/>
                  </a:lnTo>
                  <a:lnTo>
                    <a:pt x="568" y="54"/>
                  </a:lnTo>
                  <a:lnTo>
                    <a:pt x="575" y="74"/>
                  </a:lnTo>
                  <a:lnTo>
                    <a:pt x="577" y="96"/>
                  </a:lnTo>
                  <a:lnTo>
                    <a:pt x="577" y="852"/>
                  </a:lnTo>
                  <a:lnTo>
                    <a:pt x="628" y="866"/>
                  </a:lnTo>
                  <a:lnTo>
                    <a:pt x="675" y="883"/>
                  </a:lnTo>
                  <a:lnTo>
                    <a:pt x="720" y="906"/>
                  </a:lnTo>
                  <a:lnTo>
                    <a:pt x="763" y="933"/>
                  </a:lnTo>
                  <a:lnTo>
                    <a:pt x="802" y="965"/>
                  </a:lnTo>
                  <a:lnTo>
                    <a:pt x="838" y="1000"/>
                  </a:lnTo>
                  <a:lnTo>
                    <a:pt x="870" y="1038"/>
                  </a:lnTo>
                  <a:lnTo>
                    <a:pt x="897" y="1079"/>
                  </a:lnTo>
                  <a:lnTo>
                    <a:pt x="920" y="1124"/>
                  </a:lnTo>
                  <a:lnTo>
                    <a:pt x="940" y="1172"/>
                  </a:lnTo>
                  <a:lnTo>
                    <a:pt x="953" y="1221"/>
                  </a:lnTo>
                  <a:lnTo>
                    <a:pt x="961" y="1273"/>
                  </a:lnTo>
                  <a:lnTo>
                    <a:pt x="964" y="1325"/>
                  </a:lnTo>
                  <a:lnTo>
                    <a:pt x="961" y="1379"/>
                  </a:lnTo>
                  <a:lnTo>
                    <a:pt x="953" y="1430"/>
                  </a:lnTo>
                  <a:lnTo>
                    <a:pt x="940" y="1480"/>
                  </a:lnTo>
                  <a:lnTo>
                    <a:pt x="920" y="1527"/>
                  </a:lnTo>
                  <a:lnTo>
                    <a:pt x="897" y="1571"/>
                  </a:lnTo>
                  <a:lnTo>
                    <a:pt x="870" y="1614"/>
                  </a:lnTo>
                  <a:lnTo>
                    <a:pt x="838" y="1652"/>
                  </a:lnTo>
                  <a:lnTo>
                    <a:pt x="802" y="1687"/>
                  </a:lnTo>
                  <a:lnTo>
                    <a:pt x="763" y="1719"/>
                  </a:lnTo>
                  <a:lnTo>
                    <a:pt x="720" y="1746"/>
                  </a:lnTo>
                  <a:lnTo>
                    <a:pt x="675" y="1768"/>
                  </a:lnTo>
                  <a:lnTo>
                    <a:pt x="628" y="1786"/>
                  </a:lnTo>
                  <a:lnTo>
                    <a:pt x="577" y="1799"/>
                  </a:lnTo>
                  <a:lnTo>
                    <a:pt x="577" y="3289"/>
                  </a:lnTo>
                  <a:lnTo>
                    <a:pt x="575" y="3312"/>
                  </a:lnTo>
                  <a:lnTo>
                    <a:pt x="568" y="3331"/>
                  </a:lnTo>
                  <a:lnTo>
                    <a:pt x="557" y="3349"/>
                  </a:lnTo>
                  <a:lnTo>
                    <a:pt x="542" y="3364"/>
                  </a:lnTo>
                  <a:lnTo>
                    <a:pt x="525" y="3374"/>
                  </a:lnTo>
                  <a:lnTo>
                    <a:pt x="504" y="3382"/>
                  </a:lnTo>
                  <a:lnTo>
                    <a:pt x="483" y="3385"/>
                  </a:lnTo>
                  <a:lnTo>
                    <a:pt x="461" y="3382"/>
                  </a:lnTo>
                  <a:lnTo>
                    <a:pt x="440" y="3374"/>
                  </a:lnTo>
                  <a:lnTo>
                    <a:pt x="423" y="3364"/>
                  </a:lnTo>
                  <a:lnTo>
                    <a:pt x="409" y="3349"/>
                  </a:lnTo>
                  <a:lnTo>
                    <a:pt x="397" y="3331"/>
                  </a:lnTo>
                  <a:lnTo>
                    <a:pt x="390" y="3312"/>
                  </a:lnTo>
                  <a:lnTo>
                    <a:pt x="387" y="3289"/>
                  </a:lnTo>
                  <a:lnTo>
                    <a:pt x="387" y="1800"/>
                  </a:lnTo>
                  <a:lnTo>
                    <a:pt x="338" y="1787"/>
                  </a:lnTo>
                  <a:lnTo>
                    <a:pt x="290" y="1769"/>
                  </a:lnTo>
                  <a:lnTo>
                    <a:pt x="245" y="1747"/>
                  </a:lnTo>
                  <a:lnTo>
                    <a:pt x="203" y="1719"/>
                  </a:lnTo>
                  <a:lnTo>
                    <a:pt x="164" y="1688"/>
                  </a:lnTo>
                  <a:lnTo>
                    <a:pt x="128" y="1653"/>
                  </a:lnTo>
                  <a:lnTo>
                    <a:pt x="96" y="1615"/>
                  </a:lnTo>
                  <a:lnTo>
                    <a:pt x="68" y="1572"/>
                  </a:lnTo>
                  <a:lnTo>
                    <a:pt x="44" y="1528"/>
                  </a:lnTo>
                  <a:lnTo>
                    <a:pt x="26" y="1481"/>
                  </a:lnTo>
                  <a:lnTo>
                    <a:pt x="11" y="1431"/>
                  </a:lnTo>
                  <a:lnTo>
                    <a:pt x="3" y="1380"/>
                  </a:lnTo>
                  <a:lnTo>
                    <a:pt x="0" y="1326"/>
                  </a:lnTo>
                  <a:lnTo>
                    <a:pt x="3" y="1273"/>
                  </a:lnTo>
                  <a:lnTo>
                    <a:pt x="11" y="1221"/>
                  </a:lnTo>
                  <a:lnTo>
                    <a:pt x="26" y="1172"/>
                  </a:lnTo>
                  <a:lnTo>
                    <a:pt x="44" y="1124"/>
                  </a:lnTo>
                  <a:lnTo>
                    <a:pt x="68" y="1080"/>
                  </a:lnTo>
                  <a:lnTo>
                    <a:pt x="96" y="1038"/>
                  </a:lnTo>
                  <a:lnTo>
                    <a:pt x="128" y="1000"/>
                  </a:lnTo>
                  <a:lnTo>
                    <a:pt x="164" y="965"/>
                  </a:lnTo>
                  <a:lnTo>
                    <a:pt x="203" y="934"/>
                  </a:lnTo>
                  <a:lnTo>
                    <a:pt x="245" y="906"/>
                  </a:lnTo>
                  <a:lnTo>
                    <a:pt x="290" y="883"/>
                  </a:lnTo>
                  <a:lnTo>
                    <a:pt x="338" y="866"/>
                  </a:lnTo>
                  <a:lnTo>
                    <a:pt x="387" y="852"/>
                  </a:lnTo>
                  <a:lnTo>
                    <a:pt x="387" y="96"/>
                  </a:lnTo>
                  <a:lnTo>
                    <a:pt x="390" y="74"/>
                  </a:lnTo>
                  <a:lnTo>
                    <a:pt x="397" y="54"/>
                  </a:lnTo>
                  <a:lnTo>
                    <a:pt x="409" y="36"/>
                  </a:lnTo>
                  <a:lnTo>
                    <a:pt x="423" y="22"/>
                  </a:lnTo>
                  <a:lnTo>
                    <a:pt x="440" y="10"/>
                  </a:lnTo>
                  <a:lnTo>
                    <a:pt x="461" y="3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0434638" y="1925638"/>
              <a:ext cx="152400" cy="536575"/>
            </a:xfrm>
            <a:custGeom>
              <a:avLst/>
              <a:gdLst>
                <a:gd name="T0" fmla="*/ 397 w 964"/>
                <a:gd name="T1" fmla="*/ 1046 h 3385"/>
                <a:gd name="T2" fmla="*/ 290 w 964"/>
                <a:gd name="T3" fmla="*/ 1106 h 3385"/>
                <a:gd name="T4" fmla="*/ 217 w 964"/>
                <a:gd name="T5" fmla="*/ 1203 h 3385"/>
                <a:gd name="T6" fmla="*/ 189 w 964"/>
                <a:gd name="T7" fmla="*/ 1326 h 3385"/>
                <a:gd name="T8" fmla="*/ 217 w 964"/>
                <a:gd name="T9" fmla="*/ 1450 h 3385"/>
                <a:gd name="T10" fmla="*/ 290 w 964"/>
                <a:gd name="T11" fmla="*/ 1547 h 3385"/>
                <a:gd name="T12" fmla="*/ 397 w 964"/>
                <a:gd name="T13" fmla="*/ 1606 h 3385"/>
                <a:gd name="T14" fmla="*/ 524 w 964"/>
                <a:gd name="T15" fmla="*/ 1616 h 3385"/>
                <a:gd name="T16" fmla="*/ 641 w 964"/>
                <a:gd name="T17" fmla="*/ 1571 h 3385"/>
                <a:gd name="T18" fmla="*/ 726 w 964"/>
                <a:gd name="T19" fmla="*/ 1485 h 3385"/>
                <a:gd name="T20" fmla="*/ 770 w 964"/>
                <a:gd name="T21" fmla="*/ 1369 h 3385"/>
                <a:gd name="T22" fmla="*/ 761 w 964"/>
                <a:gd name="T23" fmla="*/ 1242 h 3385"/>
                <a:gd name="T24" fmla="*/ 701 w 964"/>
                <a:gd name="T25" fmla="*/ 1135 h 3385"/>
                <a:gd name="T26" fmla="*/ 605 w 964"/>
                <a:gd name="T27" fmla="*/ 1061 h 3385"/>
                <a:gd name="T28" fmla="*/ 481 w 964"/>
                <a:gd name="T29" fmla="*/ 1034 h 3385"/>
                <a:gd name="T30" fmla="*/ 523 w 964"/>
                <a:gd name="T31" fmla="*/ 10 h 3385"/>
                <a:gd name="T32" fmla="*/ 567 w 964"/>
                <a:gd name="T33" fmla="*/ 54 h 3385"/>
                <a:gd name="T34" fmla="*/ 576 w 964"/>
                <a:gd name="T35" fmla="*/ 852 h 3385"/>
                <a:gd name="T36" fmla="*/ 719 w 964"/>
                <a:gd name="T37" fmla="*/ 906 h 3385"/>
                <a:gd name="T38" fmla="*/ 836 w 964"/>
                <a:gd name="T39" fmla="*/ 1000 h 3385"/>
                <a:gd name="T40" fmla="*/ 920 w 964"/>
                <a:gd name="T41" fmla="*/ 1124 h 3385"/>
                <a:gd name="T42" fmla="*/ 961 w 964"/>
                <a:gd name="T43" fmla="*/ 1273 h 3385"/>
                <a:gd name="T44" fmla="*/ 951 w 964"/>
                <a:gd name="T45" fmla="*/ 1430 h 3385"/>
                <a:gd name="T46" fmla="*/ 896 w 964"/>
                <a:gd name="T47" fmla="*/ 1571 h 3385"/>
                <a:gd name="T48" fmla="*/ 800 w 964"/>
                <a:gd name="T49" fmla="*/ 1687 h 3385"/>
                <a:gd name="T50" fmla="*/ 674 w 964"/>
                <a:gd name="T51" fmla="*/ 1768 h 3385"/>
                <a:gd name="T52" fmla="*/ 576 w 964"/>
                <a:gd name="T53" fmla="*/ 3290 h 3385"/>
                <a:gd name="T54" fmla="*/ 555 w 964"/>
                <a:gd name="T55" fmla="*/ 3350 h 3385"/>
                <a:gd name="T56" fmla="*/ 503 w 964"/>
                <a:gd name="T57" fmla="*/ 3383 h 3385"/>
                <a:gd name="T58" fmla="*/ 439 w 964"/>
                <a:gd name="T59" fmla="*/ 3375 h 3385"/>
                <a:gd name="T60" fmla="*/ 396 w 964"/>
                <a:gd name="T61" fmla="*/ 3332 h 3385"/>
                <a:gd name="T62" fmla="*/ 387 w 964"/>
                <a:gd name="T63" fmla="*/ 1800 h 3385"/>
                <a:gd name="T64" fmla="*/ 243 w 964"/>
                <a:gd name="T65" fmla="*/ 1747 h 3385"/>
                <a:gd name="T66" fmla="*/ 126 w 964"/>
                <a:gd name="T67" fmla="*/ 1653 h 3385"/>
                <a:gd name="T68" fmla="*/ 43 w 964"/>
                <a:gd name="T69" fmla="*/ 1528 h 3385"/>
                <a:gd name="T70" fmla="*/ 2 w 964"/>
                <a:gd name="T71" fmla="*/ 1380 h 3385"/>
                <a:gd name="T72" fmla="*/ 11 w 964"/>
                <a:gd name="T73" fmla="*/ 1221 h 3385"/>
                <a:gd name="T74" fmla="*/ 66 w 964"/>
                <a:gd name="T75" fmla="*/ 1080 h 3385"/>
                <a:gd name="T76" fmla="*/ 162 w 964"/>
                <a:gd name="T77" fmla="*/ 965 h 3385"/>
                <a:gd name="T78" fmla="*/ 289 w 964"/>
                <a:gd name="T79" fmla="*/ 883 h 3385"/>
                <a:gd name="T80" fmla="*/ 387 w 964"/>
                <a:gd name="T81" fmla="*/ 96 h 3385"/>
                <a:gd name="T82" fmla="*/ 407 w 964"/>
                <a:gd name="T83" fmla="*/ 36 h 3385"/>
                <a:gd name="T84" fmla="*/ 460 w 964"/>
                <a:gd name="T85" fmla="*/ 3 h 3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4" h="3385">
                  <a:moveTo>
                    <a:pt x="481" y="1034"/>
                  </a:moveTo>
                  <a:lnTo>
                    <a:pt x="438" y="1037"/>
                  </a:lnTo>
                  <a:lnTo>
                    <a:pt x="397" y="1046"/>
                  </a:lnTo>
                  <a:lnTo>
                    <a:pt x="358" y="1061"/>
                  </a:lnTo>
                  <a:lnTo>
                    <a:pt x="323" y="1081"/>
                  </a:lnTo>
                  <a:lnTo>
                    <a:pt x="290" y="1106"/>
                  </a:lnTo>
                  <a:lnTo>
                    <a:pt x="261" y="1135"/>
                  </a:lnTo>
                  <a:lnTo>
                    <a:pt x="236" y="1166"/>
                  </a:lnTo>
                  <a:lnTo>
                    <a:pt x="217" y="1203"/>
                  </a:lnTo>
                  <a:lnTo>
                    <a:pt x="201" y="1242"/>
                  </a:lnTo>
                  <a:lnTo>
                    <a:pt x="192" y="1283"/>
                  </a:lnTo>
                  <a:lnTo>
                    <a:pt x="189" y="1326"/>
                  </a:lnTo>
                  <a:lnTo>
                    <a:pt x="192" y="1369"/>
                  </a:lnTo>
                  <a:lnTo>
                    <a:pt x="201" y="1411"/>
                  </a:lnTo>
                  <a:lnTo>
                    <a:pt x="217" y="1450"/>
                  </a:lnTo>
                  <a:lnTo>
                    <a:pt x="236" y="1485"/>
                  </a:lnTo>
                  <a:lnTo>
                    <a:pt x="261" y="1518"/>
                  </a:lnTo>
                  <a:lnTo>
                    <a:pt x="290" y="1547"/>
                  </a:lnTo>
                  <a:lnTo>
                    <a:pt x="323" y="1571"/>
                  </a:lnTo>
                  <a:lnTo>
                    <a:pt x="358" y="1591"/>
                  </a:lnTo>
                  <a:lnTo>
                    <a:pt x="397" y="1606"/>
                  </a:lnTo>
                  <a:lnTo>
                    <a:pt x="438" y="1616"/>
                  </a:lnTo>
                  <a:lnTo>
                    <a:pt x="481" y="1619"/>
                  </a:lnTo>
                  <a:lnTo>
                    <a:pt x="524" y="1616"/>
                  </a:lnTo>
                  <a:lnTo>
                    <a:pt x="566" y="1606"/>
                  </a:lnTo>
                  <a:lnTo>
                    <a:pt x="605" y="1591"/>
                  </a:lnTo>
                  <a:lnTo>
                    <a:pt x="641" y="1571"/>
                  </a:lnTo>
                  <a:lnTo>
                    <a:pt x="673" y="1547"/>
                  </a:lnTo>
                  <a:lnTo>
                    <a:pt x="701" y="1518"/>
                  </a:lnTo>
                  <a:lnTo>
                    <a:pt x="726" y="1485"/>
                  </a:lnTo>
                  <a:lnTo>
                    <a:pt x="746" y="1450"/>
                  </a:lnTo>
                  <a:lnTo>
                    <a:pt x="761" y="1411"/>
                  </a:lnTo>
                  <a:lnTo>
                    <a:pt x="770" y="1369"/>
                  </a:lnTo>
                  <a:lnTo>
                    <a:pt x="773" y="1326"/>
                  </a:lnTo>
                  <a:lnTo>
                    <a:pt x="770" y="1283"/>
                  </a:lnTo>
                  <a:lnTo>
                    <a:pt x="761" y="1242"/>
                  </a:lnTo>
                  <a:lnTo>
                    <a:pt x="746" y="1203"/>
                  </a:lnTo>
                  <a:lnTo>
                    <a:pt x="726" y="1166"/>
                  </a:lnTo>
                  <a:lnTo>
                    <a:pt x="701" y="1135"/>
                  </a:lnTo>
                  <a:lnTo>
                    <a:pt x="673" y="1106"/>
                  </a:lnTo>
                  <a:lnTo>
                    <a:pt x="641" y="1081"/>
                  </a:lnTo>
                  <a:lnTo>
                    <a:pt x="605" y="1061"/>
                  </a:lnTo>
                  <a:lnTo>
                    <a:pt x="566" y="1046"/>
                  </a:lnTo>
                  <a:lnTo>
                    <a:pt x="524" y="1037"/>
                  </a:lnTo>
                  <a:lnTo>
                    <a:pt x="481" y="1034"/>
                  </a:lnTo>
                  <a:close/>
                  <a:moveTo>
                    <a:pt x="481" y="0"/>
                  </a:moveTo>
                  <a:lnTo>
                    <a:pt x="503" y="3"/>
                  </a:lnTo>
                  <a:lnTo>
                    <a:pt x="523" y="10"/>
                  </a:lnTo>
                  <a:lnTo>
                    <a:pt x="541" y="22"/>
                  </a:lnTo>
                  <a:lnTo>
                    <a:pt x="555" y="36"/>
                  </a:lnTo>
                  <a:lnTo>
                    <a:pt x="567" y="54"/>
                  </a:lnTo>
                  <a:lnTo>
                    <a:pt x="574" y="74"/>
                  </a:lnTo>
                  <a:lnTo>
                    <a:pt x="576" y="96"/>
                  </a:lnTo>
                  <a:lnTo>
                    <a:pt x="576" y="852"/>
                  </a:lnTo>
                  <a:lnTo>
                    <a:pt x="626" y="866"/>
                  </a:lnTo>
                  <a:lnTo>
                    <a:pt x="674" y="883"/>
                  </a:lnTo>
                  <a:lnTo>
                    <a:pt x="719" y="906"/>
                  </a:lnTo>
                  <a:lnTo>
                    <a:pt x="761" y="933"/>
                  </a:lnTo>
                  <a:lnTo>
                    <a:pt x="800" y="965"/>
                  </a:lnTo>
                  <a:lnTo>
                    <a:pt x="836" y="1000"/>
                  </a:lnTo>
                  <a:lnTo>
                    <a:pt x="868" y="1038"/>
                  </a:lnTo>
                  <a:lnTo>
                    <a:pt x="896" y="1079"/>
                  </a:lnTo>
                  <a:lnTo>
                    <a:pt x="920" y="1124"/>
                  </a:lnTo>
                  <a:lnTo>
                    <a:pt x="938" y="1172"/>
                  </a:lnTo>
                  <a:lnTo>
                    <a:pt x="951" y="1221"/>
                  </a:lnTo>
                  <a:lnTo>
                    <a:pt x="961" y="1273"/>
                  </a:lnTo>
                  <a:lnTo>
                    <a:pt x="964" y="1325"/>
                  </a:lnTo>
                  <a:lnTo>
                    <a:pt x="961" y="1379"/>
                  </a:lnTo>
                  <a:lnTo>
                    <a:pt x="951" y="1430"/>
                  </a:lnTo>
                  <a:lnTo>
                    <a:pt x="938" y="1480"/>
                  </a:lnTo>
                  <a:lnTo>
                    <a:pt x="920" y="1527"/>
                  </a:lnTo>
                  <a:lnTo>
                    <a:pt x="896" y="1571"/>
                  </a:lnTo>
                  <a:lnTo>
                    <a:pt x="868" y="1614"/>
                  </a:lnTo>
                  <a:lnTo>
                    <a:pt x="836" y="1652"/>
                  </a:lnTo>
                  <a:lnTo>
                    <a:pt x="800" y="1687"/>
                  </a:lnTo>
                  <a:lnTo>
                    <a:pt x="761" y="1719"/>
                  </a:lnTo>
                  <a:lnTo>
                    <a:pt x="719" y="1746"/>
                  </a:lnTo>
                  <a:lnTo>
                    <a:pt x="674" y="1768"/>
                  </a:lnTo>
                  <a:lnTo>
                    <a:pt x="626" y="1786"/>
                  </a:lnTo>
                  <a:lnTo>
                    <a:pt x="576" y="1799"/>
                  </a:lnTo>
                  <a:lnTo>
                    <a:pt x="576" y="3290"/>
                  </a:lnTo>
                  <a:lnTo>
                    <a:pt x="574" y="3312"/>
                  </a:lnTo>
                  <a:lnTo>
                    <a:pt x="567" y="3332"/>
                  </a:lnTo>
                  <a:lnTo>
                    <a:pt x="555" y="3350"/>
                  </a:lnTo>
                  <a:lnTo>
                    <a:pt x="541" y="3364"/>
                  </a:lnTo>
                  <a:lnTo>
                    <a:pt x="523" y="3375"/>
                  </a:lnTo>
                  <a:lnTo>
                    <a:pt x="503" y="3383"/>
                  </a:lnTo>
                  <a:lnTo>
                    <a:pt x="481" y="3385"/>
                  </a:lnTo>
                  <a:lnTo>
                    <a:pt x="460" y="3383"/>
                  </a:lnTo>
                  <a:lnTo>
                    <a:pt x="439" y="3375"/>
                  </a:lnTo>
                  <a:lnTo>
                    <a:pt x="421" y="3364"/>
                  </a:lnTo>
                  <a:lnTo>
                    <a:pt x="407" y="3350"/>
                  </a:lnTo>
                  <a:lnTo>
                    <a:pt x="396" y="3332"/>
                  </a:lnTo>
                  <a:lnTo>
                    <a:pt x="389" y="3312"/>
                  </a:lnTo>
                  <a:lnTo>
                    <a:pt x="387" y="3290"/>
                  </a:lnTo>
                  <a:lnTo>
                    <a:pt x="387" y="1800"/>
                  </a:lnTo>
                  <a:lnTo>
                    <a:pt x="336" y="1787"/>
                  </a:lnTo>
                  <a:lnTo>
                    <a:pt x="289" y="1769"/>
                  </a:lnTo>
                  <a:lnTo>
                    <a:pt x="243" y="1747"/>
                  </a:lnTo>
                  <a:lnTo>
                    <a:pt x="201" y="1719"/>
                  </a:lnTo>
                  <a:lnTo>
                    <a:pt x="162" y="1688"/>
                  </a:lnTo>
                  <a:lnTo>
                    <a:pt x="126" y="1653"/>
                  </a:lnTo>
                  <a:lnTo>
                    <a:pt x="94" y="1615"/>
                  </a:lnTo>
                  <a:lnTo>
                    <a:pt x="66" y="1572"/>
                  </a:lnTo>
                  <a:lnTo>
                    <a:pt x="43" y="1528"/>
                  </a:lnTo>
                  <a:lnTo>
                    <a:pt x="24" y="1481"/>
                  </a:lnTo>
                  <a:lnTo>
                    <a:pt x="11" y="1431"/>
                  </a:lnTo>
                  <a:lnTo>
                    <a:pt x="2" y="1380"/>
                  </a:lnTo>
                  <a:lnTo>
                    <a:pt x="0" y="1326"/>
                  </a:lnTo>
                  <a:lnTo>
                    <a:pt x="2" y="1273"/>
                  </a:lnTo>
                  <a:lnTo>
                    <a:pt x="11" y="1221"/>
                  </a:lnTo>
                  <a:lnTo>
                    <a:pt x="24" y="1172"/>
                  </a:lnTo>
                  <a:lnTo>
                    <a:pt x="43" y="1124"/>
                  </a:lnTo>
                  <a:lnTo>
                    <a:pt x="66" y="1080"/>
                  </a:lnTo>
                  <a:lnTo>
                    <a:pt x="94" y="1038"/>
                  </a:lnTo>
                  <a:lnTo>
                    <a:pt x="126" y="1000"/>
                  </a:lnTo>
                  <a:lnTo>
                    <a:pt x="162" y="965"/>
                  </a:lnTo>
                  <a:lnTo>
                    <a:pt x="201" y="934"/>
                  </a:lnTo>
                  <a:lnTo>
                    <a:pt x="243" y="906"/>
                  </a:lnTo>
                  <a:lnTo>
                    <a:pt x="289" y="883"/>
                  </a:lnTo>
                  <a:lnTo>
                    <a:pt x="336" y="866"/>
                  </a:lnTo>
                  <a:lnTo>
                    <a:pt x="387" y="852"/>
                  </a:lnTo>
                  <a:lnTo>
                    <a:pt x="387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7" y="36"/>
                  </a:lnTo>
                  <a:lnTo>
                    <a:pt x="421" y="22"/>
                  </a:lnTo>
                  <a:lnTo>
                    <a:pt x="439" y="10"/>
                  </a:lnTo>
                  <a:lnTo>
                    <a:pt x="460" y="3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" name="Freeform 19"/>
          <p:cNvSpPr>
            <a:spLocks noEditPoints="1"/>
          </p:cNvSpPr>
          <p:nvPr/>
        </p:nvSpPr>
        <p:spPr bwMode="auto">
          <a:xfrm>
            <a:off x="9113191" y="1925808"/>
            <a:ext cx="504825" cy="536575"/>
          </a:xfrm>
          <a:custGeom>
            <a:avLst/>
            <a:gdLst>
              <a:gd name="T0" fmla="*/ 2343 w 3184"/>
              <a:gd name="T1" fmla="*/ 2439 h 3385"/>
              <a:gd name="T2" fmla="*/ 2177 w 3184"/>
              <a:gd name="T3" fmla="*/ 2677 h 3385"/>
              <a:gd name="T4" fmla="*/ 2213 w 3184"/>
              <a:gd name="T5" fmla="*/ 2975 h 3385"/>
              <a:gd name="T6" fmla="*/ 2429 w 3184"/>
              <a:gd name="T7" fmla="*/ 3166 h 3385"/>
              <a:gd name="T8" fmla="*/ 2729 w 3184"/>
              <a:gd name="T9" fmla="*/ 3166 h 3385"/>
              <a:gd name="T10" fmla="*/ 2945 w 3184"/>
              <a:gd name="T11" fmla="*/ 2975 h 3385"/>
              <a:gd name="T12" fmla="*/ 2981 w 3184"/>
              <a:gd name="T13" fmla="*/ 2677 h 3385"/>
              <a:gd name="T14" fmla="*/ 2816 w 3184"/>
              <a:gd name="T15" fmla="*/ 2439 h 3385"/>
              <a:gd name="T16" fmla="*/ 604 w 3184"/>
              <a:gd name="T17" fmla="*/ 1277 h 3385"/>
              <a:gd name="T18" fmla="*/ 329 w 3184"/>
              <a:gd name="T19" fmla="*/ 1382 h 3385"/>
              <a:gd name="T20" fmla="*/ 193 w 3184"/>
              <a:gd name="T21" fmla="*/ 1640 h 3385"/>
              <a:gd name="T22" fmla="*/ 264 w 3184"/>
              <a:gd name="T23" fmla="*/ 1929 h 3385"/>
              <a:gd name="T24" fmla="*/ 503 w 3184"/>
              <a:gd name="T25" fmla="*/ 2095 h 3385"/>
              <a:gd name="T26" fmla="*/ 799 w 3184"/>
              <a:gd name="T27" fmla="*/ 2059 h 3385"/>
              <a:gd name="T28" fmla="*/ 991 w 3184"/>
              <a:gd name="T29" fmla="*/ 1842 h 3385"/>
              <a:gd name="T30" fmla="*/ 991 w 3184"/>
              <a:gd name="T31" fmla="*/ 1543 h 3385"/>
              <a:gd name="T32" fmla="*/ 799 w 3184"/>
              <a:gd name="T33" fmla="*/ 1325 h 3385"/>
              <a:gd name="T34" fmla="*/ 2528 w 3184"/>
              <a:gd name="T35" fmla="*/ 194 h 3385"/>
              <a:gd name="T36" fmla="*/ 2270 w 3184"/>
              <a:gd name="T37" fmla="*/ 331 h 3385"/>
              <a:gd name="T38" fmla="*/ 2165 w 3184"/>
              <a:gd name="T39" fmla="*/ 606 h 3385"/>
              <a:gd name="T40" fmla="*/ 2270 w 3184"/>
              <a:gd name="T41" fmla="*/ 882 h 3385"/>
              <a:gd name="T42" fmla="*/ 2528 w 3184"/>
              <a:gd name="T43" fmla="*/ 1018 h 3385"/>
              <a:gd name="T44" fmla="*/ 2816 w 3184"/>
              <a:gd name="T45" fmla="*/ 947 h 3385"/>
              <a:gd name="T46" fmla="*/ 2981 w 3184"/>
              <a:gd name="T47" fmla="*/ 708 h 3385"/>
              <a:gd name="T48" fmla="*/ 2945 w 3184"/>
              <a:gd name="T49" fmla="*/ 411 h 3385"/>
              <a:gd name="T50" fmla="*/ 2729 w 3184"/>
              <a:gd name="T51" fmla="*/ 219 h 3385"/>
              <a:gd name="T52" fmla="*/ 2701 w 3184"/>
              <a:gd name="T53" fmla="*/ 13 h 3385"/>
              <a:gd name="T54" fmla="*/ 3006 w 3184"/>
              <a:gd name="T55" fmla="*/ 177 h 3385"/>
              <a:gd name="T56" fmla="*/ 3170 w 3184"/>
              <a:gd name="T57" fmla="*/ 483 h 3385"/>
              <a:gd name="T58" fmla="*/ 3134 w 3184"/>
              <a:gd name="T59" fmla="*/ 841 h 3385"/>
              <a:gd name="T60" fmla="*/ 2915 w 3184"/>
              <a:gd name="T61" fmla="*/ 1107 h 3385"/>
              <a:gd name="T62" fmla="*/ 2578 w 3184"/>
              <a:gd name="T63" fmla="*/ 1211 h 3385"/>
              <a:gd name="T64" fmla="*/ 2260 w 3184"/>
              <a:gd name="T65" fmla="*/ 1119 h 3385"/>
              <a:gd name="T66" fmla="*/ 1187 w 3184"/>
              <a:gd name="T67" fmla="*/ 1539 h 3385"/>
              <a:gd name="T68" fmla="*/ 1187 w 3184"/>
              <a:gd name="T69" fmla="*/ 1843 h 3385"/>
              <a:gd name="T70" fmla="*/ 2262 w 3184"/>
              <a:gd name="T71" fmla="*/ 2266 h 3385"/>
              <a:gd name="T72" fmla="*/ 2579 w 3184"/>
              <a:gd name="T73" fmla="*/ 2175 h 3385"/>
              <a:gd name="T74" fmla="*/ 2918 w 3184"/>
              <a:gd name="T75" fmla="*/ 2278 h 3385"/>
              <a:gd name="T76" fmla="*/ 3137 w 3184"/>
              <a:gd name="T77" fmla="*/ 2545 h 3385"/>
              <a:gd name="T78" fmla="*/ 3171 w 3184"/>
              <a:gd name="T79" fmla="*/ 2902 h 3385"/>
              <a:gd name="T80" fmla="*/ 3007 w 3184"/>
              <a:gd name="T81" fmla="*/ 3208 h 3385"/>
              <a:gd name="T82" fmla="*/ 2702 w 3184"/>
              <a:gd name="T83" fmla="*/ 3373 h 3385"/>
              <a:gd name="T84" fmla="*/ 2345 w 3184"/>
              <a:gd name="T85" fmla="*/ 3337 h 3385"/>
              <a:gd name="T86" fmla="*/ 2080 w 3184"/>
              <a:gd name="T87" fmla="*/ 3118 h 3385"/>
              <a:gd name="T88" fmla="*/ 1976 w 3184"/>
              <a:gd name="T89" fmla="*/ 2780 h 3385"/>
              <a:gd name="T90" fmla="*/ 1050 w 3184"/>
              <a:gd name="T91" fmla="*/ 2101 h 3385"/>
              <a:gd name="T92" fmla="*/ 773 w 3184"/>
              <a:gd name="T93" fmla="*/ 2273 h 3385"/>
              <a:gd name="T94" fmla="*/ 426 w 3184"/>
              <a:gd name="T95" fmla="*/ 2270 h 3385"/>
              <a:gd name="T96" fmla="*/ 139 w 3184"/>
              <a:gd name="T97" fmla="*/ 2077 h 3385"/>
              <a:gd name="T98" fmla="*/ 3 w 3184"/>
              <a:gd name="T99" fmla="*/ 1754 h 3385"/>
              <a:gd name="T100" fmla="*/ 73 w 3184"/>
              <a:gd name="T101" fmla="*/ 1403 h 3385"/>
              <a:gd name="T102" fmla="*/ 317 w 3184"/>
              <a:gd name="T103" fmla="*/ 1160 h 3385"/>
              <a:gd name="T104" fmla="*/ 662 w 3184"/>
              <a:gd name="T105" fmla="*/ 1089 h 3385"/>
              <a:gd name="T106" fmla="*/ 967 w 3184"/>
              <a:gd name="T107" fmla="*/ 1210 h 3385"/>
              <a:gd name="T108" fmla="*/ 1984 w 3184"/>
              <a:gd name="T109" fmla="*/ 709 h 3385"/>
              <a:gd name="T110" fmla="*/ 2022 w 3184"/>
              <a:gd name="T111" fmla="*/ 370 h 3385"/>
              <a:gd name="T112" fmla="*/ 2241 w 3184"/>
              <a:gd name="T113" fmla="*/ 104 h 3385"/>
              <a:gd name="T114" fmla="*/ 2578 w 3184"/>
              <a:gd name="T115" fmla="*/ 0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4" h="3385">
                <a:moveTo>
                  <a:pt x="2579" y="2364"/>
                </a:moveTo>
                <a:lnTo>
                  <a:pt x="2528" y="2367"/>
                </a:lnTo>
                <a:lnTo>
                  <a:pt x="2478" y="2377"/>
                </a:lnTo>
                <a:lnTo>
                  <a:pt x="2429" y="2392"/>
                </a:lnTo>
                <a:lnTo>
                  <a:pt x="2385" y="2413"/>
                </a:lnTo>
                <a:lnTo>
                  <a:pt x="2343" y="2439"/>
                </a:lnTo>
                <a:lnTo>
                  <a:pt x="2304" y="2469"/>
                </a:lnTo>
                <a:lnTo>
                  <a:pt x="2270" y="2504"/>
                </a:lnTo>
                <a:lnTo>
                  <a:pt x="2239" y="2542"/>
                </a:lnTo>
                <a:lnTo>
                  <a:pt x="2213" y="2584"/>
                </a:lnTo>
                <a:lnTo>
                  <a:pt x="2193" y="2630"/>
                </a:lnTo>
                <a:lnTo>
                  <a:pt x="2177" y="2677"/>
                </a:lnTo>
                <a:lnTo>
                  <a:pt x="2168" y="2727"/>
                </a:lnTo>
                <a:lnTo>
                  <a:pt x="2165" y="2779"/>
                </a:lnTo>
                <a:lnTo>
                  <a:pt x="2168" y="2831"/>
                </a:lnTo>
                <a:lnTo>
                  <a:pt x="2177" y="2882"/>
                </a:lnTo>
                <a:lnTo>
                  <a:pt x="2193" y="2929"/>
                </a:lnTo>
                <a:lnTo>
                  <a:pt x="2213" y="2975"/>
                </a:lnTo>
                <a:lnTo>
                  <a:pt x="2239" y="3017"/>
                </a:lnTo>
                <a:lnTo>
                  <a:pt x="2270" y="3055"/>
                </a:lnTo>
                <a:lnTo>
                  <a:pt x="2304" y="3090"/>
                </a:lnTo>
                <a:lnTo>
                  <a:pt x="2343" y="3120"/>
                </a:lnTo>
                <a:lnTo>
                  <a:pt x="2385" y="3146"/>
                </a:lnTo>
                <a:lnTo>
                  <a:pt x="2429" y="3166"/>
                </a:lnTo>
                <a:lnTo>
                  <a:pt x="2478" y="3182"/>
                </a:lnTo>
                <a:lnTo>
                  <a:pt x="2528" y="3191"/>
                </a:lnTo>
                <a:lnTo>
                  <a:pt x="2579" y="3195"/>
                </a:lnTo>
                <a:lnTo>
                  <a:pt x="2632" y="3191"/>
                </a:lnTo>
                <a:lnTo>
                  <a:pt x="2681" y="3182"/>
                </a:lnTo>
                <a:lnTo>
                  <a:pt x="2729" y="3166"/>
                </a:lnTo>
                <a:lnTo>
                  <a:pt x="2774" y="3146"/>
                </a:lnTo>
                <a:lnTo>
                  <a:pt x="2816" y="3120"/>
                </a:lnTo>
                <a:lnTo>
                  <a:pt x="2855" y="3090"/>
                </a:lnTo>
                <a:lnTo>
                  <a:pt x="2889" y="3055"/>
                </a:lnTo>
                <a:lnTo>
                  <a:pt x="2920" y="3017"/>
                </a:lnTo>
                <a:lnTo>
                  <a:pt x="2945" y="2975"/>
                </a:lnTo>
                <a:lnTo>
                  <a:pt x="2966" y="2929"/>
                </a:lnTo>
                <a:lnTo>
                  <a:pt x="2981" y="2882"/>
                </a:lnTo>
                <a:lnTo>
                  <a:pt x="2991" y="2831"/>
                </a:lnTo>
                <a:lnTo>
                  <a:pt x="2994" y="2779"/>
                </a:lnTo>
                <a:lnTo>
                  <a:pt x="2991" y="2727"/>
                </a:lnTo>
                <a:lnTo>
                  <a:pt x="2981" y="2677"/>
                </a:lnTo>
                <a:lnTo>
                  <a:pt x="2966" y="2630"/>
                </a:lnTo>
                <a:lnTo>
                  <a:pt x="2945" y="2584"/>
                </a:lnTo>
                <a:lnTo>
                  <a:pt x="2920" y="2542"/>
                </a:lnTo>
                <a:lnTo>
                  <a:pt x="2889" y="2504"/>
                </a:lnTo>
                <a:lnTo>
                  <a:pt x="2855" y="2469"/>
                </a:lnTo>
                <a:lnTo>
                  <a:pt x="2816" y="2439"/>
                </a:lnTo>
                <a:lnTo>
                  <a:pt x="2774" y="2413"/>
                </a:lnTo>
                <a:lnTo>
                  <a:pt x="2729" y="2392"/>
                </a:lnTo>
                <a:lnTo>
                  <a:pt x="2681" y="2377"/>
                </a:lnTo>
                <a:lnTo>
                  <a:pt x="2632" y="2367"/>
                </a:lnTo>
                <a:lnTo>
                  <a:pt x="2579" y="2364"/>
                </a:lnTo>
                <a:close/>
                <a:moveTo>
                  <a:pt x="604" y="1277"/>
                </a:moveTo>
                <a:lnTo>
                  <a:pt x="553" y="1280"/>
                </a:lnTo>
                <a:lnTo>
                  <a:pt x="503" y="1289"/>
                </a:lnTo>
                <a:lnTo>
                  <a:pt x="454" y="1305"/>
                </a:lnTo>
                <a:lnTo>
                  <a:pt x="410" y="1325"/>
                </a:lnTo>
                <a:lnTo>
                  <a:pt x="368" y="1351"/>
                </a:lnTo>
                <a:lnTo>
                  <a:pt x="329" y="1382"/>
                </a:lnTo>
                <a:lnTo>
                  <a:pt x="295" y="1416"/>
                </a:lnTo>
                <a:lnTo>
                  <a:pt x="264" y="1455"/>
                </a:lnTo>
                <a:lnTo>
                  <a:pt x="238" y="1497"/>
                </a:lnTo>
                <a:lnTo>
                  <a:pt x="218" y="1543"/>
                </a:lnTo>
                <a:lnTo>
                  <a:pt x="202" y="1590"/>
                </a:lnTo>
                <a:lnTo>
                  <a:pt x="193" y="1640"/>
                </a:lnTo>
                <a:lnTo>
                  <a:pt x="190" y="1692"/>
                </a:lnTo>
                <a:lnTo>
                  <a:pt x="193" y="1744"/>
                </a:lnTo>
                <a:lnTo>
                  <a:pt x="202" y="1794"/>
                </a:lnTo>
                <a:lnTo>
                  <a:pt x="218" y="1842"/>
                </a:lnTo>
                <a:lnTo>
                  <a:pt x="238" y="1888"/>
                </a:lnTo>
                <a:lnTo>
                  <a:pt x="264" y="1929"/>
                </a:lnTo>
                <a:lnTo>
                  <a:pt x="295" y="1968"/>
                </a:lnTo>
                <a:lnTo>
                  <a:pt x="329" y="2002"/>
                </a:lnTo>
                <a:lnTo>
                  <a:pt x="368" y="2033"/>
                </a:lnTo>
                <a:lnTo>
                  <a:pt x="410" y="2059"/>
                </a:lnTo>
                <a:lnTo>
                  <a:pt x="454" y="2079"/>
                </a:lnTo>
                <a:lnTo>
                  <a:pt x="503" y="2095"/>
                </a:lnTo>
                <a:lnTo>
                  <a:pt x="553" y="2104"/>
                </a:lnTo>
                <a:lnTo>
                  <a:pt x="604" y="2107"/>
                </a:lnTo>
                <a:lnTo>
                  <a:pt x="656" y="2104"/>
                </a:lnTo>
                <a:lnTo>
                  <a:pt x="706" y="2095"/>
                </a:lnTo>
                <a:lnTo>
                  <a:pt x="754" y="2079"/>
                </a:lnTo>
                <a:lnTo>
                  <a:pt x="799" y="2059"/>
                </a:lnTo>
                <a:lnTo>
                  <a:pt x="841" y="2033"/>
                </a:lnTo>
                <a:lnTo>
                  <a:pt x="879" y="2002"/>
                </a:lnTo>
                <a:lnTo>
                  <a:pt x="914" y="1968"/>
                </a:lnTo>
                <a:lnTo>
                  <a:pt x="945" y="1929"/>
                </a:lnTo>
                <a:lnTo>
                  <a:pt x="970" y="1888"/>
                </a:lnTo>
                <a:lnTo>
                  <a:pt x="991" y="1842"/>
                </a:lnTo>
                <a:lnTo>
                  <a:pt x="1006" y="1794"/>
                </a:lnTo>
                <a:lnTo>
                  <a:pt x="1016" y="1744"/>
                </a:lnTo>
                <a:lnTo>
                  <a:pt x="1019" y="1692"/>
                </a:lnTo>
                <a:lnTo>
                  <a:pt x="1016" y="1640"/>
                </a:lnTo>
                <a:lnTo>
                  <a:pt x="1006" y="1590"/>
                </a:lnTo>
                <a:lnTo>
                  <a:pt x="991" y="1543"/>
                </a:lnTo>
                <a:lnTo>
                  <a:pt x="970" y="1497"/>
                </a:lnTo>
                <a:lnTo>
                  <a:pt x="945" y="1455"/>
                </a:lnTo>
                <a:lnTo>
                  <a:pt x="914" y="1416"/>
                </a:lnTo>
                <a:lnTo>
                  <a:pt x="880" y="1382"/>
                </a:lnTo>
                <a:lnTo>
                  <a:pt x="841" y="1351"/>
                </a:lnTo>
                <a:lnTo>
                  <a:pt x="799" y="1325"/>
                </a:lnTo>
                <a:lnTo>
                  <a:pt x="755" y="1305"/>
                </a:lnTo>
                <a:lnTo>
                  <a:pt x="706" y="1289"/>
                </a:lnTo>
                <a:lnTo>
                  <a:pt x="657" y="1280"/>
                </a:lnTo>
                <a:lnTo>
                  <a:pt x="604" y="1277"/>
                </a:lnTo>
                <a:close/>
                <a:moveTo>
                  <a:pt x="2579" y="191"/>
                </a:moveTo>
                <a:lnTo>
                  <a:pt x="2528" y="194"/>
                </a:lnTo>
                <a:lnTo>
                  <a:pt x="2478" y="203"/>
                </a:lnTo>
                <a:lnTo>
                  <a:pt x="2430" y="219"/>
                </a:lnTo>
                <a:lnTo>
                  <a:pt x="2385" y="239"/>
                </a:lnTo>
                <a:lnTo>
                  <a:pt x="2343" y="265"/>
                </a:lnTo>
                <a:lnTo>
                  <a:pt x="2305" y="296"/>
                </a:lnTo>
                <a:lnTo>
                  <a:pt x="2270" y="331"/>
                </a:lnTo>
                <a:lnTo>
                  <a:pt x="2239" y="369"/>
                </a:lnTo>
                <a:lnTo>
                  <a:pt x="2213" y="411"/>
                </a:lnTo>
                <a:lnTo>
                  <a:pt x="2193" y="457"/>
                </a:lnTo>
                <a:lnTo>
                  <a:pt x="2177" y="504"/>
                </a:lnTo>
                <a:lnTo>
                  <a:pt x="2168" y="554"/>
                </a:lnTo>
                <a:lnTo>
                  <a:pt x="2165" y="606"/>
                </a:lnTo>
                <a:lnTo>
                  <a:pt x="2168" y="659"/>
                </a:lnTo>
                <a:lnTo>
                  <a:pt x="2177" y="708"/>
                </a:lnTo>
                <a:lnTo>
                  <a:pt x="2193" y="756"/>
                </a:lnTo>
                <a:lnTo>
                  <a:pt x="2213" y="802"/>
                </a:lnTo>
                <a:lnTo>
                  <a:pt x="2239" y="843"/>
                </a:lnTo>
                <a:lnTo>
                  <a:pt x="2270" y="882"/>
                </a:lnTo>
                <a:lnTo>
                  <a:pt x="2304" y="916"/>
                </a:lnTo>
                <a:lnTo>
                  <a:pt x="2343" y="947"/>
                </a:lnTo>
                <a:lnTo>
                  <a:pt x="2385" y="973"/>
                </a:lnTo>
                <a:lnTo>
                  <a:pt x="2429" y="993"/>
                </a:lnTo>
                <a:lnTo>
                  <a:pt x="2478" y="1009"/>
                </a:lnTo>
                <a:lnTo>
                  <a:pt x="2528" y="1018"/>
                </a:lnTo>
                <a:lnTo>
                  <a:pt x="2579" y="1021"/>
                </a:lnTo>
                <a:lnTo>
                  <a:pt x="2632" y="1018"/>
                </a:lnTo>
                <a:lnTo>
                  <a:pt x="2681" y="1009"/>
                </a:lnTo>
                <a:lnTo>
                  <a:pt x="2729" y="993"/>
                </a:lnTo>
                <a:lnTo>
                  <a:pt x="2774" y="973"/>
                </a:lnTo>
                <a:lnTo>
                  <a:pt x="2816" y="947"/>
                </a:lnTo>
                <a:lnTo>
                  <a:pt x="2855" y="916"/>
                </a:lnTo>
                <a:lnTo>
                  <a:pt x="2889" y="882"/>
                </a:lnTo>
                <a:lnTo>
                  <a:pt x="2920" y="843"/>
                </a:lnTo>
                <a:lnTo>
                  <a:pt x="2945" y="802"/>
                </a:lnTo>
                <a:lnTo>
                  <a:pt x="2966" y="756"/>
                </a:lnTo>
                <a:lnTo>
                  <a:pt x="2981" y="708"/>
                </a:lnTo>
                <a:lnTo>
                  <a:pt x="2991" y="659"/>
                </a:lnTo>
                <a:lnTo>
                  <a:pt x="2994" y="606"/>
                </a:lnTo>
                <a:lnTo>
                  <a:pt x="2991" y="554"/>
                </a:lnTo>
                <a:lnTo>
                  <a:pt x="2981" y="504"/>
                </a:lnTo>
                <a:lnTo>
                  <a:pt x="2966" y="457"/>
                </a:lnTo>
                <a:lnTo>
                  <a:pt x="2945" y="411"/>
                </a:lnTo>
                <a:lnTo>
                  <a:pt x="2920" y="369"/>
                </a:lnTo>
                <a:lnTo>
                  <a:pt x="2889" y="331"/>
                </a:lnTo>
                <a:lnTo>
                  <a:pt x="2855" y="296"/>
                </a:lnTo>
                <a:lnTo>
                  <a:pt x="2816" y="265"/>
                </a:lnTo>
                <a:lnTo>
                  <a:pt x="2774" y="239"/>
                </a:lnTo>
                <a:lnTo>
                  <a:pt x="2729" y="219"/>
                </a:lnTo>
                <a:lnTo>
                  <a:pt x="2681" y="203"/>
                </a:lnTo>
                <a:lnTo>
                  <a:pt x="2632" y="194"/>
                </a:lnTo>
                <a:lnTo>
                  <a:pt x="2579" y="191"/>
                </a:lnTo>
                <a:close/>
                <a:moveTo>
                  <a:pt x="2578" y="0"/>
                </a:moveTo>
                <a:lnTo>
                  <a:pt x="2640" y="3"/>
                </a:lnTo>
                <a:lnTo>
                  <a:pt x="2701" y="13"/>
                </a:lnTo>
                <a:lnTo>
                  <a:pt x="2758" y="28"/>
                </a:lnTo>
                <a:lnTo>
                  <a:pt x="2814" y="48"/>
                </a:lnTo>
                <a:lnTo>
                  <a:pt x="2866" y="73"/>
                </a:lnTo>
                <a:lnTo>
                  <a:pt x="2917" y="104"/>
                </a:lnTo>
                <a:lnTo>
                  <a:pt x="2963" y="138"/>
                </a:lnTo>
                <a:lnTo>
                  <a:pt x="3006" y="177"/>
                </a:lnTo>
                <a:lnTo>
                  <a:pt x="3045" y="221"/>
                </a:lnTo>
                <a:lnTo>
                  <a:pt x="3079" y="267"/>
                </a:lnTo>
                <a:lnTo>
                  <a:pt x="3110" y="318"/>
                </a:lnTo>
                <a:lnTo>
                  <a:pt x="3135" y="370"/>
                </a:lnTo>
                <a:lnTo>
                  <a:pt x="3155" y="426"/>
                </a:lnTo>
                <a:lnTo>
                  <a:pt x="3170" y="483"/>
                </a:lnTo>
                <a:lnTo>
                  <a:pt x="3180" y="543"/>
                </a:lnTo>
                <a:lnTo>
                  <a:pt x="3183" y="605"/>
                </a:lnTo>
                <a:lnTo>
                  <a:pt x="3180" y="667"/>
                </a:lnTo>
                <a:lnTo>
                  <a:pt x="3170" y="728"/>
                </a:lnTo>
                <a:lnTo>
                  <a:pt x="3155" y="785"/>
                </a:lnTo>
                <a:lnTo>
                  <a:pt x="3134" y="841"/>
                </a:lnTo>
                <a:lnTo>
                  <a:pt x="3110" y="893"/>
                </a:lnTo>
                <a:lnTo>
                  <a:pt x="3079" y="944"/>
                </a:lnTo>
                <a:lnTo>
                  <a:pt x="3044" y="990"/>
                </a:lnTo>
                <a:lnTo>
                  <a:pt x="3005" y="1034"/>
                </a:lnTo>
                <a:lnTo>
                  <a:pt x="2963" y="1073"/>
                </a:lnTo>
                <a:lnTo>
                  <a:pt x="2915" y="1107"/>
                </a:lnTo>
                <a:lnTo>
                  <a:pt x="2866" y="1138"/>
                </a:lnTo>
                <a:lnTo>
                  <a:pt x="2814" y="1163"/>
                </a:lnTo>
                <a:lnTo>
                  <a:pt x="2758" y="1183"/>
                </a:lnTo>
                <a:lnTo>
                  <a:pt x="2700" y="1198"/>
                </a:lnTo>
                <a:lnTo>
                  <a:pt x="2640" y="1208"/>
                </a:lnTo>
                <a:lnTo>
                  <a:pt x="2578" y="1211"/>
                </a:lnTo>
                <a:lnTo>
                  <a:pt x="2521" y="1208"/>
                </a:lnTo>
                <a:lnTo>
                  <a:pt x="2464" y="1199"/>
                </a:lnTo>
                <a:lnTo>
                  <a:pt x="2410" y="1186"/>
                </a:lnTo>
                <a:lnTo>
                  <a:pt x="2357" y="1169"/>
                </a:lnTo>
                <a:lnTo>
                  <a:pt x="2307" y="1146"/>
                </a:lnTo>
                <a:lnTo>
                  <a:pt x="2260" y="1119"/>
                </a:lnTo>
                <a:lnTo>
                  <a:pt x="2215" y="1088"/>
                </a:lnTo>
                <a:lnTo>
                  <a:pt x="2173" y="1053"/>
                </a:lnTo>
                <a:lnTo>
                  <a:pt x="2134" y="1015"/>
                </a:lnTo>
                <a:lnTo>
                  <a:pt x="2099" y="973"/>
                </a:lnTo>
                <a:lnTo>
                  <a:pt x="1173" y="1492"/>
                </a:lnTo>
                <a:lnTo>
                  <a:pt x="1187" y="1539"/>
                </a:lnTo>
                <a:lnTo>
                  <a:pt x="1199" y="1589"/>
                </a:lnTo>
                <a:lnTo>
                  <a:pt x="1205" y="1640"/>
                </a:lnTo>
                <a:lnTo>
                  <a:pt x="1207" y="1692"/>
                </a:lnTo>
                <a:lnTo>
                  <a:pt x="1205" y="1743"/>
                </a:lnTo>
                <a:lnTo>
                  <a:pt x="1199" y="1795"/>
                </a:lnTo>
                <a:lnTo>
                  <a:pt x="1187" y="1843"/>
                </a:lnTo>
                <a:lnTo>
                  <a:pt x="1173" y="1892"/>
                </a:lnTo>
                <a:lnTo>
                  <a:pt x="2101" y="2411"/>
                </a:lnTo>
                <a:lnTo>
                  <a:pt x="2136" y="2370"/>
                </a:lnTo>
                <a:lnTo>
                  <a:pt x="2174" y="2332"/>
                </a:lnTo>
                <a:lnTo>
                  <a:pt x="2216" y="2297"/>
                </a:lnTo>
                <a:lnTo>
                  <a:pt x="2262" y="2266"/>
                </a:lnTo>
                <a:lnTo>
                  <a:pt x="2309" y="2239"/>
                </a:lnTo>
                <a:lnTo>
                  <a:pt x="2359" y="2216"/>
                </a:lnTo>
                <a:lnTo>
                  <a:pt x="2412" y="2199"/>
                </a:lnTo>
                <a:lnTo>
                  <a:pt x="2465" y="2185"/>
                </a:lnTo>
                <a:lnTo>
                  <a:pt x="2522" y="2177"/>
                </a:lnTo>
                <a:lnTo>
                  <a:pt x="2579" y="2175"/>
                </a:lnTo>
                <a:lnTo>
                  <a:pt x="2641" y="2178"/>
                </a:lnTo>
                <a:lnTo>
                  <a:pt x="2701" y="2188"/>
                </a:lnTo>
                <a:lnTo>
                  <a:pt x="2759" y="2202"/>
                </a:lnTo>
                <a:lnTo>
                  <a:pt x="2815" y="2223"/>
                </a:lnTo>
                <a:lnTo>
                  <a:pt x="2867" y="2248"/>
                </a:lnTo>
                <a:lnTo>
                  <a:pt x="2918" y="2278"/>
                </a:lnTo>
                <a:lnTo>
                  <a:pt x="2964" y="2313"/>
                </a:lnTo>
                <a:lnTo>
                  <a:pt x="3007" y="2352"/>
                </a:lnTo>
                <a:lnTo>
                  <a:pt x="3046" y="2396"/>
                </a:lnTo>
                <a:lnTo>
                  <a:pt x="3080" y="2442"/>
                </a:lnTo>
                <a:lnTo>
                  <a:pt x="3111" y="2491"/>
                </a:lnTo>
                <a:lnTo>
                  <a:pt x="3137" y="2545"/>
                </a:lnTo>
                <a:lnTo>
                  <a:pt x="3157" y="2601"/>
                </a:lnTo>
                <a:lnTo>
                  <a:pt x="3171" y="2658"/>
                </a:lnTo>
                <a:lnTo>
                  <a:pt x="3181" y="2718"/>
                </a:lnTo>
                <a:lnTo>
                  <a:pt x="3184" y="2780"/>
                </a:lnTo>
                <a:lnTo>
                  <a:pt x="3181" y="2842"/>
                </a:lnTo>
                <a:lnTo>
                  <a:pt x="3171" y="2902"/>
                </a:lnTo>
                <a:lnTo>
                  <a:pt x="3157" y="2960"/>
                </a:lnTo>
                <a:lnTo>
                  <a:pt x="3137" y="3016"/>
                </a:lnTo>
                <a:lnTo>
                  <a:pt x="3111" y="3068"/>
                </a:lnTo>
                <a:lnTo>
                  <a:pt x="3081" y="3118"/>
                </a:lnTo>
                <a:lnTo>
                  <a:pt x="3046" y="3165"/>
                </a:lnTo>
                <a:lnTo>
                  <a:pt x="3007" y="3208"/>
                </a:lnTo>
                <a:lnTo>
                  <a:pt x="2964" y="3247"/>
                </a:lnTo>
                <a:lnTo>
                  <a:pt x="2918" y="3282"/>
                </a:lnTo>
                <a:lnTo>
                  <a:pt x="2868" y="3313"/>
                </a:lnTo>
                <a:lnTo>
                  <a:pt x="2815" y="3337"/>
                </a:lnTo>
                <a:lnTo>
                  <a:pt x="2759" y="3358"/>
                </a:lnTo>
                <a:lnTo>
                  <a:pt x="2702" y="3373"/>
                </a:lnTo>
                <a:lnTo>
                  <a:pt x="2642" y="3382"/>
                </a:lnTo>
                <a:lnTo>
                  <a:pt x="2580" y="3385"/>
                </a:lnTo>
                <a:lnTo>
                  <a:pt x="2519" y="3382"/>
                </a:lnTo>
                <a:lnTo>
                  <a:pt x="2458" y="3373"/>
                </a:lnTo>
                <a:lnTo>
                  <a:pt x="2400" y="3358"/>
                </a:lnTo>
                <a:lnTo>
                  <a:pt x="2345" y="3337"/>
                </a:lnTo>
                <a:lnTo>
                  <a:pt x="2292" y="3312"/>
                </a:lnTo>
                <a:lnTo>
                  <a:pt x="2243" y="3282"/>
                </a:lnTo>
                <a:lnTo>
                  <a:pt x="2196" y="3247"/>
                </a:lnTo>
                <a:lnTo>
                  <a:pt x="2154" y="3208"/>
                </a:lnTo>
                <a:lnTo>
                  <a:pt x="2115" y="3164"/>
                </a:lnTo>
                <a:lnTo>
                  <a:pt x="2080" y="3118"/>
                </a:lnTo>
                <a:lnTo>
                  <a:pt x="2049" y="3068"/>
                </a:lnTo>
                <a:lnTo>
                  <a:pt x="2024" y="3015"/>
                </a:lnTo>
                <a:lnTo>
                  <a:pt x="2004" y="2959"/>
                </a:lnTo>
                <a:lnTo>
                  <a:pt x="1988" y="2902"/>
                </a:lnTo>
                <a:lnTo>
                  <a:pt x="1979" y="2842"/>
                </a:lnTo>
                <a:lnTo>
                  <a:pt x="1976" y="2780"/>
                </a:lnTo>
                <a:lnTo>
                  <a:pt x="1979" y="2727"/>
                </a:lnTo>
                <a:lnTo>
                  <a:pt x="1985" y="2677"/>
                </a:lnTo>
                <a:lnTo>
                  <a:pt x="1996" y="2626"/>
                </a:lnTo>
                <a:lnTo>
                  <a:pt x="2012" y="2578"/>
                </a:lnTo>
                <a:lnTo>
                  <a:pt x="1085" y="2059"/>
                </a:lnTo>
                <a:lnTo>
                  <a:pt x="1050" y="2101"/>
                </a:lnTo>
                <a:lnTo>
                  <a:pt x="1011" y="2139"/>
                </a:lnTo>
                <a:lnTo>
                  <a:pt x="968" y="2174"/>
                </a:lnTo>
                <a:lnTo>
                  <a:pt x="924" y="2205"/>
                </a:lnTo>
                <a:lnTo>
                  <a:pt x="876" y="2233"/>
                </a:lnTo>
                <a:lnTo>
                  <a:pt x="825" y="2256"/>
                </a:lnTo>
                <a:lnTo>
                  <a:pt x="773" y="2273"/>
                </a:lnTo>
                <a:lnTo>
                  <a:pt x="719" y="2286"/>
                </a:lnTo>
                <a:lnTo>
                  <a:pt x="662" y="2295"/>
                </a:lnTo>
                <a:lnTo>
                  <a:pt x="604" y="2297"/>
                </a:lnTo>
                <a:lnTo>
                  <a:pt x="543" y="2294"/>
                </a:lnTo>
                <a:lnTo>
                  <a:pt x="483" y="2285"/>
                </a:lnTo>
                <a:lnTo>
                  <a:pt x="426" y="2270"/>
                </a:lnTo>
                <a:lnTo>
                  <a:pt x="370" y="2249"/>
                </a:lnTo>
                <a:lnTo>
                  <a:pt x="317" y="2225"/>
                </a:lnTo>
                <a:lnTo>
                  <a:pt x="267" y="2194"/>
                </a:lnTo>
                <a:lnTo>
                  <a:pt x="220" y="2159"/>
                </a:lnTo>
                <a:lnTo>
                  <a:pt x="178" y="2120"/>
                </a:lnTo>
                <a:lnTo>
                  <a:pt x="139" y="2077"/>
                </a:lnTo>
                <a:lnTo>
                  <a:pt x="104" y="2030"/>
                </a:lnTo>
                <a:lnTo>
                  <a:pt x="73" y="1980"/>
                </a:lnTo>
                <a:lnTo>
                  <a:pt x="47" y="1928"/>
                </a:lnTo>
                <a:lnTo>
                  <a:pt x="28" y="1872"/>
                </a:lnTo>
                <a:lnTo>
                  <a:pt x="12" y="1814"/>
                </a:lnTo>
                <a:lnTo>
                  <a:pt x="3" y="1754"/>
                </a:lnTo>
                <a:lnTo>
                  <a:pt x="0" y="1692"/>
                </a:lnTo>
                <a:lnTo>
                  <a:pt x="3" y="1630"/>
                </a:lnTo>
                <a:lnTo>
                  <a:pt x="12" y="1570"/>
                </a:lnTo>
                <a:lnTo>
                  <a:pt x="28" y="1513"/>
                </a:lnTo>
                <a:lnTo>
                  <a:pt x="47" y="1457"/>
                </a:lnTo>
                <a:lnTo>
                  <a:pt x="73" y="1403"/>
                </a:lnTo>
                <a:lnTo>
                  <a:pt x="104" y="1354"/>
                </a:lnTo>
                <a:lnTo>
                  <a:pt x="139" y="1308"/>
                </a:lnTo>
                <a:lnTo>
                  <a:pt x="177" y="1264"/>
                </a:lnTo>
                <a:lnTo>
                  <a:pt x="220" y="1225"/>
                </a:lnTo>
                <a:lnTo>
                  <a:pt x="266" y="1190"/>
                </a:lnTo>
                <a:lnTo>
                  <a:pt x="317" y="1160"/>
                </a:lnTo>
                <a:lnTo>
                  <a:pt x="369" y="1135"/>
                </a:lnTo>
                <a:lnTo>
                  <a:pt x="425" y="1114"/>
                </a:lnTo>
                <a:lnTo>
                  <a:pt x="482" y="1100"/>
                </a:lnTo>
                <a:lnTo>
                  <a:pt x="543" y="1090"/>
                </a:lnTo>
                <a:lnTo>
                  <a:pt x="603" y="1087"/>
                </a:lnTo>
                <a:lnTo>
                  <a:pt x="662" y="1089"/>
                </a:lnTo>
                <a:lnTo>
                  <a:pt x="718" y="1097"/>
                </a:lnTo>
                <a:lnTo>
                  <a:pt x="772" y="1111"/>
                </a:lnTo>
                <a:lnTo>
                  <a:pt x="825" y="1128"/>
                </a:lnTo>
                <a:lnTo>
                  <a:pt x="875" y="1151"/>
                </a:lnTo>
                <a:lnTo>
                  <a:pt x="923" y="1178"/>
                </a:lnTo>
                <a:lnTo>
                  <a:pt x="967" y="1210"/>
                </a:lnTo>
                <a:lnTo>
                  <a:pt x="1010" y="1244"/>
                </a:lnTo>
                <a:lnTo>
                  <a:pt x="1048" y="1283"/>
                </a:lnTo>
                <a:lnTo>
                  <a:pt x="1082" y="1324"/>
                </a:lnTo>
                <a:lnTo>
                  <a:pt x="2009" y="806"/>
                </a:lnTo>
                <a:lnTo>
                  <a:pt x="1994" y="758"/>
                </a:lnTo>
                <a:lnTo>
                  <a:pt x="1984" y="709"/>
                </a:lnTo>
                <a:lnTo>
                  <a:pt x="1977" y="658"/>
                </a:lnTo>
                <a:lnTo>
                  <a:pt x="1975" y="605"/>
                </a:lnTo>
                <a:lnTo>
                  <a:pt x="1978" y="543"/>
                </a:lnTo>
                <a:lnTo>
                  <a:pt x="1987" y="483"/>
                </a:lnTo>
                <a:lnTo>
                  <a:pt x="2002" y="426"/>
                </a:lnTo>
                <a:lnTo>
                  <a:pt x="2022" y="370"/>
                </a:lnTo>
                <a:lnTo>
                  <a:pt x="2048" y="318"/>
                </a:lnTo>
                <a:lnTo>
                  <a:pt x="2078" y="267"/>
                </a:lnTo>
                <a:lnTo>
                  <a:pt x="2113" y="221"/>
                </a:lnTo>
                <a:lnTo>
                  <a:pt x="2152" y="177"/>
                </a:lnTo>
                <a:lnTo>
                  <a:pt x="2195" y="138"/>
                </a:lnTo>
                <a:lnTo>
                  <a:pt x="2241" y="104"/>
                </a:lnTo>
                <a:lnTo>
                  <a:pt x="2291" y="73"/>
                </a:lnTo>
                <a:lnTo>
                  <a:pt x="2344" y="48"/>
                </a:lnTo>
                <a:lnTo>
                  <a:pt x="2399" y="28"/>
                </a:lnTo>
                <a:lnTo>
                  <a:pt x="2457" y="13"/>
                </a:lnTo>
                <a:lnTo>
                  <a:pt x="2517" y="3"/>
                </a:lnTo>
                <a:lnTo>
                  <a:pt x="25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24"/>
          <p:cNvSpPr>
            <a:spLocks noEditPoints="1"/>
          </p:cNvSpPr>
          <p:nvPr/>
        </p:nvSpPr>
        <p:spPr bwMode="auto">
          <a:xfrm>
            <a:off x="8211828" y="1921045"/>
            <a:ext cx="436563" cy="546100"/>
          </a:xfrm>
          <a:custGeom>
            <a:avLst/>
            <a:gdLst>
              <a:gd name="T0" fmla="*/ 194 w 2753"/>
              <a:gd name="T1" fmla="*/ 3026 h 3445"/>
              <a:gd name="T2" fmla="*/ 236 w 2753"/>
              <a:gd name="T3" fmla="*/ 3123 h 3445"/>
              <a:gd name="T4" fmla="*/ 318 w 2753"/>
              <a:gd name="T5" fmla="*/ 3199 h 3445"/>
              <a:gd name="T6" fmla="*/ 430 w 2753"/>
              <a:gd name="T7" fmla="*/ 3244 h 3445"/>
              <a:gd name="T8" fmla="*/ 2236 w 2753"/>
              <a:gd name="T9" fmla="*/ 3254 h 3445"/>
              <a:gd name="T10" fmla="*/ 2362 w 2753"/>
              <a:gd name="T11" fmla="*/ 3233 h 3445"/>
              <a:gd name="T12" fmla="*/ 2465 w 2753"/>
              <a:gd name="T13" fmla="*/ 3176 h 3445"/>
              <a:gd name="T14" fmla="*/ 2536 w 2753"/>
              <a:gd name="T15" fmla="*/ 3092 h 3445"/>
              <a:gd name="T16" fmla="*/ 2563 w 2753"/>
              <a:gd name="T17" fmla="*/ 2990 h 3445"/>
              <a:gd name="T18" fmla="*/ 2055 w 2753"/>
              <a:gd name="T19" fmla="*/ 1149 h 3445"/>
              <a:gd name="T20" fmla="*/ 2034 w 2753"/>
              <a:gd name="T21" fmla="*/ 1209 h 3445"/>
              <a:gd name="T22" fmla="*/ 1982 w 2753"/>
              <a:gd name="T23" fmla="*/ 1242 h 3445"/>
              <a:gd name="T24" fmla="*/ 1919 w 2753"/>
              <a:gd name="T25" fmla="*/ 1235 h 3445"/>
              <a:gd name="T26" fmla="*/ 1875 w 2753"/>
              <a:gd name="T27" fmla="*/ 1191 h 3445"/>
              <a:gd name="T28" fmla="*/ 1866 w 2753"/>
              <a:gd name="T29" fmla="*/ 861 h 3445"/>
              <a:gd name="T30" fmla="*/ 884 w 2753"/>
              <a:gd name="T31" fmla="*/ 1171 h 3445"/>
              <a:gd name="T32" fmla="*/ 850 w 2753"/>
              <a:gd name="T33" fmla="*/ 1224 h 3445"/>
              <a:gd name="T34" fmla="*/ 791 w 2753"/>
              <a:gd name="T35" fmla="*/ 1245 h 3445"/>
              <a:gd name="T36" fmla="*/ 732 w 2753"/>
              <a:gd name="T37" fmla="*/ 1224 h 3445"/>
              <a:gd name="T38" fmla="*/ 698 w 2753"/>
              <a:gd name="T39" fmla="*/ 1171 h 3445"/>
              <a:gd name="T40" fmla="*/ 378 w 2753"/>
              <a:gd name="T41" fmla="*/ 861 h 3445"/>
              <a:gd name="T42" fmla="*/ 1266 w 2753"/>
              <a:gd name="T43" fmla="*/ 203 h 3445"/>
              <a:gd name="T44" fmla="*/ 1117 w 2753"/>
              <a:gd name="T45" fmla="*/ 265 h 3445"/>
              <a:gd name="T46" fmla="*/ 998 w 2753"/>
              <a:gd name="T47" fmla="*/ 369 h 3445"/>
              <a:gd name="T48" fmla="*/ 918 w 2753"/>
              <a:gd name="T49" fmla="*/ 508 h 3445"/>
              <a:gd name="T50" fmla="*/ 887 w 2753"/>
              <a:gd name="T51" fmla="*/ 670 h 3445"/>
              <a:gd name="T52" fmla="*/ 1851 w 2753"/>
              <a:gd name="T53" fmla="*/ 559 h 3445"/>
              <a:gd name="T54" fmla="*/ 1786 w 2753"/>
              <a:gd name="T55" fmla="*/ 412 h 3445"/>
              <a:gd name="T56" fmla="*/ 1679 w 2753"/>
              <a:gd name="T57" fmla="*/ 295 h 3445"/>
              <a:gd name="T58" fmla="*/ 1539 w 2753"/>
              <a:gd name="T59" fmla="*/ 218 h 3445"/>
              <a:gd name="T60" fmla="*/ 1376 w 2753"/>
              <a:gd name="T61" fmla="*/ 190 h 3445"/>
              <a:gd name="T62" fmla="*/ 1504 w 2753"/>
              <a:gd name="T63" fmla="*/ 12 h 3445"/>
              <a:gd name="T64" fmla="*/ 1681 w 2753"/>
              <a:gd name="T65" fmla="*/ 72 h 3445"/>
              <a:gd name="T66" fmla="*/ 1831 w 2753"/>
              <a:gd name="T67" fmla="*/ 175 h 3445"/>
              <a:gd name="T68" fmla="*/ 1949 w 2753"/>
              <a:gd name="T69" fmla="*/ 314 h 3445"/>
              <a:gd name="T70" fmla="*/ 2026 w 2753"/>
              <a:gd name="T71" fmla="*/ 482 h 3445"/>
              <a:gd name="T72" fmla="*/ 2055 w 2753"/>
              <a:gd name="T73" fmla="*/ 670 h 3445"/>
              <a:gd name="T74" fmla="*/ 2506 w 2753"/>
              <a:gd name="T75" fmla="*/ 682 h 3445"/>
              <a:gd name="T76" fmla="*/ 2550 w 2753"/>
              <a:gd name="T77" fmla="*/ 733 h 3445"/>
              <a:gd name="T78" fmla="*/ 2753 w 2753"/>
              <a:gd name="T79" fmla="*/ 2981 h 3445"/>
              <a:gd name="T80" fmla="*/ 2741 w 2753"/>
              <a:gd name="T81" fmla="*/ 3084 h 3445"/>
              <a:gd name="T82" fmla="*/ 2683 w 2753"/>
              <a:gd name="T83" fmla="*/ 3217 h 3445"/>
              <a:gd name="T84" fmla="*/ 2582 w 2753"/>
              <a:gd name="T85" fmla="*/ 3326 h 3445"/>
              <a:gd name="T86" fmla="*/ 2449 w 2753"/>
              <a:gd name="T87" fmla="*/ 3404 h 3445"/>
              <a:gd name="T88" fmla="*/ 2293 w 2753"/>
              <a:gd name="T89" fmla="*/ 3441 h 3445"/>
              <a:gd name="T90" fmla="*/ 460 w 2753"/>
              <a:gd name="T91" fmla="*/ 3441 h 3445"/>
              <a:gd name="T92" fmla="*/ 303 w 2753"/>
              <a:gd name="T93" fmla="*/ 3404 h 3445"/>
              <a:gd name="T94" fmla="*/ 170 w 2753"/>
              <a:gd name="T95" fmla="*/ 3326 h 3445"/>
              <a:gd name="T96" fmla="*/ 70 w 2753"/>
              <a:gd name="T97" fmla="*/ 3217 h 3445"/>
              <a:gd name="T98" fmla="*/ 12 w 2753"/>
              <a:gd name="T99" fmla="*/ 3084 h 3445"/>
              <a:gd name="T100" fmla="*/ 0 w 2753"/>
              <a:gd name="T101" fmla="*/ 2981 h 3445"/>
              <a:gd name="T102" fmla="*/ 202 w 2753"/>
              <a:gd name="T103" fmla="*/ 733 h 3445"/>
              <a:gd name="T104" fmla="*/ 246 w 2753"/>
              <a:gd name="T105" fmla="*/ 682 h 3445"/>
              <a:gd name="T106" fmla="*/ 696 w 2753"/>
              <a:gd name="T107" fmla="*/ 670 h 3445"/>
              <a:gd name="T108" fmla="*/ 727 w 2753"/>
              <a:gd name="T109" fmla="*/ 482 h 3445"/>
              <a:gd name="T110" fmla="*/ 803 w 2753"/>
              <a:gd name="T111" fmla="*/ 314 h 3445"/>
              <a:gd name="T112" fmla="*/ 921 w 2753"/>
              <a:gd name="T113" fmla="*/ 175 h 3445"/>
              <a:gd name="T114" fmla="*/ 1072 w 2753"/>
              <a:gd name="T115" fmla="*/ 72 h 3445"/>
              <a:gd name="T116" fmla="*/ 1248 w 2753"/>
              <a:gd name="T117" fmla="*/ 12 h 3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53" h="3445">
                <a:moveTo>
                  <a:pt x="378" y="861"/>
                </a:moveTo>
                <a:lnTo>
                  <a:pt x="190" y="2990"/>
                </a:lnTo>
                <a:lnTo>
                  <a:pt x="194" y="3026"/>
                </a:lnTo>
                <a:lnTo>
                  <a:pt x="202" y="3060"/>
                </a:lnTo>
                <a:lnTo>
                  <a:pt x="217" y="3092"/>
                </a:lnTo>
                <a:lnTo>
                  <a:pt x="236" y="3123"/>
                </a:lnTo>
                <a:lnTo>
                  <a:pt x="260" y="3151"/>
                </a:lnTo>
                <a:lnTo>
                  <a:pt x="287" y="3176"/>
                </a:lnTo>
                <a:lnTo>
                  <a:pt x="318" y="3199"/>
                </a:lnTo>
                <a:lnTo>
                  <a:pt x="353" y="3218"/>
                </a:lnTo>
                <a:lnTo>
                  <a:pt x="389" y="3233"/>
                </a:lnTo>
                <a:lnTo>
                  <a:pt x="430" y="3244"/>
                </a:lnTo>
                <a:lnTo>
                  <a:pt x="472" y="3252"/>
                </a:lnTo>
                <a:lnTo>
                  <a:pt x="516" y="3254"/>
                </a:lnTo>
                <a:lnTo>
                  <a:pt x="2236" y="3254"/>
                </a:lnTo>
                <a:lnTo>
                  <a:pt x="2280" y="3252"/>
                </a:lnTo>
                <a:lnTo>
                  <a:pt x="2322" y="3244"/>
                </a:lnTo>
                <a:lnTo>
                  <a:pt x="2362" y="3233"/>
                </a:lnTo>
                <a:lnTo>
                  <a:pt x="2400" y="3218"/>
                </a:lnTo>
                <a:lnTo>
                  <a:pt x="2434" y="3199"/>
                </a:lnTo>
                <a:lnTo>
                  <a:pt x="2465" y="3176"/>
                </a:lnTo>
                <a:lnTo>
                  <a:pt x="2493" y="3151"/>
                </a:lnTo>
                <a:lnTo>
                  <a:pt x="2516" y="3123"/>
                </a:lnTo>
                <a:lnTo>
                  <a:pt x="2536" y="3092"/>
                </a:lnTo>
                <a:lnTo>
                  <a:pt x="2550" y="3060"/>
                </a:lnTo>
                <a:lnTo>
                  <a:pt x="2559" y="3026"/>
                </a:lnTo>
                <a:lnTo>
                  <a:pt x="2563" y="2990"/>
                </a:lnTo>
                <a:lnTo>
                  <a:pt x="2374" y="861"/>
                </a:lnTo>
                <a:lnTo>
                  <a:pt x="2055" y="861"/>
                </a:lnTo>
                <a:lnTo>
                  <a:pt x="2055" y="1149"/>
                </a:lnTo>
                <a:lnTo>
                  <a:pt x="2053" y="1171"/>
                </a:lnTo>
                <a:lnTo>
                  <a:pt x="2046" y="1191"/>
                </a:lnTo>
                <a:lnTo>
                  <a:pt x="2034" y="1209"/>
                </a:lnTo>
                <a:lnTo>
                  <a:pt x="2020" y="1224"/>
                </a:lnTo>
                <a:lnTo>
                  <a:pt x="2003" y="1235"/>
                </a:lnTo>
                <a:lnTo>
                  <a:pt x="1982" y="1242"/>
                </a:lnTo>
                <a:lnTo>
                  <a:pt x="1961" y="1245"/>
                </a:lnTo>
                <a:lnTo>
                  <a:pt x="1939" y="1242"/>
                </a:lnTo>
                <a:lnTo>
                  <a:pt x="1919" y="1235"/>
                </a:lnTo>
                <a:lnTo>
                  <a:pt x="1901" y="1224"/>
                </a:lnTo>
                <a:lnTo>
                  <a:pt x="1887" y="1209"/>
                </a:lnTo>
                <a:lnTo>
                  <a:pt x="1875" y="1191"/>
                </a:lnTo>
                <a:lnTo>
                  <a:pt x="1868" y="1171"/>
                </a:lnTo>
                <a:lnTo>
                  <a:pt x="1866" y="1149"/>
                </a:lnTo>
                <a:lnTo>
                  <a:pt x="1866" y="861"/>
                </a:lnTo>
                <a:lnTo>
                  <a:pt x="886" y="861"/>
                </a:lnTo>
                <a:lnTo>
                  <a:pt x="886" y="1149"/>
                </a:lnTo>
                <a:lnTo>
                  <a:pt x="884" y="1171"/>
                </a:lnTo>
                <a:lnTo>
                  <a:pt x="876" y="1191"/>
                </a:lnTo>
                <a:lnTo>
                  <a:pt x="865" y="1209"/>
                </a:lnTo>
                <a:lnTo>
                  <a:pt x="850" y="1224"/>
                </a:lnTo>
                <a:lnTo>
                  <a:pt x="832" y="1235"/>
                </a:lnTo>
                <a:lnTo>
                  <a:pt x="813" y="1242"/>
                </a:lnTo>
                <a:lnTo>
                  <a:pt x="791" y="1245"/>
                </a:lnTo>
                <a:lnTo>
                  <a:pt x="770" y="1242"/>
                </a:lnTo>
                <a:lnTo>
                  <a:pt x="749" y="1235"/>
                </a:lnTo>
                <a:lnTo>
                  <a:pt x="732" y="1224"/>
                </a:lnTo>
                <a:lnTo>
                  <a:pt x="717" y="1209"/>
                </a:lnTo>
                <a:lnTo>
                  <a:pt x="706" y="1191"/>
                </a:lnTo>
                <a:lnTo>
                  <a:pt x="698" y="1171"/>
                </a:lnTo>
                <a:lnTo>
                  <a:pt x="696" y="1149"/>
                </a:lnTo>
                <a:lnTo>
                  <a:pt x="696" y="861"/>
                </a:lnTo>
                <a:lnTo>
                  <a:pt x="378" y="861"/>
                </a:lnTo>
                <a:close/>
                <a:moveTo>
                  <a:pt x="1376" y="190"/>
                </a:moveTo>
                <a:lnTo>
                  <a:pt x="1320" y="193"/>
                </a:lnTo>
                <a:lnTo>
                  <a:pt x="1266" y="203"/>
                </a:lnTo>
                <a:lnTo>
                  <a:pt x="1214" y="218"/>
                </a:lnTo>
                <a:lnTo>
                  <a:pt x="1163" y="239"/>
                </a:lnTo>
                <a:lnTo>
                  <a:pt x="1117" y="265"/>
                </a:lnTo>
                <a:lnTo>
                  <a:pt x="1073" y="295"/>
                </a:lnTo>
                <a:lnTo>
                  <a:pt x="1033" y="331"/>
                </a:lnTo>
                <a:lnTo>
                  <a:pt x="998" y="369"/>
                </a:lnTo>
                <a:lnTo>
                  <a:pt x="966" y="412"/>
                </a:lnTo>
                <a:lnTo>
                  <a:pt x="939" y="459"/>
                </a:lnTo>
                <a:lnTo>
                  <a:pt x="918" y="508"/>
                </a:lnTo>
                <a:lnTo>
                  <a:pt x="902" y="559"/>
                </a:lnTo>
                <a:lnTo>
                  <a:pt x="891" y="614"/>
                </a:lnTo>
                <a:lnTo>
                  <a:pt x="887" y="670"/>
                </a:lnTo>
                <a:lnTo>
                  <a:pt x="1866" y="670"/>
                </a:lnTo>
                <a:lnTo>
                  <a:pt x="1862" y="614"/>
                </a:lnTo>
                <a:lnTo>
                  <a:pt x="1851" y="559"/>
                </a:lnTo>
                <a:lnTo>
                  <a:pt x="1834" y="508"/>
                </a:lnTo>
                <a:lnTo>
                  <a:pt x="1812" y="459"/>
                </a:lnTo>
                <a:lnTo>
                  <a:pt x="1786" y="412"/>
                </a:lnTo>
                <a:lnTo>
                  <a:pt x="1755" y="369"/>
                </a:lnTo>
                <a:lnTo>
                  <a:pt x="1719" y="331"/>
                </a:lnTo>
                <a:lnTo>
                  <a:pt x="1679" y="295"/>
                </a:lnTo>
                <a:lnTo>
                  <a:pt x="1635" y="265"/>
                </a:lnTo>
                <a:lnTo>
                  <a:pt x="1588" y="239"/>
                </a:lnTo>
                <a:lnTo>
                  <a:pt x="1539" y="218"/>
                </a:lnTo>
                <a:lnTo>
                  <a:pt x="1487" y="203"/>
                </a:lnTo>
                <a:lnTo>
                  <a:pt x="1432" y="193"/>
                </a:lnTo>
                <a:lnTo>
                  <a:pt x="1376" y="190"/>
                </a:lnTo>
                <a:close/>
                <a:moveTo>
                  <a:pt x="1376" y="0"/>
                </a:moveTo>
                <a:lnTo>
                  <a:pt x="1441" y="3"/>
                </a:lnTo>
                <a:lnTo>
                  <a:pt x="1504" y="12"/>
                </a:lnTo>
                <a:lnTo>
                  <a:pt x="1565" y="27"/>
                </a:lnTo>
                <a:lnTo>
                  <a:pt x="1624" y="46"/>
                </a:lnTo>
                <a:lnTo>
                  <a:pt x="1681" y="72"/>
                </a:lnTo>
                <a:lnTo>
                  <a:pt x="1734" y="102"/>
                </a:lnTo>
                <a:lnTo>
                  <a:pt x="1784" y="137"/>
                </a:lnTo>
                <a:lnTo>
                  <a:pt x="1831" y="175"/>
                </a:lnTo>
                <a:lnTo>
                  <a:pt x="1874" y="217"/>
                </a:lnTo>
                <a:lnTo>
                  <a:pt x="1914" y="265"/>
                </a:lnTo>
                <a:lnTo>
                  <a:pt x="1949" y="314"/>
                </a:lnTo>
                <a:lnTo>
                  <a:pt x="1979" y="367"/>
                </a:lnTo>
                <a:lnTo>
                  <a:pt x="2005" y="423"/>
                </a:lnTo>
                <a:lnTo>
                  <a:pt x="2026" y="482"/>
                </a:lnTo>
                <a:lnTo>
                  <a:pt x="2042" y="542"/>
                </a:lnTo>
                <a:lnTo>
                  <a:pt x="2051" y="605"/>
                </a:lnTo>
                <a:lnTo>
                  <a:pt x="2055" y="670"/>
                </a:lnTo>
                <a:lnTo>
                  <a:pt x="2461" y="670"/>
                </a:lnTo>
                <a:lnTo>
                  <a:pt x="2485" y="672"/>
                </a:lnTo>
                <a:lnTo>
                  <a:pt x="2506" y="682"/>
                </a:lnTo>
                <a:lnTo>
                  <a:pt x="2524" y="694"/>
                </a:lnTo>
                <a:lnTo>
                  <a:pt x="2539" y="712"/>
                </a:lnTo>
                <a:lnTo>
                  <a:pt x="2550" y="733"/>
                </a:lnTo>
                <a:lnTo>
                  <a:pt x="2555" y="756"/>
                </a:lnTo>
                <a:lnTo>
                  <a:pt x="2752" y="2977"/>
                </a:lnTo>
                <a:lnTo>
                  <a:pt x="2753" y="2981"/>
                </a:lnTo>
                <a:lnTo>
                  <a:pt x="2753" y="2985"/>
                </a:lnTo>
                <a:lnTo>
                  <a:pt x="2750" y="3036"/>
                </a:lnTo>
                <a:lnTo>
                  <a:pt x="2741" y="3084"/>
                </a:lnTo>
                <a:lnTo>
                  <a:pt x="2726" y="3130"/>
                </a:lnTo>
                <a:lnTo>
                  <a:pt x="2707" y="3175"/>
                </a:lnTo>
                <a:lnTo>
                  <a:pt x="2683" y="3217"/>
                </a:lnTo>
                <a:lnTo>
                  <a:pt x="2653" y="3256"/>
                </a:lnTo>
                <a:lnTo>
                  <a:pt x="2620" y="3293"/>
                </a:lnTo>
                <a:lnTo>
                  <a:pt x="2582" y="3326"/>
                </a:lnTo>
                <a:lnTo>
                  <a:pt x="2541" y="3355"/>
                </a:lnTo>
                <a:lnTo>
                  <a:pt x="2497" y="3382"/>
                </a:lnTo>
                <a:lnTo>
                  <a:pt x="2449" y="3404"/>
                </a:lnTo>
                <a:lnTo>
                  <a:pt x="2400" y="3420"/>
                </a:lnTo>
                <a:lnTo>
                  <a:pt x="2347" y="3433"/>
                </a:lnTo>
                <a:lnTo>
                  <a:pt x="2293" y="3441"/>
                </a:lnTo>
                <a:lnTo>
                  <a:pt x="2236" y="3445"/>
                </a:lnTo>
                <a:lnTo>
                  <a:pt x="516" y="3445"/>
                </a:lnTo>
                <a:lnTo>
                  <a:pt x="460" y="3441"/>
                </a:lnTo>
                <a:lnTo>
                  <a:pt x="405" y="3433"/>
                </a:lnTo>
                <a:lnTo>
                  <a:pt x="353" y="3420"/>
                </a:lnTo>
                <a:lnTo>
                  <a:pt x="303" y="3404"/>
                </a:lnTo>
                <a:lnTo>
                  <a:pt x="255" y="3382"/>
                </a:lnTo>
                <a:lnTo>
                  <a:pt x="212" y="3355"/>
                </a:lnTo>
                <a:lnTo>
                  <a:pt x="170" y="3326"/>
                </a:lnTo>
                <a:lnTo>
                  <a:pt x="133" y="3293"/>
                </a:lnTo>
                <a:lnTo>
                  <a:pt x="99" y="3256"/>
                </a:lnTo>
                <a:lnTo>
                  <a:pt x="70" y="3217"/>
                </a:lnTo>
                <a:lnTo>
                  <a:pt x="46" y="3175"/>
                </a:lnTo>
                <a:lnTo>
                  <a:pt x="26" y="3130"/>
                </a:lnTo>
                <a:lnTo>
                  <a:pt x="12" y="3084"/>
                </a:lnTo>
                <a:lnTo>
                  <a:pt x="3" y="3036"/>
                </a:lnTo>
                <a:lnTo>
                  <a:pt x="0" y="2985"/>
                </a:lnTo>
                <a:lnTo>
                  <a:pt x="0" y="2981"/>
                </a:lnTo>
                <a:lnTo>
                  <a:pt x="0" y="2977"/>
                </a:lnTo>
                <a:lnTo>
                  <a:pt x="197" y="756"/>
                </a:lnTo>
                <a:lnTo>
                  <a:pt x="202" y="733"/>
                </a:lnTo>
                <a:lnTo>
                  <a:pt x="213" y="712"/>
                </a:lnTo>
                <a:lnTo>
                  <a:pt x="227" y="694"/>
                </a:lnTo>
                <a:lnTo>
                  <a:pt x="246" y="682"/>
                </a:lnTo>
                <a:lnTo>
                  <a:pt x="268" y="672"/>
                </a:lnTo>
                <a:lnTo>
                  <a:pt x="291" y="670"/>
                </a:lnTo>
                <a:lnTo>
                  <a:pt x="696" y="670"/>
                </a:lnTo>
                <a:lnTo>
                  <a:pt x="700" y="605"/>
                </a:lnTo>
                <a:lnTo>
                  <a:pt x="711" y="542"/>
                </a:lnTo>
                <a:lnTo>
                  <a:pt x="727" y="482"/>
                </a:lnTo>
                <a:lnTo>
                  <a:pt x="747" y="423"/>
                </a:lnTo>
                <a:lnTo>
                  <a:pt x="773" y="367"/>
                </a:lnTo>
                <a:lnTo>
                  <a:pt x="803" y="314"/>
                </a:lnTo>
                <a:lnTo>
                  <a:pt x="839" y="265"/>
                </a:lnTo>
                <a:lnTo>
                  <a:pt x="878" y="217"/>
                </a:lnTo>
                <a:lnTo>
                  <a:pt x="921" y="175"/>
                </a:lnTo>
                <a:lnTo>
                  <a:pt x="969" y="137"/>
                </a:lnTo>
                <a:lnTo>
                  <a:pt x="1019" y="102"/>
                </a:lnTo>
                <a:lnTo>
                  <a:pt x="1072" y="72"/>
                </a:lnTo>
                <a:lnTo>
                  <a:pt x="1129" y="46"/>
                </a:lnTo>
                <a:lnTo>
                  <a:pt x="1187" y="27"/>
                </a:lnTo>
                <a:lnTo>
                  <a:pt x="1248" y="12"/>
                </a:lnTo>
                <a:lnTo>
                  <a:pt x="1311" y="3"/>
                </a:lnTo>
                <a:lnTo>
                  <a:pt x="13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29"/>
          <p:cNvSpPr>
            <a:spLocks noEditPoints="1"/>
          </p:cNvSpPr>
          <p:nvPr/>
        </p:nvSpPr>
        <p:spPr bwMode="auto">
          <a:xfrm>
            <a:off x="7241409" y="1922633"/>
            <a:ext cx="506412" cy="542925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6313853" y="1932158"/>
            <a:ext cx="490537" cy="523875"/>
            <a:chOff x="6332538" y="1931988"/>
            <a:chExt cx="490537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6332538" y="2295525"/>
              <a:ext cx="188912" cy="88900"/>
            </a:xfrm>
            <a:custGeom>
              <a:avLst/>
              <a:gdLst>
                <a:gd name="T0" fmla="*/ 1093 w 1191"/>
                <a:gd name="T1" fmla="*/ 0 h 556"/>
                <a:gd name="T2" fmla="*/ 1113 w 1191"/>
                <a:gd name="T3" fmla="*/ 2 h 556"/>
                <a:gd name="T4" fmla="*/ 1133 w 1191"/>
                <a:gd name="T5" fmla="*/ 8 h 556"/>
                <a:gd name="T6" fmla="*/ 1153 w 1191"/>
                <a:gd name="T7" fmla="*/ 19 h 556"/>
                <a:gd name="T8" fmla="*/ 1169 w 1191"/>
                <a:gd name="T9" fmla="*/ 34 h 556"/>
                <a:gd name="T10" fmla="*/ 1181 w 1191"/>
                <a:gd name="T11" fmla="*/ 52 h 556"/>
                <a:gd name="T12" fmla="*/ 1188 w 1191"/>
                <a:gd name="T13" fmla="*/ 71 h 556"/>
                <a:gd name="T14" fmla="*/ 1191 w 1191"/>
                <a:gd name="T15" fmla="*/ 91 h 556"/>
                <a:gd name="T16" fmla="*/ 1189 w 1191"/>
                <a:gd name="T17" fmla="*/ 113 h 556"/>
                <a:gd name="T18" fmla="*/ 1183 w 1191"/>
                <a:gd name="T19" fmla="*/ 133 h 556"/>
                <a:gd name="T20" fmla="*/ 1172 w 1191"/>
                <a:gd name="T21" fmla="*/ 152 h 556"/>
                <a:gd name="T22" fmla="*/ 1130 w 1191"/>
                <a:gd name="T23" fmla="*/ 203 h 556"/>
                <a:gd name="T24" fmla="*/ 1085 w 1191"/>
                <a:gd name="T25" fmla="*/ 251 h 556"/>
                <a:gd name="T26" fmla="*/ 1037 w 1191"/>
                <a:gd name="T27" fmla="*/ 298 h 556"/>
                <a:gd name="T28" fmla="*/ 987 w 1191"/>
                <a:gd name="T29" fmla="*/ 340 h 556"/>
                <a:gd name="T30" fmla="*/ 933 w 1191"/>
                <a:gd name="T31" fmla="*/ 378 h 556"/>
                <a:gd name="T32" fmla="*/ 878 w 1191"/>
                <a:gd name="T33" fmla="*/ 414 h 556"/>
                <a:gd name="T34" fmla="*/ 820 w 1191"/>
                <a:gd name="T35" fmla="*/ 446 h 556"/>
                <a:gd name="T36" fmla="*/ 747 w 1191"/>
                <a:gd name="T37" fmla="*/ 479 h 556"/>
                <a:gd name="T38" fmla="*/ 672 w 1191"/>
                <a:gd name="T39" fmla="*/ 507 h 556"/>
                <a:gd name="T40" fmla="*/ 596 w 1191"/>
                <a:gd name="T41" fmla="*/ 528 h 556"/>
                <a:gd name="T42" fmla="*/ 518 w 1191"/>
                <a:gd name="T43" fmla="*/ 543 h 556"/>
                <a:gd name="T44" fmla="*/ 439 w 1191"/>
                <a:gd name="T45" fmla="*/ 552 h 556"/>
                <a:gd name="T46" fmla="*/ 358 w 1191"/>
                <a:gd name="T47" fmla="*/ 556 h 556"/>
                <a:gd name="T48" fmla="*/ 95 w 1191"/>
                <a:gd name="T49" fmla="*/ 556 h 556"/>
                <a:gd name="T50" fmla="*/ 73 w 1191"/>
                <a:gd name="T51" fmla="*/ 553 h 556"/>
                <a:gd name="T52" fmla="*/ 53 w 1191"/>
                <a:gd name="T53" fmla="*/ 546 h 556"/>
                <a:gd name="T54" fmla="*/ 35 w 1191"/>
                <a:gd name="T55" fmla="*/ 535 h 556"/>
                <a:gd name="T56" fmla="*/ 20 w 1191"/>
                <a:gd name="T57" fmla="*/ 520 h 556"/>
                <a:gd name="T58" fmla="*/ 9 w 1191"/>
                <a:gd name="T59" fmla="*/ 503 h 556"/>
                <a:gd name="T60" fmla="*/ 2 w 1191"/>
                <a:gd name="T61" fmla="*/ 483 h 556"/>
                <a:gd name="T62" fmla="*/ 0 w 1191"/>
                <a:gd name="T63" fmla="*/ 461 h 556"/>
                <a:gd name="T64" fmla="*/ 2 w 1191"/>
                <a:gd name="T65" fmla="*/ 439 h 556"/>
                <a:gd name="T66" fmla="*/ 9 w 1191"/>
                <a:gd name="T67" fmla="*/ 419 h 556"/>
                <a:gd name="T68" fmla="*/ 20 w 1191"/>
                <a:gd name="T69" fmla="*/ 402 h 556"/>
                <a:gd name="T70" fmla="*/ 35 w 1191"/>
                <a:gd name="T71" fmla="*/ 387 h 556"/>
                <a:gd name="T72" fmla="*/ 53 w 1191"/>
                <a:gd name="T73" fmla="*/ 376 h 556"/>
                <a:gd name="T74" fmla="*/ 73 w 1191"/>
                <a:gd name="T75" fmla="*/ 369 h 556"/>
                <a:gd name="T76" fmla="*/ 95 w 1191"/>
                <a:gd name="T77" fmla="*/ 366 h 556"/>
                <a:gd name="T78" fmla="*/ 357 w 1191"/>
                <a:gd name="T79" fmla="*/ 366 h 556"/>
                <a:gd name="T80" fmla="*/ 423 w 1191"/>
                <a:gd name="T81" fmla="*/ 364 h 556"/>
                <a:gd name="T82" fmla="*/ 486 w 1191"/>
                <a:gd name="T83" fmla="*/ 357 h 556"/>
                <a:gd name="T84" fmla="*/ 549 w 1191"/>
                <a:gd name="T85" fmla="*/ 345 h 556"/>
                <a:gd name="T86" fmla="*/ 611 w 1191"/>
                <a:gd name="T87" fmla="*/ 328 h 556"/>
                <a:gd name="T88" fmla="*/ 670 w 1191"/>
                <a:gd name="T89" fmla="*/ 307 h 556"/>
                <a:gd name="T90" fmla="*/ 727 w 1191"/>
                <a:gd name="T91" fmla="*/ 281 h 556"/>
                <a:gd name="T92" fmla="*/ 783 w 1191"/>
                <a:gd name="T93" fmla="*/ 250 h 556"/>
                <a:gd name="T94" fmla="*/ 836 w 1191"/>
                <a:gd name="T95" fmla="*/ 216 h 556"/>
                <a:gd name="T96" fmla="*/ 887 w 1191"/>
                <a:gd name="T97" fmla="*/ 177 h 556"/>
                <a:gd name="T98" fmla="*/ 934 w 1191"/>
                <a:gd name="T99" fmla="*/ 135 h 556"/>
                <a:gd name="T100" fmla="*/ 979 w 1191"/>
                <a:gd name="T101" fmla="*/ 88 h 556"/>
                <a:gd name="T102" fmla="*/ 1020 w 1191"/>
                <a:gd name="T103" fmla="*/ 38 h 556"/>
                <a:gd name="T104" fmla="*/ 1035 w 1191"/>
                <a:gd name="T105" fmla="*/ 22 h 556"/>
                <a:gd name="T106" fmla="*/ 1053 w 1191"/>
                <a:gd name="T107" fmla="*/ 10 h 556"/>
                <a:gd name="T108" fmla="*/ 1072 w 1191"/>
                <a:gd name="T109" fmla="*/ 3 h 556"/>
                <a:gd name="T110" fmla="*/ 1093 w 1191"/>
                <a:gd name="T111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91" h="556">
                  <a:moveTo>
                    <a:pt x="1093" y="0"/>
                  </a:moveTo>
                  <a:lnTo>
                    <a:pt x="1113" y="2"/>
                  </a:lnTo>
                  <a:lnTo>
                    <a:pt x="1133" y="8"/>
                  </a:lnTo>
                  <a:lnTo>
                    <a:pt x="1153" y="19"/>
                  </a:lnTo>
                  <a:lnTo>
                    <a:pt x="1169" y="34"/>
                  </a:lnTo>
                  <a:lnTo>
                    <a:pt x="1181" y="52"/>
                  </a:lnTo>
                  <a:lnTo>
                    <a:pt x="1188" y="71"/>
                  </a:lnTo>
                  <a:lnTo>
                    <a:pt x="1191" y="91"/>
                  </a:lnTo>
                  <a:lnTo>
                    <a:pt x="1189" y="113"/>
                  </a:lnTo>
                  <a:lnTo>
                    <a:pt x="1183" y="133"/>
                  </a:lnTo>
                  <a:lnTo>
                    <a:pt x="1172" y="152"/>
                  </a:lnTo>
                  <a:lnTo>
                    <a:pt x="1130" y="203"/>
                  </a:lnTo>
                  <a:lnTo>
                    <a:pt x="1085" y="251"/>
                  </a:lnTo>
                  <a:lnTo>
                    <a:pt x="1037" y="298"/>
                  </a:lnTo>
                  <a:lnTo>
                    <a:pt x="987" y="340"/>
                  </a:lnTo>
                  <a:lnTo>
                    <a:pt x="933" y="378"/>
                  </a:lnTo>
                  <a:lnTo>
                    <a:pt x="878" y="414"/>
                  </a:lnTo>
                  <a:lnTo>
                    <a:pt x="820" y="446"/>
                  </a:lnTo>
                  <a:lnTo>
                    <a:pt x="747" y="479"/>
                  </a:lnTo>
                  <a:lnTo>
                    <a:pt x="672" y="507"/>
                  </a:lnTo>
                  <a:lnTo>
                    <a:pt x="596" y="528"/>
                  </a:lnTo>
                  <a:lnTo>
                    <a:pt x="518" y="543"/>
                  </a:lnTo>
                  <a:lnTo>
                    <a:pt x="439" y="552"/>
                  </a:lnTo>
                  <a:lnTo>
                    <a:pt x="358" y="556"/>
                  </a:lnTo>
                  <a:lnTo>
                    <a:pt x="95" y="556"/>
                  </a:lnTo>
                  <a:lnTo>
                    <a:pt x="73" y="553"/>
                  </a:lnTo>
                  <a:lnTo>
                    <a:pt x="53" y="546"/>
                  </a:lnTo>
                  <a:lnTo>
                    <a:pt x="35" y="535"/>
                  </a:lnTo>
                  <a:lnTo>
                    <a:pt x="20" y="520"/>
                  </a:lnTo>
                  <a:lnTo>
                    <a:pt x="9" y="503"/>
                  </a:lnTo>
                  <a:lnTo>
                    <a:pt x="2" y="483"/>
                  </a:lnTo>
                  <a:lnTo>
                    <a:pt x="0" y="461"/>
                  </a:lnTo>
                  <a:lnTo>
                    <a:pt x="2" y="439"/>
                  </a:lnTo>
                  <a:lnTo>
                    <a:pt x="9" y="419"/>
                  </a:lnTo>
                  <a:lnTo>
                    <a:pt x="20" y="402"/>
                  </a:lnTo>
                  <a:lnTo>
                    <a:pt x="35" y="387"/>
                  </a:lnTo>
                  <a:lnTo>
                    <a:pt x="53" y="376"/>
                  </a:lnTo>
                  <a:lnTo>
                    <a:pt x="73" y="369"/>
                  </a:lnTo>
                  <a:lnTo>
                    <a:pt x="95" y="366"/>
                  </a:lnTo>
                  <a:lnTo>
                    <a:pt x="357" y="366"/>
                  </a:lnTo>
                  <a:lnTo>
                    <a:pt x="423" y="364"/>
                  </a:lnTo>
                  <a:lnTo>
                    <a:pt x="486" y="357"/>
                  </a:lnTo>
                  <a:lnTo>
                    <a:pt x="549" y="345"/>
                  </a:lnTo>
                  <a:lnTo>
                    <a:pt x="611" y="328"/>
                  </a:lnTo>
                  <a:lnTo>
                    <a:pt x="670" y="307"/>
                  </a:lnTo>
                  <a:lnTo>
                    <a:pt x="727" y="281"/>
                  </a:lnTo>
                  <a:lnTo>
                    <a:pt x="783" y="250"/>
                  </a:lnTo>
                  <a:lnTo>
                    <a:pt x="836" y="216"/>
                  </a:lnTo>
                  <a:lnTo>
                    <a:pt x="887" y="177"/>
                  </a:lnTo>
                  <a:lnTo>
                    <a:pt x="934" y="135"/>
                  </a:lnTo>
                  <a:lnTo>
                    <a:pt x="979" y="88"/>
                  </a:lnTo>
                  <a:lnTo>
                    <a:pt x="1020" y="38"/>
                  </a:lnTo>
                  <a:lnTo>
                    <a:pt x="1035" y="22"/>
                  </a:lnTo>
                  <a:lnTo>
                    <a:pt x="1053" y="10"/>
                  </a:lnTo>
                  <a:lnTo>
                    <a:pt x="1072" y="3"/>
                  </a:lnTo>
                  <a:lnTo>
                    <a:pt x="10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6551613" y="1931988"/>
              <a:ext cx="271462" cy="174625"/>
            </a:xfrm>
            <a:custGeom>
              <a:avLst/>
              <a:gdLst>
                <a:gd name="T0" fmla="*/ 1181 w 1703"/>
                <a:gd name="T1" fmla="*/ 4 h 1100"/>
                <a:gd name="T2" fmla="*/ 1218 w 1703"/>
                <a:gd name="T3" fmla="*/ 27 h 1100"/>
                <a:gd name="T4" fmla="*/ 1689 w 1703"/>
                <a:gd name="T5" fmla="*/ 500 h 1100"/>
                <a:gd name="T6" fmla="*/ 1703 w 1703"/>
                <a:gd name="T7" fmla="*/ 539 h 1100"/>
                <a:gd name="T8" fmla="*/ 1698 w 1703"/>
                <a:gd name="T9" fmla="*/ 581 h 1100"/>
                <a:gd name="T10" fmla="*/ 1676 w 1703"/>
                <a:gd name="T11" fmla="*/ 617 h 1100"/>
                <a:gd name="T12" fmla="*/ 1202 w 1703"/>
                <a:gd name="T13" fmla="*/ 1085 h 1100"/>
                <a:gd name="T14" fmla="*/ 1169 w 1703"/>
                <a:gd name="T15" fmla="*/ 1099 h 1100"/>
                <a:gd name="T16" fmla="*/ 1133 w 1703"/>
                <a:gd name="T17" fmla="*/ 1098 h 1100"/>
                <a:gd name="T18" fmla="*/ 1098 w 1703"/>
                <a:gd name="T19" fmla="*/ 1084 h 1100"/>
                <a:gd name="T20" fmla="*/ 1070 w 1703"/>
                <a:gd name="T21" fmla="*/ 1054 h 1100"/>
                <a:gd name="T22" fmla="*/ 1057 w 1703"/>
                <a:gd name="T23" fmla="*/ 1015 h 1100"/>
                <a:gd name="T24" fmla="*/ 1061 w 1703"/>
                <a:gd name="T25" fmla="*/ 974 h 1100"/>
                <a:gd name="T26" fmla="*/ 1084 w 1703"/>
                <a:gd name="T27" fmla="*/ 938 h 1100"/>
                <a:gd name="T28" fmla="*/ 826 w 1703"/>
                <a:gd name="T29" fmla="*/ 645 h 1100"/>
                <a:gd name="T30" fmla="*/ 699 w 1703"/>
                <a:gd name="T31" fmla="*/ 654 h 1100"/>
                <a:gd name="T32" fmla="*/ 577 w 1703"/>
                <a:gd name="T33" fmla="*/ 682 h 1100"/>
                <a:gd name="T34" fmla="*/ 461 w 1703"/>
                <a:gd name="T35" fmla="*/ 728 h 1100"/>
                <a:gd name="T36" fmla="*/ 354 w 1703"/>
                <a:gd name="T37" fmla="*/ 791 h 1100"/>
                <a:gd name="T38" fmla="*/ 257 w 1703"/>
                <a:gd name="T39" fmla="*/ 869 h 1100"/>
                <a:gd name="T40" fmla="*/ 171 w 1703"/>
                <a:gd name="T41" fmla="*/ 964 h 1100"/>
                <a:gd name="T42" fmla="*/ 137 w 1703"/>
                <a:gd name="T43" fmla="*/ 991 h 1100"/>
                <a:gd name="T44" fmla="*/ 95 w 1703"/>
                <a:gd name="T45" fmla="*/ 1000 h 1100"/>
                <a:gd name="T46" fmla="*/ 56 w 1703"/>
                <a:gd name="T47" fmla="*/ 992 h 1100"/>
                <a:gd name="T48" fmla="*/ 21 w 1703"/>
                <a:gd name="T49" fmla="*/ 966 h 1100"/>
                <a:gd name="T50" fmla="*/ 3 w 1703"/>
                <a:gd name="T51" fmla="*/ 928 h 1100"/>
                <a:gd name="T52" fmla="*/ 2 w 1703"/>
                <a:gd name="T53" fmla="*/ 886 h 1100"/>
                <a:gd name="T54" fmla="*/ 19 w 1703"/>
                <a:gd name="T55" fmla="*/ 848 h 1100"/>
                <a:gd name="T56" fmla="*/ 117 w 1703"/>
                <a:gd name="T57" fmla="*/ 739 h 1100"/>
                <a:gd name="T58" fmla="*/ 226 w 1703"/>
                <a:gd name="T59" fmla="*/ 648 h 1100"/>
                <a:gd name="T60" fmla="*/ 345 w 1703"/>
                <a:gd name="T61" fmla="*/ 573 h 1100"/>
                <a:gd name="T62" fmla="*/ 474 w 1703"/>
                <a:gd name="T63" fmla="*/ 516 h 1100"/>
                <a:gd name="T64" fmla="*/ 611 w 1703"/>
                <a:gd name="T65" fmla="*/ 477 h 1100"/>
                <a:gd name="T66" fmla="*/ 753 w 1703"/>
                <a:gd name="T67" fmla="*/ 457 h 1100"/>
                <a:gd name="T68" fmla="*/ 1378 w 1703"/>
                <a:gd name="T69" fmla="*/ 455 h 1100"/>
                <a:gd name="T70" fmla="*/ 1069 w 1703"/>
                <a:gd name="T71" fmla="*/ 144 h 1100"/>
                <a:gd name="T72" fmla="*/ 1056 w 1703"/>
                <a:gd name="T73" fmla="*/ 105 h 1100"/>
                <a:gd name="T74" fmla="*/ 1060 w 1703"/>
                <a:gd name="T75" fmla="*/ 63 h 1100"/>
                <a:gd name="T76" fmla="*/ 1083 w 1703"/>
                <a:gd name="T77" fmla="*/ 27 h 1100"/>
                <a:gd name="T78" fmla="*/ 1120 w 1703"/>
                <a:gd name="T79" fmla="*/ 4 h 1100"/>
                <a:gd name="T80" fmla="*/ 1161 w 1703"/>
                <a:gd name="T81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3" h="1100">
                  <a:moveTo>
                    <a:pt x="1161" y="0"/>
                  </a:moveTo>
                  <a:lnTo>
                    <a:pt x="1181" y="4"/>
                  </a:lnTo>
                  <a:lnTo>
                    <a:pt x="1200" y="13"/>
                  </a:lnTo>
                  <a:lnTo>
                    <a:pt x="1218" y="27"/>
                  </a:lnTo>
                  <a:lnTo>
                    <a:pt x="1676" y="483"/>
                  </a:lnTo>
                  <a:lnTo>
                    <a:pt x="1689" y="500"/>
                  </a:lnTo>
                  <a:lnTo>
                    <a:pt x="1698" y="519"/>
                  </a:lnTo>
                  <a:lnTo>
                    <a:pt x="1703" y="539"/>
                  </a:lnTo>
                  <a:lnTo>
                    <a:pt x="1703" y="559"/>
                  </a:lnTo>
                  <a:lnTo>
                    <a:pt x="1698" y="581"/>
                  </a:lnTo>
                  <a:lnTo>
                    <a:pt x="1689" y="600"/>
                  </a:lnTo>
                  <a:lnTo>
                    <a:pt x="1676" y="617"/>
                  </a:lnTo>
                  <a:lnTo>
                    <a:pt x="1218" y="1071"/>
                  </a:lnTo>
                  <a:lnTo>
                    <a:pt x="1202" y="1085"/>
                  </a:lnTo>
                  <a:lnTo>
                    <a:pt x="1186" y="1093"/>
                  </a:lnTo>
                  <a:lnTo>
                    <a:pt x="1169" y="1099"/>
                  </a:lnTo>
                  <a:lnTo>
                    <a:pt x="1151" y="1100"/>
                  </a:lnTo>
                  <a:lnTo>
                    <a:pt x="1133" y="1098"/>
                  </a:lnTo>
                  <a:lnTo>
                    <a:pt x="1116" y="1093"/>
                  </a:lnTo>
                  <a:lnTo>
                    <a:pt x="1098" y="1084"/>
                  </a:lnTo>
                  <a:lnTo>
                    <a:pt x="1084" y="1071"/>
                  </a:lnTo>
                  <a:lnTo>
                    <a:pt x="1070" y="1054"/>
                  </a:lnTo>
                  <a:lnTo>
                    <a:pt x="1061" y="1035"/>
                  </a:lnTo>
                  <a:lnTo>
                    <a:pt x="1057" y="1015"/>
                  </a:lnTo>
                  <a:lnTo>
                    <a:pt x="1057" y="995"/>
                  </a:lnTo>
                  <a:lnTo>
                    <a:pt x="1061" y="974"/>
                  </a:lnTo>
                  <a:lnTo>
                    <a:pt x="1070" y="955"/>
                  </a:lnTo>
                  <a:lnTo>
                    <a:pt x="1084" y="938"/>
                  </a:lnTo>
                  <a:lnTo>
                    <a:pt x="1379" y="645"/>
                  </a:lnTo>
                  <a:lnTo>
                    <a:pt x="826" y="645"/>
                  </a:lnTo>
                  <a:lnTo>
                    <a:pt x="762" y="647"/>
                  </a:lnTo>
                  <a:lnTo>
                    <a:pt x="699" y="654"/>
                  </a:lnTo>
                  <a:lnTo>
                    <a:pt x="637" y="666"/>
                  </a:lnTo>
                  <a:lnTo>
                    <a:pt x="577" y="682"/>
                  </a:lnTo>
                  <a:lnTo>
                    <a:pt x="518" y="703"/>
                  </a:lnTo>
                  <a:lnTo>
                    <a:pt x="461" y="728"/>
                  </a:lnTo>
                  <a:lnTo>
                    <a:pt x="407" y="758"/>
                  </a:lnTo>
                  <a:lnTo>
                    <a:pt x="354" y="791"/>
                  </a:lnTo>
                  <a:lnTo>
                    <a:pt x="304" y="828"/>
                  </a:lnTo>
                  <a:lnTo>
                    <a:pt x="257" y="869"/>
                  </a:lnTo>
                  <a:lnTo>
                    <a:pt x="213" y="915"/>
                  </a:lnTo>
                  <a:lnTo>
                    <a:pt x="171" y="964"/>
                  </a:lnTo>
                  <a:lnTo>
                    <a:pt x="155" y="980"/>
                  </a:lnTo>
                  <a:lnTo>
                    <a:pt x="137" y="991"/>
                  </a:lnTo>
                  <a:lnTo>
                    <a:pt x="117" y="998"/>
                  </a:lnTo>
                  <a:lnTo>
                    <a:pt x="95" y="1000"/>
                  </a:lnTo>
                  <a:lnTo>
                    <a:pt x="75" y="998"/>
                  </a:lnTo>
                  <a:lnTo>
                    <a:pt x="56" y="992"/>
                  </a:lnTo>
                  <a:lnTo>
                    <a:pt x="38" y="981"/>
                  </a:lnTo>
                  <a:lnTo>
                    <a:pt x="21" y="966"/>
                  </a:lnTo>
                  <a:lnTo>
                    <a:pt x="10" y="948"/>
                  </a:lnTo>
                  <a:lnTo>
                    <a:pt x="3" y="928"/>
                  </a:lnTo>
                  <a:lnTo>
                    <a:pt x="0" y="908"/>
                  </a:lnTo>
                  <a:lnTo>
                    <a:pt x="2" y="886"/>
                  </a:lnTo>
                  <a:lnTo>
                    <a:pt x="8" y="866"/>
                  </a:lnTo>
                  <a:lnTo>
                    <a:pt x="19" y="848"/>
                  </a:lnTo>
                  <a:lnTo>
                    <a:pt x="66" y="792"/>
                  </a:lnTo>
                  <a:lnTo>
                    <a:pt x="117" y="739"/>
                  </a:lnTo>
                  <a:lnTo>
                    <a:pt x="169" y="692"/>
                  </a:lnTo>
                  <a:lnTo>
                    <a:pt x="226" y="648"/>
                  </a:lnTo>
                  <a:lnTo>
                    <a:pt x="284" y="609"/>
                  </a:lnTo>
                  <a:lnTo>
                    <a:pt x="345" y="573"/>
                  </a:lnTo>
                  <a:lnTo>
                    <a:pt x="409" y="542"/>
                  </a:lnTo>
                  <a:lnTo>
                    <a:pt x="474" y="516"/>
                  </a:lnTo>
                  <a:lnTo>
                    <a:pt x="541" y="494"/>
                  </a:lnTo>
                  <a:lnTo>
                    <a:pt x="611" y="477"/>
                  </a:lnTo>
                  <a:lnTo>
                    <a:pt x="681" y="465"/>
                  </a:lnTo>
                  <a:lnTo>
                    <a:pt x="753" y="457"/>
                  </a:lnTo>
                  <a:lnTo>
                    <a:pt x="825" y="455"/>
                  </a:lnTo>
                  <a:lnTo>
                    <a:pt x="1378" y="455"/>
                  </a:lnTo>
                  <a:lnTo>
                    <a:pt x="1083" y="161"/>
                  </a:lnTo>
                  <a:lnTo>
                    <a:pt x="1069" y="144"/>
                  </a:lnTo>
                  <a:lnTo>
                    <a:pt x="1060" y="125"/>
                  </a:lnTo>
                  <a:lnTo>
                    <a:pt x="1056" y="105"/>
                  </a:lnTo>
                  <a:lnTo>
                    <a:pt x="1056" y="84"/>
                  </a:lnTo>
                  <a:lnTo>
                    <a:pt x="1060" y="63"/>
                  </a:lnTo>
                  <a:lnTo>
                    <a:pt x="1069" y="44"/>
                  </a:lnTo>
                  <a:lnTo>
                    <a:pt x="1083" y="27"/>
                  </a:lnTo>
                  <a:lnTo>
                    <a:pt x="1100" y="13"/>
                  </a:lnTo>
                  <a:lnTo>
                    <a:pt x="1120" y="4"/>
                  </a:lnTo>
                  <a:lnTo>
                    <a:pt x="1140" y="0"/>
                  </a:lnTo>
                  <a:lnTo>
                    <a:pt x="1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6"/>
            <p:cNvSpPr>
              <a:spLocks/>
            </p:cNvSpPr>
            <p:nvPr/>
          </p:nvSpPr>
          <p:spPr bwMode="auto">
            <a:xfrm>
              <a:off x="6332538" y="2003425"/>
              <a:ext cx="490537" cy="452438"/>
            </a:xfrm>
            <a:custGeom>
              <a:avLst/>
              <a:gdLst>
                <a:gd name="T0" fmla="*/ 438 w 3083"/>
                <a:gd name="T1" fmla="*/ 3 h 2848"/>
                <a:gd name="T2" fmla="*/ 665 w 3083"/>
                <a:gd name="T3" fmla="*/ 47 h 2848"/>
                <a:gd name="T4" fmla="*/ 872 w 3083"/>
                <a:gd name="T5" fmla="*/ 139 h 2848"/>
                <a:gd name="T6" fmla="*/ 1052 w 3083"/>
                <a:gd name="T7" fmla="*/ 271 h 2848"/>
                <a:gd name="T8" fmla="*/ 1197 w 3083"/>
                <a:gd name="T9" fmla="*/ 440 h 2848"/>
                <a:gd name="T10" fmla="*/ 1304 w 3083"/>
                <a:gd name="T11" fmla="*/ 638 h 2848"/>
                <a:gd name="T12" fmla="*/ 1365 w 3083"/>
                <a:gd name="T13" fmla="*/ 858 h 2848"/>
                <a:gd name="T14" fmla="*/ 1377 w 3083"/>
                <a:gd name="T15" fmla="*/ 1379 h 2848"/>
                <a:gd name="T16" fmla="*/ 1403 w 3083"/>
                <a:gd name="T17" fmla="*/ 1586 h 2848"/>
                <a:gd name="T18" fmla="*/ 1479 w 3083"/>
                <a:gd name="T19" fmla="*/ 1775 h 2848"/>
                <a:gd name="T20" fmla="*/ 1597 w 3083"/>
                <a:gd name="T21" fmla="*/ 1937 h 2848"/>
                <a:gd name="T22" fmla="*/ 1750 w 3083"/>
                <a:gd name="T23" fmla="*/ 2067 h 2848"/>
                <a:gd name="T24" fmla="*/ 1931 w 3083"/>
                <a:gd name="T25" fmla="*/ 2157 h 2848"/>
                <a:gd name="T26" fmla="*/ 2135 w 3083"/>
                <a:gd name="T27" fmla="*/ 2200 h 2848"/>
                <a:gd name="T28" fmla="*/ 2464 w 3083"/>
                <a:gd name="T29" fmla="*/ 1910 h 2848"/>
                <a:gd name="T30" fmla="*/ 2437 w 3083"/>
                <a:gd name="T31" fmla="*/ 1853 h 2848"/>
                <a:gd name="T32" fmla="*/ 2450 w 3083"/>
                <a:gd name="T33" fmla="*/ 1794 h 2848"/>
                <a:gd name="T34" fmla="*/ 2501 w 3083"/>
                <a:gd name="T35" fmla="*/ 1753 h 2848"/>
                <a:gd name="T36" fmla="*/ 2562 w 3083"/>
                <a:gd name="T37" fmla="*/ 1753 h 2848"/>
                <a:gd name="T38" fmla="*/ 3056 w 3083"/>
                <a:gd name="T39" fmla="*/ 2231 h 2848"/>
                <a:gd name="T40" fmla="*/ 3083 w 3083"/>
                <a:gd name="T41" fmla="*/ 2288 h 2848"/>
                <a:gd name="T42" fmla="*/ 3069 w 3083"/>
                <a:gd name="T43" fmla="*/ 2348 h 2848"/>
                <a:gd name="T44" fmla="*/ 2582 w 3083"/>
                <a:gd name="T45" fmla="*/ 2833 h 2848"/>
                <a:gd name="T46" fmla="*/ 2531 w 3083"/>
                <a:gd name="T47" fmla="*/ 2848 h 2848"/>
                <a:gd name="T48" fmla="*/ 2478 w 3083"/>
                <a:gd name="T49" fmla="*/ 2832 h 2848"/>
                <a:gd name="T50" fmla="*/ 2441 w 3083"/>
                <a:gd name="T51" fmla="*/ 2784 h 2848"/>
                <a:gd name="T52" fmla="*/ 2441 w 3083"/>
                <a:gd name="T53" fmla="*/ 2722 h 2848"/>
                <a:gd name="T54" fmla="*/ 2759 w 3083"/>
                <a:gd name="T55" fmla="*/ 2393 h 2848"/>
                <a:gd name="T56" fmla="*/ 2049 w 3083"/>
                <a:gd name="T57" fmla="*/ 2381 h 2848"/>
                <a:gd name="T58" fmla="*/ 1827 w 3083"/>
                <a:gd name="T59" fmla="*/ 2320 h 2848"/>
                <a:gd name="T60" fmla="*/ 1629 w 3083"/>
                <a:gd name="T61" fmla="*/ 2214 h 2848"/>
                <a:gd name="T62" fmla="*/ 1460 w 3083"/>
                <a:gd name="T63" fmla="*/ 2068 h 2848"/>
                <a:gd name="T64" fmla="*/ 1327 w 3083"/>
                <a:gd name="T65" fmla="*/ 1890 h 2848"/>
                <a:gd name="T66" fmla="*/ 1235 w 3083"/>
                <a:gd name="T67" fmla="*/ 1685 h 2848"/>
                <a:gd name="T68" fmla="*/ 1190 w 3083"/>
                <a:gd name="T69" fmla="*/ 1458 h 2848"/>
                <a:gd name="T70" fmla="*/ 1184 w 3083"/>
                <a:gd name="T71" fmla="*/ 943 h 2848"/>
                <a:gd name="T72" fmla="*/ 1141 w 3083"/>
                <a:gd name="T73" fmla="*/ 741 h 2848"/>
                <a:gd name="T74" fmla="*/ 1050 w 3083"/>
                <a:gd name="T75" fmla="*/ 560 h 2848"/>
                <a:gd name="T76" fmla="*/ 919 w 3083"/>
                <a:gd name="T77" fmla="*/ 408 h 2848"/>
                <a:gd name="T78" fmla="*/ 756 w 3083"/>
                <a:gd name="T79" fmla="*/ 292 h 2848"/>
                <a:gd name="T80" fmla="*/ 567 w 3083"/>
                <a:gd name="T81" fmla="*/ 216 h 2848"/>
                <a:gd name="T82" fmla="*/ 358 w 3083"/>
                <a:gd name="T83" fmla="*/ 190 h 2848"/>
                <a:gd name="T84" fmla="*/ 54 w 3083"/>
                <a:gd name="T85" fmla="*/ 180 h 2848"/>
                <a:gd name="T86" fmla="*/ 10 w 3083"/>
                <a:gd name="T87" fmla="*/ 137 h 2848"/>
                <a:gd name="T88" fmla="*/ 3 w 3083"/>
                <a:gd name="T89" fmla="*/ 73 h 2848"/>
                <a:gd name="T90" fmla="*/ 35 w 3083"/>
                <a:gd name="T91" fmla="*/ 21 h 2848"/>
                <a:gd name="T92" fmla="*/ 95 w 3083"/>
                <a:gd name="T93" fmla="*/ 0 h 2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83" h="2848">
                  <a:moveTo>
                    <a:pt x="95" y="0"/>
                  </a:moveTo>
                  <a:lnTo>
                    <a:pt x="358" y="0"/>
                  </a:lnTo>
                  <a:lnTo>
                    <a:pt x="438" y="3"/>
                  </a:lnTo>
                  <a:lnTo>
                    <a:pt x="516" y="12"/>
                  </a:lnTo>
                  <a:lnTo>
                    <a:pt x="592" y="27"/>
                  </a:lnTo>
                  <a:lnTo>
                    <a:pt x="665" y="47"/>
                  </a:lnTo>
                  <a:lnTo>
                    <a:pt x="737" y="73"/>
                  </a:lnTo>
                  <a:lnTo>
                    <a:pt x="806" y="103"/>
                  </a:lnTo>
                  <a:lnTo>
                    <a:pt x="872" y="139"/>
                  </a:lnTo>
                  <a:lnTo>
                    <a:pt x="935" y="179"/>
                  </a:lnTo>
                  <a:lnTo>
                    <a:pt x="995" y="223"/>
                  </a:lnTo>
                  <a:lnTo>
                    <a:pt x="1052" y="271"/>
                  </a:lnTo>
                  <a:lnTo>
                    <a:pt x="1104" y="324"/>
                  </a:lnTo>
                  <a:lnTo>
                    <a:pt x="1153" y="380"/>
                  </a:lnTo>
                  <a:lnTo>
                    <a:pt x="1197" y="440"/>
                  </a:lnTo>
                  <a:lnTo>
                    <a:pt x="1238" y="503"/>
                  </a:lnTo>
                  <a:lnTo>
                    <a:pt x="1273" y="568"/>
                  </a:lnTo>
                  <a:lnTo>
                    <a:pt x="1304" y="638"/>
                  </a:lnTo>
                  <a:lnTo>
                    <a:pt x="1330" y="708"/>
                  </a:lnTo>
                  <a:lnTo>
                    <a:pt x="1350" y="782"/>
                  </a:lnTo>
                  <a:lnTo>
                    <a:pt x="1365" y="858"/>
                  </a:lnTo>
                  <a:lnTo>
                    <a:pt x="1374" y="935"/>
                  </a:lnTo>
                  <a:lnTo>
                    <a:pt x="1377" y="1014"/>
                  </a:lnTo>
                  <a:lnTo>
                    <a:pt x="1377" y="1379"/>
                  </a:lnTo>
                  <a:lnTo>
                    <a:pt x="1380" y="1450"/>
                  </a:lnTo>
                  <a:lnTo>
                    <a:pt x="1389" y="1519"/>
                  </a:lnTo>
                  <a:lnTo>
                    <a:pt x="1403" y="1586"/>
                  </a:lnTo>
                  <a:lnTo>
                    <a:pt x="1424" y="1652"/>
                  </a:lnTo>
                  <a:lnTo>
                    <a:pt x="1449" y="1715"/>
                  </a:lnTo>
                  <a:lnTo>
                    <a:pt x="1479" y="1775"/>
                  </a:lnTo>
                  <a:lnTo>
                    <a:pt x="1514" y="1833"/>
                  </a:lnTo>
                  <a:lnTo>
                    <a:pt x="1553" y="1887"/>
                  </a:lnTo>
                  <a:lnTo>
                    <a:pt x="1597" y="1937"/>
                  </a:lnTo>
                  <a:lnTo>
                    <a:pt x="1644" y="1985"/>
                  </a:lnTo>
                  <a:lnTo>
                    <a:pt x="1696" y="2028"/>
                  </a:lnTo>
                  <a:lnTo>
                    <a:pt x="1750" y="2067"/>
                  </a:lnTo>
                  <a:lnTo>
                    <a:pt x="1808" y="2101"/>
                  </a:lnTo>
                  <a:lnTo>
                    <a:pt x="1869" y="2132"/>
                  </a:lnTo>
                  <a:lnTo>
                    <a:pt x="1931" y="2157"/>
                  </a:lnTo>
                  <a:lnTo>
                    <a:pt x="1997" y="2177"/>
                  </a:lnTo>
                  <a:lnTo>
                    <a:pt x="2065" y="2192"/>
                  </a:lnTo>
                  <a:lnTo>
                    <a:pt x="2135" y="2200"/>
                  </a:lnTo>
                  <a:lnTo>
                    <a:pt x="2206" y="2203"/>
                  </a:lnTo>
                  <a:lnTo>
                    <a:pt x="2759" y="2203"/>
                  </a:lnTo>
                  <a:lnTo>
                    <a:pt x="2464" y="1910"/>
                  </a:lnTo>
                  <a:lnTo>
                    <a:pt x="2450" y="1893"/>
                  </a:lnTo>
                  <a:lnTo>
                    <a:pt x="2441" y="1874"/>
                  </a:lnTo>
                  <a:lnTo>
                    <a:pt x="2437" y="1853"/>
                  </a:lnTo>
                  <a:lnTo>
                    <a:pt x="2437" y="1833"/>
                  </a:lnTo>
                  <a:lnTo>
                    <a:pt x="2441" y="1813"/>
                  </a:lnTo>
                  <a:lnTo>
                    <a:pt x="2450" y="1794"/>
                  </a:lnTo>
                  <a:lnTo>
                    <a:pt x="2464" y="1776"/>
                  </a:lnTo>
                  <a:lnTo>
                    <a:pt x="2481" y="1762"/>
                  </a:lnTo>
                  <a:lnTo>
                    <a:pt x="2501" y="1753"/>
                  </a:lnTo>
                  <a:lnTo>
                    <a:pt x="2521" y="1748"/>
                  </a:lnTo>
                  <a:lnTo>
                    <a:pt x="2541" y="1748"/>
                  </a:lnTo>
                  <a:lnTo>
                    <a:pt x="2562" y="1753"/>
                  </a:lnTo>
                  <a:lnTo>
                    <a:pt x="2581" y="1762"/>
                  </a:lnTo>
                  <a:lnTo>
                    <a:pt x="2599" y="1776"/>
                  </a:lnTo>
                  <a:lnTo>
                    <a:pt x="3056" y="2231"/>
                  </a:lnTo>
                  <a:lnTo>
                    <a:pt x="3069" y="2248"/>
                  </a:lnTo>
                  <a:lnTo>
                    <a:pt x="3078" y="2267"/>
                  </a:lnTo>
                  <a:lnTo>
                    <a:pt x="3083" y="2288"/>
                  </a:lnTo>
                  <a:lnTo>
                    <a:pt x="3083" y="2308"/>
                  </a:lnTo>
                  <a:lnTo>
                    <a:pt x="3078" y="2329"/>
                  </a:lnTo>
                  <a:lnTo>
                    <a:pt x="3069" y="2348"/>
                  </a:lnTo>
                  <a:lnTo>
                    <a:pt x="3056" y="2365"/>
                  </a:lnTo>
                  <a:lnTo>
                    <a:pt x="2598" y="2820"/>
                  </a:lnTo>
                  <a:lnTo>
                    <a:pt x="2582" y="2833"/>
                  </a:lnTo>
                  <a:lnTo>
                    <a:pt x="2566" y="2841"/>
                  </a:lnTo>
                  <a:lnTo>
                    <a:pt x="2549" y="2847"/>
                  </a:lnTo>
                  <a:lnTo>
                    <a:pt x="2531" y="2848"/>
                  </a:lnTo>
                  <a:lnTo>
                    <a:pt x="2513" y="2846"/>
                  </a:lnTo>
                  <a:lnTo>
                    <a:pt x="2496" y="2841"/>
                  </a:lnTo>
                  <a:lnTo>
                    <a:pt x="2478" y="2832"/>
                  </a:lnTo>
                  <a:lnTo>
                    <a:pt x="2464" y="2820"/>
                  </a:lnTo>
                  <a:lnTo>
                    <a:pt x="2450" y="2803"/>
                  </a:lnTo>
                  <a:lnTo>
                    <a:pt x="2441" y="2784"/>
                  </a:lnTo>
                  <a:lnTo>
                    <a:pt x="2437" y="2763"/>
                  </a:lnTo>
                  <a:lnTo>
                    <a:pt x="2437" y="2743"/>
                  </a:lnTo>
                  <a:lnTo>
                    <a:pt x="2441" y="2722"/>
                  </a:lnTo>
                  <a:lnTo>
                    <a:pt x="2450" y="2703"/>
                  </a:lnTo>
                  <a:lnTo>
                    <a:pt x="2464" y="2686"/>
                  </a:lnTo>
                  <a:lnTo>
                    <a:pt x="2759" y="2393"/>
                  </a:lnTo>
                  <a:lnTo>
                    <a:pt x="2206" y="2393"/>
                  </a:lnTo>
                  <a:lnTo>
                    <a:pt x="2126" y="2389"/>
                  </a:lnTo>
                  <a:lnTo>
                    <a:pt x="2049" y="2381"/>
                  </a:lnTo>
                  <a:lnTo>
                    <a:pt x="1973" y="2366"/>
                  </a:lnTo>
                  <a:lnTo>
                    <a:pt x="1899" y="2346"/>
                  </a:lnTo>
                  <a:lnTo>
                    <a:pt x="1827" y="2320"/>
                  </a:lnTo>
                  <a:lnTo>
                    <a:pt x="1758" y="2290"/>
                  </a:lnTo>
                  <a:lnTo>
                    <a:pt x="1692" y="2254"/>
                  </a:lnTo>
                  <a:lnTo>
                    <a:pt x="1629" y="2214"/>
                  </a:lnTo>
                  <a:lnTo>
                    <a:pt x="1569" y="2170"/>
                  </a:lnTo>
                  <a:lnTo>
                    <a:pt x="1513" y="2122"/>
                  </a:lnTo>
                  <a:lnTo>
                    <a:pt x="1460" y="2068"/>
                  </a:lnTo>
                  <a:lnTo>
                    <a:pt x="1411" y="2013"/>
                  </a:lnTo>
                  <a:lnTo>
                    <a:pt x="1366" y="1953"/>
                  </a:lnTo>
                  <a:lnTo>
                    <a:pt x="1327" y="1890"/>
                  </a:lnTo>
                  <a:lnTo>
                    <a:pt x="1290" y="1825"/>
                  </a:lnTo>
                  <a:lnTo>
                    <a:pt x="1260" y="1755"/>
                  </a:lnTo>
                  <a:lnTo>
                    <a:pt x="1235" y="1685"/>
                  </a:lnTo>
                  <a:lnTo>
                    <a:pt x="1213" y="1610"/>
                  </a:lnTo>
                  <a:lnTo>
                    <a:pt x="1199" y="1535"/>
                  </a:lnTo>
                  <a:lnTo>
                    <a:pt x="1190" y="1458"/>
                  </a:lnTo>
                  <a:lnTo>
                    <a:pt x="1187" y="1379"/>
                  </a:lnTo>
                  <a:lnTo>
                    <a:pt x="1187" y="1014"/>
                  </a:lnTo>
                  <a:lnTo>
                    <a:pt x="1184" y="943"/>
                  </a:lnTo>
                  <a:lnTo>
                    <a:pt x="1175" y="874"/>
                  </a:lnTo>
                  <a:lnTo>
                    <a:pt x="1160" y="807"/>
                  </a:lnTo>
                  <a:lnTo>
                    <a:pt x="1141" y="741"/>
                  </a:lnTo>
                  <a:lnTo>
                    <a:pt x="1115" y="678"/>
                  </a:lnTo>
                  <a:lnTo>
                    <a:pt x="1085" y="618"/>
                  </a:lnTo>
                  <a:lnTo>
                    <a:pt x="1050" y="560"/>
                  </a:lnTo>
                  <a:lnTo>
                    <a:pt x="1010" y="506"/>
                  </a:lnTo>
                  <a:lnTo>
                    <a:pt x="967" y="456"/>
                  </a:lnTo>
                  <a:lnTo>
                    <a:pt x="919" y="408"/>
                  </a:lnTo>
                  <a:lnTo>
                    <a:pt x="869" y="365"/>
                  </a:lnTo>
                  <a:lnTo>
                    <a:pt x="814" y="326"/>
                  </a:lnTo>
                  <a:lnTo>
                    <a:pt x="756" y="292"/>
                  </a:lnTo>
                  <a:lnTo>
                    <a:pt x="696" y="261"/>
                  </a:lnTo>
                  <a:lnTo>
                    <a:pt x="633" y="236"/>
                  </a:lnTo>
                  <a:lnTo>
                    <a:pt x="567" y="216"/>
                  </a:lnTo>
                  <a:lnTo>
                    <a:pt x="500" y="201"/>
                  </a:lnTo>
                  <a:lnTo>
                    <a:pt x="430" y="193"/>
                  </a:lnTo>
                  <a:lnTo>
                    <a:pt x="358" y="190"/>
                  </a:lnTo>
                  <a:lnTo>
                    <a:pt x="95" y="190"/>
                  </a:lnTo>
                  <a:lnTo>
                    <a:pt x="73" y="187"/>
                  </a:lnTo>
                  <a:lnTo>
                    <a:pt x="54" y="180"/>
                  </a:lnTo>
                  <a:lnTo>
                    <a:pt x="35" y="169"/>
                  </a:lnTo>
                  <a:lnTo>
                    <a:pt x="21" y="154"/>
                  </a:lnTo>
                  <a:lnTo>
                    <a:pt x="10" y="137"/>
                  </a:lnTo>
                  <a:lnTo>
                    <a:pt x="3" y="116"/>
                  </a:lnTo>
                  <a:lnTo>
                    <a:pt x="0" y="94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5" y="21"/>
                  </a:lnTo>
                  <a:lnTo>
                    <a:pt x="54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352958" y="1985339"/>
            <a:ext cx="541338" cy="417513"/>
            <a:chOff x="5353050" y="1984375"/>
            <a:chExt cx="541338" cy="417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" name="Freeform 41"/>
            <p:cNvSpPr>
              <a:spLocks noEditPoints="1"/>
            </p:cNvSpPr>
            <p:nvPr/>
          </p:nvSpPr>
          <p:spPr bwMode="auto">
            <a:xfrm>
              <a:off x="5353050" y="1984375"/>
              <a:ext cx="330200" cy="417513"/>
            </a:xfrm>
            <a:custGeom>
              <a:avLst/>
              <a:gdLst>
                <a:gd name="T0" fmla="*/ 308 w 2081"/>
                <a:gd name="T1" fmla="*/ 811 h 2630"/>
                <a:gd name="T2" fmla="*/ 233 w 2081"/>
                <a:gd name="T3" fmla="*/ 863 h 2630"/>
                <a:gd name="T4" fmla="*/ 193 w 2081"/>
                <a:gd name="T5" fmla="*/ 947 h 2630"/>
                <a:gd name="T6" fmla="*/ 193 w 2081"/>
                <a:gd name="T7" fmla="*/ 1682 h 2630"/>
                <a:gd name="T8" fmla="*/ 233 w 2081"/>
                <a:gd name="T9" fmla="*/ 1766 h 2630"/>
                <a:gd name="T10" fmla="*/ 308 w 2081"/>
                <a:gd name="T11" fmla="*/ 1819 h 2630"/>
                <a:gd name="T12" fmla="*/ 833 w 2081"/>
                <a:gd name="T13" fmla="*/ 1831 h 2630"/>
                <a:gd name="T14" fmla="*/ 1891 w 2081"/>
                <a:gd name="T15" fmla="*/ 194 h 2630"/>
                <a:gd name="T16" fmla="*/ 1668 w 2081"/>
                <a:gd name="T17" fmla="*/ 236 h 2630"/>
                <a:gd name="T18" fmla="*/ 1459 w 2081"/>
                <a:gd name="T19" fmla="*/ 321 h 2630"/>
                <a:gd name="T20" fmla="*/ 1271 w 2081"/>
                <a:gd name="T21" fmla="*/ 446 h 2630"/>
                <a:gd name="T22" fmla="*/ 1111 w 2081"/>
                <a:gd name="T23" fmla="*/ 606 h 2630"/>
                <a:gd name="T24" fmla="*/ 1022 w 2081"/>
                <a:gd name="T25" fmla="*/ 1899 h 2630"/>
                <a:gd name="T26" fmla="*/ 1160 w 2081"/>
                <a:gd name="T27" fmla="*/ 2081 h 2630"/>
                <a:gd name="T28" fmla="*/ 1331 w 2081"/>
                <a:gd name="T29" fmla="*/ 2230 h 2630"/>
                <a:gd name="T30" fmla="*/ 1526 w 2081"/>
                <a:gd name="T31" fmla="*/ 2342 h 2630"/>
                <a:gd name="T32" fmla="*/ 1741 w 2081"/>
                <a:gd name="T33" fmla="*/ 2413 h 2630"/>
                <a:gd name="T34" fmla="*/ 1891 w 2081"/>
                <a:gd name="T35" fmla="*/ 194 h 2630"/>
                <a:gd name="T36" fmla="*/ 2028 w 2081"/>
                <a:gd name="T37" fmla="*/ 9 h 2630"/>
                <a:gd name="T38" fmla="*/ 2072 w 2081"/>
                <a:gd name="T39" fmla="*/ 54 h 2630"/>
                <a:gd name="T40" fmla="*/ 2081 w 2081"/>
                <a:gd name="T41" fmla="*/ 2535 h 2630"/>
                <a:gd name="T42" fmla="*/ 2060 w 2081"/>
                <a:gd name="T43" fmla="*/ 2594 h 2630"/>
                <a:gd name="T44" fmla="*/ 2008 w 2081"/>
                <a:gd name="T45" fmla="*/ 2627 h 2630"/>
                <a:gd name="T46" fmla="*/ 1810 w 2081"/>
                <a:gd name="T47" fmla="*/ 2617 h 2630"/>
                <a:gd name="T48" fmla="*/ 1556 w 2081"/>
                <a:gd name="T49" fmla="*/ 2558 h 2630"/>
                <a:gd name="T50" fmla="*/ 1319 w 2081"/>
                <a:gd name="T51" fmla="*/ 2448 h 2630"/>
                <a:gd name="T52" fmla="*/ 1128 w 2081"/>
                <a:gd name="T53" fmla="*/ 2312 h 2630"/>
                <a:gd name="T54" fmla="*/ 965 w 2081"/>
                <a:gd name="T55" fmla="*/ 2145 h 2630"/>
                <a:gd name="T56" fmla="*/ 371 w 2081"/>
                <a:gd name="T57" fmla="*/ 2019 h 2630"/>
                <a:gd name="T58" fmla="*/ 237 w 2081"/>
                <a:gd name="T59" fmla="*/ 1995 h 2630"/>
                <a:gd name="T60" fmla="*/ 124 w 2081"/>
                <a:gd name="T61" fmla="*/ 1926 h 2630"/>
                <a:gd name="T62" fmla="*/ 43 w 2081"/>
                <a:gd name="T63" fmla="*/ 1823 h 2630"/>
                <a:gd name="T64" fmla="*/ 3 w 2081"/>
                <a:gd name="T65" fmla="*/ 1696 h 2630"/>
                <a:gd name="T66" fmla="*/ 3 w 2081"/>
                <a:gd name="T67" fmla="*/ 933 h 2630"/>
                <a:gd name="T68" fmla="*/ 43 w 2081"/>
                <a:gd name="T69" fmla="*/ 805 h 2630"/>
                <a:gd name="T70" fmla="*/ 124 w 2081"/>
                <a:gd name="T71" fmla="*/ 703 h 2630"/>
                <a:gd name="T72" fmla="*/ 237 w 2081"/>
                <a:gd name="T73" fmla="*/ 634 h 2630"/>
                <a:gd name="T74" fmla="*/ 371 w 2081"/>
                <a:gd name="T75" fmla="*/ 610 h 2630"/>
                <a:gd name="T76" fmla="*/ 965 w 2081"/>
                <a:gd name="T77" fmla="*/ 484 h 2630"/>
                <a:gd name="T78" fmla="*/ 1128 w 2081"/>
                <a:gd name="T79" fmla="*/ 317 h 2630"/>
                <a:gd name="T80" fmla="*/ 1319 w 2081"/>
                <a:gd name="T81" fmla="*/ 182 h 2630"/>
                <a:gd name="T82" fmla="*/ 1556 w 2081"/>
                <a:gd name="T83" fmla="*/ 71 h 2630"/>
                <a:gd name="T84" fmla="*/ 1810 w 2081"/>
                <a:gd name="T85" fmla="*/ 11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81" h="2630">
                  <a:moveTo>
                    <a:pt x="371" y="799"/>
                  </a:moveTo>
                  <a:lnTo>
                    <a:pt x="338" y="802"/>
                  </a:lnTo>
                  <a:lnTo>
                    <a:pt x="308" y="811"/>
                  </a:lnTo>
                  <a:lnTo>
                    <a:pt x="279" y="824"/>
                  </a:lnTo>
                  <a:lnTo>
                    <a:pt x="254" y="842"/>
                  </a:lnTo>
                  <a:lnTo>
                    <a:pt x="233" y="863"/>
                  </a:lnTo>
                  <a:lnTo>
                    <a:pt x="215" y="889"/>
                  </a:lnTo>
                  <a:lnTo>
                    <a:pt x="202" y="917"/>
                  </a:lnTo>
                  <a:lnTo>
                    <a:pt x="193" y="947"/>
                  </a:lnTo>
                  <a:lnTo>
                    <a:pt x="190" y="980"/>
                  </a:lnTo>
                  <a:lnTo>
                    <a:pt x="190" y="1650"/>
                  </a:lnTo>
                  <a:lnTo>
                    <a:pt x="193" y="1682"/>
                  </a:lnTo>
                  <a:lnTo>
                    <a:pt x="202" y="1713"/>
                  </a:lnTo>
                  <a:lnTo>
                    <a:pt x="215" y="1741"/>
                  </a:lnTo>
                  <a:lnTo>
                    <a:pt x="233" y="1766"/>
                  </a:lnTo>
                  <a:lnTo>
                    <a:pt x="254" y="1787"/>
                  </a:lnTo>
                  <a:lnTo>
                    <a:pt x="279" y="1806"/>
                  </a:lnTo>
                  <a:lnTo>
                    <a:pt x="308" y="1819"/>
                  </a:lnTo>
                  <a:lnTo>
                    <a:pt x="338" y="1827"/>
                  </a:lnTo>
                  <a:lnTo>
                    <a:pt x="371" y="1831"/>
                  </a:lnTo>
                  <a:lnTo>
                    <a:pt x="833" y="1831"/>
                  </a:lnTo>
                  <a:lnTo>
                    <a:pt x="833" y="799"/>
                  </a:lnTo>
                  <a:lnTo>
                    <a:pt x="371" y="799"/>
                  </a:lnTo>
                  <a:close/>
                  <a:moveTo>
                    <a:pt x="1891" y="194"/>
                  </a:moveTo>
                  <a:lnTo>
                    <a:pt x="1816" y="203"/>
                  </a:lnTo>
                  <a:lnTo>
                    <a:pt x="1741" y="217"/>
                  </a:lnTo>
                  <a:lnTo>
                    <a:pt x="1668" y="236"/>
                  </a:lnTo>
                  <a:lnTo>
                    <a:pt x="1597" y="260"/>
                  </a:lnTo>
                  <a:lnTo>
                    <a:pt x="1526" y="288"/>
                  </a:lnTo>
                  <a:lnTo>
                    <a:pt x="1459" y="321"/>
                  </a:lnTo>
                  <a:lnTo>
                    <a:pt x="1394" y="359"/>
                  </a:lnTo>
                  <a:lnTo>
                    <a:pt x="1331" y="400"/>
                  </a:lnTo>
                  <a:lnTo>
                    <a:pt x="1271" y="446"/>
                  </a:lnTo>
                  <a:lnTo>
                    <a:pt x="1214" y="495"/>
                  </a:lnTo>
                  <a:lnTo>
                    <a:pt x="1160" y="549"/>
                  </a:lnTo>
                  <a:lnTo>
                    <a:pt x="1111" y="606"/>
                  </a:lnTo>
                  <a:lnTo>
                    <a:pt x="1064" y="667"/>
                  </a:lnTo>
                  <a:lnTo>
                    <a:pt x="1022" y="731"/>
                  </a:lnTo>
                  <a:lnTo>
                    <a:pt x="1022" y="1899"/>
                  </a:lnTo>
                  <a:lnTo>
                    <a:pt x="1064" y="1963"/>
                  </a:lnTo>
                  <a:lnTo>
                    <a:pt x="1111" y="2023"/>
                  </a:lnTo>
                  <a:lnTo>
                    <a:pt x="1160" y="2081"/>
                  </a:lnTo>
                  <a:lnTo>
                    <a:pt x="1214" y="2135"/>
                  </a:lnTo>
                  <a:lnTo>
                    <a:pt x="1271" y="2184"/>
                  </a:lnTo>
                  <a:lnTo>
                    <a:pt x="1331" y="2230"/>
                  </a:lnTo>
                  <a:lnTo>
                    <a:pt x="1394" y="2272"/>
                  </a:lnTo>
                  <a:lnTo>
                    <a:pt x="1459" y="2309"/>
                  </a:lnTo>
                  <a:lnTo>
                    <a:pt x="1526" y="2342"/>
                  </a:lnTo>
                  <a:lnTo>
                    <a:pt x="1597" y="2370"/>
                  </a:lnTo>
                  <a:lnTo>
                    <a:pt x="1668" y="2395"/>
                  </a:lnTo>
                  <a:lnTo>
                    <a:pt x="1741" y="2413"/>
                  </a:lnTo>
                  <a:lnTo>
                    <a:pt x="1816" y="2428"/>
                  </a:lnTo>
                  <a:lnTo>
                    <a:pt x="1891" y="2436"/>
                  </a:lnTo>
                  <a:lnTo>
                    <a:pt x="1891" y="194"/>
                  </a:lnTo>
                  <a:close/>
                  <a:moveTo>
                    <a:pt x="1986" y="0"/>
                  </a:moveTo>
                  <a:lnTo>
                    <a:pt x="2008" y="2"/>
                  </a:lnTo>
                  <a:lnTo>
                    <a:pt x="2028" y="9"/>
                  </a:lnTo>
                  <a:lnTo>
                    <a:pt x="2046" y="21"/>
                  </a:lnTo>
                  <a:lnTo>
                    <a:pt x="2060" y="36"/>
                  </a:lnTo>
                  <a:lnTo>
                    <a:pt x="2072" y="54"/>
                  </a:lnTo>
                  <a:lnTo>
                    <a:pt x="2079" y="73"/>
                  </a:lnTo>
                  <a:lnTo>
                    <a:pt x="2081" y="95"/>
                  </a:lnTo>
                  <a:lnTo>
                    <a:pt x="2081" y="2535"/>
                  </a:lnTo>
                  <a:lnTo>
                    <a:pt x="2079" y="2557"/>
                  </a:lnTo>
                  <a:lnTo>
                    <a:pt x="2072" y="2576"/>
                  </a:lnTo>
                  <a:lnTo>
                    <a:pt x="2060" y="2594"/>
                  </a:lnTo>
                  <a:lnTo>
                    <a:pt x="2046" y="2608"/>
                  </a:lnTo>
                  <a:lnTo>
                    <a:pt x="2028" y="2619"/>
                  </a:lnTo>
                  <a:lnTo>
                    <a:pt x="2008" y="2627"/>
                  </a:lnTo>
                  <a:lnTo>
                    <a:pt x="1986" y="2630"/>
                  </a:lnTo>
                  <a:lnTo>
                    <a:pt x="1898" y="2627"/>
                  </a:lnTo>
                  <a:lnTo>
                    <a:pt x="1810" y="2617"/>
                  </a:lnTo>
                  <a:lnTo>
                    <a:pt x="1725" y="2603"/>
                  </a:lnTo>
                  <a:lnTo>
                    <a:pt x="1640" y="2583"/>
                  </a:lnTo>
                  <a:lnTo>
                    <a:pt x="1556" y="2558"/>
                  </a:lnTo>
                  <a:lnTo>
                    <a:pt x="1475" y="2527"/>
                  </a:lnTo>
                  <a:lnTo>
                    <a:pt x="1395" y="2491"/>
                  </a:lnTo>
                  <a:lnTo>
                    <a:pt x="1319" y="2448"/>
                  </a:lnTo>
                  <a:lnTo>
                    <a:pt x="1252" y="2407"/>
                  </a:lnTo>
                  <a:lnTo>
                    <a:pt x="1188" y="2362"/>
                  </a:lnTo>
                  <a:lnTo>
                    <a:pt x="1128" y="2312"/>
                  </a:lnTo>
                  <a:lnTo>
                    <a:pt x="1071" y="2260"/>
                  </a:lnTo>
                  <a:lnTo>
                    <a:pt x="1016" y="2204"/>
                  </a:lnTo>
                  <a:lnTo>
                    <a:pt x="965" y="2145"/>
                  </a:lnTo>
                  <a:lnTo>
                    <a:pt x="918" y="2084"/>
                  </a:lnTo>
                  <a:lnTo>
                    <a:pt x="874" y="2019"/>
                  </a:lnTo>
                  <a:lnTo>
                    <a:pt x="371" y="2019"/>
                  </a:lnTo>
                  <a:lnTo>
                    <a:pt x="324" y="2016"/>
                  </a:lnTo>
                  <a:lnTo>
                    <a:pt x="279" y="2008"/>
                  </a:lnTo>
                  <a:lnTo>
                    <a:pt x="237" y="1995"/>
                  </a:lnTo>
                  <a:lnTo>
                    <a:pt x="196" y="1976"/>
                  </a:lnTo>
                  <a:lnTo>
                    <a:pt x="159" y="1953"/>
                  </a:lnTo>
                  <a:lnTo>
                    <a:pt x="124" y="1926"/>
                  </a:lnTo>
                  <a:lnTo>
                    <a:pt x="94" y="1896"/>
                  </a:lnTo>
                  <a:lnTo>
                    <a:pt x="66" y="1860"/>
                  </a:lnTo>
                  <a:lnTo>
                    <a:pt x="43" y="1823"/>
                  </a:lnTo>
                  <a:lnTo>
                    <a:pt x="25" y="1783"/>
                  </a:lnTo>
                  <a:lnTo>
                    <a:pt x="11" y="1741"/>
                  </a:lnTo>
                  <a:lnTo>
                    <a:pt x="3" y="1696"/>
                  </a:lnTo>
                  <a:lnTo>
                    <a:pt x="0" y="1650"/>
                  </a:lnTo>
                  <a:lnTo>
                    <a:pt x="0" y="980"/>
                  </a:lnTo>
                  <a:lnTo>
                    <a:pt x="3" y="933"/>
                  </a:lnTo>
                  <a:lnTo>
                    <a:pt x="11" y="889"/>
                  </a:lnTo>
                  <a:lnTo>
                    <a:pt x="25" y="846"/>
                  </a:lnTo>
                  <a:lnTo>
                    <a:pt x="43" y="805"/>
                  </a:lnTo>
                  <a:lnTo>
                    <a:pt x="66" y="768"/>
                  </a:lnTo>
                  <a:lnTo>
                    <a:pt x="94" y="734"/>
                  </a:lnTo>
                  <a:lnTo>
                    <a:pt x="124" y="703"/>
                  </a:lnTo>
                  <a:lnTo>
                    <a:pt x="159" y="677"/>
                  </a:lnTo>
                  <a:lnTo>
                    <a:pt x="196" y="653"/>
                  </a:lnTo>
                  <a:lnTo>
                    <a:pt x="237" y="634"/>
                  </a:lnTo>
                  <a:lnTo>
                    <a:pt x="279" y="621"/>
                  </a:lnTo>
                  <a:lnTo>
                    <a:pt x="324" y="613"/>
                  </a:lnTo>
                  <a:lnTo>
                    <a:pt x="371" y="610"/>
                  </a:lnTo>
                  <a:lnTo>
                    <a:pt x="874" y="610"/>
                  </a:lnTo>
                  <a:lnTo>
                    <a:pt x="918" y="546"/>
                  </a:lnTo>
                  <a:lnTo>
                    <a:pt x="965" y="484"/>
                  </a:lnTo>
                  <a:lnTo>
                    <a:pt x="1016" y="425"/>
                  </a:lnTo>
                  <a:lnTo>
                    <a:pt x="1071" y="369"/>
                  </a:lnTo>
                  <a:lnTo>
                    <a:pt x="1128" y="317"/>
                  </a:lnTo>
                  <a:lnTo>
                    <a:pt x="1188" y="268"/>
                  </a:lnTo>
                  <a:lnTo>
                    <a:pt x="1252" y="223"/>
                  </a:lnTo>
                  <a:lnTo>
                    <a:pt x="1319" y="182"/>
                  </a:lnTo>
                  <a:lnTo>
                    <a:pt x="1395" y="139"/>
                  </a:lnTo>
                  <a:lnTo>
                    <a:pt x="1475" y="103"/>
                  </a:lnTo>
                  <a:lnTo>
                    <a:pt x="1556" y="71"/>
                  </a:lnTo>
                  <a:lnTo>
                    <a:pt x="1640" y="46"/>
                  </a:lnTo>
                  <a:lnTo>
                    <a:pt x="1725" y="26"/>
                  </a:lnTo>
                  <a:lnTo>
                    <a:pt x="1810" y="11"/>
                  </a:lnTo>
                  <a:lnTo>
                    <a:pt x="1898" y="3"/>
                  </a:lnTo>
                  <a:lnTo>
                    <a:pt x="1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2"/>
            <p:cNvSpPr>
              <a:spLocks/>
            </p:cNvSpPr>
            <p:nvPr/>
          </p:nvSpPr>
          <p:spPr bwMode="auto">
            <a:xfrm>
              <a:off x="5718175" y="2074863"/>
              <a:ext cx="85725" cy="238125"/>
            </a:xfrm>
            <a:custGeom>
              <a:avLst/>
              <a:gdLst>
                <a:gd name="T0" fmla="*/ 110 w 534"/>
                <a:gd name="T1" fmla="*/ 1 h 1504"/>
                <a:gd name="T2" fmla="*/ 149 w 534"/>
                <a:gd name="T3" fmla="*/ 17 h 1504"/>
                <a:gd name="T4" fmla="*/ 254 w 534"/>
                <a:gd name="T5" fmla="*/ 101 h 1504"/>
                <a:gd name="T6" fmla="*/ 342 w 534"/>
                <a:gd name="T7" fmla="*/ 199 h 1504"/>
                <a:gd name="T8" fmla="*/ 416 w 534"/>
                <a:gd name="T9" fmla="*/ 309 h 1504"/>
                <a:gd name="T10" fmla="*/ 473 w 534"/>
                <a:gd name="T11" fmla="*/ 428 h 1504"/>
                <a:gd name="T12" fmla="*/ 511 w 534"/>
                <a:gd name="T13" fmla="*/ 554 h 1504"/>
                <a:gd name="T14" fmla="*/ 531 w 534"/>
                <a:gd name="T15" fmla="*/ 685 h 1504"/>
                <a:gd name="T16" fmla="*/ 531 w 534"/>
                <a:gd name="T17" fmla="*/ 819 h 1504"/>
                <a:gd name="T18" fmla="*/ 511 w 534"/>
                <a:gd name="T19" fmla="*/ 951 h 1504"/>
                <a:gd name="T20" fmla="*/ 473 w 534"/>
                <a:gd name="T21" fmla="*/ 1077 h 1504"/>
                <a:gd name="T22" fmla="*/ 416 w 534"/>
                <a:gd name="T23" fmla="*/ 1194 h 1504"/>
                <a:gd name="T24" fmla="*/ 342 w 534"/>
                <a:gd name="T25" fmla="*/ 1304 h 1504"/>
                <a:gd name="T26" fmla="*/ 254 w 534"/>
                <a:gd name="T27" fmla="*/ 1402 h 1504"/>
                <a:gd name="T28" fmla="*/ 149 w 534"/>
                <a:gd name="T29" fmla="*/ 1486 h 1504"/>
                <a:gd name="T30" fmla="*/ 114 w 534"/>
                <a:gd name="T31" fmla="*/ 1502 h 1504"/>
                <a:gd name="T32" fmla="*/ 77 w 534"/>
                <a:gd name="T33" fmla="*/ 1502 h 1504"/>
                <a:gd name="T34" fmla="*/ 44 w 534"/>
                <a:gd name="T35" fmla="*/ 1488 h 1504"/>
                <a:gd name="T36" fmla="*/ 17 w 534"/>
                <a:gd name="T37" fmla="*/ 1462 h 1504"/>
                <a:gd name="T38" fmla="*/ 1 w 534"/>
                <a:gd name="T39" fmla="*/ 1423 h 1504"/>
                <a:gd name="T40" fmla="*/ 4 w 534"/>
                <a:gd name="T41" fmla="*/ 1382 h 1504"/>
                <a:gd name="T42" fmla="*/ 24 w 534"/>
                <a:gd name="T43" fmla="*/ 1345 h 1504"/>
                <a:gd name="T44" fmla="*/ 90 w 534"/>
                <a:gd name="T45" fmla="*/ 1292 h 1504"/>
                <a:gd name="T46" fmla="*/ 178 w 534"/>
                <a:gd name="T47" fmla="*/ 1206 h 1504"/>
                <a:gd name="T48" fmla="*/ 248 w 534"/>
                <a:gd name="T49" fmla="*/ 1105 h 1504"/>
                <a:gd name="T50" fmla="*/ 301 w 534"/>
                <a:gd name="T51" fmla="*/ 994 h 1504"/>
                <a:gd name="T52" fmla="*/ 333 w 534"/>
                <a:gd name="T53" fmla="*/ 876 h 1504"/>
                <a:gd name="T54" fmla="*/ 343 w 534"/>
                <a:gd name="T55" fmla="*/ 752 h 1504"/>
                <a:gd name="T56" fmla="*/ 333 w 534"/>
                <a:gd name="T57" fmla="*/ 628 h 1504"/>
                <a:gd name="T58" fmla="*/ 301 w 534"/>
                <a:gd name="T59" fmla="*/ 510 h 1504"/>
                <a:gd name="T60" fmla="*/ 248 w 534"/>
                <a:gd name="T61" fmla="*/ 398 h 1504"/>
                <a:gd name="T62" fmla="*/ 178 w 534"/>
                <a:gd name="T63" fmla="*/ 298 h 1504"/>
                <a:gd name="T64" fmla="*/ 90 w 534"/>
                <a:gd name="T65" fmla="*/ 211 h 1504"/>
                <a:gd name="T66" fmla="*/ 24 w 534"/>
                <a:gd name="T67" fmla="*/ 158 h 1504"/>
                <a:gd name="T68" fmla="*/ 3 w 534"/>
                <a:gd name="T69" fmla="*/ 122 h 1504"/>
                <a:gd name="T70" fmla="*/ 0 w 534"/>
                <a:gd name="T71" fmla="*/ 81 h 1504"/>
                <a:gd name="T72" fmla="*/ 17 w 534"/>
                <a:gd name="T73" fmla="*/ 41 h 1504"/>
                <a:gd name="T74" fmla="*/ 49 w 534"/>
                <a:gd name="T75" fmla="*/ 12 h 1504"/>
                <a:gd name="T76" fmla="*/ 88 w 534"/>
                <a:gd name="T77" fmla="*/ 0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4" h="1504">
                  <a:moveTo>
                    <a:pt x="88" y="0"/>
                  </a:moveTo>
                  <a:lnTo>
                    <a:pt x="110" y="1"/>
                  </a:lnTo>
                  <a:lnTo>
                    <a:pt x="130" y="6"/>
                  </a:lnTo>
                  <a:lnTo>
                    <a:pt x="149" y="17"/>
                  </a:lnTo>
                  <a:lnTo>
                    <a:pt x="203" y="58"/>
                  </a:lnTo>
                  <a:lnTo>
                    <a:pt x="254" y="101"/>
                  </a:lnTo>
                  <a:lnTo>
                    <a:pt x="300" y="149"/>
                  </a:lnTo>
                  <a:lnTo>
                    <a:pt x="342" y="199"/>
                  </a:lnTo>
                  <a:lnTo>
                    <a:pt x="381" y="253"/>
                  </a:lnTo>
                  <a:lnTo>
                    <a:pt x="416" y="309"/>
                  </a:lnTo>
                  <a:lnTo>
                    <a:pt x="447" y="367"/>
                  </a:lnTo>
                  <a:lnTo>
                    <a:pt x="473" y="428"/>
                  </a:lnTo>
                  <a:lnTo>
                    <a:pt x="494" y="490"/>
                  </a:lnTo>
                  <a:lnTo>
                    <a:pt x="511" y="554"/>
                  </a:lnTo>
                  <a:lnTo>
                    <a:pt x="523" y="619"/>
                  </a:lnTo>
                  <a:lnTo>
                    <a:pt x="531" y="685"/>
                  </a:lnTo>
                  <a:lnTo>
                    <a:pt x="534" y="752"/>
                  </a:lnTo>
                  <a:lnTo>
                    <a:pt x="531" y="819"/>
                  </a:lnTo>
                  <a:lnTo>
                    <a:pt x="523" y="886"/>
                  </a:lnTo>
                  <a:lnTo>
                    <a:pt x="511" y="951"/>
                  </a:lnTo>
                  <a:lnTo>
                    <a:pt x="494" y="1014"/>
                  </a:lnTo>
                  <a:lnTo>
                    <a:pt x="473" y="1077"/>
                  </a:lnTo>
                  <a:lnTo>
                    <a:pt x="447" y="1137"/>
                  </a:lnTo>
                  <a:lnTo>
                    <a:pt x="416" y="1194"/>
                  </a:lnTo>
                  <a:lnTo>
                    <a:pt x="381" y="1251"/>
                  </a:lnTo>
                  <a:lnTo>
                    <a:pt x="342" y="1304"/>
                  </a:lnTo>
                  <a:lnTo>
                    <a:pt x="300" y="1354"/>
                  </a:lnTo>
                  <a:lnTo>
                    <a:pt x="254" y="1402"/>
                  </a:lnTo>
                  <a:lnTo>
                    <a:pt x="203" y="1446"/>
                  </a:lnTo>
                  <a:lnTo>
                    <a:pt x="149" y="1486"/>
                  </a:lnTo>
                  <a:lnTo>
                    <a:pt x="133" y="1495"/>
                  </a:lnTo>
                  <a:lnTo>
                    <a:pt x="114" y="1502"/>
                  </a:lnTo>
                  <a:lnTo>
                    <a:pt x="95" y="1504"/>
                  </a:lnTo>
                  <a:lnTo>
                    <a:pt x="77" y="1502"/>
                  </a:lnTo>
                  <a:lnTo>
                    <a:pt x="59" y="1497"/>
                  </a:lnTo>
                  <a:lnTo>
                    <a:pt x="44" y="1488"/>
                  </a:lnTo>
                  <a:lnTo>
                    <a:pt x="29" y="1477"/>
                  </a:lnTo>
                  <a:lnTo>
                    <a:pt x="17" y="1462"/>
                  </a:lnTo>
                  <a:lnTo>
                    <a:pt x="7" y="1443"/>
                  </a:lnTo>
                  <a:lnTo>
                    <a:pt x="1" y="1423"/>
                  </a:lnTo>
                  <a:lnTo>
                    <a:pt x="0" y="1402"/>
                  </a:lnTo>
                  <a:lnTo>
                    <a:pt x="4" y="1382"/>
                  </a:lnTo>
                  <a:lnTo>
                    <a:pt x="12" y="1362"/>
                  </a:lnTo>
                  <a:lnTo>
                    <a:pt x="24" y="1345"/>
                  </a:lnTo>
                  <a:lnTo>
                    <a:pt x="41" y="1330"/>
                  </a:lnTo>
                  <a:lnTo>
                    <a:pt x="90" y="1292"/>
                  </a:lnTo>
                  <a:lnTo>
                    <a:pt x="137" y="1251"/>
                  </a:lnTo>
                  <a:lnTo>
                    <a:pt x="178" y="1206"/>
                  </a:lnTo>
                  <a:lnTo>
                    <a:pt x="215" y="1156"/>
                  </a:lnTo>
                  <a:lnTo>
                    <a:pt x="248" y="1105"/>
                  </a:lnTo>
                  <a:lnTo>
                    <a:pt x="277" y="1051"/>
                  </a:lnTo>
                  <a:lnTo>
                    <a:pt x="301" y="994"/>
                  </a:lnTo>
                  <a:lnTo>
                    <a:pt x="320" y="936"/>
                  </a:lnTo>
                  <a:lnTo>
                    <a:pt x="333" y="876"/>
                  </a:lnTo>
                  <a:lnTo>
                    <a:pt x="341" y="814"/>
                  </a:lnTo>
                  <a:lnTo>
                    <a:pt x="343" y="752"/>
                  </a:lnTo>
                  <a:lnTo>
                    <a:pt x="341" y="689"/>
                  </a:lnTo>
                  <a:lnTo>
                    <a:pt x="333" y="628"/>
                  </a:lnTo>
                  <a:lnTo>
                    <a:pt x="320" y="567"/>
                  </a:lnTo>
                  <a:lnTo>
                    <a:pt x="301" y="510"/>
                  </a:lnTo>
                  <a:lnTo>
                    <a:pt x="277" y="453"/>
                  </a:lnTo>
                  <a:lnTo>
                    <a:pt x="248" y="398"/>
                  </a:lnTo>
                  <a:lnTo>
                    <a:pt x="215" y="347"/>
                  </a:lnTo>
                  <a:lnTo>
                    <a:pt x="178" y="298"/>
                  </a:lnTo>
                  <a:lnTo>
                    <a:pt x="137" y="253"/>
                  </a:lnTo>
                  <a:lnTo>
                    <a:pt x="90" y="211"/>
                  </a:lnTo>
                  <a:lnTo>
                    <a:pt x="41" y="172"/>
                  </a:lnTo>
                  <a:lnTo>
                    <a:pt x="24" y="158"/>
                  </a:lnTo>
                  <a:lnTo>
                    <a:pt x="12" y="141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0" y="81"/>
                  </a:lnTo>
                  <a:lnTo>
                    <a:pt x="7" y="60"/>
                  </a:lnTo>
                  <a:lnTo>
                    <a:pt x="17" y="41"/>
                  </a:lnTo>
                  <a:lnTo>
                    <a:pt x="31" y="24"/>
                  </a:lnTo>
                  <a:lnTo>
                    <a:pt x="49" y="12"/>
                  </a:lnTo>
                  <a:lnTo>
                    <a:pt x="69" y="4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3"/>
            <p:cNvSpPr>
              <a:spLocks/>
            </p:cNvSpPr>
            <p:nvPr/>
          </p:nvSpPr>
          <p:spPr bwMode="auto">
            <a:xfrm>
              <a:off x="5776913" y="2011363"/>
              <a:ext cx="117475" cy="363538"/>
            </a:xfrm>
            <a:custGeom>
              <a:avLst/>
              <a:gdLst>
                <a:gd name="T0" fmla="*/ 110 w 739"/>
                <a:gd name="T1" fmla="*/ 0 h 2286"/>
                <a:gd name="T2" fmla="*/ 149 w 739"/>
                <a:gd name="T3" fmla="*/ 17 h 2286"/>
                <a:gd name="T4" fmla="*/ 280 w 739"/>
                <a:gd name="T5" fmla="*/ 121 h 2286"/>
                <a:gd name="T6" fmla="*/ 397 w 739"/>
                <a:gd name="T7" fmla="*/ 239 h 2286"/>
                <a:gd name="T8" fmla="*/ 498 w 739"/>
                <a:gd name="T9" fmla="*/ 367 h 2286"/>
                <a:gd name="T10" fmla="*/ 583 w 739"/>
                <a:gd name="T11" fmla="*/ 508 h 2286"/>
                <a:gd name="T12" fmla="*/ 650 w 739"/>
                <a:gd name="T13" fmla="*/ 657 h 2286"/>
                <a:gd name="T14" fmla="*/ 699 w 739"/>
                <a:gd name="T15" fmla="*/ 814 h 2286"/>
                <a:gd name="T16" fmla="*/ 729 w 739"/>
                <a:gd name="T17" fmla="*/ 977 h 2286"/>
                <a:gd name="T18" fmla="*/ 739 w 739"/>
                <a:gd name="T19" fmla="*/ 1143 h 2286"/>
                <a:gd name="T20" fmla="*/ 729 w 739"/>
                <a:gd name="T21" fmla="*/ 1310 h 2286"/>
                <a:gd name="T22" fmla="*/ 699 w 739"/>
                <a:gd name="T23" fmla="*/ 1472 h 2286"/>
                <a:gd name="T24" fmla="*/ 650 w 739"/>
                <a:gd name="T25" fmla="*/ 1629 h 2286"/>
                <a:gd name="T26" fmla="*/ 583 w 739"/>
                <a:gd name="T27" fmla="*/ 1778 h 2286"/>
                <a:gd name="T28" fmla="*/ 498 w 739"/>
                <a:gd name="T29" fmla="*/ 1918 h 2286"/>
                <a:gd name="T30" fmla="*/ 397 w 739"/>
                <a:gd name="T31" fmla="*/ 2048 h 2286"/>
                <a:gd name="T32" fmla="*/ 280 w 739"/>
                <a:gd name="T33" fmla="*/ 2166 h 2286"/>
                <a:gd name="T34" fmla="*/ 149 w 739"/>
                <a:gd name="T35" fmla="*/ 2269 h 2286"/>
                <a:gd name="T36" fmla="*/ 114 w 739"/>
                <a:gd name="T37" fmla="*/ 2285 h 2286"/>
                <a:gd name="T38" fmla="*/ 77 w 739"/>
                <a:gd name="T39" fmla="*/ 2285 h 2286"/>
                <a:gd name="T40" fmla="*/ 44 w 739"/>
                <a:gd name="T41" fmla="*/ 2271 h 2286"/>
                <a:gd name="T42" fmla="*/ 17 w 739"/>
                <a:gd name="T43" fmla="*/ 2245 h 2286"/>
                <a:gd name="T44" fmla="*/ 1 w 739"/>
                <a:gd name="T45" fmla="*/ 2206 h 2286"/>
                <a:gd name="T46" fmla="*/ 4 w 739"/>
                <a:gd name="T47" fmla="*/ 2165 h 2286"/>
                <a:gd name="T48" fmla="*/ 24 w 739"/>
                <a:gd name="T49" fmla="*/ 2128 h 2286"/>
                <a:gd name="T50" fmla="*/ 102 w 739"/>
                <a:gd name="T51" fmla="*/ 2067 h 2286"/>
                <a:gd name="T52" fmla="*/ 216 w 739"/>
                <a:gd name="T53" fmla="*/ 1965 h 2286"/>
                <a:gd name="T54" fmla="*/ 314 w 739"/>
                <a:gd name="T55" fmla="*/ 1849 h 2286"/>
                <a:gd name="T56" fmla="*/ 396 w 739"/>
                <a:gd name="T57" fmla="*/ 1724 h 2286"/>
                <a:gd name="T58" fmla="*/ 462 w 739"/>
                <a:gd name="T59" fmla="*/ 1587 h 2286"/>
                <a:gd name="T60" fmla="*/ 510 w 739"/>
                <a:gd name="T61" fmla="*/ 1445 h 2286"/>
                <a:gd name="T62" fmla="*/ 540 w 739"/>
                <a:gd name="T63" fmla="*/ 1296 h 2286"/>
                <a:gd name="T64" fmla="*/ 549 w 739"/>
                <a:gd name="T65" fmla="*/ 1143 h 2286"/>
                <a:gd name="T66" fmla="*/ 540 w 739"/>
                <a:gd name="T67" fmla="*/ 990 h 2286"/>
                <a:gd name="T68" fmla="*/ 510 w 739"/>
                <a:gd name="T69" fmla="*/ 842 h 2286"/>
                <a:gd name="T70" fmla="*/ 462 w 739"/>
                <a:gd name="T71" fmla="*/ 698 h 2286"/>
                <a:gd name="T72" fmla="*/ 396 w 739"/>
                <a:gd name="T73" fmla="*/ 563 h 2286"/>
                <a:gd name="T74" fmla="*/ 314 w 739"/>
                <a:gd name="T75" fmla="*/ 437 h 2286"/>
                <a:gd name="T76" fmla="*/ 216 w 739"/>
                <a:gd name="T77" fmla="*/ 322 h 2286"/>
                <a:gd name="T78" fmla="*/ 102 w 739"/>
                <a:gd name="T79" fmla="*/ 219 h 2286"/>
                <a:gd name="T80" fmla="*/ 24 w 739"/>
                <a:gd name="T81" fmla="*/ 158 h 2286"/>
                <a:gd name="T82" fmla="*/ 3 w 739"/>
                <a:gd name="T83" fmla="*/ 122 h 2286"/>
                <a:gd name="T84" fmla="*/ 1 w 739"/>
                <a:gd name="T85" fmla="*/ 81 h 2286"/>
                <a:gd name="T86" fmla="*/ 17 w 739"/>
                <a:gd name="T87" fmla="*/ 41 h 2286"/>
                <a:gd name="T88" fmla="*/ 49 w 739"/>
                <a:gd name="T89" fmla="*/ 12 h 2286"/>
                <a:gd name="T90" fmla="*/ 89 w 739"/>
                <a:gd name="T91" fmla="*/ 0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9" h="2286">
                  <a:moveTo>
                    <a:pt x="89" y="0"/>
                  </a:moveTo>
                  <a:lnTo>
                    <a:pt x="110" y="0"/>
                  </a:lnTo>
                  <a:lnTo>
                    <a:pt x="130" y="6"/>
                  </a:lnTo>
                  <a:lnTo>
                    <a:pt x="149" y="17"/>
                  </a:lnTo>
                  <a:lnTo>
                    <a:pt x="217" y="67"/>
                  </a:lnTo>
                  <a:lnTo>
                    <a:pt x="280" y="121"/>
                  </a:lnTo>
                  <a:lnTo>
                    <a:pt x="341" y="178"/>
                  </a:lnTo>
                  <a:lnTo>
                    <a:pt x="397" y="239"/>
                  </a:lnTo>
                  <a:lnTo>
                    <a:pt x="450" y="301"/>
                  </a:lnTo>
                  <a:lnTo>
                    <a:pt x="498" y="367"/>
                  </a:lnTo>
                  <a:lnTo>
                    <a:pt x="543" y="437"/>
                  </a:lnTo>
                  <a:lnTo>
                    <a:pt x="583" y="508"/>
                  </a:lnTo>
                  <a:lnTo>
                    <a:pt x="618" y="582"/>
                  </a:lnTo>
                  <a:lnTo>
                    <a:pt x="650" y="657"/>
                  </a:lnTo>
                  <a:lnTo>
                    <a:pt x="677" y="735"/>
                  </a:lnTo>
                  <a:lnTo>
                    <a:pt x="699" y="814"/>
                  </a:lnTo>
                  <a:lnTo>
                    <a:pt x="716" y="894"/>
                  </a:lnTo>
                  <a:lnTo>
                    <a:pt x="729" y="977"/>
                  </a:lnTo>
                  <a:lnTo>
                    <a:pt x="737" y="1059"/>
                  </a:lnTo>
                  <a:lnTo>
                    <a:pt x="739" y="1143"/>
                  </a:lnTo>
                  <a:lnTo>
                    <a:pt x="737" y="1226"/>
                  </a:lnTo>
                  <a:lnTo>
                    <a:pt x="729" y="1310"/>
                  </a:lnTo>
                  <a:lnTo>
                    <a:pt x="716" y="1391"/>
                  </a:lnTo>
                  <a:lnTo>
                    <a:pt x="699" y="1472"/>
                  </a:lnTo>
                  <a:lnTo>
                    <a:pt x="677" y="1551"/>
                  </a:lnTo>
                  <a:lnTo>
                    <a:pt x="650" y="1629"/>
                  </a:lnTo>
                  <a:lnTo>
                    <a:pt x="618" y="1704"/>
                  </a:lnTo>
                  <a:lnTo>
                    <a:pt x="583" y="1778"/>
                  </a:lnTo>
                  <a:lnTo>
                    <a:pt x="543" y="1849"/>
                  </a:lnTo>
                  <a:lnTo>
                    <a:pt x="498" y="1918"/>
                  </a:lnTo>
                  <a:lnTo>
                    <a:pt x="450" y="1984"/>
                  </a:lnTo>
                  <a:lnTo>
                    <a:pt x="397" y="2048"/>
                  </a:lnTo>
                  <a:lnTo>
                    <a:pt x="340" y="2108"/>
                  </a:lnTo>
                  <a:lnTo>
                    <a:pt x="280" y="2166"/>
                  </a:lnTo>
                  <a:lnTo>
                    <a:pt x="216" y="2220"/>
                  </a:lnTo>
                  <a:lnTo>
                    <a:pt x="149" y="2269"/>
                  </a:lnTo>
                  <a:lnTo>
                    <a:pt x="132" y="2278"/>
                  </a:lnTo>
                  <a:lnTo>
                    <a:pt x="114" y="2285"/>
                  </a:lnTo>
                  <a:lnTo>
                    <a:pt x="95" y="2286"/>
                  </a:lnTo>
                  <a:lnTo>
                    <a:pt x="77" y="2285"/>
                  </a:lnTo>
                  <a:lnTo>
                    <a:pt x="60" y="2279"/>
                  </a:lnTo>
                  <a:lnTo>
                    <a:pt x="44" y="2271"/>
                  </a:lnTo>
                  <a:lnTo>
                    <a:pt x="29" y="2260"/>
                  </a:lnTo>
                  <a:lnTo>
                    <a:pt x="17" y="2245"/>
                  </a:lnTo>
                  <a:lnTo>
                    <a:pt x="6" y="2226"/>
                  </a:lnTo>
                  <a:lnTo>
                    <a:pt x="1" y="2206"/>
                  </a:lnTo>
                  <a:lnTo>
                    <a:pt x="0" y="2184"/>
                  </a:lnTo>
                  <a:lnTo>
                    <a:pt x="4" y="2165"/>
                  </a:lnTo>
                  <a:lnTo>
                    <a:pt x="13" y="2145"/>
                  </a:lnTo>
                  <a:lnTo>
                    <a:pt x="24" y="2128"/>
                  </a:lnTo>
                  <a:lnTo>
                    <a:pt x="40" y="2113"/>
                  </a:lnTo>
                  <a:lnTo>
                    <a:pt x="102" y="2067"/>
                  </a:lnTo>
                  <a:lnTo>
                    <a:pt x="161" y="2017"/>
                  </a:lnTo>
                  <a:lnTo>
                    <a:pt x="216" y="1965"/>
                  </a:lnTo>
                  <a:lnTo>
                    <a:pt x="267" y="1908"/>
                  </a:lnTo>
                  <a:lnTo>
                    <a:pt x="314" y="1849"/>
                  </a:lnTo>
                  <a:lnTo>
                    <a:pt x="358" y="1787"/>
                  </a:lnTo>
                  <a:lnTo>
                    <a:pt x="396" y="1724"/>
                  </a:lnTo>
                  <a:lnTo>
                    <a:pt x="431" y="1656"/>
                  </a:lnTo>
                  <a:lnTo>
                    <a:pt x="462" y="1587"/>
                  </a:lnTo>
                  <a:lnTo>
                    <a:pt x="488" y="1517"/>
                  </a:lnTo>
                  <a:lnTo>
                    <a:pt x="510" y="1445"/>
                  </a:lnTo>
                  <a:lnTo>
                    <a:pt x="527" y="1371"/>
                  </a:lnTo>
                  <a:lnTo>
                    <a:pt x="540" y="1296"/>
                  </a:lnTo>
                  <a:lnTo>
                    <a:pt x="547" y="1220"/>
                  </a:lnTo>
                  <a:lnTo>
                    <a:pt x="549" y="1143"/>
                  </a:lnTo>
                  <a:lnTo>
                    <a:pt x="547" y="1067"/>
                  </a:lnTo>
                  <a:lnTo>
                    <a:pt x="540" y="990"/>
                  </a:lnTo>
                  <a:lnTo>
                    <a:pt x="527" y="915"/>
                  </a:lnTo>
                  <a:lnTo>
                    <a:pt x="510" y="842"/>
                  </a:lnTo>
                  <a:lnTo>
                    <a:pt x="488" y="770"/>
                  </a:lnTo>
                  <a:lnTo>
                    <a:pt x="462" y="698"/>
                  </a:lnTo>
                  <a:lnTo>
                    <a:pt x="431" y="629"/>
                  </a:lnTo>
                  <a:lnTo>
                    <a:pt x="396" y="563"/>
                  </a:lnTo>
                  <a:lnTo>
                    <a:pt x="358" y="498"/>
                  </a:lnTo>
                  <a:lnTo>
                    <a:pt x="314" y="437"/>
                  </a:lnTo>
                  <a:lnTo>
                    <a:pt x="267" y="378"/>
                  </a:lnTo>
                  <a:lnTo>
                    <a:pt x="216" y="322"/>
                  </a:lnTo>
                  <a:lnTo>
                    <a:pt x="161" y="268"/>
                  </a:lnTo>
                  <a:lnTo>
                    <a:pt x="102" y="219"/>
                  </a:lnTo>
                  <a:lnTo>
                    <a:pt x="40" y="173"/>
                  </a:lnTo>
                  <a:lnTo>
                    <a:pt x="24" y="158"/>
                  </a:lnTo>
                  <a:lnTo>
                    <a:pt x="12" y="141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1" y="81"/>
                  </a:lnTo>
                  <a:lnTo>
                    <a:pt x="6" y="60"/>
                  </a:lnTo>
                  <a:lnTo>
                    <a:pt x="17" y="41"/>
                  </a:lnTo>
                  <a:lnTo>
                    <a:pt x="31" y="24"/>
                  </a:lnTo>
                  <a:lnTo>
                    <a:pt x="49" y="12"/>
                  </a:lnTo>
                  <a:lnTo>
                    <a:pt x="68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" name="Freeform 48"/>
          <p:cNvSpPr>
            <a:spLocks noEditPoints="1"/>
          </p:cNvSpPr>
          <p:nvPr/>
        </p:nvSpPr>
        <p:spPr bwMode="auto">
          <a:xfrm>
            <a:off x="4415877" y="1934539"/>
            <a:ext cx="544512" cy="519113"/>
          </a:xfrm>
          <a:custGeom>
            <a:avLst/>
            <a:gdLst>
              <a:gd name="T0" fmla="*/ 1299 w 3428"/>
              <a:gd name="T1" fmla="*/ 1152 h 3275"/>
              <a:gd name="T2" fmla="*/ 1277 w 3428"/>
              <a:gd name="T3" fmla="*/ 1182 h 3275"/>
              <a:gd name="T4" fmla="*/ 1246 w 3428"/>
              <a:gd name="T5" fmla="*/ 1200 h 3275"/>
              <a:gd name="T6" fmla="*/ 300 w 3428"/>
              <a:gd name="T7" fmla="*/ 1343 h 3275"/>
              <a:gd name="T8" fmla="*/ 987 w 3428"/>
              <a:gd name="T9" fmla="*/ 2013 h 3275"/>
              <a:gd name="T10" fmla="*/ 1001 w 3428"/>
              <a:gd name="T11" fmla="*/ 2056 h 3275"/>
              <a:gd name="T12" fmla="*/ 845 w 3428"/>
              <a:gd name="T13" fmla="*/ 3005 h 3275"/>
              <a:gd name="T14" fmla="*/ 1695 w 3428"/>
              <a:gd name="T15" fmla="*/ 2557 h 3275"/>
              <a:gd name="T16" fmla="*/ 1741 w 3428"/>
              <a:gd name="T17" fmla="*/ 2557 h 3275"/>
              <a:gd name="T18" fmla="*/ 2593 w 3428"/>
              <a:gd name="T19" fmla="*/ 3000 h 3275"/>
              <a:gd name="T20" fmla="*/ 2431 w 3428"/>
              <a:gd name="T21" fmla="*/ 2057 h 3275"/>
              <a:gd name="T22" fmla="*/ 2438 w 3428"/>
              <a:gd name="T23" fmla="*/ 2022 h 3275"/>
              <a:gd name="T24" fmla="*/ 2459 w 3428"/>
              <a:gd name="T25" fmla="*/ 1992 h 3275"/>
              <a:gd name="T26" fmla="*/ 2201 w 3428"/>
              <a:gd name="T27" fmla="*/ 1202 h 3275"/>
              <a:gd name="T28" fmla="*/ 2159 w 3428"/>
              <a:gd name="T29" fmla="*/ 1185 h 3275"/>
              <a:gd name="T30" fmla="*/ 2130 w 3428"/>
              <a:gd name="T31" fmla="*/ 1150 h 3275"/>
              <a:gd name="T32" fmla="*/ 1711 w 3428"/>
              <a:gd name="T33" fmla="*/ 0 h 3275"/>
              <a:gd name="T34" fmla="*/ 1751 w 3428"/>
              <a:gd name="T35" fmla="*/ 10 h 3275"/>
              <a:gd name="T36" fmla="*/ 1785 w 3428"/>
              <a:gd name="T37" fmla="*/ 35 h 3275"/>
              <a:gd name="T38" fmla="*/ 2277 w 3428"/>
              <a:gd name="T39" fmla="*/ 1020 h 3275"/>
              <a:gd name="T40" fmla="*/ 3368 w 3428"/>
              <a:gd name="T41" fmla="*/ 1178 h 3275"/>
              <a:gd name="T42" fmla="*/ 3402 w 3428"/>
              <a:gd name="T43" fmla="*/ 1201 h 3275"/>
              <a:gd name="T44" fmla="*/ 3424 w 3428"/>
              <a:gd name="T45" fmla="*/ 1238 h 3275"/>
              <a:gd name="T46" fmla="*/ 3427 w 3428"/>
              <a:gd name="T47" fmla="*/ 1279 h 3275"/>
              <a:gd name="T48" fmla="*/ 3412 w 3428"/>
              <a:gd name="T49" fmla="*/ 1319 h 3275"/>
              <a:gd name="T50" fmla="*/ 2627 w 3428"/>
              <a:gd name="T51" fmla="*/ 2092 h 3275"/>
              <a:gd name="T52" fmla="*/ 2814 w 3428"/>
              <a:gd name="T53" fmla="*/ 3162 h 3275"/>
              <a:gd name="T54" fmla="*/ 2813 w 3428"/>
              <a:gd name="T55" fmla="*/ 3195 h 3275"/>
              <a:gd name="T56" fmla="*/ 2794 w 3428"/>
              <a:gd name="T57" fmla="*/ 3232 h 3275"/>
              <a:gd name="T58" fmla="*/ 2762 w 3428"/>
              <a:gd name="T59" fmla="*/ 3258 h 3275"/>
              <a:gd name="T60" fmla="*/ 2720 w 3428"/>
              <a:gd name="T61" fmla="*/ 3268 h 3275"/>
              <a:gd name="T62" fmla="*/ 2676 w 3428"/>
              <a:gd name="T63" fmla="*/ 3258 h 3275"/>
              <a:gd name="T64" fmla="*/ 764 w 3428"/>
              <a:gd name="T65" fmla="*/ 3263 h 3275"/>
              <a:gd name="T66" fmla="*/ 719 w 3428"/>
              <a:gd name="T67" fmla="*/ 3275 h 3275"/>
              <a:gd name="T68" fmla="*/ 681 w 3428"/>
              <a:gd name="T69" fmla="*/ 3266 h 3275"/>
              <a:gd name="T70" fmla="*/ 648 w 3428"/>
              <a:gd name="T71" fmla="*/ 3241 h 3275"/>
              <a:gd name="T72" fmla="*/ 628 w 3428"/>
              <a:gd name="T73" fmla="*/ 3205 h 3275"/>
              <a:gd name="T74" fmla="*/ 626 w 3428"/>
              <a:gd name="T75" fmla="*/ 3163 h 3275"/>
              <a:gd name="T76" fmla="*/ 29 w 3428"/>
              <a:gd name="T77" fmla="*/ 1345 h 3275"/>
              <a:gd name="T78" fmla="*/ 6 w 3428"/>
              <a:gd name="T79" fmla="*/ 1310 h 3275"/>
              <a:gd name="T80" fmla="*/ 0 w 3428"/>
              <a:gd name="T81" fmla="*/ 1269 h 3275"/>
              <a:gd name="T82" fmla="*/ 14 w 3428"/>
              <a:gd name="T83" fmla="*/ 1228 h 3275"/>
              <a:gd name="T84" fmla="*/ 42 w 3428"/>
              <a:gd name="T85" fmla="*/ 1198 h 3275"/>
              <a:gd name="T86" fmla="*/ 81 w 3428"/>
              <a:gd name="T87" fmla="*/ 1184 h 3275"/>
              <a:gd name="T88" fmla="*/ 1626 w 3428"/>
              <a:gd name="T89" fmla="*/ 53 h 3275"/>
              <a:gd name="T90" fmla="*/ 1653 w 3428"/>
              <a:gd name="T91" fmla="*/ 20 h 3275"/>
              <a:gd name="T92" fmla="*/ 1690 w 3428"/>
              <a:gd name="T93" fmla="*/ 2 h 3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28" h="3275">
                <a:moveTo>
                  <a:pt x="1712" y="310"/>
                </a:moveTo>
                <a:lnTo>
                  <a:pt x="1299" y="1152"/>
                </a:lnTo>
                <a:lnTo>
                  <a:pt x="1290" y="1168"/>
                </a:lnTo>
                <a:lnTo>
                  <a:pt x="1277" y="1182"/>
                </a:lnTo>
                <a:lnTo>
                  <a:pt x="1263" y="1192"/>
                </a:lnTo>
                <a:lnTo>
                  <a:pt x="1246" y="1200"/>
                </a:lnTo>
                <a:lnTo>
                  <a:pt x="1229" y="1204"/>
                </a:lnTo>
                <a:lnTo>
                  <a:pt x="300" y="1343"/>
                </a:lnTo>
                <a:lnTo>
                  <a:pt x="973" y="1996"/>
                </a:lnTo>
                <a:lnTo>
                  <a:pt x="987" y="2013"/>
                </a:lnTo>
                <a:lnTo>
                  <a:pt x="997" y="2034"/>
                </a:lnTo>
                <a:lnTo>
                  <a:pt x="1001" y="2056"/>
                </a:lnTo>
                <a:lnTo>
                  <a:pt x="1000" y="2079"/>
                </a:lnTo>
                <a:lnTo>
                  <a:pt x="845" y="3005"/>
                </a:lnTo>
                <a:lnTo>
                  <a:pt x="1673" y="2566"/>
                </a:lnTo>
                <a:lnTo>
                  <a:pt x="1695" y="2557"/>
                </a:lnTo>
                <a:lnTo>
                  <a:pt x="1718" y="2555"/>
                </a:lnTo>
                <a:lnTo>
                  <a:pt x="1741" y="2557"/>
                </a:lnTo>
                <a:lnTo>
                  <a:pt x="1762" y="2566"/>
                </a:lnTo>
                <a:lnTo>
                  <a:pt x="2593" y="3000"/>
                </a:lnTo>
                <a:lnTo>
                  <a:pt x="2432" y="2076"/>
                </a:lnTo>
                <a:lnTo>
                  <a:pt x="2431" y="2057"/>
                </a:lnTo>
                <a:lnTo>
                  <a:pt x="2433" y="2039"/>
                </a:lnTo>
                <a:lnTo>
                  <a:pt x="2438" y="2022"/>
                </a:lnTo>
                <a:lnTo>
                  <a:pt x="2448" y="2005"/>
                </a:lnTo>
                <a:lnTo>
                  <a:pt x="2459" y="1992"/>
                </a:lnTo>
                <a:lnTo>
                  <a:pt x="3130" y="1334"/>
                </a:lnTo>
                <a:lnTo>
                  <a:pt x="2201" y="1202"/>
                </a:lnTo>
                <a:lnTo>
                  <a:pt x="2179" y="1196"/>
                </a:lnTo>
                <a:lnTo>
                  <a:pt x="2159" y="1185"/>
                </a:lnTo>
                <a:lnTo>
                  <a:pt x="2142" y="1169"/>
                </a:lnTo>
                <a:lnTo>
                  <a:pt x="2130" y="1150"/>
                </a:lnTo>
                <a:lnTo>
                  <a:pt x="1712" y="310"/>
                </a:lnTo>
                <a:close/>
                <a:moveTo>
                  <a:pt x="1711" y="0"/>
                </a:moveTo>
                <a:lnTo>
                  <a:pt x="1732" y="2"/>
                </a:lnTo>
                <a:lnTo>
                  <a:pt x="1751" y="10"/>
                </a:lnTo>
                <a:lnTo>
                  <a:pt x="1769" y="20"/>
                </a:lnTo>
                <a:lnTo>
                  <a:pt x="1785" y="35"/>
                </a:lnTo>
                <a:lnTo>
                  <a:pt x="1796" y="53"/>
                </a:lnTo>
                <a:lnTo>
                  <a:pt x="2277" y="1020"/>
                </a:lnTo>
                <a:lnTo>
                  <a:pt x="3347" y="1173"/>
                </a:lnTo>
                <a:lnTo>
                  <a:pt x="3368" y="1178"/>
                </a:lnTo>
                <a:lnTo>
                  <a:pt x="3386" y="1188"/>
                </a:lnTo>
                <a:lnTo>
                  <a:pt x="3402" y="1201"/>
                </a:lnTo>
                <a:lnTo>
                  <a:pt x="3414" y="1218"/>
                </a:lnTo>
                <a:lnTo>
                  <a:pt x="3424" y="1238"/>
                </a:lnTo>
                <a:lnTo>
                  <a:pt x="3428" y="1258"/>
                </a:lnTo>
                <a:lnTo>
                  <a:pt x="3427" y="1279"/>
                </a:lnTo>
                <a:lnTo>
                  <a:pt x="3422" y="1300"/>
                </a:lnTo>
                <a:lnTo>
                  <a:pt x="3412" y="1319"/>
                </a:lnTo>
                <a:lnTo>
                  <a:pt x="3398" y="1335"/>
                </a:lnTo>
                <a:lnTo>
                  <a:pt x="2627" y="2092"/>
                </a:lnTo>
                <a:lnTo>
                  <a:pt x="2812" y="3151"/>
                </a:lnTo>
                <a:lnTo>
                  <a:pt x="2814" y="3162"/>
                </a:lnTo>
                <a:lnTo>
                  <a:pt x="2815" y="3173"/>
                </a:lnTo>
                <a:lnTo>
                  <a:pt x="2813" y="3195"/>
                </a:lnTo>
                <a:lnTo>
                  <a:pt x="2805" y="3214"/>
                </a:lnTo>
                <a:lnTo>
                  <a:pt x="2794" y="3232"/>
                </a:lnTo>
                <a:lnTo>
                  <a:pt x="2779" y="3248"/>
                </a:lnTo>
                <a:lnTo>
                  <a:pt x="2762" y="3258"/>
                </a:lnTo>
                <a:lnTo>
                  <a:pt x="2742" y="3265"/>
                </a:lnTo>
                <a:lnTo>
                  <a:pt x="2720" y="3268"/>
                </a:lnTo>
                <a:lnTo>
                  <a:pt x="2697" y="3265"/>
                </a:lnTo>
                <a:lnTo>
                  <a:pt x="2676" y="3258"/>
                </a:lnTo>
                <a:lnTo>
                  <a:pt x="1718" y="2757"/>
                </a:lnTo>
                <a:lnTo>
                  <a:pt x="764" y="3263"/>
                </a:lnTo>
                <a:lnTo>
                  <a:pt x="742" y="3272"/>
                </a:lnTo>
                <a:lnTo>
                  <a:pt x="719" y="3275"/>
                </a:lnTo>
                <a:lnTo>
                  <a:pt x="700" y="3273"/>
                </a:lnTo>
                <a:lnTo>
                  <a:pt x="681" y="3266"/>
                </a:lnTo>
                <a:lnTo>
                  <a:pt x="664" y="3256"/>
                </a:lnTo>
                <a:lnTo>
                  <a:pt x="648" y="3241"/>
                </a:lnTo>
                <a:lnTo>
                  <a:pt x="636" y="3225"/>
                </a:lnTo>
                <a:lnTo>
                  <a:pt x="628" y="3205"/>
                </a:lnTo>
                <a:lnTo>
                  <a:pt x="625" y="3184"/>
                </a:lnTo>
                <a:lnTo>
                  <a:pt x="626" y="3163"/>
                </a:lnTo>
                <a:lnTo>
                  <a:pt x="806" y="2098"/>
                </a:lnTo>
                <a:lnTo>
                  <a:pt x="29" y="1345"/>
                </a:lnTo>
                <a:lnTo>
                  <a:pt x="16" y="1329"/>
                </a:lnTo>
                <a:lnTo>
                  <a:pt x="6" y="1310"/>
                </a:lnTo>
                <a:lnTo>
                  <a:pt x="1" y="1290"/>
                </a:lnTo>
                <a:lnTo>
                  <a:pt x="0" y="1269"/>
                </a:lnTo>
                <a:lnTo>
                  <a:pt x="4" y="1248"/>
                </a:lnTo>
                <a:lnTo>
                  <a:pt x="14" y="1228"/>
                </a:lnTo>
                <a:lnTo>
                  <a:pt x="26" y="1212"/>
                </a:lnTo>
                <a:lnTo>
                  <a:pt x="42" y="1198"/>
                </a:lnTo>
                <a:lnTo>
                  <a:pt x="60" y="1189"/>
                </a:lnTo>
                <a:lnTo>
                  <a:pt x="81" y="1184"/>
                </a:lnTo>
                <a:lnTo>
                  <a:pt x="1151" y="1025"/>
                </a:lnTo>
                <a:lnTo>
                  <a:pt x="1626" y="53"/>
                </a:lnTo>
                <a:lnTo>
                  <a:pt x="1637" y="36"/>
                </a:lnTo>
                <a:lnTo>
                  <a:pt x="1653" y="20"/>
                </a:lnTo>
                <a:lnTo>
                  <a:pt x="1670" y="10"/>
                </a:lnTo>
                <a:lnTo>
                  <a:pt x="1690" y="2"/>
                </a:lnTo>
                <a:lnTo>
                  <a:pt x="17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53"/>
          <p:cNvSpPr>
            <a:spLocks noEditPoints="1"/>
          </p:cNvSpPr>
          <p:nvPr/>
        </p:nvSpPr>
        <p:spPr bwMode="auto">
          <a:xfrm>
            <a:off x="3481177" y="2005977"/>
            <a:ext cx="542925" cy="376237"/>
          </a:xfrm>
          <a:custGeom>
            <a:avLst/>
            <a:gdLst>
              <a:gd name="T0" fmla="*/ 253 w 3423"/>
              <a:gd name="T1" fmla="*/ 194 h 2375"/>
              <a:gd name="T2" fmla="*/ 215 w 3423"/>
              <a:gd name="T3" fmla="*/ 216 h 2375"/>
              <a:gd name="T4" fmla="*/ 192 w 3423"/>
              <a:gd name="T5" fmla="*/ 253 h 2375"/>
              <a:gd name="T6" fmla="*/ 189 w 3423"/>
              <a:gd name="T7" fmla="*/ 2100 h 2375"/>
              <a:gd name="T8" fmla="*/ 202 w 3423"/>
              <a:gd name="T9" fmla="*/ 2143 h 2375"/>
              <a:gd name="T10" fmla="*/ 232 w 3423"/>
              <a:gd name="T11" fmla="*/ 2174 h 2375"/>
              <a:gd name="T12" fmla="*/ 275 w 3423"/>
              <a:gd name="T13" fmla="*/ 2186 h 2375"/>
              <a:gd name="T14" fmla="*/ 2438 w 3423"/>
              <a:gd name="T15" fmla="*/ 2184 h 2375"/>
              <a:gd name="T16" fmla="*/ 2498 w 3423"/>
              <a:gd name="T17" fmla="*/ 2167 h 2375"/>
              <a:gd name="T18" fmla="*/ 2556 w 3423"/>
              <a:gd name="T19" fmla="*/ 2137 h 2375"/>
              <a:gd name="T20" fmla="*/ 2605 w 3423"/>
              <a:gd name="T21" fmla="*/ 2100 h 2375"/>
              <a:gd name="T22" fmla="*/ 3209 w 3423"/>
              <a:gd name="T23" fmla="*/ 1278 h 2375"/>
              <a:gd name="T24" fmla="*/ 3228 w 3423"/>
              <a:gd name="T25" fmla="*/ 1236 h 2375"/>
              <a:gd name="T26" fmla="*/ 3235 w 3423"/>
              <a:gd name="T27" fmla="*/ 1187 h 2375"/>
              <a:gd name="T28" fmla="*/ 3228 w 3423"/>
              <a:gd name="T29" fmla="*/ 1140 h 2375"/>
              <a:gd name="T30" fmla="*/ 3210 w 3423"/>
              <a:gd name="T31" fmla="*/ 1098 h 2375"/>
              <a:gd name="T32" fmla="*/ 2605 w 3423"/>
              <a:gd name="T33" fmla="*/ 276 h 2375"/>
              <a:gd name="T34" fmla="*/ 2557 w 3423"/>
              <a:gd name="T35" fmla="*/ 239 h 2375"/>
              <a:gd name="T36" fmla="*/ 2499 w 3423"/>
              <a:gd name="T37" fmla="*/ 210 h 2375"/>
              <a:gd name="T38" fmla="*/ 2439 w 3423"/>
              <a:gd name="T39" fmla="*/ 193 h 2375"/>
              <a:gd name="T40" fmla="*/ 275 w 3423"/>
              <a:gd name="T41" fmla="*/ 191 h 2375"/>
              <a:gd name="T42" fmla="*/ 2412 w 3423"/>
              <a:gd name="T43" fmla="*/ 0 h 2375"/>
              <a:gd name="T44" fmla="*/ 2502 w 3423"/>
              <a:gd name="T45" fmla="*/ 12 h 2375"/>
              <a:gd name="T46" fmla="*/ 2591 w 3423"/>
              <a:gd name="T47" fmla="*/ 43 h 2375"/>
              <a:gd name="T48" fmla="*/ 2675 w 3423"/>
              <a:gd name="T49" fmla="*/ 91 h 2375"/>
              <a:gd name="T50" fmla="*/ 2747 w 3423"/>
              <a:gd name="T51" fmla="*/ 151 h 2375"/>
              <a:gd name="T52" fmla="*/ 3361 w 3423"/>
              <a:gd name="T53" fmla="*/ 986 h 2375"/>
              <a:gd name="T54" fmla="*/ 3399 w 3423"/>
              <a:gd name="T55" fmla="*/ 1054 h 2375"/>
              <a:gd name="T56" fmla="*/ 3419 w 3423"/>
              <a:gd name="T57" fmla="*/ 1129 h 2375"/>
              <a:gd name="T58" fmla="*/ 3423 w 3423"/>
              <a:gd name="T59" fmla="*/ 1208 h 2375"/>
              <a:gd name="T60" fmla="*/ 3411 w 3423"/>
              <a:gd name="T61" fmla="*/ 1285 h 2375"/>
              <a:gd name="T62" fmla="*/ 3382 w 3423"/>
              <a:gd name="T63" fmla="*/ 1357 h 2375"/>
              <a:gd name="T64" fmla="*/ 2775 w 3423"/>
              <a:gd name="T65" fmla="*/ 2190 h 2375"/>
              <a:gd name="T66" fmla="*/ 2714 w 3423"/>
              <a:gd name="T67" fmla="*/ 2256 h 2375"/>
              <a:gd name="T68" fmla="*/ 2636 w 3423"/>
              <a:gd name="T69" fmla="*/ 2311 h 2375"/>
              <a:gd name="T70" fmla="*/ 2548 w 3423"/>
              <a:gd name="T71" fmla="*/ 2351 h 2375"/>
              <a:gd name="T72" fmla="*/ 2456 w 3423"/>
              <a:gd name="T73" fmla="*/ 2373 h 2375"/>
              <a:gd name="T74" fmla="*/ 275 w 3423"/>
              <a:gd name="T75" fmla="*/ 2375 h 2375"/>
              <a:gd name="T76" fmla="*/ 195 w 3423"/>
              <a:gd name="T77" fmla="*/ 2363 h 2375"/>
              <a:gd name="T78" fmla="*/ 126 w 3423"/>
              <a:gd name="T79" fmla="*/ 2331 h 2375"/>
              <a:gd name="T80" fmla="*/ 68 w 3423"/>
              <a:gd name="T81" fmla="*/ 2280 h 2375"/>
              <a:gd name="T82" fmla="*/ 26 w 3423"/>
              <a:gd name="T83" fmla="*/ 2215 h 2375"/>
              <a:gd name="T84" fmla="*/ 3 w 3423"/>
              <a:gd name="T85" fmla="*/ 2140 h 2375"/>
              <a:gd name="T86" fmla="*/ 0 w 3423"/>
              <a:gd name="T87" fmla="*/ 276 h 2375"/>
              <a:gd name="T88" fmla="*/ 11 w 3423"/>
              <a:gd name="T89" fmla="*/ 197 h 2375"/>
              <a:gd name="T90" fmla="*/ 45 w 3423"/>
              <a:gd name="T91" fmla="*/ 126 h 2375"/>
              <a:gd name="T92" fmla="*/ 95 w 3423"/>
              <a:gd name="T93" fmla="*/ 68 h 2375"/>
              <a:gd name="T94" fmla="*/ 159 w 3423"/>
              <a:gd name="T95" fmla="*/ 26 h 2375"/>
              <a:gd name="T96" fmla="*/ 235 w 3423"/>
              <a:gd name="T97" fmla="*/ 3 h 2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423" h="2375">
                <a:moveTo>
                  <a:pt x="275" y="191"/>
                </a:moveTo>
                <a:lnTo>
                  <a:pt x="253" y="194"/>
                </a:lnTo>
                <a:lnTo>
                  <a:pt x="232" y="202"/>
                </a:lnTo>
                <a:lnTo>
                  <a:pt x="215" y="216"/>
                </a:lnTo>
                <a:lnTo>
                  <a:pt x="202" y="232"/>
                </a:lnTo>
                <a:lnTo>
                  <a:pt x="192" y="253"/>
                </a:lnTo>
                <a:lnTo>
                  <a:pt x="189" y="276"/>
                </a:lnTo>
                <a:lnTo>
                  <a:pt x="189" y="2100"/>
                </a:lnTo>
                <a:lnTo>
                  <a:pt x="192" y="2123"/>
                </a:lnTo>
                <a:lnTo>
                  <a:pt x="202" y="2143"/>
                </a:lnTo>
                <a:lnTo>
                  <a:pt x="215" y="2161"/>
                </a:lnTo>
                <a:lnTo>
                  <a:pt x="232" y="2174"/>
                </a:lnTo>
                <a:lnTo>
                  <a:pt x="253" y="2183"/>
                </a:lnTo>
                <a:lnTo>
                  <a:pt x="275" y="2186"/>
                </a:lnTo>
                <a:lnTo>
                  <a:pt x="2411" y="2186"/>
                </a:lnTo>
                <a:lnTo>
                  <a:pt x="2438" y="2184"/>
                </a:lnTo>
                <a:lnTo>
                  <a:pt x="2468" y="2177"/>
                </a:lnTo>
                <a:lnTo>
                  <a:pt x="2498" y="2167"/>
                </a:lnTo>
                <a:lnTo>
                  <a:pt x="2528" y="2154"/>
                </a:lnTo>
                <a:lnTo>
                  <a:pt x="2556" y="2137"/>
                </a:lnTo>
                <a:lnTo>
                  <a:pt x="2582" y="2119"/>
                </a:lnTo>
                <a:lnTo>
                  <a:pt x="2605" y="2100"/>
                </a:lnTo>
                <a:lnTo>
                  <a:pt x="2622" y="2079"/>
                </a:lnTo>
                <a:lnTo>
                  <a:pt x="3209" y="1278"/>
                </a:lnTo>
                <a:lnTo>
                  <a:pt x="3220" y="1259"/>
                </a:lnTo>
                <a:lnTo>
                  <a:pt x="3228" y="1236"/>
                </a:lnTo>
                <a:lnTo>
                  <a:pt x="3233" y="1212"/>
                </a:lnTo>
                <a:lnTo>
                  <a:pt x="3235" y="1187"/>
                </a:lnTo>
                <a:lnTo>
                  <a:pt x="3233" y="1163"/>
                </a:lnTo>
                <a:lnTo>
                  <a:pt x="3228" y="1140"/>
                </a:lnTo>
                <a:lnTo>
                  <a:pt x="3220" y="1118"/>
                </a:lnTo>
                <a:lnTo>
                  <a:pt x="3210" y="1098"/>
                </a:lnTo>
                <a:lnTo>
                  <a:pt x="2623" y="297"/>
                </a:lnTo>
                <a:lnTo>
                  <a:pt x="2605" y="276"/>
                </a:lnTo>
                <a:lnTo>
                  <a:pt x="2583" y="257"/>
                </a:lnTo>
                <a:lnTo>
                  <a:pt x="2557" y="239"/>
                </a:lnTo>
                <a:lnTo>
                  <a:pt x="2528" y="223"/>
                </a:lnTo>
                <a:lnTo>
                  <a:pt x="2499" y="210"/>
                </a:lnTo>
                <a:lnTo>
                  <a:pt x="2469" y="199"/>
                </a:lnTo>
                <a:lnTo>
                  <a:pt x="2439" y="193"/>
                </a:lnTo>
                <a:lnTo>
                  <a:pt x="2412" y="191"/>
                </a:lnTo>
                <a:lnTo>
                  <a:pt x="275" y="191"/>
                </a:lnTo>
                <a:close/>
                <a:moveTo>
                  <a:pt x="275" y="0"/>
                </a:moveTo>
                <a:lnTo>
                  <a:pt x="2412" y="0"/>
                </a:lnTo>
                <a:lnTo>
                  <a:pt x="2456" y="3"/>
                </a:lnTo>
                <a:lnTo>
                  <a:pt x="2502" y="12"/>
                </a:lnTo>
                <a:lnTo>
                  <a:pt x="2547" y="25"/>
                </a:lnTo>
                <a:lnTo>
                  <a:pt x="2591" y="43"/>
                </a:lnTo>
                <a:lnTo>
                  <a:pt x="2635" y="65"/>
                </a:lnTo>
                <a:lnTo>
                  <a:pt x="2675" y="91"/>
                </a:lnTo>
                <a:lnTo>
                  <a:pt x="2714" y="120"/>
                </a:lnTo>
                <a:lnTo>
                  <a:pt x="2747" y="151"/>
                </a:lnTo>
                <a:lnTo>
                  <a:pt x="2775" y="186"/>
                </a:lnTo>
                <a:lnTo>
                  <a:pt x="3361" y="986"/>
                </a:lnTo>
                <a:lnTo>
                  <a:pt x="3382" y="1019"/>
                </a:lnTo>
                <a:lnTo>
                  <a:pt x="3399" y="1054"/>
                </a:lnTo>
                <a:lnTo>
                  <a:pt x="3411" y="1091"/>
                </a:lnTo>
                <a:lnTo>
                  <a:pt x="3419" y="1129"/>
                </a:lnTo>
                <a:lnTo>
                  <a:pt x="3423" y="1169"/>
                </a:lnTo>
                <a:lnTo>
                  <a:pt x="3423" y="1208"/>
                </a:lnTo>
                <a:lnTo>
                  <a:pt x="3419" y="1247"/>
                </a:lnTo>
                <a:lnTo>
                  <a:pt x="3411" y="1285"/>
                </a:lnTo>
                <a:lnTo>
                  <a:pt x="3399" y="1322"/>
                </a:lnTo>
                <a:lnTo>
                  <a:pt x="3382" y="1357"/>
                </a:lnTo>
                <a:lnTo>
                  <a:pt x="3361" y="1389"/>
                </a:lnTo>
                <a:lnTo>
                  <a:pt x="2775" y="2190"/>
                </a:lnTo>
                <a:lnTo>
                  <a:pt x="2747" y="2225"/>
                </a:lnTo>
                <a:lnTo>
                  <a:pt x="2714" y="2256"/>
                </a:lnTo>
                <a:lnTo>
                  <a:pt x="2676" y="2285"/>
                </a:lnTo>
                <a:lnTo>
                  <a:pt x="2636" y="2311"/>
                </a:lnTo>
                <a:lnTo>
                  <a:pt x="2592" y="2333"/>
                </a:lnTo>
                <a:lnTo>
                  <a:pt x="2548" y="2351"/>
                </a:lnTo>
                <a:lnTo>
                  <a:pt x="2502" y="2364"/>
                </a:lnTo>
                <a:lnTo>
                  <a:pt x="2456" y="2373"/>
                </a:lnTo>
                <a:lnTo>
                  <a:pt x="2412" y="2375"/>
                </a:lnTo>
                <a:lnTo>
                  <a:pt x="275" y="2375"/>
                </a:lnTo>
                <a:lnTo>
                  <a:pt x="235" y="2373"/>
                </a:lnTo>
                <a:lnTo>
                  <a:pt x="195" y="2363"/>
                </a:lnTo>
                <a:lnTo>
                  <a:pt x="159" y="2350"/>
                </a:lnTo>
                <a:lnTo>
                  <a:pt x="126" y="2331"/>
                </a:lnTo>
                <a:lnTo>
                  <a:pt x="95" y="2307"/>
                </a:lnTo>
                <a:lnTo>
                  <a:pt x="68" y="2280"/>
                </a:lnTo>
                <a:lnTo>
                  <a:pt x="45" y="2250"/>
                </a:lnTo>
                <a:lnTo>
                  <a:pt x="26" y="2215"/>
                </a:lnTo>
                <a:lnTo>
                  <a:pt x="11" y="2179"/>
                </a:lnTo>
                <a:lnTo>
                  <a:pt x="3" y="2140"/>
                </a:lnTo>
                <a:lnTo>
                  <a:pt x="0" y="2100"/>
                </a:lnTo>
                <a:lnTo>
                  <a:pt x="0" y="276"/>
                </a:lnTo>
                <a:lnTo>
                  <a:pt x="3" y="236"/>
                </a:lnTo>
                <a:lnTo>
                  <a:pt x="11" y="197"/>
                </a:lnTo>
                <a:lnTo>
                  <a:pt x="26" y="160"/>
                </a:lnTo>
                <a:lnTo>
                  <a:pt x="45" y="126"/>
                </a:lnTo>
                <a:lnTo>
                  <a:pt x="68" y="95"/>
                </a:lnTo>
                <a:lnTo>
                  <a:pt x="95" y="68"/>
                </a:lnTo>
                <a:lnTo>
                  <a:pt x="126" y="45"/>
                </a:lnTo>
                <a:lnTo>
                  <a:pt x="159" y="26"/>
                </a:lnTo>
                <a:lnTo>
                  <a:pt x="195" y="12"/>
                </a:lnTo>
                <a:lnTo>
                  <a:pt x="235" y="3"/>
                </a:lnTo>
                <a:lnTo>
                  <a:pt x="2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2545683" y="1943270"/>
            <a:ext cx="542925" cy="501650"/>
            <a:chOff x="2554288" y="1943100"/>
            <a:chExt cx="542925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" name="Freeform 58"/>
            <p:cNvSpPr>
              <a:spLocks/>
            </p:cNvSpPr>
            <p:nvPr/>
          </p:nvSpPr>
          <p:spPr bwMode="auto">
            <a:xfrm>
              <a:off x="2554288" y="1943100"/>
              <a:ext cx="542925" cy="403225"/>
            </a:xfrm>
            <a:custGeom>
              <a:avLst/>
              <a:gdLst>
                <a:gd name="T0" fmla="*/ 2095 w 3422"/>
                <a:gd name="T1" fmla="*/ 44 h 2536"/>
                <a:gd name="T2" fmla="*/ 2418 w 3422"/>
                <a:gd name="T3" fmla="*/ 212 h 2536"/>
                <a:gd name="T4" fmla="*/ 2659 w 3422"/>
                <a:gd name="T5" fmla="*/ 486 h 2536"/>
                <a:gd name="T6" fmla="*/ 2782 w 3422"/>
                <a:gd name="T7" fmla="*/ 825 h 2536"/>
                <a:gd name="T8" fmla="*/ 3094 w 3422"/>
                <a:gd name="T9" fmla="*/ 984 h 2536"/>
                <a:gd name="T10" fmla="*/ 3317 w 3422"/>
                <a:gd name="T11" fmla="*/ 1253 h 2536"/>
                <a:gd name="T12" fmla="*/ 3419 w 3422"/>
                <a:gd name="T13" fmla="*/ 1593 h 2536"/>
                <a:gd name="T14" fmla="*/ 3383 w 3422"/>
                <a:gd name="T15" fmla="*/ 1921 h 2536"/>
                <a:gd name="T16" fmla="*/ 3235 w 3422"/>
                <a:gd name="T17" fmla="*/ 2207 h 2536"/>
                <a:gd name="T18" fmla="*/ 2991 w 3422"/>
                <a:gd name="T19" fmla="*/ 2422 h 2536"/>
                <a:gd name="T20" fmla="*/ 2692 w 3422"/>
                <a:gd name="T21" fmla="*/ 2529 h 2536"/>
                <a:gd name="T22" fmla="*/ 2039 w 3422"/>
                <a:gd name="T23" fmla="*/ 2514 h 2536"/>
                <a:gd name="T24" fmla="*/ 2006 w 3422"/>
                <a:gd name="T25" fmla="*/ 2419 h 2536"/>
                <a:gd name="T26" fmla="*/ 2077 w 3422"/>
                <a:gd name="T27" fmla="*/ 2348 h 2536"/>
                <a:gd name="T28" fmla="*/ 2800 w 3422"/>
                <a:gd name="T29" fmla="*/ 2303 h 2536"/>
                <a:gd name="T30" fmla="*/ 3052 w 3422"/>
                <a:gd name="T31" fmla="*/ 2127 h 2536"/>
                <a:gd name="T32" fmla="*/ 3204 w 3422"/>
                <a:gd name="T33" fmla="*/ 1857 h 2536"/>
                <a:gd name="T34" fmla="*/ 3221 w 3422"/>
                <a:gd name="T35" fmla="*/ 1546 h 2536"/>
                <a:gd name="T36" fmla="*/ 3109 w 3422"/>
                <a:gd name="T37" fmla="*/ 1274 h 2536"/>
                <a:gd name="T38" fmla="*/ 2900 w 3422"/>
                <a:gd name="T39" fmla="*/ 1077 h 2536"/>
                <a:gd name="T40" fmla="*/ 2662 w 3422"/>
                <a:gd name="T41" fmla="*/ 989 h 2536"/>
                <a:gd name="T42" fmla="*/ 2604 w 3422"/>
                <a:gd name="T43" fmla="*/ 910 h 2536"/>
                <a:gd name="T44" fmla="*/ 2505 w 3422"/>
                <a:gd name="T45" fmla="*/ 596 h 2536"/>
                <a:gd name="T46" fmla="*/ 2296 w 3422"/>
                <a:gd name="T47" fmla="*/ 354 h 2536"/>
                <a:gd name="T48" fmla="*/ 2007 w 3422"/>
                <a:gd name="T49" fmla="*/ 214 h 2536"/>
                <a:gd name="T50" fmla="*/ 1676 w 3422"/>
                <a:gd name="T51" fmla="*/ 199 h 2536"/>
                <a:gd name="T52" fmla="*/ 1377 w 3422"/>
                <a:gd name="T53" fmla="*/ 314 h 2536"/>
                <a:gd name="T54" fmla="*/ 1146 w 3422"/>
                <a:gd name="T55" fmla="*/ 534 h 2536"/>
                <a:gd name="T56" fmla="*/ 1040 w 3422"/>
                <a:gd name="T57" fmla="*/ 690 h 2536"/>
                <a:gd name="T58" fmla="*/ 924 w 3422"/>
                <a:gd name="T59" fmla="*/ 684 h 2536"/>
                <a:gd name="T60" fmla="*/ 705 w 3422"/>
                <a:gd name="T61" fmla="*/ 703 h 2536"/>
                <a:gd name="T62" fmla="*/ 538 w 3422"/>
                <a:gd name="T63" fmla="*/ 849 h 2536"/>
                <a:gd name="T64" fmla="*/ 492 w 3422"/>
                <a:gd name="T65" fmla="*/ 1068 h 2536"/>
                <a:gd name="T66" fmla="*/ 511 w 3422"/>
                <a:gd name="T67" fmla="*/ 1212 h 2536"/>
                <a:gd name="T68" fmla="*/ 382 w 3422"/>
                <a:gd name="T69" fmla="*/ 1326 h 2536"/>
                <a:gd name="T70" fmla="*/ 231 w 3422"/>
                <a:gd name="T71" fmla="*/ 1539 h 2536"/>
                <a:gd name="T72" fmla="*/ 193 w 3422"/>
                <a:gd name="T73" fmla="*/ 1808 h 2536"/>
                <a:gd name="T74" fmla="*/ 293 w 3422"/>
                <a:gd name="T75" fmla="*/ 2086 h 2536"/>
                <a:gd name="T76" fmla="*/ 503 w 3422"/>
                <a:gd name="T77" fmla="*/ 2282 h 2536"/>
                <a:gd name="T78" fmla="*/ 1322 w 3422"/>
                <a:gd name="T79" fmla="*/ 2346 h 2536"/>
                <a:gd name="T80" fmla="*/ 1407 w 3422"/>
                <a:gd name="T81" fmla="*/ 2399 h 2536"/>
                <a:gd name="T82" fmla="*/ 1396 w 3422"/>
                <a:gd name="T83" fmla="*/ 2501 h 2536"/>
                <a:gd name="T84" fmla="*/ 711 w 3422"/>
                <a:gd name="T85" fmla="*/ 2536 h 2536"/>
                <a:gd name="T86" fmla="*/ 408 w 3422"/>
                <a:gd name="T87" fmla="*/ 2448 h 2536"/>
                <a:gd name="T88" fmla="*/ 163 w 3422"/>
                <a:gd name="T89" fmla="*/ 2231 h 2536"/>
                <a:gd name="T90" fmla="*/ 24 w 3422"/>
                <a:gd name="T91" fmla="*/ 1940 h 2536"/>
                <a:gd name="T92" fmla="*/ 11 w 3422"/>
                <a:gd name="T93" fmla="*/ 1618 h 2536"/>
                <a:gd name="T94" fmla="*/ 132 w 3422"/>
                <a:gd name="T95" fmla="*/ 1325 h 2536"/>
                <a:gd name="T96" fmla="*/ 305 w 3422"/>
                <a:gd name="T97" fmla="*/ 1103 h 2536"/>
                <a:gd name="T98" fmla="*/ 327 w 3422"/>
                <a:gd name="T99" fmla="*/ 857 h 2536"/>
                <a:gd name="T100" fmla="*/ 479 w 3422"/>
                <a:gd name="T101" fmla="*/ 626 h 2536"/>
                <a:gd name="T102" fmla="*/ 725 w 3422"/>
                <a:gd name="T103" fmla="*/ 499 h 2536"/>
                <a:gd name="T104" fmla="*/ 982 w 3422"/>
                <a:gd name="T105" fmla="*/ 439 h 2536"/>
                <a:gd name="T106" fmla="*/ 1212 w 3422"/>
                <a:gd name="T107" fmla="*/ 197 h 2536"/>
                <a:gd name="T108" fmla="*/ 1525 w 3422"/>
                <a:gd name="T109" fmla="*/ 41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2" h="2536">
                  <a:moveTo>
                    <a:pt x="1805" y="0"/>
                  </a:moveTo>
                  <a:lnTo>
                    <a:pt x="1879" y="3"/>
                  </a:lnTo>
                  <a:lnTo>
                    <a:pt x="1952" y="12"/>
                  </a:lnTo>
                  <a:lnTo>
                    <a:pt x="2025" y="25"/>
                  </a:lnTo>
                  <a:lnTo>
                    <a:pt x="2095" y="44"/>
                  </a:lnTo>
                  <a:lnTo>
                    <a:pt x="2164" y="68"/>
                  </a:lnTo>
                  <a:lnTo>
                    <a:pt x="2231" y="96"/>
                  </a:lnTo>
                  <a:lnTo>
                    <a:pt x="2296" y="130"/>
                  </a:lnTo>
                  <a:lnTo>
                    <a:pt x="2357" y="168"/>
                  </a:lnTo>
                  <a:lnTo>
                    <a:pt x="2418" y="212"/>
                  </a:lnTo>
                  <a:lnTo>
                    <a:pt x="2474" y="260"/>
                  </a:lnTo>
                  <a:lnTo>
                    <a:pt x="2527" y="312"/>
                  </a:lnTo>
                  <a:lnTo>
                    <a:pt x="2575" y="367"/>
                  </a:lnTo>
                  <a:lnTo>
                    <a:pt x="2619" y="425"/>
                  </a:lnTo>
                  <a:lnTo>
                    <a:pt x="2659" y="486"/>
                  </a:lnTo>
                  <a:lnTo>
                    <a:pt x="2693" y="549"/>
                  </a:lnTo>
                  <a:lnTo>
                    <a:pt x="2723" y="616"/>
                  </a:lnTo>
                  <a:lnTo>
                    <a:pt x="2748" y="683"/>
                  </a:lnTo>
                  <a:lnTo>
                    <a:pt x="2768" y="754"/>
                  </a:lnTo>
                  <a:lnTo>
                    <a:pt x="2782" y="825"/>
                  </a:lnTo>
                  <a:lnTo>
                    <a:pt x="2851" y="846"/>
                  </a:lnTo>
                  <a:lnTo>
                    <a:pt x="2916" y="873"/>
                  </a:lnTo>
                  <a:lnTo>
                    <a:pt x="2979" y="905"/>
                  </a:lnTo>
                  <a:lnTo>
                    <a:pt x="3038" y="943"/>
                  </a:lnTo>
                  <a:lnTo>
                    <a:pt x="3094" y="984"/>
                  </a:lnTo>
                  <a:lnTo>
                    <a:pt x="3146" y="1030"/>
                  </a:lnTo>
                  <a:lnTo>
                    <a:pt x="3195" y="1081"/>
                  </a:lnTo>
                  <a:lnTo>
                    <a:pt x="3240" y="1135"/>
                  </a:lnTo>
                  <a:lnTo>
                    <a:pt x="3280" y="1192"/>
                  </a:lnTo>
                  <a:lnTo>
                    <a:pt x="3317" y="1253"/>
                  </a:lnTo>
                  <a:lnTo>
                    <a:pt x="3347" y="1316"/>
                  </a:lnTo>
                  <a:lnTo>
                    <a:pt x="3373" y="1383"/>
                  </a:lnTo>
                  <a:lnTo>
                    <a:pt x="3394" y="1451"/>
                  </a:lnTo>
                  <a:lnTo>
                    <a:pt x="3409" y="1522"/>
                  </a:lnTo>
                  <a:lnTo>
                    <a:pt x="3419" y="1593"/>
                  </a:lnTo>
                  <a:lnTo>
                    <a:pt x="3422" y="1667"/>
                  </a:lnTo>
                  <a:lnTo>
                    <a:pt x="3420" y="1731"/>
                  </a:lnTo>
                  <a:lnTo>
                    <a:pt x="3412" y="1796"/>
                  </a:lnTo>
                  <a:lnTo>
                    <a:pt x="3400" y="1859"/>
                  </a:lnTo>
                  <a:lnTo>
                    <a:pt x="3383" y="1921"/>
                  </a:lnTo>
                  <a:lnTo>
                    <a:pt x="3362" y="1983"/>
                  </a:lnTo>
                  <a:lnTo>
                    <a:pt x="3337" y="2042"/>
                  </a:lnTo>
                  <a:lnTo>
                    <a:pt x="3307" y="2099"/>
                  </a:lnTo>
                  <a:lnTo>
                    <a:pt x="3273" y="2154"/>
                  </a:lnTo>
                  <a:lnTo>
                    <a:pt x="3235" y="2207"/>
                  </a:lnTo>
                  <a:lnTo>
                    <a:pt x="3192" y="2257"/>
                  </a:lnTo>
                  <a:lnTo>
                    <a:pt x="3146" y="2304"/>
                  </a:lnTo>
                  <a:lnTo>
                    <a:pt x="3096" y="2348"/>
                  </a:lnTo>
                  <a:lnTo>
                    <a:pt x="3045" y="2386"/>
                  </a:lnTo>
                  <a:lnTo>
                    <a:pt x="2991" y="2422"/>
                  </a:lnTo>
                  <a:lnTo>
                    <a:pt x="2934" y="2452"/>
                  </a:lnTo>
                  <a:lnTo>
                    <a:pt x="2876" y="2478"/>
                  </a:lnTo>
                  <a:lnTo>
                    <a:pt x="2816" y="2500"/>
                  </a:lnTo>
                  <a:lnTo>
                    <a:pt x="2754" y="2516"/>
                  </a:lnTo>
                  <a:lnTo>
                    <a:pt x="2692" y="2529"/>
                  </a:lnTo>
                  <a:lnTo>
                    <a:pt x="2628" y="2535"/>
                  </a:lnTo>
                  <a:lnTo>
                    <a:pt x="2099" y="2535"/>
                  </a:lnTo>
                  <a:lnTo>
                    <a:pt x="2077" y="2533"/>
                  </a:lnTo>
                  <a:lnTo>
                    <a:pt x="2057" y="2526"/>
                  </a:lnTo>
                  <a:lnTo>
                    <a:pt x="2039" y="2514"/>
                  </a:lnTo>
                  <a:lnTo>
                    <a:pt x="2025" y="2500"/>
                  </a:lnTo>
                  <a:lnTo>
                    <a:pt x="2013" y="2482"/>
                  </a:lnTo>
                  <a:lnTo>
                    <a:pt x="2006" y="2462"/>
                  </a:lnTo>
                  <a:lnTo>
                    <a:pt x="2004" y="2440"/>
                  </a:lnTo>
                  <a:lnTo>
                    <a:pt x="2006" y="2419"/>
                  </a:lnTo>
                  <a:lnTo>
                    <a:pt x="2013" y="2399"/>
                  </a:lnTo>
                  <a:lnTo>
                    <a:pt x="2025" y="2381"/>
                  </a:lnTo>
                  <a:lnTo>
                    <a:pt x="2039" y="2367"/>
                  </a:lnTo>
                  <a:lnTo>
                    <a:pt x="2057" y="2355"/>
                  </a:lnTo>
                  <a:lnTo>
                    <a:pt x="2077" y="2348"/>
                  </a:lnTo>
                  <a:lnTo>
                    <a:pt x="2099" y="2346"/>
                  </a:lnTo>
                  <a:lnTo>
                    <a:pt x="2617" y="2346"/>
                  </a:lnTo>
                  <a:lnTo>
                    <a:pt x="2681" y="2338"/>
                  </a:lnTo>
                  <a:lnTo>
                    <a:pt x="2741" y="2323"/>
                  </a:lnTo>
                  <a:lnTo>
                    <a:pt x="2800" y="2303"/>
                  </a:lnTo>
                  <a:lnTo>
                    <a:pt x="2856" y="2277"/>
                  </a:lnTo>
                  <a:lnTo>
                    <a:pt x="2910" y="2247"/>
                  </a:lnTo>
                  <a:lnTo>
                    <a:pt x="2961" y="2211"/>
                  </a:lnTo>
                  <a:lnTo>
                    <a:pt x="3008" y="2172"/>
                  </a:lnTo>
                  <a:lnTo>
                    <a:pt x="3052" y="2127"/>
                  </a:lnTo>
                  <a:lnTo>
                    <a:pt x="3091" y="2079"/>
                  </a:lnTo>
                  <a:lnTo>
                    <a:pt x="3126" y="2028"/>
                  </a:lnTo>
                  <a:lnTo>
                    <a:pt x="3158" y="1973"/>
                  </a:lnTo>
                  <a:lnTo>
                    <a:pt x="3184" y="1916"/>
                  </a:lnTo>
                  <a:lnTo>
                    <a:pt x="3204" y="1857"/>
                  </a:lnTo>
                  <a:lnTo>
                    <a:pt x="3219" y="1795"/>
                  </a:lnTo>
                  <a:lnTo>
                    <a:pt x="3228" y="1731"/>
                  </a:lnTo>
                  <a:lnTo>
                    <a:pt x="3231" y="1667"/>
                  </a:lnTo>
                  <a:lnTo>
                    <a:pt x="3228" y="1606"/>
                  </a:lnTo>
                  <a:lnTo>
                    <a:pt x="3221" y="1546"/>
                  </a:lnTo>
                  <a:lnTo>
                    <a:pt x="3208" y="1488"/>
                  </a:lnTo>
                  <a:lnTo>
                    <a:pt x="3190" y="1430"/>
                  </a:lnTo>
                  <a:lnTo>
                    <a:pt x="3167" y="1375"/>
                  </a:lnTo>
                  <a:lnTo>
                    <a:pt x="3140" y="1324"/>
                  </a:lnTo>
                  <a:lnTo>
                    <a:pt x="3109" y="1274"/>
                  </a:lnTo>
                  <a:lnTo>
                    <a:pt x="3075" y="1227"/>
                  </a:lnTo>
                  <a:lnTo>
                    <a:pt x="3036" y="1184"/>
                  </a:lnTo>
                  <a:lnTo>
                    <a:pt x="2993" y="1144"/>
                  </a:lnTo>
                  <a:lnTo>
                    <a:pt x="2949" y="1109"/>
                  </a:lnTo>
                  <a:lnTo>
                    <a:pt x="2900" y="1077"/>
                  </a:lnTo>
                  <a:lnTo>
                    <a:pt x="2849" y="1048"/>
                  </a:lnTo>
                  <a:lnTo>
                    <a:pt x="2796" y="1026"/>
                  </a:lnTo>
                  <a:lnTo>
                    <a:pt x="2740" y="1008"/>
                  </a:lnTo>
                  <a:lnTo>
                    <a:pt x="2682" y="996"/>
                  </a:lnTo>
                  <a:lnTo>
                    <a:pt x="2662" y="989"/>
                  </a:lnTo>
                  <a:lnTo>
                    <a:pt x="2644" y="980"/>
                  </a:lnTo>
                  <a:lnTo>
                    <a:pt x="2629" y="966"/>
                  </a:lnTo>
                  <a:lnTo>
                    <a:pt x="2616" y="950"/>
                  </a:lnTo>
                  <a:lnTo>
                    <a:pt x="2608" y="931"/>
                  </a:lnTo>
                  <a:lnTo>
                    <a:pt x="2604" y="910"/>
                  </a:lnTo>
                  <a:lnTo>
                    <a:pt x="2594" y="843"/>
                  </a:lnTo>
                  <a:lnTo>
                    <a:pt x="2579" y="778"/>
                  </a:lnTo>
                  <a:lnTo>
                    <a:pt x="2559" y="714"/>
                  </a:lnTo>
                  <a:lnTo>
                    <a:pt x="2535" y="654"/>
                  </a:lnTo>
                  <a:lnTo>
                    <a:pt x="2505" y="596"/>
                  </a:lnTo>
                  <a:lnTo>
                    <a:pt x="2472" y="541"/>
                  </a:lnTo>
                  <a:lnTo>
                    <a:pt x="2433" y="489"/>
                  </a:lnTo>
                  <a:lnTo>
                    <a:pt x="2392" y="440"/>
                  </a:lnTo>
                  <a:lnTo>
                    <a:pt x="2346" y="396"/>
                  </a:lnTo>
                  <a:lnTo>
                    <a:pt x="2296" y="354"/>
                  </a:lnTo>
                  <a:lnTo>
                    <a:pt x="2244" y="317"/>
                  </a:lnTo>
                  <a:lnTo>
                    <a:pt x="2189" y="285"/>
                  </a:lnTo>
                  <a:lnTo>
                    <a:pt x="2131" y="255"/>
                  </a:lnTo>
                  <a:lnTo>
                    <a:pt x="2069" y="233"/>
                  </a:lnTo>
                  <a:lnTo>
                    <a:pt x="2007" y="214"/>
                  </a:lnTo>
                  <a:lnTo>
                    <a:pt x="1942" y="199"/>
                  </a:lnTo>
                  <a:lnTo>
                    <a:pt x="1875" y="191"/>
                  </a:lnTo>
                  <a:lnTo>
                    <a:pt x="1806" y="189"/>
                  </a:lnTo>
                  <a:lnTo>
                    <a:pt x="1740" y="191"/>
                  </a:lnTo>
                  <a:lnTo>
                    <a:pt x="1676" y="199"/>
                  </a:lnTo>
                  <a:lnTo>
                    <a:pt x="1612" y="213"/>
                  </a:lnTo>
                  <a:lnTo>
                    <a:pt x="1551" y="231"/>
                  </a:lnTo>
                  <a:lnTo>
                    <a:pt x="1490" y="253"/>
                  </a:lnTo>
                  <a:lnTo>
                    <a:pt x="1432" y="281"/>
                  </a:lnTo>
                  <a:lnTo>
                    <a:pt x="1377" y="314"/>
                  </a:lnTo>
                  <a:lnTo>
                    <a:pt x="1324" y="350"/>
                  </a:lnTo>
                  <a:lnTo>
                    <a:pt x="1275" y="390"/>
                  </a:lnTo>
                  <a:lnTo>
                    <a:pt x="1229" y="434"/>
                  </a:lnTo>
                  <a:lnTo>
                    <a:pt x="1186" y="483"/>
                  </a:lnTo>
                  <a:lnTo>
                    <a:pt x="1146" y="534"/>
                  </a:lnTo>
                  <a:lnTo>
                    <a:pt x="1112" y="589"/>
                  </a:lnTo>
                  <a:lnTo>
                    <a:pt x="1081" y="648"/>
                  </a:lnTo>
                  <a:lnTo>
                    <a:pt x="1071" y="664"/>
                  </a:lnTo>
                  <a:lnTo>
                    <a:pt x="1057" y="679"/>
                  </a:lnTo>
                  <a:lnTo>
                    <a:pt x="1040" y="690"/>
                  </a:lnTo>
                  <a:lnTo>
                    <a:pt x="1022" y="698"/>
                  </a:lnTo>
                  <a:lnTo>
                    <a:pt x="1003" y="702"/>
                  </a:lnTo>
                  <a:lnTo>
                    <a:pt x="982" y="701"/>
                  </a:lnTo>
                  <a:lnTo>
                    <a:pt x="962" y="696"/>
                  </a:lnTo>
                  <a:lnTo>
                    <a:pt x="924" y="684"/>
                  </a:lnTo>
                  <a:lnTo>
                    <a:pt x="883" y="677"/>
                  </a:lnTo>
                  <a:lnTo>
                    <a:pt x="842" y="675"/>
                  </a:lnTo>
                  <a:lnTo>
                    <a:pt x="794" y="678"/>
                  </a:lnTo>
                  <a:lnTo>
                    <a:pt x="748" y="687"/>
                  </a:lnTo>
                  <a:lnTo>
                    <a:pt x="705" y="703"/>
                  </a:lnTo>
                  <a:lnTo>
                    <a:pt x="664" y="723"/>
                  </a:lnTo>
                  <a:lnTo>
                    <a:pt x="627" y="748"/>
                  </a:lnTo>
                  <a:lnTo>
                    <a:pt x="593" y="778"/>
                  </a:lnTo>
                  <a:lnTo>
                    <a:pt x="563" y="812"/>
                  </a:lnTo>
                  <a:lnTo>
                    <a:pt x="538" y="849"/>
                  </a:lnTo>
                  <a:lnTo>
                    <a:pt x="518" y="890"/>
                  </a:lnTo>
                  <a:lnTo>
                    <a:pt x="502" y="933"/>
                  </a:lnTo>
                  <a:lnTo>
                    <a:pt x="493" y="979"/>
                  </a:lnTo>
                  <a:lnTo>
                    <a:pt x="490" y="1027"/>
                  </a:lnTo>
                  <a:lnTo>
                    <a:pt x="492" y="1068"/>
                  </a:lnTo>
                  <a:lnTo>
                    <a:pt x="499" y="1109"/>
                  </a:lnTo>
                  <a:lnTo>
                    <a:pt x="510" y="1148"/>
                  </a:lnTo>
                  <a:lnTo>
                    <a:pt x="516" y="1170"/>
                  </a:lnTo>
                  <a:lnTo>
                    <a:pt x="516" y="1192"/>
                  </a:lnTo>
                  <a:lnTo>
                    <a:pt x="511" y="1212"/>
                  </a:lnTo>
                  <a:lnTo>
                    <a:pt x="501" y="1232"/>
                  </a:lnTo>
                  <a:lnTo>
                    <a:pt x="487" y="1249"/>
                  </a:lnTo>
                  <a:lnTo>
                    <a:pt x="469" y="1263"/>
                  </a:lnTo>
                  <a:lnTo>
                    <a:pt x="424" y="1292"/>
                  </a:lnTo>
                  <a:lnTo>
                    <a:pt x="382" y="1326"/>
                  </a:lnTo>
                  <a:lnTo>
                    <a:pt x="344" y="1363"/>
                  </a:lnTo>
                  <a:lnTo>
                    <a:pt x="309" y="1402"/>
                  </a:lnTo>
                  <a:lnTo>
                    <a:pt x="279" y="1446"/>
                  </a:lnTo>
                  <a:lnTo>
                    <a:pt x="253" y="1492"/>
                  </a:lnTo>
                  <a:lnTo>
                    <a:pt x="231" y="1539"/>
                  </a:lnTo>
                  <a:lnTo>
                    <a:pt x="213" y="1589"/>
                  </a:lnTo>
                  <a:lnTo>
                    <a:pt x="201" y="1641"/>
                  </a:lnTo>
                  <a:lnTo>
                    <a:pt x="192" y="1694"/>
                  </a:lnTo>
                  <a:lnTo>
                    <a:pt x="190" y="1748"/>
                  </a:lnTo>
                  <a:lnTo>
                    <a:pt x="193" y="1808"/>
                  </a:lnTo>
                  <a:lnTo>
                    <a:pt x="203" y="1868"/>
                  </a:lnTo>
                  <a:lnTo>
                    <a:pt x="217" y="1927"/>
                  </a:lnTo>
                  <a:lnTo>
                    <a:pt x="238" y="1983"/>
                  </a:lnTo>
                  <a:lnTo>
                    <a:pt x="263" y="2036"/>
                  </a:lnTo>
                  <a:lnTo>
                    <a:pt x="293" y="2086"/>
                  </a:lnTo>
                  <a:lnTo>
                    <a:pt x="328" y="2133"/>
                  </a:lnTo>
                  <a:lnTo>
                    <a:pt x="367" y="2177"/>
                  </a:lnTo>
                  <a:lnTo>
                    <a:pt x="408" y="2216"/>
                  </a:lnTo>
                  <a:lnTo>
                    <a:pt x="454" y="2251"/>
                  </a:lnTo>
                  <a:lnTo>
                    <a:pt x="503" y="2282"/>
                  </a:lnTo>
                  <a:lnTo>
                    <a:pt x="554" y="2307"/>
                  </a:lnTo>
                  <a:lnTo>
                    <a:pt x="608" y="2326"/>
                  </a:lnTo>
                  <a:lnTo>
                    <a:pt x="663" y="2340"/>
                  </a:lnTo>
                  <a:lnTo>
                    <a:pt x="719" y="2346"/>
                  </a:lnTo>
                  <a:lnTo>
                    <a:pt x="1322" y="2346"/>
                  </a:lnTo>
                  <a:lnTo>
                    <a:pt x="1344" y="2349"/>
                  </a:lnTo>
                  <a:lnTo>
                    <a:pt x="1364" y="2356"/>
                  </a:lnTo>
                  <a:lnTo>
                    <a:pt x="1381" y="2367"/>
                  </a:lnTo>
                  <a:lnTo>
                    <a:pt x="1396" y="2381"/>
                  </a:lnTo>
                  <a:lnTo>
                    <a:pt x="1407" y="2399"/>
                  </a:lnTo>
                  <a:lnTo>
                    <a:pt x="1415" y="2420"/>
                  </a:lnTo>
                  <a:lnTo>
                    <a:pt x="1417" y="2441"/>
                  </a:lnTo>
                  <a:lnTo>
                    <a:pt x="1415" y="2463"/>
                  </a:lnTo>
                  <a:lnTo>
                    <a:pt x="1407" y="2483"/>
                  </a:lnTo>
                  <a:lnTo>
                    <a:pt x="1396" y="2501"/>
                  </a:lnTo>
                  <a:lnTo>
                    <a:pt x="1381" y="2515"/>
                  </a:lnTo>
                  <a:lnTo>
                    <a:pt x="1364" y="2527"/>
                  </a:lnTo>
                  <a:lnTo>
                    <a:pt x="1344" y="2534"/>
                  </a:lnTo>
                  <a:lnTo>
                    <a:pt x="1322" y="2536"/>
                  </a:lnTo>
                  <a:lnTo>
                    <a:pt x="711" y="2536"/>
                  </a:lnTo>
                  <a:lnTo>
                    <a:pt x="648" y="2530"/>
                  </a:lnTo>
                  <a:lnTo>
                    <a:pt x="586" y="2517"/>
                  </a:lnTo>
                  <a:lnTo>
                    <a:pt x="525" y="2500"/>
                  </a:lnTo>
                  <a:lnTo>
                    <a:pt x="466" y="2476"/>
                  </a:lnTo>
                  <a:lnTo>
                    <a:pt x="408" y="2448"/>
                  </a:lnTo>
                  <a:lnTo>
                    <a:pt x="353" y="2413"/>
                  </a:lnTo>
                  <a:lnTo>
                    <a:pt x="301" y="2374"/>
                  </a:lnTo>
                  <a:lnTo>
                    <a:pt x="252" y="2330"/>
                  </a:lnTo>
                  <a:lnTo>
                    <a:pt x="205" y="2282"/>
                  </a:lnTo>
                  <a:lnTo>
                    <a:pt x="163" y="2231"/>
                  </a:lnTo>
                  <a:lnTo>
                    <a:pt x="126" y="2177"/>
                  </a:lnTo>
                  <a:lnTo>
                    <a:pt x="93" y="2120"/>
                  </a:lnTo>
                  <a:lnTo>
                    <a:pt x="64" y="2062"/>
                  </a:lnTo>
                  <a:lnTo>
                    <a:pt x="42" y="2001"/>
                  </a:lnTo>
                  <a:lnTo>
                    <a:pt x="24" y="1940"/>
                  </a:lnTo>
                  <a:lnTo>
                    <a:pt x="10" y="1877"/>
                  </a:lnTo>
                  <a:lnTo>
                    <a:pt x="3" y="1813"/>
                  </a:lnTo>
                  <a:lnTo>
                    <a:pt x="0" y="1748"/>
                  </a:lnTo>
                  <a:lnTo>
                    <a:pt x="3" y="1683"/>
                  </a:lnTo>
                  <a:lnTo>
                    <a:pt x="11" y="1618"/>
                  </a:lnTo>
                  <a:lnTo>
                    <a:pt x="25" y="1556"/>
                  </a:lnTo>
                  <a:lnTo>
                    <a:pt x="45" y="1495"/>
                  </a:lnTo>
                  <a:lnTo>
                    <a:pt x="69" y="1436"/>
                  </a:lnTo>
                  <a:lnTo>
                    <a:pt x="98" y="1379"/>
                  </a:lnTo>
                  <a:lnTo>
                    <a:pt x="132" y="1325"/>
                  </a:lnTo>
                  <a:lnTo>
                    <a:pt x="170" y="1274"/>
                  </a:lnTo>
                  <a:lnTo>
                    <a:pt x="213" y="1225"/>
                  </a:lnTo>
                  <a:lnTo>
                    <a:pt x="260" y="1181"/>
                  </a:lnTo>
                  <a:lnTo>
                    <a:pt x="311" y="1141"/>
                  </a:lnTo>
                  <a:lnTo>
                    <a:pt x="305" y="1103"/>
                  </a:lnTo>
                  <a:lnTo>
                    <a:pt x="301" y="1066"/>
                  </a:lnTo>
                  <a:lnTo>
                    <a:pt x="299" y="1028"/>
                  </a:lnTo>
                  <a:lnTo>
                    <a:pt x="302" y="970"/>
                  </a:lnTo>
                  <a:lnTo>
                    <a:pt x="312" y="913"/>
                  </a:lnTo>
                  <a:lnTo>
                    <a:pt x="327" y="857"/>
                  </a:lnTo>
                  <a:lnTo>
                    <a:pt x="348" y="805"/>
                  </a:lnTo>
                  <a:lnTo>
                    <a:pt x="374" y="755"/>
                  </a:lnTo>
                  <a:lnTo>
                    <a:pt x="404" y="708"/>
                  </a:lnTo>
                  <a:lnTo>
                    <a:pt x="440" y="665"/>
                  </a:lnTo>
                  <a:lnTo>
                    <a:pt x="479" y="626"/>
                  </a:lnTo>
                  <a:lnTo>
                    <a:pt x="522" y="591"/>
                  </a:lnTo>
                  <a:lnTo>
                    <a:pt x="569" y="561"/>
                  </a:lnTo>
                  <a:lnTo>
                    <a:pt x="618" y="535"/>
                  </a:lnTo>
                  <a:lnTo>
                    <a:pt x="671" y="514"/>
                  </a:lnTo>
                  <a:lnTo>
                    <a:pt x="725" y="499"/>
                  </a:lnTo>
                  <a:lnTo>
                    <a:pt x="784" y="490"/>
                  </a:lnTo>
                  <a:lnTo>
                    <a:pt x="842" y="486"/>
                  </a:lnTo>
                  <a:lnTo>
                    <a:pt x="895" y="489"/>
                  </a:lnTo>
                  <a:lnTo>
                    <a:pt x="946" y="496"/>
                  </a:lnTo>
                  <a:lnTo>
                    <a:pt x="982" y="439"/>
                  </a:lnTo>
                  <a:lnTo>
                    <a:pt x="1021" y="384"/>
                  </a:lnTo>
                  <a:lnTo>
                    <a:pt x="1063" y="333"/>
                  </a:lnTo>
                  <a:lnTo>
                    <a:pt x="1110" y="285"/>
                  </a:lnTo>
                  <a:lnTo>
                    <a:pt x="1160" y="239"/>
                  </a:lnTo>
                  <a:lnTo>
                    <a:pt x="1212" y="197"/>
                  </a:lnTo>
                  <a:lnTo>
                    <a:pt x="1268" y="158"/>
                  </a:lnTo>
                  <a:lnTo>
                    <a:pt x="1329" y="122"/>
                  </a:lnTo>
                  <a:lnTo>
                    <a:pt x="1393" y="90"/>
                  </a:lnTo>
                  <a:lnTo>
                    <a:pt x="1457" y="62"/>
                  </a:lnTo>
                  <a:lnTo>
                    <a:pt x="1525" y="41"/>
                  </a:lnTo>
                  <a:lnTo>
                    <a:pt x="1593" y="23"/>
                  </a:lnTo>
                  <a:lnTo>
                    <a:pt x="1663" y="10"/>
                  </a:lnTo>
                  <a:lnTo>
                    <a:pt x="1734" y="3"/>
                  </a:lnTo>
                  <a:lnTo>
                    <a:pt x="18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59"/>
            <p:cNvSpPr>
              <a:spLocks/>
            </p:cNvSpPr>
            <p:nvPr/>
          </p:nvSpPr>
          <p:spPr bwMode="auto">
            <a:xfrm>
              <a:off x="2730500" y="2130425"/>
              <a:ext cx="190500" cy="314325"/>
            </a:xfrm>
            <a:custGeom>
              <a:avLst/>
              <a:gdLst>
                <a:gd name="T0" fmla="*/ 597 w 1194"/>
                <a:gd name="T1" fmla="*/ 0 h 1985"/>
                <a:gd name="T2" fmla="*/ 616 w 1194"/>
                <a:gd name="T3" fmla="*/ 1 h 1985"/>
                <a:gd name="T4" fmla="*/ 633 w 1194"/>
                <a:gd name="T5" fmla="*/ 7 h 1985"/>
                <a:gd name="T6" fmla="*/ 650 w 1194"/>
                <a:gd name="T7" fmla="*/ 16 h 1985"/>
                <a:gd name="T8" fmla="*/ 664 w 1194"/>
                <a:gd name="T9" fmla="*/ 28 h 1985"/>
                <a:gd name="T10" fmla="*/ 1167 w 1194"/>
                <a:gd name="T11" fmla="*/ 530 h 1985"/>
                <a:gd name="T12" fmla="*/ 1181 w 1194"/>
                <a:gd name="T13" fmla="*/ 547 h 1985"/>
                <a:gd name="T14" fmla="*/ 1190 w 1194"/>
                <a:gd name="T15" fmla="*/ 567 h 1985"/>
                <a:gd name="T16" fmla="*/ 1194 w 1194"/>
                <a:gd name="T17" fmla="*/ 587 h 1985"/>
                <a:gd name="T18" fmla="*/ 1194 w 1194"/>
                <a:gd name="T19" fmla="*/ 607 h 1985"/>
                <a:gd name="T20" fmla="*/ 1190 w 1194"/>
                <a:gd name="T21" fmla="*/ 628 h 1985"/>
                <a:gd name="T22" fmla="*/ 1181 w 1194"/>
                <a:gd name="T23" fmla="*/ 647 h 1985"/>
                <a:gd name="T24" fmla="*/ 1167 w 1194"/>
                <a:gd name="T25" fmla="*/ 664 h 1985"/>
                <a:gd name="T26" fmla="*/ 1150 w 1194"/>
                <a:gd name="T27" fmla="*/ 678 h 1985"/>
                <a:gd name="T28" fmla="*/ 1131 w 1194"/>
                <a:gd name="T29" fmla="*/ 687 h 1985"/>
                <a:gd name="T30" fmla="*/ 1110 w 1194"/>
                <a:gd name="T31" fmla="*/ 691 h 1985"/>
                <a:gd name="T32" fmla="*/ 1090 w 1194"/>
                <a:gd name="T33" fmla="*/ 691 h 1985"/>
                <a:gd name="T34" fmla="*/ 1070 w 1194"/>
                <a:gd name="T35" fmla="*/ 687 h 1985"/>
                <a:gd name="T36" fmla="*/ 1050 w 1194"/>
                <a:gd name="T37" fmla="*/ 678 h 1985"/>
                <a:gd name="T38" fmla="*/ 1033 w 1194"/>
                <a:gd name="T39" fmla="*/ 664 h 1985"/>
                <a:gd name="T40" fmla="*/ 692 w 1194"/>
                <a:gd name="T41" fmla="*/ 324 h 1985"/>
                <a:gd name="T42" fmla="*/ 692 w 1194"/>
                <a:gd name="T43" fmla="*/ 1889 h 1985"/>
                <a:gd name="T44" fmla="*/ 689 w 1194"/>
                <a:gd name="T45" fmla="*/ 1912 h 1985"/>
                <a:gd name="T46" fmla="*/ 682 w 1194"/>
                <a:gd name="T47" fmla="*/ 1932 h 1985"/>
                <a:gd name="T48" fmla="*/ 672 w 1194"/>
                <a:gd name="T49" fmla="*/ 1949 h 1985"/>
                <a:gd name="T50" fmla="*/ 657 w 1194"/>
                <a:gd name="T51" fmla="*/ 1964 h 1985"/>
                <a:gd name="T52" fmla="*/ 639 w 1194"/>
                <a:gd name="T53" fmla="*/ 1975 h 1985"/>
                <a:gd name="T54" fmla="*/ 619 w 1194"/>
                <a:gd name="T55" fmla="*/ 1982 h 1985"/>
                <a:gd name="T56" fmla="*/ 597 w 1194"/>
                <a:gd name="T57" fmla="*/ 1985 h 1985"/>
                <a:gd name="T58" fmla="*/ 575 w 1194"/>
                <a:gd name="T59" fmla="*/ 1982 h 1985"/>
                <a:gd name="T60" fmla="*/ 555 w 1194"/>
                <a:gd name="T61" fmla="*/ 1975 h 1985"/>
                <a:gd name="T62" fmla="*/ 538 w 1194"/>
                <a:gd name="T63" fmla="*/ 1964 h 1985"/>
                <a:gd name="T64" fmla="*/ 523 w 1194"/>
                <a:gd name="T65" fmla="*/ 1949 h 1985"/>
                <a:gd name="T66" fmla="*/ 512 w 1194"/>
                <a:gd name="T67" fmla="*/ 1932 h 1985"/>
                <a:gd name="T68" fmla="*/ 504 w 1194"/>
                <a:gd name="T69" fmla="*/ 1912 h 1985"/>
                <a:gd name="T70" fmla="*/ 502 w 1194"/>
                <a:gd name="T71" fmla="*/ 1889 h 1985"/>
                <a:gd name="T72" fmla="*/ 502 w 1194"/>
                <a:gd name="T73" fmla="*/ 324 h 1985"/>
                <a:gd name="T74" fmla="*/ 161 w 1194"/>
                <a:gd name="T75" fmla="*/ 664 h 1985"/>
                <a:gd name="T76" fmla="*/ 146 w 1194"/>
                <a:gd name="T77" fmla="*/ 677 h 1985"/>
                <a:gd name="T78" fmla="*/ 129 w 1194"/>
                <a:gd name="T79" fmla="*/ 685 h 1985"/>
                <a:gd name="T80" fmla="*/ 112 w 1194"/>
                <a:gd name="T81" fmla="*/ 690 h 1985"/>
                <a:gd name="T82" fmla="*/ 94 w 1194"/>
                <a:gd name="T83" fmla="*/ 692 h 1985"/>
                <a:gd name="T84" fmla="*/ 76 w 1194"/>
                <a:gd name="T85" fmla="*/ 690 h 1985"/>
                <a:gd name="T86" fmla="*/ 58 w 1194"/>
                <a:gd name="T87" fmla="*/ 685 h 1985"/>
                <a:gd name="T88" fmla="*/ 42 w 1194"/>
                <a:gd name="T89" fmla="*/ 677 h 1985"/>
                <a:gd name="T90" fmla="*/ 27 w 1194"/>
                <a:gd name="T91" fmla="*/ 664 h 1985"/>
                <a:gd name="T92" fmla="*/ 14 w 1194"/>
                <a:gd name="T93" fmla="*/ 647 h 1985"/>
                <a:gd name="T94" fmla="*/ 4 w 1194"/>
                <a:gd name="T95" fmla="*/ 628 h 1985"/>
                <a:gd name="T96" fmla="*/ 0 w 1194"/>
                <a:gd name="T97" fmla="*/ 607 h 1985"/>
                <a:gd name="T98" fmla="*/ 0 w 1194"/>
                <a:gd name="T99" fmla="*/ 587 h 1985"/>
                <a:gd name="T100" fmla="*/ 4 w 1194"/>
                <a:gd name="T101" fmla="*/ 567 h 1985"/>
                <a:gd name="T102" fmla="*/ 14 w 1194"/>
                <a:gd name="T103" fmla="*/ 547 h 1985"/>
                <a:gd name="T104" fmla="*/ 27 w 1194"/>
                <a:gd name="T105" fmla="*/ 530 h 1985"/>
                <a:gd name="T106" fmla="*/ 530 w 1194"/>
                <a:gd name="T107" fmla="*/ 28 h 1985"/>
                <a:gd name="T108" fmla="*/ 545 w 1194"/>
                <a:gd name="T109" fmla="*/ 16 h 1985"/>
                <a:gd name="T110" fmla="*/ 562 w 1194"/>
                <a:gd name="T111" fmla="*/ 6 h 1985"/>
                <a:gd name="T112" fmla="*/ 579 w 1194"/>
                <a:gd name="T113" fmla="*/ 1 h 1985"/>
                <a:gd name="T114" fmla="*/ 597 w 1194"/>
                <a:gd name="T115" fmla="*/ 0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4" h="1985">
                  <a:moveTo>
                    <a:pt x="597" y="0"/>
                  </a:moveTo>
                  <a:lnTo>
                    <a:pt x="616" y="1"/>
                  </a:lnTo>
                  <a:lnTo>
                    <a:pt x="633" y="7"/>
                  </a:lnTo>
                  <a:lnTo>
                    <a:pt x="650" y="16"/>
                  </a:lnTo>
                  <a:lnTo>
                    <a:pt x="664" y="28"/>
                  </a:lnTo>
                  <a:lnTo>
                    <a:pt x="1167" y="530"/>
                  </a:lnTo>
                  <a:lnTo>
                    <a:pt x="1181" y="547"/>
                  </a:lnTo>
                  <a:lnTo>
                    <a:pt x="1190" y="567"/>
                  </a:lnTo>
                  <a:lnTo>
                    <a:pt x="1194" y="587"/>
                  </a:lnTo>
                  <a:lnTo>
                    <a:pt x="1194" y="607"/>
                  </a:lnTo>
                  <a:lnTo>
                    <a:pt x="1190" y="628"/>
                  </a:lnTo>
                  <a:lnTo>
                    <a:pt x="1181" y="647"/>
                  </a:lnTo>
                  <a:lnTo>
                    <a:pt x="1167" y="664"/>
                  </a:lnTo>
                  <a:lnTo>
                    <a:pt x="1150" y="678"/>
                  </a:lnTo>
                  <a:lnTo>
                    <a:pt x="1131" y="687"/>
                  </a:lnTo>
                  <a:lnTo>
                    <a:pt x="1110" y="691"/>
                  </a:lnTo>
                  <a:lnTo>
                    <a:pt x="1090" y="691"/>
                  </a:lnTo>
                  <a:lnTo>
                    <a:pt x="1070" y="687"/>
                  </a:lnTo>
                  <a:lnTo>
                    <a:pt x="1050" y="678"/>
                  </a:lnTo>
                  <a:lnTo>
                    <a:pt x="1033" y="664"/>
                  </a:lnTo>
                  <a:lnTo>
                    <a:pt x="692" y="324"/>
                  </a:lnTo>
                  <a:lnTo>
                    <a:pt x="692" y="1889"/>
                  </a:lnTo>
                  <a:lnTo>
                    <a:pt x="689" y="1912"/>
                  </a:lnTo>
                  <a:lnTo>
                    <a:pt x="682" y="1932"/>
                  </a:lnTo>
                  <a:lnTo>
                    <a:pt x="672" y="1949"/>
                  </a:lnTo>
                  <a:lnTo>
                    <a:pt x="657" y="1964"/>
                  </a:lnTo>
                  <a:lnTo>
                    <a:pt x="639" y="1975"/>
                  </a:lnTo>
                  <a:lnTo>
                    <a:pt x="619" y="1982"/>
                  </a:lnTo>
                  <a:lnTo>
                    <a:pt x="597" y="1985"/>
                  </a:lnTo>
                  <a:lnTo>
                    <a:pt x="575" y="1982"/>
                  </a:lnTo>
                  <a:lnTo>
                    <a:pt x="555" y="1975"/>
                  </a:lnTo>
                  <a:lnTo>
                    <a:pt x="538" y="1964"/>
                  </a:lnTo>
                  <a:lnTo>
                    <a:pt x="523" y="1949"/>
                  </a:lnTo>
                  <a:lnTo>
                    <a:pt x="512" y="1932"/>
                  </a:lnTo>
                  <a:lnTo>
                    <a:pt x="504" y="1912"/>
                  </a:lnTo>
                  <a:lnTo>
                    <a:pt x="502" y="1889"/>
                  </a:lnTo>
                  <a:lnTo>
                    <a:pt x="502" y="324"/>
                  </a:lnTo>
                  <a:lnTo>
                    <a:pt x="161" y="664"/>
                  </a:lnTo>
                  <a:lnTo>
                    <a:pt x="146" y="677"/>
                  </a:lnTo>
                  <a:lnTo>
                    <a:pt x="129" y="685"/>
                  </a:lnTo>
                  <a:lnTo>
                    <a:pt x="112" y="690"/>
                  </a:lnTo>
                  <a:lnTo>
                    <a:pt x="94" y="692"/>
                  </a:lnTo>
                  <a:lnTo>
                    <a:pt x="76" y="690"/>
                  </a:lnTo>
                  <a:lnTo>
                    <a:pt x="58" y="685"/>
                  </a:lnTo>
                  <a:lnTo>
                    <a:pt x="42" y="677"/>
                  </a:lnTo>
                  <a:lnTo>
                    <a:pt x="27" y="664"/>
                  </a:lnTo>
                  <a:lnTo>
                    <a:pt x="14" y="647"/>
                  </a:lnTo>
                  <a:lnTo>
                    <a:pt x="4" y="628"/>
                  </a:lnTo>
                  <a:lnTo>
                    <a:pt x="0" y="607"/>
                  </a:lnTo>
                  <a:lnTo>
                    <a:pt x="0" y="587"/>
                  </a:lnTo>
                  <a:lnTo>
                    <a:pt x="4" y="567"/>
                  </a:lnTo>
                  <a:lnTo>
                    <a:pt x="14" y="547"/>
                  </a:lnTo>
                  <a:lnTo>
                    <a:pt x="27" y="530"/>
                  </a:lnTo>
                  <a:lnTo>
                    <a:pt x="530" y="28"/>
                  </a:lnTo>
                  <a:lnTo>
                    <a:pt x="545" y="16"/>
                  </a:lnTo>
                  <a:lnTo>
                    <a:pt x="562" y="6"/>
                  </a:lnTo>
                  <a:lnTo>
                    <a:pt x="579" y="1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618920" y="1951208"/>
            <a:ext cx="525463" cy="485775"/>
            <a:chOff x="1619250" y="1951038"/>
            <a:chExt cx="525463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" name="Freeform 64"/>
            <p:cNvSpPr>
              <a:spLocks/>
            </p:cNvSpPr>
            <p:nvPr/>
          </p:nvSpPr>
          <p:spPr bwMode="auto">
            <a:xfrm>
              <a:off x="1619250" y="2185988"/>
              <a:ext cx="525463" cy="250825"/>
            </a:xfrm>
            <a:custGeom>
              <a:avLst/>
              <a:gdLst>
                <a:gd name="T0" fmla="*/ 116 w 3310"/>
                <a:gd name="T1" fmla="*/ 3 h 1585"/>
                <a:gd name="T2" fmla="*/ 154 w 3310"/>
                <a:gd name="T3" fmla="*/ 21 h 1585"/>
                <a:gd name="T4" fmla="*/ 181 w 3310"/>
                <a:gd name="T5" fmla="*/ 53 h 1585"/>
                <a:gd name="T6" fmla="*/ 190 w 3310"/>
                <a:gd name="T7" fmla="*/ 95 h 1585"/>
                <a:gd name="T8" fmla="*/ 193 w 3310"/>
                <a:gd name="T9" fmla="*/ 1021 h 1585"/>
                <a:gd name="T10" fmla="*/ 215 w 3310"/>
                <a:gd name="T11" fmla="*/ 1114 h 1585"/>
                <a:gd name="T12" fmla="*/ 256 w 3310"/>
                <a:gd name="T13" fmla="*/ 1198 h 1585"/>
                <a:gd name="T14" fmla="*/ 314 w 3310"/>
                <a:gd name="T15" fmla="*/ 1271 h 1585"/>
                <a:gd name="T16" fmla="*/ 387 w 3310"/>
                <a:gd name="T17" fmla="*/ 1329 h 1585"/>
                <a:gd name="T18" fmla="*/ 471 w 3310"/>
                <a:gd name="T19" fmla="*/ 1371 h 1585"/>
                <a:gd name="T20" fmla="*/ 565 w 3310"/>
                <a:gd name="T21" fmla="*/ 1393 h 1585"/>
                <a:gd name="T22" fmla="*/ 2695 w 3310"/>
                <a:gd name="T23" fmla="*/ 1395 h 1585"/>
                <a:gd name="T24" fmla="*/ 2792 w 3310"/>
                <a:gd name="T25" fmla="*/ 1384 h 1585"/>
                <a:gd name="T26" fmla="*/ 2882 w 3310"/>
                <a:gd name="T27" fmla="*/ 1352 h 1585"/>
                <a:gd name="T28" fmla="*/ 2961 w 3310"/>
                <a:gd name="T29" fmla="*/ 1302 h 1585"/>
                <a:gd name="T30" fmla="*/ 3026 w 3310"/>
                <a:gd name="T31" fmla="*/ 1237 h 1585"/>
                <a:gd name="T32" fmla="*/ 3076 w 3310"/>
                <a:gd name="T33" fmla="*/ 1158 h 1585"/>
                <a:gd name="T34" fmla="*/ 3108 w 3310"/>
                <a:gd name="T35" fmla="*/ 1069 h 1585"/>
                <a:gd name="T36" fmla="*/ 3120 w 3310"/>
                <a:gd name="T37" fmla="*/ 971 h 1585"/>
                <a:gd name="T38" fmla="*/ 3122 w 3310"/>
                <a:gd name="T39" fmla="*/ 87 h 1585"/>
                <a:gd name="T40" fmla="*/ 3140 w 3310"/>
                <a:gd name="T41" fmla="*/ 50 h 1585"/>
                <a:gd name="T42" fmla="*/ 3173 w 3310"/>
                <a:gd name="T43" fmla="*/ 24 h 1585"/>
                <a:gd name="T44" fmla="*/ 3215 w 3310"/>
                <a:gd name="T45" fmla="*/ 14 h 1585"/>
                <a:gd name="T46" fmla="*/ 3257 w 3310"/>
                <a:gd name="T47" fmla="*/ 24 h 1585"/>
                <a:gd name="T48" fmla="*/ 3289 w 3310"/>
                <a:gd name="T49" fmla="*/ 50 h 1585"/>
                <a:gd name="T50" fmla="*/ 3307 w 3310"/>
                <a:gd name="T51" fmla="*/ 87 h 1585"/>
                <a:gd name="T52" fmla="*/ 3310 w 3310"/>
                <a:gd name="T53" fmla="*/ 971 h 1585"/>
                <a:gd name="T54" fmla="*/ 3297 w 3310"/>
                <a:gd name="T55" fmla="*/ 1095 h 1585"/>
                <a:gd name="T56" fmla="*/ 3261 w 3310"/>
                <a:gd name="T57" fmla="*/ 1210 h 1585"/>
                <a:gd name="T58" fmla="*/ 3205 w 3310"/>
                <a:gd name="T59" fmla="*/ 1314 h 1585"/>
                <a:gd name="T60" fmla="*/ 3129 w 3310"/>
                <a:gd name="T61" fmla="*/ 1406 h 1585"/>
                <a:gd name="T62" fmla="*/ 3038 w 3310"/>
                <a:gd name="T63" fmla="*/ 1481 h 1585"/>
                <a:gd name="T64" fmla="*/ 2934 w 3310"/>
                <a:gd name="T65" fmla="*/ 1537 h 1585"/>
                <a:gd name="T66" fmla="*/ 2819 w 3310"/>
                <a:gd name="T67" fmla="*/ 1573 h 1585"/>
                <a:gd name="T68" fmla="*/ 2695 w 3310"/>
                <a:gd name="T69" fmla="*/ 1585 h 1585"/>
                <a:gd name="T70" fmla="*/ 552 w 3310"/>
                <a:gd name="T71" fmla="*/ 1582 h 1585"/>
                <a:gd name="T72" fmla="*/ 432 w 3310"/>
                <a:gd name="T73" fmla="*/ 1558 h 1585"/>
                <a:gd name="T74" fmla="*/ 322 w 3310"/>
                <a:gd name="T75" fmla="*/ 1511 h 1585"/>
                <a:gd name="T76" fmla="*/ 224 w 3310"/>
                <a:gd name="T77" fmla="*/ 1445 h 1585"/>
                <a:gd name="T78" fmla="*/ 140 w 3310"/>
                <a:gd name="T79" fmla="*/ 1361 h 1585"/>
                <a:gd name="T80" fmla="*/ 74 w 3310"/>
                <a:gd name="T81" fmla="*/ 1264 h 1585"/>
                <a:gd name="T82" fmla="*/ 28 w 3310"/>
                <a:gd name="T83" fmla="*/ 1154 h 1585"/>
                <a:gd name="T84" fmla="*/ 3 w 3310"/>
                <a:gd name="T85" fmla="*/ 1034 h 1585"/>
                <a:gd name="T86" fmla="*/ 0 w 3310"/>
                <a:gd name="T87" fmla="*/ 95 h 1585"/>
                <a:gd name="T88" fmla="*/ 10 w 3310"/>
                <a:gd name="T89" fmla="*/ 53 h 1585"/>
                <a:gd name="T90" fmla="*/ 35 w 3310"/>
                <a:gd name="T91" fmla="*/ 21 h 1585"/>
                <a:gd name="T92" fmla="*/ 73 w 3310"/>
                <a:gd name="T93" fmla="*/ 3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10" h="1585">
                  <a:moveTo>
                    <a:pt x="95" y="0"/>
                  </a:moveTo>
                  <a:lnTo>
                    <a:pt x="116" y="3"/>
                  </a:lnTo>
                  <a:lnTo>
                    <a:pt x="136" y="10"/>
                  </a:lnTo>
                  <a:lnTo>
                    <a:pt x="154" y="21"/>
                  </a:lnTo>
                  <a:lnTo>
                    <a:pt x="169" y="36"/>
                  </a:lnTo>
                  <a:lnTo>
                    <a:pt x="181" y="53"/>
                  </a:lnTo>
                  <a:lnTo>
                    <a:pt x="188" y="73"/>
                  </a:lnTo>
                  <a:lnTo>
                    <a:pt x="190" y="95"/>
                  </a:lnTo>
                  <a:lnTo>
                    <a:pt x="190" y="971"/>
                  </a:lnTo>
                  <a:lnTo>
                    <a:pt x="193" y="1021"/>
                  </a:lnTo>
                  <a:lnTo>
                    <a:pt x="201" y="1069"/>
                  </a:lnTo>
                  <a:lnTo>
                    <a:pt x="215" y="1114"/>
                  </a:lnTo>
                  <a:lnTo>
                    <a:pt x="233" y="1158"/>
                  </a:lnTo>
                  <a:lnTo>
                    <a:pt x="256" y="1198"/>
                  </a:lnTo>
                  <a:lnTo>
                    <a:pt x="283" y="1236"/>
                  </a:lnTo>
                  <a:lnTo>
                    <a:pt x="314" y="1271"/>
                  </a:lnTo>
                  <a:lnTo>
                    <a:pt x="349" y="1302"/>
                  </a:lnTo>
                  <a:lnTo>
                    <a:pt x="387" y="1329"/>
                  </a:lnTo>
                  <a:lnTo>
                    <a:pt x="427" y="1352"/>
                  </a:lnTo>
                  <a:lnTo>
                    <a:pt x="471" y="1371"/>
                  </a:lnTo>
                  <a:lnTo>
                    <a:pt x="518" y="1384"/>
                  </a:lnTo>
                  <a:lnTo>
                    <a:pt x="565" y="1393"/>
                  </a:lnTo>
                  <a:lnTo>
                    <a:pt x="615" y="1395"/>
                  </a:lnTo>
                  <a:lnTo>
                    <a:pt x="2695" y="1395"/>
                  </a:lnTo>
                  <a:lnTo>
                    <a:pt x="2744" y="1393"/>
                  </a:lnTo>
                  <a:lnTo>
                    <a:pt x="2792" y="1384"/>
                  </a:lnTo>
                  <a:lnTo>
                    <a:pt x="2838" y="1371"/>
                  </a:lnTo>
                  <a:lnTo>
                    <a:pt x="2882" y="1352"/>
                  </a:lnTo>
                  <a:lnTo>
                    <a:pt x="2923" y="1329"/>
                  </a:lnTo>
                  <a:lnTo>
                    <a:pt x="2961" y="1302"/>
                  </a:lnTo>
                  <a:lnTo>
                    <a:pt x="2995" y="1271"/>
                  </a:lnTo>
                  <a:lnTo>
                    <a:pt x="3026" y="1237"/>
                  </a:lnTo>
                  <a:lnTo>
                    <a:pt x="3053" y="1199"/>
                  </a:lnTo>
                  <a:lnTo>
                    <a:pt x="3076" y="1158"/>
                  </a:lnTo>
                  <a:lnTo>
                    <a:pt x="3095" y="1115"/>
                  </a:lnTo>
                  <a:lnTo>
                    <a:pt x="3108" y="1069"/>
                  </a:lnTo>
                  <a:lnTo>
                    <a:pt x="3117" y="1021"/>
                  </a:lnTo>
                  <a:lnTo>
                    <a:pt x="3120" y="971"/>
                  </a:lnTo>
                  <a:lnTo>
                    <a:pt x="3120" y="109"/>
                  </a:lnTo>
                  <a:lnTo>
                    <a:pt x="3122" y="87"/>
                  </a:lnTo>
                  <a:lnTo>
                    <a:pt x="3129" y="67"/>
                  </a:lnTo>
                  <a:lnTo>
                    <a:pt x="3140" y="50"/>
                  </a:lnTo>
                  <a:lnTo>
                    <a:pt x="3156" y="35"/>
                  </a:lnTo>
                  <a:lnTo>
                    <a:pt x="3173" y="24"/>
                  </a:lnTo>
                  <a:lnTo>
                    <a:pt x="3193" y="17"/>
                  </a:lnTo>
                  <a:lnTo>
                    <a:pt x="3215" y="14"/>
                  </a:lnTo>
                  <a:lnTo>
                    <a:pt x="3237" y="17"/>
                  </a:lnTo>
                  <a:lnTo>
                    <a:pt x="3257" y="24"/>
                  </a:lnTo>
                  <a:lnTo>
                    <a:pt x="3274" y="35"/>
                  </a:lnTo>
                  <a:lnTo>
                    <a:pt x="3289" y="50"/>
                  </a:lnTo>
                  <a:lnTo>
                    <a:pt x="3300" y="67"/>
                  </a:lnTo>
                  <a:lnTo>
                    <a:pt x="3307" y="87"/>
                  </a:lnTo>
                  <a:lnTo>
                    <a:pt x="3310" y="109"/>
                  </a:lnTo>
                  <a:lnTo>
                    <a:pt x="3310" y="971"/>
                  </a:lnTo>
                  <a:lnTo>
                    <a:pt x="3306" y="1034"/>
                  </a:lnTo>
                  <a:lnTo>
                    <a:pt x="3297" y="1095"/>
                  </a:lnTo>
                  <a:lnTo>
                    <a:pt x="3282" y="1154"/>
                  </a:lnTo>
                  <a:lnTo>
                    <a:pt x="3261" y="1210"/>
                  </a:lnTo>
                  <a:lnTo>
                    <a:pt x="3236" y="1263"/>
                  </a:lnTo>
                  <a:lnTo>
                    <a:pt x="3205" y="1314"/>
                  </a:lnTo>
                  <a:lnTo>
                    <a:pt x="3170" y="1361"/>
                  </a:lnTo>
                  <a:lnTo>
                    <a:pt x="3129" y="1406"/>
                  </a:lnTo>
                  <a:lnTo>
                    <a:pt x="3086" y="1445"/>
                  </a:lnTo>
                  <a:lnTo>
                    <a:pt x="3038" y="1481"/>
                  </a:lnTo>
                  <a:lnTo>
                    <a:pt x="2988" y="1511"/>
                  </a:lnTo>
                  <a:lnTo>
                    <a:pt x="2934" y="1537"/>
                  </a:lnTo>
                  <a:lnTo>
                    <a:pt x="2878" y="1558"/>
                  </a:lnTo>
                  <a:lnTo>
                    <a:pt x="2819" y="1573"/>
                  </a:lnTo>
                  <a:lnTo>
                    <a:pt x="2758" y="1582"/>
                  </a:lnTo>
                  <a:lnTo>
                    <a:pt x="2695" y="1585"/>
                  </a:lnTo>
                  <a:lnTo>
                    <a:pt x="615" y="1585"/>
                  </a:lnTo>
                  <a:lnTo>
                    <a:pt x="552" y="1582"/>
                  </a:lnTo>
                  <a:lnTo>
                    <a:pt x="490" y="1573"/>
                  </a:lnTo>
                  <a:lnTo>
                    <a:pt x="432" y="1558"/>
                  </a:lnTo>
                  <a:lnTo>
                    <a:pt x="376" y="1537"/>
                  </a:lnTo>
                  <a:lnTo>
                    <a:pt x="322" y="1511"/>
                  </a:lnTo>
                  <a:lnTo>
                    <a:pt x="272" y="1481"/>
                  </a:lnTo>
                  <a:lnTo>
                    <a:pt x="224" y="1445"/>
                  </a:lnTo>
                  <a:lnTo>
                    <a:pt x="181" y="1406"/>
                  </a:lnTo>
                  <a:lnTo>
                    <a:pt x="140" y="1361"/>
                  </a:lnTo>
                  <a:lnTo>
                    <a:pt x="105" y="1314"/>
                  </a:lnTo>
                  <a:lnTo>
                    <a:pt x="74" y="1264"/>
                  </a:lnTo>
                  <a:lnTo>
                    <a:pt x="48" y="1210"/>
                  </a:lnTo>
                  <a:lnTo>
                    <a:pt x="28" y="1154"/>
                  </a:lnTo>
                  <a:lnTo>
                    <a:pt x="12" y="1095"/>
                  </a:lnTo>
                  <a:lnTo>
                    <a:pt x="3" y="1034"/>
                  </a:lnTo>
                  <a:lnTo>
                    <a:pt x="0" y="971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5" y="21"/>
                  </a:lnTo>
                  <a:lnTo>
                    <a:pt x="53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65"/>
            <p:cNvSpPr>
              <a:spLocks/>
            </p:cNvSpPr>
            <p:nvPr/>
          </p:nvSpPr>
          <p:spPr bwMode="auto">
            <a:xfrm>
              <a:off x="1771650" y="1951038"/>
              <a:ext cx="220663" cy="371475"/>
            </a:xfrm>
            <a:custGeom>
              <a:avLst/>
              <a:gdLst>
                <a:gd name="T0" fmla="*/ 696 w 1393"/>
                <a:gd name="T1" fmla="*/ 0 h 2342"/>
                <a:gd name="T2" fmla="*/ 715 w 1393"/>
                <a:gd name="T3" fmla="*/ 2 h 2342"/>
                <a:gd name="T4" fmla="*/ 733 w 1393"/>
                <a:gd name="T5" fmla="*/ 8 h 2342"/>
                <a:gd name="T6" fmla="*/ 749 w 1393"/>
                <a:gd name="T7" fmla="*/ 17 h 2342"/>
                <a:gd name="T8" fmla="*/ 763 w 1393"/>
                <a:gd name="T9" fmla="*/ 28 h 2342"/>
                <a:gd name="T10" fmla="*/ 1366 w 1393"/>
                <a:gd name="T11" fmla="*/ 631 h 2342"/>
                <a:gd name="T12" fmla="*/ 1380 w 1393"/>
                <a:gd name="T13" fmla="*/ 648 h 2342"/>
                <a:gd name="T14" fmla="*/ 1389 w 1393"/>
                <a:gd name="T15" fmla="*/ 667 h 2342"/>
                <a:gd name="T16" fmla="*/ 1393 w 1393"/>
                <a:gd name="T17" fmla="*/ 688 h 2342"/>
                <a:gd name="T18" fmla="*/ 1393 w 1393"/>
                <a:gd name="T19" fmla="*/ 708 h 2342"/>
                <a:gd name="T20" fmla="*/ 1389 w 1393"/>
                <a:gd name="T21" fmla="*/ 729 h 2342"/>
                <a:gd name="T22" fmla="*/ 1380 w 1393"/>
                <a:gd name="T23" fmla="*/ 748 h 2342"/>
                <a:gd name="T24" fmla="*/ 1366 w 1393"/>
                <a:gd name="T25" fmla="*/ 765 h 2342"/>
                <a:gd name="T26" fmla="*/ 1352 w 1393"/>
                <a:gd name="T27" fmla="*/ 777 h 2342"/>
                <a:gd name="T28" fmla="*/ 1335 w 1393"/>
                <a:gd name="T29" fmla="*/ 786 h 2342"/>
                <a:gd name="T30" fmla="*/ 1318 w 1393"/>
                <a:gd name="T31" fmla="*/ 791 h 2342"/>
                <a:gd name="T32" fmla="*/ 1300 w 1393"/>
                <a:gd name="T33" fmla="*/ 793 h 2342"/>
                <a:gd name="T34" fmla="*/ 1282 w 1393"/>
                <a:gd name="T35" fmla="*/ 791 h 2342"/>
                <a:gd name="T36" fmla="*/ 1264 w 1393"/>
                <a:gd name="T37" fmla="*/ 786 h 2342"/>
                <a:gd name="T38" fmla="*/ 1248 w 1393"/>
                <a:gd name="T39" fmla="*/ 777 h 2342"/>
                <a:gd name="T40" fmla="*/ 1233 w 1393"/>
                <a:gd name="T41" fmla="*/ 765 h 2342"/>
                <a:gd name="T42" fmla="*/ 791 w 1393"/>
                <a:gd name="T43" fmla="*/ 324 h 2342"/>
                <a:gd name="T44" fmla="*/ 791 w 1393"/>
                <a:gd name="T45" fmla="*/ 2247 h 2342"/>
                <a:gd name="T46" fmla="*/ 789 w 1393"/>
                <a:gd name="T47" fmla="*/ 2269 h 2342"/>
                <a:gd name="T48" fmla="*/ 782 w 1393"/>
                <a:gd name="T49" fmla="*/ 2289 h 2342"/>
                <a:gd name="T50" fmla="*/ 771 w 1393"/>
                <a:gd name="T51" fmla="*/ 2307 h 2342"/>
                <a:gd name="T52" fmla="*/ 756 w 1393"/>
                <a:gd name="T53" fmla="*/ 2321 h 2342"/>
                <a:gd name="T54" fmla="*/ 739 w 1393"/>
                <a:gd name="T55" fmla="*/ 2332 h 2342"/>
                <a:gd name="T56" fmla="*/ 719 w 1393"/>
                <a:gd name="T57" fmla="*/ 2339 h 2342"/>
                <a:gd name="T58" fmla="*/ 696 w 1393"/>
                <a:gd name="T59" fmla="*/ 2342 h 2342"/>
                <a:gd name="T60" fmla="*/ 675 w 1393"/>
                <a:gd name="T61" fmla="*/ 2339 h 2342"/>
                <a:gd name="T62" fmla="*/ 655 w 1393"/>
                <a:gd name="T63" fmla="*/ 2332 h 2342"/>
                <a:gd name="T64" fmla="*/ 638 w 1393"/>
                <a:gd name="T65" fmla="*/ 2321 h 2342"/>
                <a:gd name="T66" fmla="*/ 623 w 1393"/>
                <a:gd name="T67" fmla="*/ 2307 h 2342"/>
                <a:gd name="T68" fmla="*/ 612 w 1393"/>
                <a:gd name="T69" fmla="*/ 2289 h 2342"/>
                <a:gd name="T70" fmla="*/ 605 w 1393"/>
                <a:gd name="T71" fmla="*/ 2269 h 2342"/>
                <a:gd name="T72" fmla="*/ 602 w 1393"/>
                <a:gd name="T73" fmla="*/ 2247 h 2342"/>
                <a:gd name="T74" fmla="*/ 602 w 1393"/>
                <a:gd name="T75" fmla="*/ 324 h 2342"/>
                <a:gd name="T76" fmla="*/ 161 w 1393"/>
                <a:gd name="T77" fmla="*/ 765 h 2342"/>
                <a:gd name="T78" fmla="*/ 144 w 1393"/>
                <a:gd name="T79" fmla="*/ 778 h 2342"/>
                <a:gd name="T80" fmla="*/ 125 w 1393"/>
                <a:gd name="T81" fmla="*/ 787 h 2342"/>
                <a:gd name="T82" fmla="*/ 104 w 1393"/>
                <a:gd name="T83" fmla="*/ 792 h 2342"/>
                <a:gd name="T84" fmla="*/ 84 w 1393"/>
                <a:gd name="T85" fmla="*/ 792 h 2342"/>
                <a:gd name="T86" fmla="*/ 63 w 1393"/>
                <a:gd name="T87" fmla="*/ 787 h 2342"/>
                <a:gd name="T88" fmla="*/ 44 w 1393"/>
                <a:gd name="T89" fmla="*/ 778 h 2342"/>
                <a:gd name="T90" fmla="*/ 27 w 1393"/>
                <a:gd name="T91" fmla="*/ 765 h 2342"/>
                <a:gd name="T92" fmla="*/ 14 w 1393"/>
                <a:gd name="T93" fmla="*/ 748 h 2342"/>
                <a:gd name="T94" fmla="*/ 5 w 1393"/>
                <a:gd name="T95" fmla="*/ 729 h 2342"/>
                <a:gd name="T96" fmla="*/ 0 w 1393"/>
                <a:gd name="T97" fmla="*/ 708 h 2342"/>
                <a:gd name="T98" fmla="*/ 0 w 1393"/>
                <a:gd name="T99" fmla="*/ 688 h 2342"/>
                <a:gd name="T100" fmla="*/ 5 w 1393"/>
                <a:gd name="T101" fmla="*/ 667 h 2342"/>
                <a:gd name="T102" fmla="*/ 14 w 1393"/>
                <a:gd name="T103" fmla="*/ 648 h 2342"/>
                <a:gd name="T104" fmla="*/ 27 w 1393"/>
                <a:gd name="T105" fmla="*/ 631 h 2342"/>
                <a:gd name="T106" fmla="*/ 630 w 1393"/>
                <a:gd name="T107" fmla="*/ 28 h 2342"/>
                <a:gd name="T108" fmla="*/ 645 w 1393"/>
                <a:gd name="T109" fmla="*/ 16 h 2342"/>
                <a:gd name="T110" fmla="*/ 661 w 1393"/>
                <a:gd name="T111" fmla="*/ 8 h 2342"/>
                <a:gd name="T112" fmla="*/ 678 w 1393"/>
                <a:gd name="T113" fmla="*/ 2 h 2342"/>
                <a:gd name="T114" fmla="*/ 696 w 1393"/>
                <a:gd name="T11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93" h="2342">
                  <a:moveTo>
                    <a:pt x="696" y="0"/>
                  </a:moveTo>
                  <a:lnTo>
                    <a:pt x="715" y="2"/>
                  </a:lnTo>
                  <a:lnTo>
                    <a:pt x="733" y="8"/>
                  </a:lnTo>
                  <a:lnTo>
                    <a:pt x="749" y="17"/>
                  </a:lnTo>
                  <a:lnTo>
                    <a:pt x="763" y="28"/>
                  </a:lnTo>
                  <a:lnTo>
                    <a:pt x="1366" y="631"/>
                  </a:lnTo>
                  <a:lnTo>
                    <a:pt x="1380" y="648"/>
                  </a:lnTo>
                  <a:lnTo>
                    <a:pt x="1389" y="667"/>
                  </a:lnTo>
                  <a:lnTo>
                    <a:pt x="1393" y="688"/>
                  </a:lnTo>
                  <a:lnTo>
                    <a:pt x="1393" y="708"/>
                  </a:lnTo>
                  <a:lnTo>
                    <a:pt x="1389" y="729"/>
                  </a:lnTo>
                  <a:lnTo>
                    <a:pt x="1380" y="748"/>
                  </a:lnTo>
                  <a:lnTo>
                    <a:pt x="1366" y="765"/>
                  </a:lnTo>
                  <a:lnTo>
                    <a:pt x="1352" y="777"/>
                  </a:lnTo>
                  <a:lnTo>
                    <a:pt x="1335" y="786"/>
                  </a:lnTo>
                  <a:lnTo>
                    <a:pt x="1318" y="791"/>
                  </a:lnTo>
                  <a:lnTo>
                    <a:pt x="1300" y="793"/>
                  </a:lnTo>
                  <a:lnTo>
                    <a:pt x="1282" y="791"/>
                  </a:lnTo>
                  <a:lnTo>
                    <a:pt x="1264" y="786"/>
                  </a:lnTo>
                  <a:lnTo>
                    <a:pt x="1248" y="777"/>
                  </a:lnTo>
                  <a:lnTo>
                    <a:pt x="1233" y="765"/>
                  </a:lnTo>
                  <a:lnTo>
                    <a:pt x="791" y="324"/>
                  </a:lnTo>
                  <a:lnTo>
                    <a:pt x="791" y="2247"/>
                  </a:lnTo>
                  <a:lnTo>
                    <a:pt x="789" y="2269"/>
                  </a:lnTo>
                  <a:lnTo>
                    <a:pt x="782" y="2289"/>
                  </a:lnTo>
                  <a:lnTo>
                    <a:pt x="771" y="2307"/>
                  </a:lnTo>
                  <a:lnTo>
                    <a:pt x="756" y="2321"/>
                  </a:lnTo>
                  <a:lnTo>
                    <a:pt x="739" y="2332"/>
                  </a:lnTo>
                  <a:lnTo>
                    <a:pt x="719" y="2339"/>
                  </a:lnTo>
                  <a:lnTo>
                    <a:pt x="696" y="2342"/>
                  </a:lnTo>
                  <a:lnTo>
                    <a:pt x="675" y="2339"/>
                  </a:lnTo>
                  <a:lnTo>
                    <a:pt x="655" y="2332"/>
                  </a:lnTo>
                  <a:lnTo>
                    <a:pt x="638" y="2321"/>
                  </a:lnTo>
                  <a:lnTo>
                    <a:pt x="623" y="2307"/>
                  </a:lnTo>
                  <a:lnTo>
                    <a:pt x="612" y="2289"/>
                  </a:lnTo>
                  <a:lnTo>
                    <a:pt x="605" y="2269"/>
                  </a:lnTo>
                  <a:lnTo>
                    <a:pt x="602" y="2247"/>
                  </a:lnTo>
                  <a:lnTo>
                    <a:pt x="602" y="324"/>
                  </a:lnTo>
                  <a:lnTo>
                    <a:pt x="161" y="765"/>
                  </a:lnTo>
                  <a:lnTo>
                    <a:pt x="144" y="778"/>
                  </a:lnTo>
                  <a:lnTo>
                    <a:pt x="125" y="787"/>
                  </a:lnTo>
                  <a:lnTo>
                    <a:pt x="104" y="792"/>
                  </a:lnTo>
                  <a:lnTo>
                    <a:pt x="84" y="792"/>
                  </a:lnTo>
                  <a:lnTo>
                    <a:pt x="63" y="787"/>
                  </a:lnTo>
                  <a:lnTo>
                    <a:pt x="44" y="778"/>
                  </a:lnTo>
                  <a:lnTo>
                    <a:pt x="27" y="765"/>
                  </a:lnTo>
                  <a:lnTo>
                    <a:pt x="14" y="748"/>
                  </a:lnTo>
                  <a:lnTo>
                    <a:pt x="5" y="729"/>
                  </a:lnTo>
                  <a:lnTo>
                    <a:pt x="0" y="708"/>
                  </a:lnTo>
                  <a:lnTo>
                    <a:pt x="0" y="688"/>
                  </a:lnTo>
                  <a:lnTo>
                    <a:pt x="5" y="667"/>
                  </a:lnTo>
                  <a:lnTo>
                    <a:pt x="14" y="648"/>
                  </a:lnTo>
                  <a:lnTo>
                    <a:pt x="27" y="631"/>
                  </a:lnTo>
                  <a:lnTo>
                    <a:pt x="630" y="28"/>
                  </a:lnTo>
                  <a:lnTo>
                    <a:pt x="645" y="16"/>
                  </a:lnTo>
                  <a:lnTo>
                    <a:pt x="661" y="8"/>
                  </a:lnTo>
                  <a:lnTo>
                    <a:pt x="678" y="2"/>
                  </a:lnTo>
                  <a:lnTo>
                    <a:pt x="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9" name="Freeform 70"/>
          <p:cNvSpPr>
            <a:spLocks noEditPoints="1"/>
          </p:cNvSpPr>
          <p:nvPr/>
        </p:nvSpPr>
        <p:spPr bwMode="auto">
          <a:xfrm>
            <a:off x="674695" y="1922633"/>
            <a:ext cx="542925" cy="542925"/>
          </a:xfrm>
          <a:custGeom>
            <a:avLst/>
            <a:gdLst>
              <a:gd name="T0" fmla="*/ 285 w 3426"/>
              <a:gd name="T1" fmla="*/ 2036 h 3426"/>
              <a:gd name="T2" fmla="*/ 195 w 3426"/>
              <a:gd name="T3" fmla="*/ 2099 h 3426"/>
              <a:gd name="T4" fmla="*/ 233 w 3426"/>
              <a:gd name="T5" fmla="*/ 2208 h 3426"/>
              <a:gd name="T6" fmla="*/ 337 w 3426"/>
              <a:gd name="T7" fmla="*/ 2208 h 3426"/>
              <a:gd name="T8" fmla="*/ 375 w 3426"/>
              <a:gd name="T9" fmla="*/ 2100 h 3426"/>
              <a:gd name="T10" fmla="*/ 285 w 3426"/>
              <a:gd name="T11" fmla="*/ 2036 h 3426"/>
              <a:gd name="T12" fmla="*/ 1209 w 3426"/>
              <a:gd name="T13" fmla="*/ 1087 h 3426"/>
              <a:gd name="T14" fmla="*/ 2115 w 3426"/>
              <a:gd name="T15" fmla="*/ 193 h 3426"/>
              <a:gd name="T16" fmla="*/ 2040 w 3426"/>
              <a:gd name="T17" fmla="*/ 267 h 3426"/>
              <a:gd name="T18" fmla="*/ 2080 w 3426"/>
              <a:gd name="T19" fmla="*/ 364 h 3426"/>
              <a:gd name="T20" fmla="*/ 2186 w 3426"/>
              <a:gd name="T21" fmla="*/ 364 h 3426"/>
              <a:gd name="T22" fmla="*/ 2225 w 3426"/>
              <a:gd name="T23" fmla="*/ 267 h 3426"/>
              <a:gd name="T24" fmla="*/ 2151 w 3426"/>
              <a:gd name="T25" fmla="*/ 193 h 3426"/>
              <a:gd name="T26" fmla="*/ 2277 w 3426"/>
              <a:gd name="T27" fmla="*/ 39 h 3426"/>
              <a:gd name="T28" fmla="*/ 2409 w 3426"/>
              <a:gd name="T29" fmla="*/ 211 h 3426"/>
              <a:gd name="T30" fmla="*/ 2381 w 3426"/>
              <a:gd name="T31" fmla="*/ 427 h 3426"/>
              <a:gd name="T32" fmla="*/ 2209 w 3426"/>
              <a:gd name="T33" fmla="*/ 560 h 3426"/>
              <a:gd name="T34" fmla="*/ 2012 w 3426"/>
              <a:gd name="T35" fmla="*/ 542 h 3426"/>
              <a:gd name="T36" fmla="*/ 2119 w 3426"/>
              <a:gd name="T37" fmla="*/ 754 h 3426"/>
              <a:gd name="T38" fmla="*/ 2564 w 3426"/>
              <a:gd name="T39" fmla="*/ 799 h 3426"/>
              <a:gd name="T40" fmla="*/ 2993 w 3426"/>
              <a:gd name="T41" fmla="*/ 959 h 3426"/>
              <a:gd name="T42" fmla="*/ 3126 w 3426"/>
              <a:gd name="T43" fmla="*/ 915 h 3426"/>
              <a:gd name="T44" fmla="*/ 3399 w 3426"/>
              <a:gd name="T45" fmla="*/ 1151 h 3426"/>
              <a:gd name="T46" fmla="*/ 3412 w 3426"/>
              <a:gd name="T47" fmla="*/ 1301 h 3426"/>
              <a:gd name="T48" fmla="*/ 3149 w 3426"/>
              <a:gd name="T49" fmla="*/ 1554 h 3426"/>
              <a:gd name="T50" fmla="*/ 3012 w 3426"/>
              <a:gd name="T51" fmla="*/ 1533 h 3426"/>
              <a:gd name="T52" fmla="*/ 2777 w 3426"/>
              <a:gd name="T53" fmla="*/ 1250 h 3426"/>
              <a:gd name="T54" fmla="*/ 2832 w 3426"/>
              <a:gd name="T55" fmla="*/ 1119 h 3426"/>
              <a:gd name="T56" fmla="*/ 2375 w 3426"/>
              <a:gd name="T57" fmla="*/ 953 h 3426"/>
              <a:gd name="T58" fmla="*/ 1895 w 3426"/>
              <a:gd name="T59" fmla="*/ 981 h 3426"/>
              <a:gd name="T60" fmla="*/ 1532 w 3426"/>
              <a:gd name="T61" fmla="*/ 1175 h 3426"/>
              <a:gd name="T62" fmla="*/ 1490 w 3426"/>
              <a:gd name="T63" fmla="*/ 1315 h 3426"/>
              <a:gd name="T64" fmla="*/ 1210 w 3426"/>
              <a:gd name="T65" fmla="*/ 1532 h 3426"/>
              <a:gd name="T66" fmla="*/ 1007 w 3426"/>
              <a:gd name="T67" fmla="*/ 1813 h 3426"/>
              <a:gd name="T68" fmla="*/ 947 w 3426"/>
              <a:gd name="T69" fmla="*/ 2289 h 3426"/>
              <a:gd name="T70" fmla="*/ 1080 w 3426"/>
              <a:gd name="T71" fmla="*/ 2754 h 3426"/>
              <a:gd name="T72" fmla="*/ 1210 w 3426"/>
              <a:gd name="T73" fmla="*/ 2777 h 3426"/>
              <a:gd name="T74" fmla="*/ 1342 w 3426"/>
              <a:gd name="T75" fmla="*/ 2821 h 3426"/>
              <a:gd name="T76" fmla="*/ 1559 w 3426"/>
              <a:gd name="T77" fmla="*/ 3114 h 3426"/>
              <a:gd name="T78" fmla="*/ 1324 w 3426"/>
              <a:gd name="T79" fmla="*/ 3396 h 3426"/>
              <a:gd name="T80" fmla="*/ 1187 w 3426"/>
              <a:gd name="T81" fmla="*/ 3417 h 3426"/>
              <a:gd name="T82" fmla="*/ 924 w 3426"/>
              <a:gd name="T83" fmla="*/ 3164 h 3426"/>
              <a:gd name="T84" fmla="*/ 936 w 3426"/>
              <a:gd name="T85" fmla="*/ 3013 h 3426"/>
              <a:gd name="T86" fmla="*/ 825 w 3426"/>
              <a:gd name="T87" fmla="*/ 2643 h 3426"/>
              <a:gd name="T88" fmla="*/ 754 w 3426"/>
              <a:gd name="T89" fmla="*/ 2116 h 3426"/>
              <a:gd name="T90" fmla="*/ 542 w 3426"/>
              <a:gd name="T91" fmla="*/ 2007 h 3426"/>
              <a:gd name="T92" fmla="*/ 551 w 3426"/>
              <a:gd name="T93" fmla="*/ 2231 h 3426"/>
              <a:gd name="T94" fmla="*/ 394 w 3426"/>
              <a:gd name="T95" fmla="*/ 2392 h 3426"/>
              <a:gd name="T96" fmla="*/ 175 w 3426"/>
              <a:gd name="T97" fmla="*/ 2392 h 3426"/>
              <a:gd name="T98" fmla="*/ 21 w 3426"/>
              <a:gd name="T99" fmla="*/ 2236 h 3426"/>
              <a:gd name="T100" fmla="*/ 21 w 3426"/>
              <a:gd name="T101" fmla="*/ 2023 h 3426"/>
              <a:gd name="T102" fmla="*/ 175 w 3426"/>
              <a:gd name="T103" fmla="*/ 1866 h 3426"/>
              <a:gd name="T104" fmla="*/ 378 w 3426"/>
              <a:gd name="T105" fmla="*/ 1860 h 3426"/>
              <a:gd name="T106" fmla="*/ 891 w 3426"/>
              <a:gd name="T107" fmla="*/ 1255 h 3426"/>
              <a:gd name="T108" fmla="*/ 913 w 3426"/>
              <a:gd name="T109" fmla="*/ 1118 h 3426"/>
              <a:gd name="T110" fmla="*/ 1186 w 3426"/>
              <a:gd name="T111" fmla="*/ 884 h 3426"/>
              <a:gd name="T112" fmla="*/ 1318 w 3426"/>
              <a:gd name="T113" fmla="*/ 927 h 3426"/>
              <a:gd name="T114" fmla="*/ 1849 w 3426"/>
              <a:gd name="T115" fmla="*/ 285 h 3426"/>
              <a:gd name="T116" fmla="*/ 1933 w 3426"/>
              <a:gd name="T117" fmla="*/ 85 h 3426"/>
              <a:gd name="T118" fmla="*/ 2134 w 3426"/>
              <a:gd name="T119" fmla="*/ 0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26" h="3426">
                <a:moveTo>
                  <a:pt x="1234" y="2982"/>
                </a:moveTo>
                <a:lnTo>
                  <a:pt x="1114" y="3101"/>
                </a:lnTo>
                <a:lnTo>
                  <a:pt x="1234" y="3221"/>
                </a:lnTo>
                <a:lnTo>
                  <a:pt x="1354" y="3101"/>
                </a:lnTo>
                <a:lnTo>
                  <a:pt x="1234" y="2982"/>
                </a:lnTo>
                <a:close/>
                <a:moveTo>
                  <a:pt x="285" y="2036"/>
                </a:moveTo>
                <a:lnTo>
                  <a:pt x="266" y="2038"/>
                </a:lnTo>
                <a:lnTo>
                  <a:pt x="249" y="2043"/>
                </a:lnTo>
                <a:lnTo>
                  <a:pt x="233" y="2052"/>
                </a:lnTo>
                <a:lnTo>
                  <a:pt x="218" y="2063"/>
                </a:lnTo>
                <a:lnTo>
                  <a:pt x="205" y="2080"/>
                </a:lnTo>
                <a:lnTo>
                  <a:pt x="195" y="2099"/>
                </a:lnTo>
                <a:lnTo>
                  <a:pt x="191" y="2119"/>
                </a:lnTo>
                <a:lnTo>
                  <a:pt x="191" y="2140"/>
                </a:lnTo>
                <a:lnTo>
                  <a:pt x="195" y="2160"/>
                </a:lnTo>
                <a:lnTo>
                  <a:pt x="205" y="2180"/>
                </a:lnTo>
                <a:lnTo>
                  <a:pt x="218" y="2197"/>
                </a:lnTo>
                <a:lnTo>
                  <a:pt x="233" y="2208"/>
                </a:lnTo>
                <a:lnTo>
                  <a:pt x="249" y="2216"/>
                </a:lnTo>
                <a:lnTo>
                  <a:pt x="266" y="2223"/>
                </a:lnTo>
                <a:lnTo>
                  <a:pt x="285" y="2224"/>
                </a:lnTo>
                <a:lnTo>
                  <a:pt x="304" y="2223"/>
                </a:lnTo>
                <a:lnTo>
                  <a:pt x="322" y="2216"/>
                </a:lnTo>
                <a:lnTo>
                  <a:pt x="337" y="2208"/>
                </a:lnTo>
                <a:lnTo>
                  <a:pt x="352" y="2197"/>
                </a:lnTo>
                <a:lnTo>
                  <a:pt x="366" y="2180"/>
                </a:lnTo>
                <a:lnTo>
                  <a:pt x="375" y="2160"/>
                </a:lnTo>
                <a:lnTo>
                  <a:pt x="379" y="2140"/>
                </a:lnTo>
                <a:lnTo>
                  <a:pt x="379" y="2119"/>
                </a:lnTo>
                <a:lnTo>
                  <a:pt x="375" y="2100"/>
                </a:lnTo>
                <a:lnTo>
                  <a:pt x="366" y="2080"/>
                </a:lnTo>
                <a:lnTo>
                  <a:pt x="352" y="2063"/>
                </a:lnTo>
                <a:lnTo>
                  <a:pt x="337" y="2052"/>
                </a:lnTo>
                <a:lnTo>
                  <a:pt x="322" y="2043"/>
                </a:lnTo>
                <a:lnTo>
                  <a:pt x="304" y="2038"/>
                </a:lnTo>
                <a:lnTo>
                  <a:pt x="285" y="2036"/>
                </a:lnTo>
                <a:close/>
                <a:moveTo>
                  <a:pt x="3101" y="1118"/>
                </a:moveTo>
                <a:lnTo>
                  <a:pt x="2981" y="1238"/>
                </a:lnTo>
                <a:lnTo>
                  <a:pt x="3101" y="1357"/>
                </a:lnTo>
                <a:lnTo>
                  <a:pt x="3221" y="1238"/>
                </a:lnTo>
                <a:lnTo>
                  <a:pt x="3101" y="1118"/>
                </a:lnTo>
                <a:close/>
                <a:moveTo>
                  <a:pt x="1209" y="1087"/>
                </a:moveTo>
                <a:lnTo>
                  <a:pt x="1089" y="1207"/>
                </a:lnTo>
                <a:lnTo>
                  <a:pt x="1209" y="1327"/>
                </a:lnTo>
                <a:lnTo>
                  <a:pt x="1329" y="1206"/>
                </a:lnTo>
                <a:lnTo>
                  <a:pt x="1209" y="1087"/>
                </a:lnTo>
                <a:close/>
                <a:moveTo>
                  <a:pt x="2132" y="192"/>
                </a:moveTo>
                <a:lnTo>
                  <a:pt x="2115" y="193"/>
                </a:lnTo>
                <a:lnTo>
                  <a:pt x="2097" y="198"/>
                </a:lnTo>
                <a:lnTo>
                  <a:pt x="2080" y="208"/>
                </a:lnTo>
                <a:lnTo>
                  <a:pt x="2065" y="219"/>
                </a:lnTo>
                <a:lnTo>
                  <a:pt x="2054" y="234"/>
                </a:lnTo>
                <a:lnTo>
                  <a:pt x="2046" y="249"/>
                </a:lnTo>
                <a:lnTo>
                  <a:pt x="2040" y="267"/>
                </a:lnTo>
                <a:lnTo>
                  <a:pt x="2038" y="286"/>
                </a:lnTo>
                <a:lnTo>
                  <a:pt x="2040" y="305"/>
                </a:lnTo>
                <a:lnTo>
                  <a:pt x="2046" y="322"/>
                </a:lnTo>
                <a:lnTo>
                  <a:pt x="2054" y="338"/>
                </a:lnTo>
                <a:lnTo>
                  <a:pt x="2065" y="353"/>
                </a:lnTo>
                <a:lnTo>
                  <a:pt x="2080" y="364"/>
                </a:lnTo>
                <a:lnTo>
                  <a:pt x="2097" y="372"/>
                </a:lnTo>
                <a:lnTo>
                  <a:pt x="2115" y="378"/>
                </a:lnTo>
                <a:lnTo>
                  <a:pt x="2132" y="380"/>
                </a:lnTo>
                <a:lnTo>
                  <a:pt x="2151" y="378"/>
                </a:lnTo>
                <a:lnTo>
                  <a:pt x="2169" y="372"/>
                </a:lnTo>
                <a:lnTo>
                  <a:pt x="2186" y="364"/>
                </a:lnTo>
                <a:lnTo>
                  <a:pt x="2199" y="353"/>
                </a:lnTo>
                <a:lnTo>
                  <a:pt x="2212" y="338"/>
                </a:lnTo>
                <a:lnTo>
                  <a:pt x="2220" y="322"/>
                </a:lnTo>
                <a:lnTo>
                  <a:pt x="2225" y="305"/>
                </a:lnTo>
                <a:lnTo>
                  <a:pt x="2227" y="286"/>
                </a:lnTo>
                <a:lnTo>
                  <a:pt x="2225" y="267"/>
                </a:lnTo>
                <a:lnTo>
                  <a:pt x="2220" y="249"/>
                </a:lnTo>
                <a:lnTo>
                  <a:pt x="2212" y="234"/>
                </a:lnTo>
                <a:lnTo>
                  <a:pt x="2199" y="219"/>
                </a:lnTo>
                <a:lnTo>
                  <a:pt x="2186" y="208"/>
                </a:lnTo>
                <a:lnTo>
                  <a:pt x="2169" y="198"/>
                </a:lnTo>
                <a:lnTo>
                  <a:pt x="2151" y="193"/>
                </a:lnTo>
                <a:lnTo>
                  <a:pt x="2132" y="192"/>
                </a:lnTo>
                <a:close/>
                <a:moveTo>
                  <a:pt x="2134" y="0"/>
                </a:moveTo>
                <a:lnTo>
                  <a:pt x="2172" y="3"/>
                </a:lnTo>
                <a:lnTo>
                  <a:pt x="2208" y="11"/>
                </a:lnTo>
                <a:lnTo>
                  <a:pt x="2243" y="22"/>
                </a:lnTo>
                <a:lnTo>
                  <a:pt x="2277" y="39"/>
                </a:lnTo>
                <a:lnTo>
                  <a:pt x="2307" y="60"/>
                </a:lnTo>
                <a:lnTo>
                  <a:pt x="2335" y="85"/>
                </a:lnTo>
                <a:lnTo>
                  <a:pt x="2360" y="113"/>
                </a:lnTo>
                <a:lnTo>
                  <a:pt x="2381" y="143"/>
                </a:lnTo>
                <a:lnTo>
                  <a:pt x="2398" y="176"/>
                </a:lnTo>
                <a:lnTo>
                  <a:pt x="2409" y="211"/>
                </a:lnTo>
                <a:lnTo>
                  <a:pt x="2417" y="247"/>
                </a:lnTo>
                <a:lnTo>
                  <a:pt x="2419" y="285"/>
                </a:lnTo>
                <a:lnTo>
                  <a:pt x="2417" y="322"/>
                </a:lnTo>
                <a:lnTo>
                  <a:pt x="2409" y="359"/>
                </a:lnTo>
                <a:lnTo>
                  <a:pt x="2398" y="394"/>
                </a:lnTo>
                <a:lnTo>
                  <a:pt x="2381" y="427"/>
                </a:lnTo>
                <a:lnTo>
                  <a:pt x="2360" y="458"/>
                </a:lnTo>
                <a:lnTo>
                  <a:pt x="2335" y="486"/>
                </a:lnTo>
                <a:lnTo>
                  <a:pt x="2307" y="511"/>
                </a:lnTo>
                <a:lnTo>
                  <a:pt x="2277" y="532"/>
                </a:lnTo>
                <a:lnTo>
                  <a:pt x="2243" y="547"/>
                </a:lnTo>
                <a:lnTo>
                  <a:pt x="2209" y="560"/>
                </a:lnTo>
                <a:lnTo>
                  <a:pt x="2172" y="567"/>
                </a:lnTo>
                <a:lnTo>
                  <a:pt x="2134" y="569"/>
                </a:lnTo>
                <a:lnTo>
                  <a:pt x="2102" y="567"/>
                </a:lnTo>
                <a:lnTo>
                  <a:pt x="2071" y="562"/>
                </a:lnTo>
                <a:lnTo>
                  <a:pt x="2040" y="554"/>
                </a:lnTo>
                <a:lnTo>
                  <a:pt x="2012" y="542"/>
                </a:lnTo>
                <a:lnTo>
                  <a:pt x="1712" y="841"/>
                </a:lnTo>
                <a:lnTo>
                  <a:pt x="1791" y="814"/>
                </a:lnTo>
                <a:lnTo>
                  <a:pt x="1870" y="791"/>
                </a:lnTo>
                <a:lnTo>
                  <a:pt x="1952" y="775"/>
                </a:lnTo>
                <a:lnTo>
                  <a:pt x="2035" y="762"/>
                </a:lnTo>
                <a:lnTo>
                  <a:pt x="2119" y="754"/>
                </a:lnTo>
                <a:lnTo>
                  <a:pt x="2203" y="752"/>
                </a:lnTo>
                <a:lnTo>
                  <a:pt x="2207" y="752"/>
                </a:lnTo>
                <a:lnTo>
                  <a:pt x="2297" y="755"/>
                </a:lnTo>
                <a:lnTo>
                  <a:pt x="2388" y="764"/>
                </a:lnTo>
                <a:lnTo>
                  <a:pt x="2477" y="779"/>
                </a:lnTo>
                <a:lnTo>
                  <a:pt x="2564" y="799"/>
                </a:lnTo>
                <a:lnTo>
                  <a:pt x="2650" y="825"/>
                </a:lnTo>
                <a:lnTo>
                  <a:pt x="2733" y="856"/>
                </a:lnTo>
                <a:lnTo>
                  <a:pt x="2815" y="893"/>
                </a:lnTo>
                <a:lnTo>
                  <a:pt x="2893" y="934"/>
                </a:lnTo>
                <a:lnTo>
                  <a:pt x="2970" y="982"/>
                </a:lnTo>
                <a:lnTo>
                  <a:pt x="2993" y="959"/>
                </a:lnTo>
                <a:lnTo>
                  <a:pt x="3012" y="944"/>
                </a:lnTo>
                <a:lnTo>
                  <a:pt x="3032" y="931"/>
                </a:lnTo>
                <a:lnTo>
                  <a:pt x="3054" y="922"/>
                </a:lnTo>
                <a:lnTo>
                  <a:pt x="3078" y="915"/>
                </a:lnTo>
                <a:lnTo>
                  <a:pt x="3102" y="914"/>
                </a:lnTo>
                <a:lnTo>
                  <a:pt x="3126" y="915"/>
                </a:lnTo>
                <a:lnTo>
                  <a:pt x="3149" y="922"/>
                </a:lnTo>
                <a:lnTo>
                  <a:pt x="3171" y="931"/>
                </a:lnTo>
                <a:lnTo>
                  <a:pt x="3192" y="944"/>
                </a:lnTo>
                <a:lnTo>
                  <a:pt x="3210" y="959"/>
                </a:lnTo>
                <a:lnTo>
                  <a:pt x="3381" y="1129"/>
                </a:lnTo>
                <a:lnTo>
                  <a:pt x="3399" y="1151"/>
                </a:lnTo>
                <a:lnTo>
                  <a:pt x="3412" y="1174"/>
                </a:lnTo>
                <a:lnTo>
                  <a:pt x="3422" y="1199"/>
                </a:lnTo>
                <a:lnTo>
                  <a:pt x="3426" y="1225"/>
                </a:lnTo>
                <a:lnTo>
                  <a:pt x="3426" y="1251"/>
                </a:lnTo>
                <a:lnTo>
                  <a:pt x="3422" y="1277"/>
                </a:lnTo>
                <a:lnTo>
                  <a:pt x="3412" y="1301"/>
                </a:lnTo>
                <a:lnTo>
                  <a:pt x="3400" y="1325"/>
                </a:lnTo>
                <a:lnTo>
                  <a:pt x="3382" y="1346"/>
                </a:lnTo>
                <a:lnTo>
                  <a:pt x="3210" y="1517"/>
                </a:lnTo>
                <a:lnTo>
                  <a:pt x="3192" y="1533"/>
                </a:lnTo>
                <a:lnTo>
                  <a:pt x="3171" y="1545"/>
                </a:lnTo>
                <a:lnTo>
                  <a:pt x="3149" y="1554"/>
                </a:lnTo>
                <a:lnTo>
                  <a:pt x="3126" y="1560"/>
                </a:lnTo>
                <a:lnTo>
                  <a:pt x="3102" y="1562"/>
                </a:lnTo>
                <a:lnTo>
                  <a:pt x="3078" y="1560"/>
                </a:lnTo>
                <a:lnTo>
                  <a:pt x="3054" y="1554"/>
                </a:lnTo>
                <a:lnTo>
                  <a:pt x="3032" y="1545"/>
                </a:lnTo>
                <a:lnTo>
                  <a:pt x="3012" y="1533"/>
                </a:lnTo>
                <a:lnTo>
                  <a:pt x="2993" y="1517"/>
                </a:lnTo>
                <a:lnTo>
                  <a:pt x="2822" y="1346"/>
                </a:lnTo>
                <a:lnTo>
                  <a:pt x="2804" y="1324"/>
                </a:lnTo>
                <a:lnTo>
                  <a:pt x="2791" y="1301"/>
                </a:lnTo>
                <a:lnTo>
                  <a:pt x="2782" y="1276"/>
                </a:lnTo>
                <a:lnTo>
                  <a:pt x="2777" y="1250"/>
                </a:lnTo>
                <a:lnTo>
                  <a:pt x="2777" y="1224"/>
                </a:lnTo>
                <a:lnTo>
                  <a:pt x="2782" y="1198"/>
                </a:lnTo>
                <a:lnTo>
                  <a:pt x="2791" y="1173"/>
                </a:lnTo>
                <a:lnTo>
                  <a:pt x="2804" y="1150"/>
                </a:lnTo>
                <a:lnTo>
                  <a:pt x="2822" y="1129"/>
                </a:lnTo>
                <a:lnTo>
                  <a:pt x="2832" y="1119"/>
                </a:lnTo>
                <a:lnTo>
                  <a:pt x="2760" y="1077"/>
                </a:lnTo>
                <a:lnTo>
                  <a:pt x="2686" y="1042"/>
                </a:lnTo>
                <a:lnTo>
                  <a:pt x="2611" y="1011"/>
                </a:lnTo>
                <a:lnTo>
                  <a:pt x="2534" y="986"/>
                </a:lnTo>
                <a:lnTo>
                  <a:pt x="2454" y="968"/>
                </a:lnTo>
                <a:lnTo>
                  <a:pt x="2375" y="953"/>
                </a:lnTo>
                <a:lnTo>
                  <a:pt x="2295" y="945"/>
                </a:lnTo>
                <a:lnTo>
                  <a:pt x="2215" y="940"/>
                </a:lnTo>
                <a:lnTo>
                  <a:pt x="2133" y="943"/>
                </a:lnTo>
                <a:lnTo>
                  <a:pt x="2054" y="950"/>
                </a:lnTo>
                <a:lnTo>
                  <a:pt x="1974" y="962"/>
                </a:lnTo>
                <a:lnTo>
                  <a:pt x="1895" y="981"/>
                </a:lnTo>
                <a:lnTo>
                  <a:pt x="1817" y="1004"/>
                </a:lnTo>
                <a:lnTo>
                  <a:pt x="1741" y="1033"/>
                </a:lnTo>
                <a:lnTo>
                  <a:pt x="1666" y="1067"/>
                </a:lnTo>
                <a:lnTo>
                  <a:pt x="1594" y="1106"/>
                </a:lnTo>
                <a:lnTo>
                  <a:pt x="1524" y="1151"/>
                </a:lnTo>
                <a:lnTo>
                  <a:pt x="1532" y="1175"/>
                </a:lnTo>
                <a:lnTo>
                  <a:pt x="1535" y="1200"/>
                </a:lnTo>
                <a:lnTo>
                  <a:pt x="1534" y="1225"/>
                </a:lnTo>
                <a:lnTo>
                  <a:pt x="1528" y="1249"/>
                </a:lnTo>
                <a:lnTo>
                  <a:pt x="1519" y="1273"/>
                </a:lnTo>
                <a:lnTo>
                  <a:pt x="1507" y="1295"/>
                </a:lnTo>
                <a:lnTo>
                  <a:pt x="1490" y="1315"/>
                </a:lnTo>
                <a:lnTo>
                  <a:pt x="1317" y="1486"/>
                </a:lnTo>
                <a:lnTo>
                  <a:pt x="1300" y="1502"/>
                </a:lnTo>
                <a:lnTo>
                  <a:pt x="1279" y="1515"/>
                </a:lnTo>
                <a:lnTo>
                  <a:pt x="1257" y="1523"/>
                </a:lnTo>
                <a:lnTo>
                  <a:pt x="1234" y="1529"/>
                </a:lnTo>
                <a:lnTo>
                  <a:pt x="1210" y="1532"/>
                </a:lnTo>
                <a:lnTo>
                  <a:pt x="1181" y="1528"/>
                </a:lnTo>
                <a:lnTo>
                  <a:pt x="1154" y="1520"/>
                </a:lnTo>
                <a:lnTo>
                  <a:pt x="1110" y="1591"/>
                </a:lnTo>
                <a:lnTo>
                  <a:pt x="1070" y="1663"/>
                </a:lnTo>
                <a:lnTo>
                  <a:pt x="1035" y="1737"/>
                </a:lnTo>
                <a:lnTo>
                  <a:pt x="1007" y="1813"/>
                </a:lnTo>
                <a:lnTo>
                  <a:pt x="983" y="1890"/>
                </a:lnTo>
                <a:lnTo>
                  <a:pt x="965" y="1969"/>
                </a:lnTo>
                <a:lnTo>
                  <a:pt x="953" y="2049"/>
                </a:lnTo>
                <a:lnTo>
                  <a:pt x="945" y="2129"/>
                </a:lnTo>
                <a:lnTo>
                  <a:pt x="943" y="2209"/>
                </a:lnTo>
                <a:lnTo>
                  <a:pt x="947" y="2289"/>
                </a:lnTo>
                <a:lnTo>
                  <a:pt x="956" y="2370"/>
                </a:lnTo>
                <a:lnTo>
                  <a:pt x="970" y="2449"/>
                </a:lnTo>
                <a:lnTo>
                  <a:pt x="989" y="2527"/>
                </a:lnTo>
                <a:lnTo>
                  <a:pt x="1014" y="2604"/>
                </a:lnTo>
                <a:lnTo>
                  <a:pt x="1045" y="2680"/>
                </a:lnTo>
                <a:lnTo>
                  <a:pt x="1080" y="2754"/>
                </a:lnTo>
                <a:lnTo>
                  <a:pt x="1121" y="2825"/>
                </a:lnTo>
                <a:lnTo>
                  <a:pt x="1126" y="2821"/>
                </a:lnTo>
                <a:lnTo>
                  <a:pt x="1144" y="2805"/>
                </a:lnTo>
                <a:lnTo>
                  <a:pt x="1165" y="2793"/>
                </a:lnTo>
                <a:lnTo>
                  <a:pt x="1187" y="2783"/>
                </a:lnTo>
                <a:lnTo>
                  <a:pt x="1210" y="2777"/>
                </a:lnTo>
                <a:lnTo>
                  <a:pt x="1234" y="2776"/>
                </a:lnTo>
                <a:lnTo>
                  <a:pt x="1258" y="2777"/>
                </a:lnTo>
                <a:lnTo>
                  <a:pt x="1282" y="2783"/>
                </a:lnTo>
                <a:lnTo>
                  <a:pt x="1304" y="2793"/>
                </a:lnTo>
                <a:lnTo>
                  <a:pt x="1324" y="2805"/>
                </a:lnTo>
                <a:lnTo>
                  <a:pt x="1342" y="2821"/>
                </a:lnTo>
                <a:lnTo>
                  <a:pt x="1514" y="2992"/>
                </a:lnTo>
                <a:lnTo>
                  <a:pt x="1532" y="3013"/>
                </a:lnTo>
                <a:lnTo>
                  <a:pt x="1545" y="3037"/>
                </a:lnTo>
                <a:lnTo>
                  <a:pt x="1555" y="3062"/>
                </a:lnTo>
                <a:lnTo>
                  <a:pt x="1559" y="3088"/>
                </a:lnTo>
                <a:lnTo>
                  <a:pt x="1559" y="3114"/>
                </a:lnTo>
                <a:lnTo>
                  <a:pt x="1555" y="3139"/>
                </a:lnTo>
                <a:lnTo>
                  <a:pt x="1545" y="3164"/>
                </a:lnTo>
                <a:lnTo>
                  <a:pt x="1532" y="3188"/>
                </a:lnTo>
                <a:lnTo>
                  <a:pt x="1514" y="3209"/>
                </a:lnTo>
                <a:lnTo>
                  <a:pt x="1342" y="3380"/>
                </a:lnTo>
                <a:lnTo>
                  <a:pt x="1324" y="3396"/>
                </a:lnTo>
                <a:lnTo>
                  <a:pt x="1304" y="3409"/>
                </a:lnTo>
                <a:lnTo>
                  <a:pt x="1282" y="3417"/>
                </a:lnTo>
                <a:lnTo>
                  <a:pt x="1258" y="3424"/>
                </a:lnTo>
                <a:lnTo>
                  <a:pt x="1234" y="3426"/>
                </a:lnTo>
                <a:lnTo>
                  <a:pt x="1210" y="3424"/>
                </a:lnTo>
                <a:lnTo>
                  <a:pt x="1187" y="3417"/>
                </a:lnTo>
                <a:lnTo>
                  <a:pt x="1165" y="3409"/>
                </a:lnTo>
                <a:lnTo>
                  <a:pt x="1144" y="3396"/>
                </a:lnTo>
                <a:lnTo>
                  <a:pt x="1126" y="3380"/>
                </a:lnTo>
                <a:lnTo>
                  <a:pt x="954" y="3209"/>
                </a:lnTo>
                <a:lnTo>
                  <a:pt x="936" y="3188"/>
                </a:lnTo>
                <a:lnTo>
                  <a:pt x="924" y="3164"/>
                </a:lnTo>
                <a:lnTo>
                  <a:pt x="914" y="3139"/>
                </a:lnTo>
                <a:lnTo>
                  <a:pt x="910" y="3114"/>
                </a:lnTo>
                <a:lnTo>
                  <a:pt x="910" y="3088"/>
                </a:lnTo>
                <a:lnTo>
                  <a:pt x="914" y="3062"/>
                </a:lnTo>
                <a:lnTo>
                  <a:pt x="924" y="3037"/>
                </a:lnTo>
                <a:lnTo>
                  <a:pt x="936" y="3013"/>
                </a:lnTo>
                <a:lnTo>
                  <a:pt x="954" y="2992"/>
                </a:lnTo>
                <a:lnTo>
                  <a:pt x="983" y="2963"/>
                </a:lnTo>
                <a:lnTo>
                  <a:pt x="935" y="2887"/>
                </a:lnTo>
                <a:lnTo>
                  <a:pt x="893" y="2807"/>
                </a:lnTo>
                <a:lnTo>
                  <a:pt x="857" y="2726"/>
                </a:lnTo>
                <a:lnTo>
                  <a:pt x="825" y="2643"/>
                </a:lnTo>
                <a:lnTo>
                  <a:pt x="799" y="2558"/>
                </a:lnTo>
                <a:lnTo>
                  <a:pt x="779" y="2471"/>
                </a:lnTo>
                <a:lnTo>
                  <a:pt x="765" y="2382"/>
                </a:lnTo>
                <a:lnTo>
                  <a:pt x="755" y="2293"/>
                </a:lnTo>
                <a:lnTo>
                  <a:pt x="752" y="2202"/>
                </a:lnTo>
                <a:lnTo>
                  <a:pt x="754" y="2116"/>
                </a:lnTo>
                <a:lnTo>
                  <a:pt x="762" y="2032"/>
                </a:lnTo>
                <a:lnTo>
                  <a:pt x="774" y="1949"/>
                </a:lnTo>
                <a:lnTo>
                  <a:pt x="792" y="1867"/>
                </a:lnTo>
                <a:lnTo>
                  <a:pt x="815" y="1787"/>
                </a:lnTo>
                <a:lnTo>
                  <a:pt x="842" y="1708"/>
                </a:lnTo>
                <a:lnTo>
                  <a:pt x="542" y="2007"/>
                </a:lnTo>
                <a:lnTo>
                  <a:pt x="556" y="2043"/>
                </a:lnTo>
                <a:lnTo>
                  <a:pt x="565" y="2080"/>
                </a:lnTo>
                <a:lnTo>
                  <a:pt x="569" y="2118"/>
                </a:lnTo>
                <a:lnTo>
                  <a:pt x="568" y="2156"/>
                </a:lnTo>
                <a:lnTo>
                  <a:pt x="562" y="2195"/>
                </a:lnTo>
                <a:lnTo>
                  <a:pt x="551" y="2231"/>
                </a:lnTo>
                <a:lnTo>
                  <a:pt x="534" y="2266"/>
                </a:lnTo>
                <a:lnTo>
                  <a:pt x="513" y="2300"/>
                </a:lnTo>
                <a:lnTo>
                  <a:pt x="486" y="2330"/>
                </a:lnTo>
                <a:lnTo>
                  <a:pt x="458" y="2355"/>
                </a:lnTo>
                <a:lnTo>
                  <a:pt x="427" y="2376"/>
                </a:lnTo>
                <a:lnTo>
                  <a:pt x="394" y="2392"/>
                </a:lnTo>
                <a:lnTo>
                  <a:pt x="359" y="2404"/>
                </a:lnTo>
                <a:lnTo>
                  <a:pt x="323" y="2411"/>
                </a:lnTo>
                <a:lnTo>
                  <a:pt x="285" y="2413"/>
                </a:lnTo>
                <a:lnTo>
                  <a:pt x="248" y="2411"/>
                </a:lnTo>
                <a:lnTo>
                  <a:pt x="211" y="2404"/>
                </a:lnTo>
                <a:lnTo>
                  <a:pt x="175" y="2392"/>
                </a:lnTo>
                <a:lnTo>
                  <a:pt x="143" y="2376"/>
                </a:lnTo>
                <a:lnTo>
                  <a:pt x="112" y="2355"/>
                </a:lnTo>
                <a:lnTo>
                  <a:pt x="84" y="2330"/>
                </a:lnTo>
                <a:lnTo>
                  <a:pt x="58" y="2301"/>
                </a:lnTo>
                <a:lnTo>
                  <a:pt x="38" y="2270"/>
                </a:lnTo>
                <a:lnTo>
                  <a:pt x="21" y="2236"/>
                </a:lnTo>
                <a:lnTo>
                  <a:pt x="9" y="2202"/>
                </a:lnTo>
                <a:lnTo>
                  <a:pt x="3" y="2165"/>
                </a:lnTo>
                <a:lnTo>
                  <a:pt x="0" y="2130"/>
                </a:lnTo>
                <a:lnTo>
                  <a:pt x="3" y="2093"/>
                </a:lnTo>
                <a:lnTo>
                  <a:pt x="9" y="2057"/>
                </a:lnTo>
                <a:lnTo>
                  <a:pt x="21" y="2023"/>
                </a:lnTo>
                <a:lnTo>
                  <a:pt x="38" y="1989"/>
                </a:lnTo>
                <a:lnTo>
                  <a:pt x="58" y="1958"/>
                </a:lnTo>
                <a:lnTo>
                  <a:pt x="84" y="1929"/>
                </a:lnTo>
                <a:lnTo>
                  <a:pt x="112" y="1904"/>
                </a:lnTo>
                <a:lnTo>
                  <a:pt x="143" y="1883"/>
                </a:lnTo>
                <a:lnTo>
                  <a:pt x="175" y="1866"/>
                </a:lnTo>
                <a:lnTo>
                  <a:pt x="211" y="1855"/>
                </a:lnTo>
                <a:lnTo>
                  <a:pt x="248" y="1847"/>
                </a:lnTo>
                <a:lnTo>
                  <a:pt x="285" y="1845"/>
                </a:lnTo>
                <a:lnTo>
                  <a:pt x="317" y="1846"/>
                </a:lnTo>
                <a:lnTo>
                  <a:pt x="348" y="1852"/>
                </a:lnTo>
                <a:lnTo>
                  <a:pt x="378" y="1860"/>
                </a:lnTo>
                <a:lnTo>
                  <a:pt x="407" y="1872"/>
                </a:lnTo>
                <a:lnTo>
                  <a:pt x="948" y="1333"/>
                </a:lnTo>
                <a:lnTo>
                  <a:pt x="929" y="1316"/>
                </a:lnTo>
                <a:lnTo>
                  <a:pt x="913" y="1297"/>
                </a:lnTo>
                <a:lnTo>
                  <a:pt x="901" y="1277"/>
                </a:lnTo>
                <a:lnTo>
                  <a:pt x="891" y="1255"/>
                </a:lnTo>
                <a:lnTo>
                  <a:pt x="886" y="1231"/>
                </a:lnTo>
                <a:lnTo>
                  <a:pt x="884" y="1207"/>
                </a:lnTo>
                <a:lnTo>
                  <a:pt x="886" y="1183"/>
                </a:lnTo>
                <a:lnTo>
                  <a:pt x="891" y="1160"/>
                </a:lnTo>
                <a:lnTo>
                  <a:pt x="901" y="1139"/>
                </a:lnTo>
                <a:lnTo>
                  <a:pt x="913" y="1118"/>
                </a:lnTo>
                <a:lnTo>
                  <a:pt x="929" y="1099"/>
                </a:lnTo>
                <a:lnTo>
                  <a:pt x="1102" y="927"/>
                </a:lnTo>
                <a:lnTo>
                  <a:pt x="1120" y="911"/>
                </a:lnTo>
                <a:lnTo>
                  <a:pt x="1141" y="899"/>
                </a:lnTo>
                <a:lnTo>
                  <a:pt x="1163" y="889"/>
                </a:lnTo>
                <a:lnTo>
                  <a:pt x="1186" y="884"/>
                </a:lnTo>
                <a:lnTo>
                  <a:pt x="1210" y="882"/>
                </a:lnTo>
                <a:lnTo>
                  <a:pt x="1235" y="884"/>
                </a:lnTo>
                <a:lnTo>
                  <a:pt x="1258" y="889"/>
                </a:lnTo>
                <a:lnTo>
                  <a:pt x="1280" y="899"/>
                </a:lnTo>
                <a:lnTo>
                  <a:pt x="1301" y="911"/>
                </a:lnTo>
                <a:lnTo>
                  <a:pt x="1318" y="927"/>
                </a:lnTo>
                <a:lnTo>
                  <a:pt x="1337" y="946"/>
                </a:lnTo>
                <a:lnTo>
                  <a:pt x="1876" y="407"/>
                </a:lnTo>
                <a:lnTo>
                  <a:pt x="1865" y="379"/>
                </a:lnTo>
                <a:lnTo>
                  <a:pt x="1857" y="348"/>
                </a:lnTo>
                <a:lnTo>
                  <a:pt x="1851" y="317"/>
                </a:lnTo>
                <a:lnTo>
                  <a:pt x="1849" y="285"/>
                </a:lnTo>
                <a:lnTo>
                  <a:pt x="1851" y="247"/>
                </a:lnTo>
                <a:lnTo>
                  <a:pt x="1859" y="211"/>
                </a:lnTo>
                <a:lnTo>
                  <a:pt x="1871" y="176"/>
                </a:lnTo>
                <a:lnTo>
                  <a:pt x="1888" y="143"/>
                </a:lnTo>
                <a:lnTo>
                  <a:pt x="1908" y="113"/>
                </a:lnTo>
                <a:lnTo>
                  <a:pt x="1933" y="85"/>
                </a:lnTo>
                <a:lnTo>
                  <a:pt x="1961" y="60"/>
                </a:lnTo>
                <a:lnTo>
                  <a:pt x="1992" y="39"/>
                </a:lnTo>
                <a:lnTo>
                  <a:pt x="2025" y="22"/>
                </a:lnTo>
                <a:lnTo>
                  <a:pt x="2060" y="11"/>
                </a:lnTo>
                <a:lnTo>
                  <a:pt x="2097" y="3"/>
                </a:lnTo>
                <a:lnTo>
                  <a:pt x="213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Freeform 75"/>
          <p:cNvSpPr>
            <a:spLocks noEditPoints="1"/>
          </p:cNvSpPr>
          <p:nvPr/>
        </p:nvSpPr>
        <p:spPr bwMode="auto">
          <a:xfrm>
            <a:off x="10996884" y="2699608"/>
            <a:ext cx="479425" cy="533400"/>
          </a:xfrm>
          <a:custGeom>
            <a:avLst/>
            <a:gdLst>
              <a:gd name="T0" fmla="*/ 413 w 3025"/>
              <a:gd name="T1" fmla="*/ 2688 h 3359"/>
              <a:gd name="T2" fmla="*/ 266 w 3025"/>
              <a:gd name="T3" fmla="*/ 2767 h 3359"/>
              <a:gd name="T4" fmla="*/ 193 w 3025"/>
              <a:gd name="T5" fmla="*/ 2885 h 3359"/>
              <a:gd name="T6" fmla="*/ 218 w 3025"/>
              <a:gd name="T7" fmla="*/ 3015 h 3359"/>
              <a:gd name="T8" fmla="*/ 332 w 3025"/>
              <a:gd name="T9" fmla="*/ 3116 h 3359"/>
              <a:gd name="T10" fmla="*/ 505 w 3025"/>
              <a:gd name="T11" fmla="*/ 3167 h 3359"/>
              <a:gd name="T12" fmla="*/ 693 w 3025"/>
              <a:gd name="T13" fmla="*/ 3149 h 3359"/>
              <a:gd name="T14" fmla="*/ 840 w 3025"/>
              <a:gd name="T15" fmla="*/ 3071 h 3359"/>
              <a:gd name="T16" fmla="*/ 915 w 3025"/>
              <a:gd name="T17" fmla="*/ 2952 h 3359"/>
              <a:gd name="T18" fmla="*/ 888 w 3025"/>
              <a:gd name="T19" fmla="*/ 2822 h 3359"/>
              <a:gd name="T20" fmla="*/ 775 w 3025"/>
              <a:gd name="T21" fmla="*/ 2721 h 3359"/>
              <a:gd name="T22" fmla="*/ 603 w 3025"/>
              <a:gd name="T23" fmla="*/ 2671 h 3359"/>
              <a:gd name="T24" fmla="*/ 2376 w 3025"/>
              <a:gd name="T25" fmla="*/ 2064 h 3359"/>
              <a:gd name="T26" fmla="*/ 2215 w 3025"/>
              <a:gd name="T27" fmla="*/ 2129 h 3359"/>
              <a:gd name="T28" fmla="*/ 2122 w 3025"/>
              <a:gd name="T29" fmla="*/ 2240 h 3359"/>
              <a:gd name="T30" fmla="*/ 2122 w 3025"/>
              <a:gd name="T31" fmla="*/ 2371 h 3359"/>
              <a:gd name="T32" fmla="*/ 2215 w 3025"/>
              <a:gd name="T33" fmla="*/ 2482 h 3359"/>
              <a:gd name="T34" fmla="*/ 2376 w 3025"/>
              <a:gd name="T35" fmla="*/ 2547 h 3359"/>
              <a:gd name="T36" fmla="*/ 2567 w 3025"/>
              <a:gd name="T37" fmla="*/ 2547 h 3359"/>
              <a:gd name="T38" fmla="*/ 2727 w 3025"/>
              <a:gd name="T39" fmla="*/ 2482 h 3359"/>
              <a:gd name="T40" fmla="*/ 2822 w 3025"/>
              <a:gd name="T41" fmla="*/ 2371 h 3359"/>
              <a:gd name="T42" fmla="*/ 2823 w 3025"/>
              <a:gd name="T43" fmla="*/ 2240 h 3359"/>
              <a:gd name="T44" fmla="*/ 2728 w 3025"/>
              <a:gd name="T45" fmla="*/ 2129 h 3359"/>
              <a:gd name="T46" fmla="*/ 2567 w 3025"/>
              <a:gd name="T47" fmla="*/ 2064 h 3359"/>
              <a:gd name="T48" fmla="*/ 1107 w 3025"/>
              <a:gd name="T49" fmla="*/ 774 h 3359"/>
              <a:gd name="T50" fmla="*/ 2923 w 3025"/>
              <a:gd name="T51" fmla="*/ 0 h 3359"/>
              <a:gd name="T52" fmla="*/ 3002 w 3025"/>
              <a:gd name="T53" fmla="*/ 34 h 3359"/>
              <a:gd name="T54" fmla="*/ 3025 w 3025"/>
              <a:gd name="T55" fmla="*/ 2306 h 3359"/>
              <a:gd name="T56" fmla="*/ 2981 w 3025"/>
              <a:gd name="T57" fmla="*/ 2481 h 3359"/>
              <a:gd name="T58" fmla="*/ 2853 w 3025"/>
              <a:gd name="T59" fmla="*/ 2626 h 3359"/>
              <a:gd name="T60" fmla="*/ 2649 w 3025"/>
              <a:gd name="T61" fmla="*/ 2723 h 3359"/>
              <a:gd name="T62" fmla="*/ 2410 w 3025"/>
              <a:gd name="T63" fmla="*/ 2743 h 3359"/>
              <a:gd name="T64" fmla="*/ 2186 w 3025"/>
              <a:gd name="T65" fmla="*/ 2684 h 3359"/>
              <a:gd name="T66" fmla="*/ 2016 w 3025"/>
              <a:gd name="T67" fmla="*/ 2558 h 3359"/>
              <a:gd name="T68" fmla="*/ 1929 w 3025"/>
              <a:gd name="T69" fmla="*/ 2396 h 3359"/>
              <a:gd name="T70" fmla="*/ 1929 w 3025"/>
              <a:gd name="T71" fmla="*/ 2215 h 3359"/>
              <a:gd name="T72" fmla="*/ 2016 w 3025"/>
              <a:gd name="T73" fmla="*/ 2054 h 3359"/>
              <a:gd name="T74" fmla="*/ 2173 w 3025"/>
              <a:gd name="T75" fmla="*/ 1933 h 3359"/>
              <a:gd name="T76" fmla="*/ 2366 w 3025"/>
              <a:gd name="T77" fmla="*/ 1873 h 3359"/>
              <a:gd name="T78" fmla="*/ 2584 w 3025"/>
              <a:gd name="T79" fmla="*/ 1874 h 3359"/>
              <a:gd name="T80" fmla="*/ 2790 w 3025"/>
              <a:gd name="T81" fmla="*/ 1944 h 3359"/>
              <a:gd name="T82" fmla="*/ 1107 w 3025"/>
              <a:gd name="T83" fmla="*/ 2919 h 3359"/>
              <a:gd name="T84" fmla="*/ 1062 w 3025"/>
              <a:gd name="T85" fmla="*/ 3093 h 3359"/>
              <a:gd name="T86" fmla="*/ 935 w 3025"/>
              <a:gd name="T87" fmla="*/ 3239 h 3359"/>
              <a:gd name="T88" fmla="*/ 731 w 3025"/>
              <a:gd name="T89" fmla="*/ 3336 h 3359"/>
              <a:gd name="T90" fmla="*/ 492 w 3025"/>
              <a:gd name="T91" fmla="*/ 3357 h 3359"/>
              <a:gd name="T92" fmla="*/ 268 w 3025"/>
              <a:gd name="T93" fmla="*/ 3297 h 3359"/>
              <a:gd name="T94" fmla="*/ 98 w 3025"/>
              <a:gd name="T95" fmla="*/ 3171 h 3359"/>
              <a:gd name="T96" fmla="*/ 11 w 3025"/>
              <a:gd name="T97" fmla="*/ 3009 h 3359"/>
              <a:gd name="T98" fmla="*/ 2 w 3025"/>
              <a:gd name="T99" fmla="*/ 2873 h 3359"/>
              <a:gd name="T100" fmla="*/ 68 w 3025"/>
              <a:gd name="T101" fmla="*/ 2704 h 3359"/>
              <a:gd name="T102" fmla="*/ 212 w 3025"/>
              <a:gd name="T103" fmla="*/ 2570 h 3359"/>
              <a:gd name="T104" fmla="*/ 398 w 3025"/>
              <a:gd name="T105" fmla="*/ 2496 h 3359"/>
              <a:gd name="T106" fmla="*/ 611 w 3025"/>
              <a:gd name="T107" fmla="*/ 2481 h 3359"/>
              <a:gd name="T108" fmla="*/ 825 w 3025"/>
              <a:gd name="T109" fmla="*/ 2534 h 3359"/>
              <a:gd name="T110" fmla="*/ 920 w 3025"/>
              <a:gd name="T111" fmla="*/ 685 h 3359"/>
              <a:gd name="T112" fmla="*/ 965 w 3025"/>
              <a:gd name="T113" fmla="*/ 623 h 3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25" h="3359">
                <a:moveTo>
                  <a:pt x="554" y="2667"/>
                </a:moveTo>
                <a:lnTo>
                  <a:pt x="505" y="2671"/>
                </a:lnTo>
                <a:lnTo>
                  <a:pt x="458" y="2677"/>
                </a:lnTo>
                <a:lnTo>
                  <a:pt x="413" y="2688"/>
                </a:lnTo>
                <a:lnTo>
                  <a:pt x="371" y="2703"/>
                </a:lnTo>
                <a:lnTo>
                  <a:pt x="332" y="2721"/>
                </a:lnTo>
                <a:lnTo>
                  <a:pt x="298" y="2742"/>
                </a:lnTo>
                <a:lnTo>
                  <a:pt x="266" y="2767"/>
                </a:lnTo>
                <a:lnTo>
                  <a:pt x="240" y="2793"/>
                </a:lnTo>
                <a:lnTo>
                  <a:pt x="218" y="2822"/>
                </a:lnTo>
                <a:lnTo>
                  <a:pt x="203" y="2853"/>
                </a:lnTo>
                <a:lnTo>
                  <a:pt x="193" y="2885"/>
                </a:lnTo>
                <a:lnTo>
                  <a:pt x="190" y="2919"/>
                </a:lnTo>
                <a:lnTo>
                  <a:pt x="193" y="2952"/>
                </a:lnTo>
                <a:lnTo>
                  <a:pt x="203" y="2984"/>
                </a:lnTo>
                <a:lnTo>
                  <a:pt x="218" y="3015"/>
                </a:lnTo>
                <a:lnTo>
                  <a:pt x="240" y="3044"/>
                </a:lnTo>
                <a:lnTo>
                  <a:pt x="266" y="3071"/>
                </a:lnTo>
                <a:lnTo>
                  <a:pt x="298" y="3094"/>
                </a:lnTo>
                <a:lnTo>
                  <a:pt x="332" y="3116"/>
                </a:lnTo>
                <a:lnTo>
                  <a:pt x="371" y="3134"/>
                </a:lnTo>
                <a:lnTo>
                  <a:pt x="413" y="3149"/>
                </a:lnTo>
                <a:lnTo>
                  <a:pt x="458" y="3160"/>
                </a:lnTo>
                <a:lnTo>
                  <a:pt x="505" y="3167"/>
                </a:lnTo>
                <a:lnTo>
                  <a:pt x="554" y="3169"/>
                </a:lnTo>
                <a:lnTo>
                  <a:pt x="603" y="3167"/>
                </a:lnTo>
                <a:lnTo>
                  <a:pt x="649" y="3160"/>
                </a:lnTo>
                <a:lnTo>
                  <a:pt x="693" y="3149"/>
                </a:lnTo>
                <a:lnTo>
                  <a:pt x="736" y="3134"/>
                </a:lnTo>
                <a:lnTo>
                  <a:pt x="775" y="3117"/>
                </a:lnTo>
                <a:lnTo>
                  <a:pt x="809" y="3095"/>
                </a:lnTo>
                <a:lnTo>
                  <a:pt x="840" y="3071"/>
                </a:lnTo>
                <a:lnTo>
                  <a:pt x="867" y="3044"/>
                </a:lnTo>
                <a:lnTo>
                  <a:pt x="888" y="3016"/>
                </a:lnTo>
                <a:lnTo>
                  <a:pt x="904" y="2984"/>
                </a:lnTo>
                <a:lnTo>
                  <a:pt x="915" y="2952"/>
                </a:lnTo>
                <a:lnTo>
                  <a:pt x="918" y="2919"/>
                </a:lnTo>
                <a:lnTo>
                  <a:pt x="915" y="2885"/>
                </a:lnTo>
                <a:lnTo>
                  <a:pt x="904" y="2853"/>
                </a:lnTo>
                <a:lnTo>
                  <a:pt x="888" y="2822"/>
                </a:lnTo>
                <a:lnTo>
                  <a:pt x="867" y="2793"/>
                </a:lnTo>
                <a:lnTo>
                  <a:pt x="840" y="2767"/>
                </a:lnTo>
                <a:lnTo>
                  <a:pt x="809" y="2742"/>
                </a:lnTo>
                <a:lnTo>
                  <a:pt x="775" y="2721"/>
                </a:lnTo>
                <a:lnTo>
                  <a:pt x="736" y="2703"/>
                </a:lnTo>
                <a:lnTo>
                  <a:pt x="693" y="2688"/>
                </a:lnTo>
                <a:lnTo>
                  <a:pt x="649" y="2677"/>
                </a:lnTo>
                <a:lnTo>
                  <a:pt x="603" y="2671"/>
                </a:lnTo>
                <a:lnTo>
                  <a:pt x="554" y="2667"/>
                </a:lnTo>
                <a:close/>
                <a:moveTo>
                  <a:pt x="2472" y="2055"/>
                </a:moveTo>
                <a:lnTo>
                  <a:pt x="2423" y="2057"/>
                </a:lnTo>
                <a:lnTo>
                  <a:pt x="2376" y="2064"/>
                </a:lnTo>
                <a:lnTo>
                  <a:pt x="2332" y="2075"/>
                </a:lnTo>
                <a:lnTo>
                  <a:pt x="2290" y="2089"/>
                </a:lnTo>
                <a:lnTo>
                  <a:pt x="2251" y="2108"/>
                </a:lnTo>
                <a:lnTo>
                  <a:pt x="2215" y="2129"/>
                </a:lnTo>
                <a:lnTo>
                  <a:pt x="2185" y="2154"/>
                </a:lnTo>
                <a:lnTo>
                  <a:pt x="2158" y="2180"/>
                </a:lnTo>
                <a:lnTo>
                  <a:pt x="2137" y="2209"/>
                </a:lnTo>
                <a:lnTo>
                  <a:pt x="2122" y="2240"/>
                </a:lnTo>
                <a:lnTo>
                  <a:pt x="2111" y="2272"/>
                </a:lnTo>
                <a:lnTo>
                  <a:pt x="2108" y="2306"/>
                </a:lnTo>
                <a:lnTo>
                  <a:pt x="2111" y="2339"/>
                </a:lnTo>
                <a:lnTo>
                  <a:pt x="2122" y="2371"/>
                </a:lnTo>
                <a:lnTo>
                  <a:pt x="2137" y="2402"/>
                </a:lnTo>
                <a:lnTo>
                  <a:pt x="2158" y="2431"/>
                </a:lnTo>
                <a:lnTo>
                  <a:pt x="2185" y="2457"/>
                </a:lnTo>
                <a:lnTo>
                  <a:pt x="2215" y="2482"/>
                </a:lnTo>
                <a:lnTo>
                  <a:pt x="2251" y="2503"/>
                </a:lnTo>
                <a:lnTo>
                  <a:pt x="2290" y="2521"/>
                </a:lnTo>
                <a:lnTo>
                  <a:pt x="2332" y="2536"/>
                </a:lnTo>
                <a:lnTo>
                  <a:pt x="2376" y="2547"/>
                </a:lnTo>
                <a:lnTo>
                  <a:pt x="2423" y="2554"/>
                </a:lnTo>
                <a:lnTo>
                  <a:pt x="2472" y="2556"/>
                </a:lnTo>
                <a:lnTo>
                  <a:pt x="2520" y="2554"/>
                </a:lnTo>
                <a:lnTo>
                  <a:pt x="2567" y="2547"/>
                </a:lnTo>
                <a:lnTo>
                  <a:pt x="2612" y="2536"/>
                </a:lnTo>
                <a:lnTo>
                  <a:pt x="2654" y="2521"/>
                </a:lnTo>
                <a:lnTo>
                  <a:pt x="2693" y="2503"/>
                </a:lnTo>
                <a:lnTo>
                  <a:pt x="2727" y="2482"/>
                </a:lnTo>
                <a:lnTo>
                  <a:pt x="2759" y="2457"/>
                </a:lnTo>
                <a:lnTo>
                  <a:pt x="2785" y="2431"/>
                </a:lnTo>
                <a:lnTo>
                  <a:pt x="2807" y="2402"/>
                </a:lnTo>
                <a:lnTo>
                  <a:pt x="2822" y="2371"/>
                </a:lnTo>
                <a:lnTo>
                  <a:pt x="2832" y="2339"/>
                </a:lnTo>
                <a:lnTo>
                  <a:pt x="2836" y="2306"/>
                </a:lnTo>
                <a:lnTo>
                  <a:pt x="2832" y="2272"/>
                </a:lnTo>
                <a:lnTo>
                  <a:pt x="2823" y="2240"/>
                </a:lnTo>
                <a:lnTo>
                  <a:pt x="2807" y="2209"/>
                </a:lnTo>
                <a:lnTo>
                  <a:pt x="2785" y="2180"/>
                </a:lnTo>
                <a:lnTo>
                  <a:pt x="2759" y="2154"/>
                </a:lnTo>
                <a:lnTo>
                  <a:pt x="2728" y="2129"/>
                </a:lnTo>
                <a:lnTo>
                  <a:pt x="2693" y="2108"/>
                </a:lnTo>
                <a:lnTo>
                  <a:pt x="2654" y="2089"/>
                </a:lnTo>
                <a:lnTo>
                  <a:pt x="2612" y="2075"/>
                </a:lnTo>
                <a:lnTo>
                  <a:pt x="2567" y="2064"/>
                </a:lnTo>
                <a:lnTo>
                  <a:pt x="2520" y="2057"/>
                </a:lnTo>
                <a:lnTo>
                  <a:pt x="2472" y="2055"/>
                </a:lnTo>
                <a:close/>
                <a:moveTo>
                  <a:pt x="2835" y="225"/>
                </a:moveTo>
                <a:lnTo>
                  <a:pt x="1107" y="774"/>
                </a:lnTo>
                <a:lnTo>
                  <a:pt x="1107" y="1220"/>
                </a:lnTo>
                <a:lnTo>
                  <a:pt x="2835" y="671"/>
                </a:lnTo>
                <a:lnTo>
                  <a:pt x="2835" y="225"/>
                </a:lnTo>
                <a:close/>
                <a:moveTo>
                  <a:pt x="2923" y="0"/>
                </a:moveTo>
                <a:lnTo>
                  <a:pt x="2945" y="1"/>
                </a:lnTo>
                <a:lnTo>
                  <a:pt x="2967" y="7"/>
                </a:lnTo>
                <a:lnTo>
                  <a:pt x="2986" y="18"/>
                </a:lnTo>
                <a:lnTo>
                  <a:pt x="3002" y="34"/>
                </a:lnTo>
                <a:lnTo>
                  <a:pt x="3015" y="52"/>
                </a:lnTo>
                <a:lnTo>
                  <a:pt x="3022" y="73"/>
                </a:lnTo>
                <a:lnTo>
                  <a:pt x="3025" y="95"/>
                </a:lnTo>
                <a:lnTo>
                  <a:pt x="3025" y="2306"/>
                </a:lnTo>
                <a:lnTo>
                  <a:pt x="3022" y="2351"/>
                </a:lnTo>
                <a:lnTo>
                  <a:pt x="3014" y="2396"/>
                </a:lnTo>
                <a:lnTo>
                  <a:pt x="2999" y="2439"/>
                </a:lnTo>
                <a:lnTo>
                  <a:pt x="2981" y="2481"/>
                </a:lnTo>
                <a:lnTo>
                  <a:pt x="2957" y="2520"/>
                </a:lnTo>
                <a:lnTo>
                  <a:pt x="2927" y="2558"/>
                </a:lnTo>
                <a:lnTo>
                  <a:pt x="2892" y="2593"/>
                </a:lnTo>
                <a:lnTo>
                  <a:pt x="2853" y="2626"/>
                </a:lnTo>
                <a:lnTo>
                  <a:pt x="2807" y="2657"/>
                </a:lnTo>
                <a:lnTo>
                  <a:pt x="2757" y="2684"/>
                </a:lnTo>
                <a:lnTo>
                  <a:pt x="2705" y="2705"/>
                </a:lnTo>
                <a:lnTo>
                  <a:pt x="2649" y="2723"/>
                </a:lnTo>
                <a:lnTo>
                  <a:pt x="2592" y="2736"/>
                </a:lnTo>
                <a:lnTo>
                  <a:pt x="2532" y="2743"/>
                </a:lnTo>
                <a:lnTo>
                  <a:pt x="2471" y="2746"/>
                </a:lnTo>
                <a:lnTo>
                  <a:pt x="2410" y="2743"/>
                </a:lnTo>
                <a:lnTo>
                  <a:pt x="2351" y="2736"/>
                </a:lnTo>
                <a:lnTo>
                  <a:pt x="2294" y="2723"/>
                </a:lnTo>
                <a:lnTo>
                  <a:pt x="2238" y="2705"/>
                </a:lnTo>
                <a:lnTo>
                  <a:pt x="2186" y="2684"/>
                </a:lnTo>
                <a:lnTo>
                  <a:pt x="2136" y="2657"/>
                </a:lnTo>
                <a:lnTo>
                  <a:pt x="2090" y="2626"/>
                </a:lnTo>
                <a:lnTo>
                  <a:pt x="2050" y="2593"/>
                </a:lnTo>
                <a:lnTo>
                  <a:pt x="2016" y="2558"/>
                </a:lnTo>
                <a:lnTo>
                  <a:pt x="1986" y="2520"/>
                </a:lnTo>
                <a:lnTo>
                  <a:pt x="1962" y="2481"/>
                </a:lnTo>
                <a:lnTo>
                  <a:pt x="1943" y="2439"/>
                </a:lnTo>
                <a:lnTo>
                  <a:pt x="1929" y="2396"/>
                </a:lnTo>
                <a:lnTo>
                  <a:pt x="1921" y="2351"/>
                </a:lnTo>
                <a:lnTo>
                  <a:pt x="1918" y="2306"/>
                </a:lnTo>
                <a:lnTo>
                  <a:pt x="1921" y="2260"/>
                </a:lnTo>
                <a:lnTo>
                  <a:pt x="1929" y="2215"/>
                </a:lnTo>
                <a:lnTo>
                  <a:pt x="1943" y="2172"/>
                </a:lnTo>
                <a:lnTo>
                  <a:pt x="1962" y="2130"/>
                </a:lnTo>
                <a:lnTo>
                  <a:pt x="1986" y="2090"/>
                </a:lnTo>
                <a:lnTo>
                  <a:pt x="2016" y="2054"/>
                </a:lnTo>
                <a:lnTo>
                  <a:pt x="2050" y="2018"/>
                </a:lnTo>
                <a:lnTo>
                  <a:pt x="2090" y="1985"/>
                </a:lnTo>
                <a:lnTo>
                  <a:pt x="2130" y="1958"/>
                </a:lnTo>
                <a:lnTo>
                  <a:pt x="2173" y="1933"/>
                </a:lnTo>
                <a:lnTo>
                  <a:pt x="2218" y="1913"/>
                </a:lnTo>
                <a:lnTo>
                  <a:pt x="2265" y="1896"/>
                </a:lnTo>
                <a:lnTo>
                  <a:pt x="2315" y="1882"/>
                </a:lnTo>
                <a:lnTo>
                  <a:pt x="2366" y="1873"/>
                </a:lnTo>
                <a:lnTo>
                  <a:pt x="2418" y="1867"/>
                </a:lnTo>
                <a:lnTo>
                  <a:pt x="2471" y="1865"/>
                </a:lnTo>
                <a:lnTo>
                  <a:pt x="2528" y="1867"/>
                </a:lnTo>
                <a:lnTo>
                  <a:pt x="2584" y="1874"/>
                </a:lnTo>
                <a:lnTo>
                  <a:pt x="2640" y="1885"/>
                </a:lnTo>
                <a:lnTo>
                  <a:pt x="2693" y="1901"/>
                </a:lnTo>
                <a:lnTo>
                  <a:pt x="2742" y="1921"/>
                </a:lnTo>
                <a:lnTo>
                  <a:pt x="2790" y="1944"/>
                </a:lnTo>
                <a:lnTo>
                  <a:pt x="2835" y="1972"/>
                </a:lnTo>
                <a:lnTo>
                  <a:pt x="2835" y="870"/>
                </a:lnTo>
                <a:lnTo>
                  <a:pt x="1107" y="1421"/>
                </a:lnTo>
                <a:lnTo>
                  <a:pt x="1107" y="2919"/>
                </a:lnTo>
                <a:lnTo>
                  <a:pt x="1104" y="2965"/>
                </a:lnTo>
                <a:lnTo>
                  <a:pt x="1096" y="3009"/>
                </a:lnTo>
                <a:lnTo>
                  <a:pt x="1082" y="3051"/>
                </a:lnTo>
                <a:lnTo>
                  <a:pt x="1062" y="3093"/>
                </a:lnTo>
                <a:lnTo>
                  <a:pt x="1038" y="3133"/>
                </a:lnTo>
                <a:lnTo>
                  <a:pt x="1008" y="3171"/>
                </a:lnTo>
                <a:lnTo>
                  <a:pt x="975" y="3206"/>
                </a:lnTo>
                <a:lnTo>
                  <a:pt x="935" y="3239"/>
                </a:lnTo>
                <a:lnTo>
                  <a:pt x="889" y="3270"/>
                </a:lnTo>
                <a:lnTo>
                  <a:pt x="839" y="3297"/>
                </a:lnTo>
                <a:lnTo>
                  <a:pt x="787" y="3319"/>
                </a:lnTo>
                <a:lnTo>
                  <a:pt x="731" y="3336"/>
                </a:lnTo>
                <a:lnTo>
                  <a:pt x="674" y="3349"/>
                </a:lnTo>
                <a:lnTo>
                  <a:pt x="615" y="3357"/>
                </a:lnTo>
                <a:lnTo>
                  <a:pt x="554" y="3359"/>
                </a:lnTo>
                <a:lnTo>
                  <a:pt x="492" y="3357"/>
                </a:lnTo>
                <a:lnTo>
                  <a:pt x="433" y="3349"/>
                </a:lnTo>
                <a:lnTo>
                  <a:pt x="375" y="3336"/>
                </a:lnTo>
                <a:lnTo>
                  <a:pt x="320" y="3319"/>
                </a:lnTo>
                <a:lnTo>
                  <a:pt x="268" y="3297"/>
                </a:lnTo>
                <a:lnTo>
                  <a:pt x="218" y="3270"/>
                </a:lnTo>
                <a:lnTo>
                  <a:pt x="172" y="3239"/>
                </a:lnTo>
                <a:lnTo>
                  <a:pt x="133" y="3206"/>
                </a:lnTo>
                <a:lnTo>
                  <a:pt x="98" y="3171"/>
                </a:lnTo>
                <a:lnTo>
                  <a:pt x="68" y="3133"/>
                </a:lnTo>
                <a:lnTo>
                  <a:pt x="44" y="3093"/>
                </a:lnTo>
                <a:lnTo>
                  <a:pt x="24" y="3051"/>
                </a:lnTo>
                <a:lnTo>
                  <a:pt x="11" y="3009"/>
                </a:lnTo>
                <a:lnTo>
                  <a:pt x="2" y="2965"/>
                </a:lnTo>
                <a:lnTo>
                  <a:pt x="0" y="2919"/>
                </a:lnTo>
                <a:lnTo>
                  <a:pt x="0" y="2919"/>
                </a:lnTo>
                <a:lnTo>
                  <a:pt x="2" y="2873"/>
                </a:lnTo>
                <a:lnTo>
                  <a:pt x="11" y="2829"/>
                </a:lnTo>
                <a:lnTo>
                  <a:pt x="24" y="2785"/>
                </a:lnTo>
                <a:lnTo>
                  <a:pt x="44" y="2744"/>
                </a:lnTo>
                <a:lnTo>
                  <a:pt x="68" y="2704"/>
                </a:lnTo>
                <a:lnTo>
                  <a:pt x="98" y="2666"/>
                </a:lnTo>
                <a:lnTo>
                  <a:pt x="133" y="2631"/>
                </a:lnTo>
                <a:lnTo>
                  <a:pt x="172" y="2598"/>
                </a:lnTo>
                <a:lnTo>
                  <a:pt x="212" y="2570"/>
                </a:lnTo>
                <a:lnTo>
                  <a:pt x="255" y="2547"/>
                </a:lnTo>
                <a:lnTo>
                  <a:pt x="301" y="2527"/>
                </a:lnTo>
                <a:lnTo>
                  <a:pt x="348" y="2509"/>
                </a:lnTo>
                <a:lnTo>
                  <a:pt x="398" y="2496"/>
                </a:lnTo>
                <a:lnTo>
                  <a:pt x="449" y="2486"/>
                </a:lnTo>
                <a:lnTo>
                  <a:pt x="501" y="2480"/>
                </a:lnTo>
                <a:lnTo>
                  <a:pt x="554" y="2478"/>
                </a:lnTo>
                <a:lnTo>
                  <a:pt x="611" y="2481"/>
                </a:lnTo>
                <a:lnTo>
                  <a:pt x="667" y="2487"/>
                </a:lnTo>
                <a:lnTo>
                  <a:pt x="722" y="2498"/>
                </a:lnTo>
                <a:lnTo>
                  <a:pt x="775" y="2514"/>
                </a:lnTo>
                <a:lnTo>
                  <a:pt x="825" y="2534"/>
                </a:lnTo>
                <a:lnTo>
                  <a:pt x="873" y="2558"/>
                </a:lnTo>
                <a:lnTo>
                  <a:pt x="918" y="2586"/>
                </a:lnTo>
                <a:lnTo>
                  <a:pt x="918" y="706"/>
                </a:lnTo>
                <a:lnTo>
                  <a:pt x="920" y="685"/>
                </a:lnTo>
                <a:lnTo>
                  <a:pt x="926" y="666"/>
                </a:lnTo>
                <a:lnTo>
                  <a:pt x="936" y="650"/>
                </a:lnTo>
                <a:lnTo>
                  <a:pt x="949" y="634"/>
                </a:lnTo>
                <a:lnTo>
                  <a:pt x="965" y="623"/>
                </a:lnTo>
                <a:lnTo>
                  <a:pt x="984" y="615"/>
                </a:lnTo>
                <a:lnTo>
                  <a:pt x="2902" y="4"/>
                </a:lnTo>
                <a:lnTo>
                  <a:pt x="29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80"/>
          <p:cNvSpPr>
            <a:spLocks noEditPoints="1"/>
          </p:cNvSpPr>
          <p:nvPr/>
        </p:nvSpPr>
        <p:spPr bwMode="auto">
          <a:xfrm>
            <a:off x="10029635" y="2732946"/>
            <a:ext cx="542925" cy="466725"/>
          </a:xfrm>
          <a:custGeom>
            <a:avLst/>
            <a:gdLst>
              <a:gd name="T0" fmla="*/ 1909 w 3425"/>
              <a:gd name="T1" fmla="*/ 866 h 2937"/>
              <a:gd name="T2" fmla="*/ 1877 w 3425"/>
              <a:gd name="T3" fmla="*/ 918 h 2937"/>
              <a:gd name="T4" fmla="*/ 1818 w 3425"/>
              <a:gd name="T5" fmla="*/ 940 h 2937"/>
              <a:gd name="T6" fmla="*/ 1496 w 3425"/>
              <a:gd name="T7" fmla="*/ 959 h 2937"/>
              <a:gd name="T8" fmla="*/ 1210 w 3425"/>
              <a:gd name="T9" fmla="*/ 1011 h 2937"/>
              <a:gd name="T10" fmla="*/ 961 w 3425"/>
              <a:gd name="T11" fmla="*/ 1095 h 2937"/>
              <a:gd name="T12" fmla="*/ 748 w 3425"/>
              <a:gd name="T13" fmla="*/ 1211 h 2937"/>
              <a:gd name="T14" fmla="*/ 572 w 3425"/>
              <a:gd name="T15" fmla="*/ 1362 h 2937"/>
              <a:gd name="T16" fmla="*/ 428 w 3425"/>
              <a:gd name="T17" fmla="*/ 1545 h 2937"/>
              <a:gd name="T18" fmla="*/ 316 w 3425"/>
              <a:gd name="T19" fmla="*/ 1772 h 2937"/>
              <a:gd name="T20" fmla="*/ 244 w 3425"/>
              <a:gd name="T21" fmla="*/ 2020 h 2937"/>
              <a:gd name="T22" fmla="*/ 206 w 3425"/>
              <a:gd name="T23" fmla="*/ 2270 h 2937"/>
              <a:gd name="T24" fmla="*/ 191 w 3425"/>
              <a:gd name="T25" fmla="*/ 2508 h 2937"/>
              <a:gd name="T26" fmla="*/ 381 w 3425"/>
              <a:gd name="T27" fmla="*/ 2262 h 2937"/>
              <a:gd name="T28" fmla="*/ 579 w 3425"/>
              <a:gd name="T29" fmla="*/ 2071 h 2937"/>
              <a:gd name="T30" fmla="*/ 787 w 3425"/>
              <a:gd name="T31" fmla="*/ 1929 h 2937"/>
              <a:gd name="T32" fmla="*/ 1031 w 3425"/>
              <a:gd name="T33" fmla="*/ 1827 h 2937"/>
              <a:gd name="T34" fmla="*/ 1302 w 3425"/>
              <a:gd name="T35" fmla="*/ 1771 h 2937"/>
              <a:gd name="T36" fmla="*/ 1599 w 3425"/>
              <a:gd name="T37" fmla="*/ 1751 h 2937"/>
              <a:gd name="T38" fmla="*/ 1837 w 3425"/>
              <a:gd name="T39" fmla="*/ 1751 h 2937"/>
              <a:gd name="T40" fmla="*/ 1884 w 3425"/>
              <a:gd name="T41" fmla="*/ 1777 h 2937"/>
              <a:gd name="T42" fmla="*/ 1911 w 3425"/>
              <a:gd name="T43" fmla="*/ 1826 h 2937"/>
              <a:gd name="T44" fmla="*/ 3181 w 3425"/>
              <a:gd name="T45" fmla="*/ 1342 h 2937"/>
              <a:gd name="T46" fmla="*/ 1840 w 3425"/>
              <a:gd name="T47" fmla="*/ 2 h 2937"/>
              <a:gd name="T48" fmla="*/ 3391 w 3425"/>
              <a:gd name="T49" fmla="*/ 1270 h 2937"/>
              <a:gd name="T50" fmla="*/ 3422 w 3425"/>
              <a:gd name="T51" fmla="*/ 1322 h 2937"/>
              <a:gd name="T52" fmla="*/ 3415 w 3425"/>
              <a:gd name="T53" fmla="*/ 1383 h 2937"/>
              <a:gd name="T54" fmla="*/ 1878 w 3425"/>
              <a:gd name="T55" fmla="*/ 2668 h 2937"/>
              <a:gd name="T56" fmla="*/ 1819 w 3425"/>
              <a:gd name="T57" fmla="*/ 2690 h 2937"/>
              <a:gd name="T58" fmla="*/ 1759 w 3425"/>
              <a:gd name="T59" fmla="*/ 2669 h 2937"/>
              <a:gd name="T60" fmla="*/ 1725 w 3425"/>
              <a:gd name="T61" fmla="*/ 2616 h 2937"/>
              <a:gd name="T62" fmla="*/ 1656 w 3425"/>
              <a:gd name="T63" fmla="*/ 1940 h 2937"/>
              <a:gd name="T64" fmla="*/ 1462 w 3425"/>
              <a:gd name="T65" fmla="*/ 1946 h 2937"/>
              <a:gd name="T66" fmla="*/ 1281 w 3425"/>
              <a:gd name="T67" fmla="*/ 1964 h 2937"/>
              <a:gd name="T68" fmla="*/ 1107 w 3425"/>
              <a:gd name="T69" fmla="*/ 2000 h 2937"/>
              <a:gd name="T70" fmla="*/ 941 w 3425"/>
              <a:gd name="T71" fmla="*/ 2063 h 2937"/>
              <a:gd name="T72" fmla="*/ 777 w 3425"/>
              <a:gd name="T73" fmla="*/ 2157 h 2937"/>
              <a:gd name="T74" fmla="*/ 616 w 3425"/>
              <a:gd name="T75" fmla="*/ 2290 h 2937"/>
              <a:gd name="T76" fmla="*/ 454 w 3425"/>
              <a:gd name="T77" fmla="*/ 2470 h 2937"/>
              <a:gd name="T78" fmla="*/ 290 w 3425"/>
              <a:gd name="T79" fmla="*/ 2703 h 2937"/>
              <a:gd name="T80" fmla="*/ 165 w 3425"/>
              <a:gd name="T81" fmla="*/ 2905 h 2937"/>
              <a:gd name="T82" fmla="*/ 115 w 3425"/>
              <a:gd name="T83" fmla="*/ 2935 h 2937"/>
              <a:gd name="T84" fmla="*/ 72 w 3425"/>
              <a:gd name="T85" fmla="*/ 2935 h 2937"/>
              <a:gd name="T86" fmla="*/ 20 w 3425"/>
              <a:gd name="T87" fmla="*/ 2900 h 2937"/>
              <a:gd name="T88" fmla="*/ 0 w 3425"/>
              <a:gd name="T89" fmla="*/ 2842 h 2937"/>
              <a:gd name="T90" fmla="*/ 0 w 3425"/>
              <a:gd name="T91" fmla="*/ 2627 h 2937"/>
              <a:gd name="T92" fmla="*/ 6 w 3425"/>
              <a:gd name="T93" fmla="*/ 2391 h 2937"/>
              <a:gd name="T94" fmla="*/ 31 w 3425"/>
              <a:gd name="T95" fmla="*/ 2135 h 2937"/>
              <a:gd name="T96" fmla="*/ 85 w 3425"/>
              <a:gd name="T97" fmla="*/ 1870 h 2937"/>
              <a:gd name="T98" fmla="*/ 180 w 3425"/>
              <a:gd name="T99" fmla="*/ 1608 h 2937"/>
              <a:gd name="T100" fmla="*/ 313 w 3425"/>
              <a:gd name="T101" fmla="*/ 1378 h 2937"/>
              <a:gd name="T102" fmla="*/ 479 w 3425"/>
              <a:gd name="T103" fmla="*/ 1187 h 2937"/>
              <a:gd name="T104" fmla="*/ 682 w 3425"/>
              <a:gd name="T105" fmla="*/ 1031 h 2937"/>
              <a:gd name="T106" fmla="*/ 919 w 3425"/>
              <a:gd name="T107" fmla="*/ 909 h 2937"/>
              <a:gd name="T108" fmla="*/ 1192 w 3425"/>
              <a:gd name="T109" fmla="*/ 821 h 2937"/>
              <a:gd name="T110" fmla="*/ 1499 w 3425"/>
              <a:gd name="T111" fmla="*/ 768 h 2937"/>
              <a:gd name="T112" fmla="*/ 1723 w 3425"/>
              <a:gd name="T113" fmla="*/ 95 h 2937"/>
              <a:gd name="T114" fmla="*/ 1744 w 3425"/>
              <a:gd name="T115" fmla="*/ 36 h 2937"/>
              <a:gd name="T116" fmla="*/ 1798 w 3425"/>
              <a:gd name="T117" fmla="*/ 2 h 2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25" h="2937">
                <a:moveTo>
                  <a:pt x="1912" y="296"/>
                </a:moveTo>
                <a:lnTo>
                  <a:pt x="1912" y="845"/>
                </a:lnTo>
                <a:lnTo>
                  <a:pt x="1909" y="866"/>
                </a:lnTo>
                <a:lnTo>
                  <a:pt x="1902" y="887"/>
                </a:lnTo>
                <a:lnTo>
                  <a:pt x="1892" y="903"/>
                </a:lnTo>
                <a:lnTo>
                  <a:pt x="1877" y="918"/>
                </a:lnTo>
                <a:lnTo>
                  <a:pt x="1859" y="929"/>
                </a:lnTo>
                <a:lnTo>
                  <a:pt x="1840" y="937"/>
                </a:lnTo>
                <a:lnTo>
                  <a:pt x="1818" y="940"/>
                </a:lnTo>
                <a:lnTo>
                  <a:pt x="1707" y="943"/>
                </a:lnTo>
                <a:lnTo>
                  <a:pt x="1599" y="949"/>
                </a:lnTo>
                <a:lnTo>
                  <a:pt x="1496" y="959"/>
                </a:lnTo>
                <a:lnTo>
                  <a:pt x="1396" y="972"/>
                </a:lnTo>
                <a:lnTo>
                  <a:pt x="1301" y="990"/>
                </a:lnTo>
                <a:lnTo>
                  <a:pt x="1210" y="1011"/>
                </a:lnTo>
                <a:lnTo>
                  <a:pt x="1124" y="1034"/>
                </a:lnTo>
                <a:lnTo>
                  <a:pt x="1040" y="1063"/>
                </a:lnTo>
                <a:lnTo>
                  <a:pt x="961" y="1095"/>
                </a:lnTo>
                <a:lnTo>
                  <a:pt x="887" y="1130"/>
                </a:lnTo>
                <a:lnTo>
                  <a:pt x="816" y="1169"/>
                </a:lnTo>
                <a:lnTo>
                  <a:pt x="748" y="1211"/>
                </a:lnTo>
                <a:lnTo>
                  <a:pt x="686" y="1258"/>
                </a:lnTo>
                <a:lnTo>
                  <a:pt x="627" y="1308"/>
                </a:lnTo>
                <a:lnTo>
                  <a:pt x="572" y="1362"/>
                </a:lnTo>
                <a:lnTo>
                  <a:pt x="520" y="1419"/>
                </a:lnTo>
                <a:lnTo>
                  <a:pt x="472" y="1481"/>
                </a:lnTo>
                <a:lnTo>
                  <a:pt x="428" y="1545"/>
                </a:lnTo>
                <a:lnTo>
                  <a:pt x="389" y="1614"/>
                </a:lnTo>
                <a:lnTo>
                  <a:pt x="350" y="1692"/>
                </a:lnTo>
                <a:lnTo>
                  <a:pt x="316" y="1772"/>
                </a:lnTo>
                <a:lnTo>
                  <a:pt x="288" y="1854"/>
                </a:lnTo>
                <a:lnTo>
                  <a:pt x="264" y="1937"/>
                </a:lnTo>
                <a:lnTo>
                  <a:pt x="244" y="2020"/>
                </a:lnTo>
                <a:lnTo>
                  <a:pt x="229" y="2104"/>
                </a:lnTo>
                <a:lnTo>
                  <a:pt x="216" y="2187"/>
                </a:lnTo>
                <a:lnTo>
                  <a:pt x="206" y="2270"/>
                </a:lnTo>
                <a:lnTo>
                  <a:pt x="200" y="2351"/>
                </a:lnTo>
                <a:lnTo>
                  <a:pt x="194" y="2431"/>
                </a:lnTo>
                <a:lnTo>
                  <a:pt x="191" y="2508"/>
                </a:lnTo>
                <a:lnTo>
                  <a:pt x="255" y="2419"/>
                </a:lnTo>
                <a:lnTo>
                  <a:pt x="318" y="2337"/>
                </a:lnTo>
                <a:lnTo>
                  <a:pt x="381" y="2262"/>
                </a:lnTo>
                <a:lnTo>
                  <a:pt x="446" y="2193"/>
                </a:lnTo>
                <a:lnTo>
                  <a:pt x="512" y="2129"/>
                </a:lnTo>
                <a:lnTo>
                  <a:pt x="579" y="2071"/>
                </a:lnTo>
                <a:lnTo>
                  <a:pt x="647" y="2019"/>
                </a:lnTo>
                <a:lnTo>
                  <a:pt x="716" y="1972"/>
                </a:lnTo>
                <a:lnTo>
                  <a:pt x="787" y="1929"/>
                </a:lnTo>
                <a:lnTo>
                  <a:pt x="860" y="1893"/>
                </a:lnTo>
                <a:lnTo>
                  <a:pt x="945" y="1857"/>
                </a:lnTo>
                <a:lnTo>
                  <a:pt x="1031" y="1827"/>
                </a:lnTo>
                <a:lnTo>
                  <a:pt x="1119" y="1803"/>
                </a:lnTo>
                <a:lnTo>
                  <a:pt x="1210" y="1786"/>
                </a:lnTo>
                <a:lnTo>
                  <a:pt x="1302" y="1771"/>
                </a:lnTo>
                <a:lnTo>
                  <a:pt x="1398" y="1762"/>
                </a:lnTo>
                <a:lnTo>
                  <a:pt x="1497" y="1756"/>
                </a:lnTo>
                <a:lnTo>
                  <a:pt x="1599" y="1751"/>
                </a:lnTo>
                <a:lnTo>
                  <a:pt x="1706" y="1750"/>
                </a:lnTo>
                <a:lnTo>
                  <a:pt x="1818" y="1749"/>
                </a:lnTo>
                <a:lnTo>
                  <a:pt x="1837" y="1751"/>
                </a:lnTo>
                <a:lnTo>
                  <a:pt x="1854" y="1758"/>
                </a:lnTo>
                <a:lnTo>
                  <a:pt x="1870" y="1766"/>
                </a:lnTo>
                <a:lnTo>
                  <a:pt x="1884" y="1777"/>
                </a:lnTo>
                <a:lnTo>
                  <a:pt x="1897" y="1792"/>
                </a:lnTo>
                <a:lnTo>
                  <a:pt x="1905" y="1809"/>
                </a:lnTo>
                <a:lnTo>
                  <a:pt x="1911" y="1826"/>
                </a:lnTo>
                <a:lnTo>
                  <a:pt x="1912" y="1845"/>
                </a:lnTo>
                <a:lnTo>
                  <a:pt x="1912" y="2393"/>
                </a:lnTo>
                <a:lnTo>
                  <a:pt x="3181" y="1342"/>
                </a:lnTo>
                <a:lnTo>
                  <a:pt x="1912" y="296"/>
                </a:lnTo>
                <a:close/>
                <a:moveTo>
                  <a:pt x="1819" y="0"/>
                </a:moveTo>
                <a:lnTo>
                  <a:pt x="1840" y="2"/>
                </a:lnTo>
                <a:lnTo>
                  <a:pt x="1859" y="10"/>
                </a:lnTo>
                <a:lnTo>
                  <a:pt x="1878" y="21"/>
                </a:lnTo>
                <a:lnTo>
                  <a:pt x="3391" y="1270"/>
                </a:lnTo>
                <a:lnTo>
                  <a:pt x="3405" y="1284"/>
                </a:lnTo>
                <a:lnTo>
                  <a:pt x="3415" y="1302"/>
                </a:lnTo>
                <a:lnTo>
                  <a:pt x="3422" y="1322"/>
                </a:lnTo>
                <a:lnTo>
                  <a:pt x="3425" y="1342"/>
                </a:lnTo>
                <a:lnTo>
                  <a:pt x="3422" y="1363"/>
                </a:lnTo>
                <a:lnTo>
                  <a:pt x="3415" y="1383"/>
                </a:lnTo>
                <a:lnTo>
                  <a:pt x="3405" y="1401"/>
                </a:lnTo>
                <a:lnTo>
                  <a:pt x="3391" y="1416"/>
                </a:lnTo>
                <a:lnTo>
                  <a:pt x="1878" y="2668"/>
                </a:lnTo>
                <a:lnTo>
                  <a:pt x="1861" y="2680"/>
                </a:lnTo>
                <a:lnTo>
                  <a:pt x="1840" y="2687"/>
                </a:lnTo>
                <a:lnTo>
                  <a:pt x="1819" y="2690"/>
                </a:lnTo>
                <a:lnTo>
                  <a:pt x="1798" y="2688"/>
                </a:lnTo>
                <a:lnTo>
                  <a:pt x="1777" y="2681"/>
                </a:lnTo>
                <a:lnTo>
                  <a:pt x="1759" y="2669"/>
                </a:lnTo>
                <a:lnTo>
                  <a:pt x="1743" y="2655"/>
                </a:lnTo>
                <a:lnTo>
                  <a:pt x="1733" y="2637"/>
                </a:lnTo>
                <a:lnTo>
                  <a:pt x="1725" y="2616"/>
                </a:lnTo>
                <a:lnTo>
                  <a:pt x="1722" y="2595"/>
                </a:lnTo>
                <a:lnTo>
                  <a:pt x="1722" y="1940"/>
                </a:lnTo>
                <a:lnTo>
                  <a:pt x="1656" y="1940"/>
                </a:lnTo>
                <a:lnTo>
                  <a:pt x="1590" y="1941"/>
                </a:lnTo>
                <a:lnTo>
                  <a:pt x="1526" y="1943"/>
                </a:lnTo>
                <a:lnTo>
                  <a:pt x="1462" y="1946"/>
                </a:lnTo>
                <a:lnTo>
                  <a:pt x="1401" y="1950"/>
                </a:lnTo>
                <a:lnTo>
                  <a:pt x="1340" y="1956"/>
                </a:lnTo>
                <a:lnTo>
                  <a:pt x="1281" y="1964"/>
                </a:lnTo>
                <a:lnTo>
                  <a:pt x="1222" y="1973"/>
                </a:lnTo>
                <a:lnTo>
                  <a:pt x="1164" y="1986"/>
                </a:lnTo>
                <a:lnTo>
                  <a:pt x="1107" y="2000"/>
                </a:lnTo>
                <a:lnTo>
                  <a:pt x="1051" y="2018"/>
                </a:lnTo>
                <a:lnTo>
                  <a:pt x="996" y="2039"/>
                </a:lnTo>
                <a:lnTo>
                  <a:pt x="941" y="2063"/>
                </a:lnTo>
                <a:lnTo>
                  <a:pt x="886" y="2091"/>
                </a:lnTo>
                <a:lnTo>
                  <a:pt x="832" y="2122"/>
                </a:lnTo>
                <a:lnTo>
                  <a:pt x="777" y="2157"/>
                </a:lnTo>
                <a:lnTo>
                  <a:pt x="723" y="2197"/>
                </a:lnTo>
                <a:lnTo>
                  <a:pt x="669" y="2242"/>
                </a:lnTo>
                <a:lnTo>
                  <a:pt x="616" y="2290"/>
                </a:lnTo>
                <a:lnTo>
                  <a:pt x="562" y="2346"/>
                </a:lnTo>
                <a:lnTo>
                  <a:pt x="508" y="2405"/>
                </a:lnTo>
                <a:lnTo>
                  <a:pt x="454" y="2470"/>
                </a:lnTo>
                <a:lnTo>
                  <a:pt x="400" y="2541"/>
                </a:lnTo>
                <a:lnTo>
                  <a:pt x="345" y="2618"/>
                </a:lnTo>
                <a:lnTo>
                  <a:pt x="290" y="2703"/>
                </a:lnTo>
                <a:lnTo>
                  <a:pt x="234" y="2792"/>
                </a:lnTo>
                <a:lnTo>
                  <a:pt x="178" y="2890"/>
                </a:lnTo>
                <a:lnTo>
                  <a:pt x="165" y="2905"/>
                </a:lnTo>
                <a:lnTo>
                  <a:pt x="151" y="2919"/>
                </a:lnTo>
                <a:lnTo>
                  <a:pt x="134" y="2929"/>
                </a:lnTo>
                <a:lnTo>
                  <a:pt x="115" y="2935"/>
                </a:lnTo>
                <a:lnTo>
                  <a:pt x="96" y="2937"/>
                </a:lnTo>
                <a:lnTo>
                  <a:pt x="83" y="2937"/>
                </a:lnTo>
                <a:lnTo>
                  <a:pt x="72" y="2935"/>
                </a:lnTo>
                <a:lnTo>
                  <a:pt x="51" y="2926"/>
                </a:lnTo>
                <a:lnTo>
                  <a:pt x="34" y="2915"/>
                </a:lnTo>
                <a:lnTo>
                  <a:pt x="20" y="2900"/>
                </a:lnTo>
                <a:lnTo>
                  <a:pt x="9" y="2883"/>
                </a:lnTo>
                <a:lnTo>
                  <a:pt x="3" y="2863"/>
                </a:lnTo>
                <a:lnTo>
                  <a:pt x="0" y="2842"/>
                </a:lnTo>
                <a:lnTo>
                  <a:pt x="0" y="2766"/>
                </a:lnTo>
                <a:lnTo>
                  <a:pt x="0" y="2698"/>
                </a:lnTo>
                <a:lnTo>
                  <a:pt x="0" y="2627"/>
                </a:lnTo>
                <a:lnTo>
                  <a:pt x="1" y="2552"/>
                </a:lnTo>
                <a:lnTo>
                  <a:pt x="3" y="2473"/>
                </a:lnTo>
                <a:lnTo>
                  <a:pt x="6" y="2391"/>
                </a:lnTo>
                <a:lnTo>
                  <a:pt x="12" y="2308"/>
                </a:lnTo>
                <a:lnTo>
                  <a:pt x="21" y="2222"/>
                </a:lnTo>
                <a:lnTo>
                  <a:pt x="31" y="2135"/>
                </a:lnTo>
                <a:lnTo>
                  <a:pt x="46" y="2047"/>
                </a:lnTo>
                <a:lnTo>
                  <a:pt x="63" y="1959"/>
                </a:lnTo>
                <a:lnTo>
                  <a:pt x="85" y="1870"/>
                </a:lnTo>
                <a:lnTo>
                  <a:pt x="112" y="1782"/>
                </a:lnTo>
                <a:lnTo>
                  <a:pt x="143" y="1694"/>
                </a:lnTo>
                <a:lnTo>
                  <a:pt x="180" y="1608"/>
                </a:lnTo>
                <a:lnTo>
                  <a:pt x="222" y="1524"/>
                </a:lnTo>
                <a:lnTo>
                  <a:pt x="266" y="1449"/>
                </a:lnTo>
                <a:lnTo>
                  <a:pt x="313" y="1378"/>
                </a:lnTo>
                <a:lnTo>
                  <a:pt x="365" y="1310"/>
                </a:lnTo>
                <a:lnTo>
                  <a:pt x="420" y="1247"/>
                </a:lnTo>
                <a:lnTo>
                  <a:pt x="479" y="1187"/>
                </a:lnTo>
                <a:lnTo>
                  <a:pt x="543" y="1131"/>
                </a:lnTo>
                <a:lnTo>
                  <a:pt x="610" y="1079"/>
                </a:lnTo>
                <a:lnTo>
                  <a:pt x="682" y="1031"/>
                </a:lnTo>
                <a:lnTo>
                  <a:pt x="757" y="987"/>
                </a:lnTo>
                <a:lnTo>
                  <a:pt x="836" y="946"/>
                </a:lnTo>
                <a:lnTo>
                  <a:pt x="919" y="909"/>
                </a:lnTo>
                <a:lnTo>
                  <a:pt x="1006" y="876"/>
                </a:lnTo>
                <a:lnTo>
                  <a:pt x="1097" y="847"/>
                </a:lnTo>
                <a:lnTo>
                  <a:pt x="1192" y="821"/>
                </a:lnTo>
                <a:lnTo>
                  <a:pt x="1290" y="799"/>
                </a:lnTo>
                <a:lnTo>
                  <a:pt x="1393" y="782"/>
                </a:lnTo>
                <a:lnTo>
                  <a:pt x="1499" y="768"/>
                </a:lnTo>
                <a:lnTo>
                  <a:pt x="1609" y="759"/>
                </a:lnTo>
                <a:lnTo>
                  <a:pt x="1723" y="752"/>
                </a:lnTo>
                <a:lnTo>
                  <a:pt x="1723" y="95"/>
                </a:lnTo>
                <a:lnTo>
                  <a:pt x="1725" y="73"/>
                </a:lnTo>
                <a:lnTo>
                  <a:pt x="1733" y="53"/>
                </a:lnTo>
                <a:lnTo>
                  <a:pt x="1744" y="36"/>
                </a:lnTo>
                <a:lnTo>
                  <a:pt x="1759" y="20"/>
                </a:lnTo>
                <a:lnTo>
                  <a:pt x="1777" y="8"/>
                </a:lnTo>
                <a:lnTo>
                  <a:pt x="1798" y="2"/>
                </a:lnTo>
                <a:lnTo>
                  <a:pt x="18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Freeform 85"/>
          <p:cNvSpPr>
            <a:spLocks/>
          </p:cNvSpPr>
          <p:nvPr/>
        </p:nvSpPr>
        <p:spPr bwMode="auto">
          <a:xfrm>
            <a:off x="9225110" y="2699608"/>
            <a:ext cx="280987" cy="533400"/>
          </a:xfrm>
          <a:custGeom>
            <a:avLst/>
            <a:gdLst>
              <a:gd name="T0" fmla="*/ 84 w 1767"/>
              <a:gd name="T1" fmla="*/ 0 h 3358"/>
              <a:gd name="T2" fmla="*/ 105 w 1767"/>
              <a:gd name="T3" fmla="*/ 0 h 3358"/>
              <a:gd name="T4" fmla="*/ 125 w 1767"/>
              <a:gd name="T5" fmla="*/ 4 h 3358"/>
              <a:gd name="T6" fmla="*/ 144 w 1767"/>
              <a:gd name="T7" fmla="*/ 13 h 3358"/>
              <a:gd name="T8" fmla="*/ 162 w 1767"/>
              <a:gd name="T9" fmla="*/ 28 h 3358"/>
              <a:gd name="T10" fmla="*/ 1739 w 1767"/>
              <a:gd name="T11" fmla="*/ 1612 h 3358"/>
              <a:gd name="T12" fmla="*/ 1754 w 1767"/>
              <a:gd name="T13" fmla="*/ 1629 h 3358"/>
              <a:gd name="T14" fmla="*/ 1762 w 1767"/>
              <a:gd name="T15" fmla="*/ 1648 h 3358"/>
              <a:gd name="T16" fmla="*/ 1767 w 1767"/>
              <a:gd name="T17" fmla="*/ 1669 h 3358"/>
              <a:gd name="T18" fmla="*/ 1767 w 1767"/>
              <a:gd name="T19" fmla="*/ 1689 h 3358"/>
              <a:gd name="T20" fmla="*/ 1762 w 1767"/>
              <a:gd name="T21" fmla="*/ 1710 h 3358"/>
              <a:gd name="T22" fmla="*/ 1753 w 1767"/>
              <a:gd name="T23" fmla="*/ 1729 h 3358"/>
              <a:gd name="T24" fmla="*/ 1739 w 1767"/>
              <a:gd name="T25" fmla="*/ 1745 h 3358"/>
              <a:gd name="T26" fmla="*/ 161 w 1767"/>
              <a:gd name="T27" fmla="*/ 3330 h 3358"/>
              <a:gd name="T28" fmla="*/ 146 w 1767"/>
              <a:gd name="T29" fmla="*/ 3342 h 3358"/>
              <a:gd name="T30" fmla="*/ 129 w 1767"/>
              <a:gd name="T31" fmla="*/ 3352 h 3358"/>
              <a:gd name="T32" fmla="*/ 112 w 1767"/>
              <a:gd name="T33" fmla="*/ 3357 h 3358"/>
              <a:gd name="T34" fmla="*/ 95 w 1767"/>
              <a:gd name="T35" fmla="*/ 3358 h 3358"/>
              <a:gd name="T36" fmla="*/ 76 w 1767"/>
              <a:gd name="T37" fmla="*/ 3357 h 3358"/>
              <a:gd name="T38" fmla="*/ 59 w 1767"/>
              <a:gd name="T39" fmla="*/ 3351 h 3358"/>
              <a:gd name="T40" fmla="*/ 43 w 1767"/>
              <a:gd name="T41" fmla="*/ 3342 h 3358"/>
              <a:gd name="T42" fmla="*/ 27 w 1767"/>
              <a:gd name="T43" fmla="*/ 3330 h 3358"/>
              <a:gd name="T44" fmla="*/ 14 w 1767"/>
              <a:gd name="T45" fmla="*/ 3313 h 3358"/>
              <a:gd name="T46" fmla="*/ 5 w 1767"/>
              <a:gd name="T47" fmla="*/ 3293 h 3358"/>
              <a:gd name="T48" fmla="*/ 0 w 1767"/>
              <a:gd name="T49" fmla="*/ 3273 h 3358"/>
              <a:gd name="T50" fmla="*/ 0 w 1767"/>
              <a:gd name="T51" fmla="*/ 3253 h 3358"/>
              <a:gd name="T52" fmla="*/ 5 w 1767"/>
              <a:gd name="T53" fmla="*/ 3232 h 3358"/>
              <a:gd name="T54" fmla="*/ 14 w 1767"/>
              <a:gd name="T55" fmla="*/ 3213 h 3358"/>
              <a:gd name="T56" fmla="*/ 27 w 1767"/>
              <a:gd name="T57" fmla="*/ 3195 h 3358"/>
              <a:gd name="T58" fmla="*/ 1539 w 1767"/>
              <a:gd name="T59" fmla="*/ 1679 h 3358"/>
              <a:gd name="T60" fmla="*/ 27 w 1767"/>
              <a:gd name="T61" fmla="*/ 161 h 3358"/>
              <a:gd name="T62" fmla="*/ 14 w 1767"/>
              <a:gd name="T63" fmla="*/ 144 h 3358"/>
              <a:gd name="T64" fmla="*/ 5 w 1767"/>
              <a:gd name="T65" fmla="*/ 126 h 3358"/>
              <a:gd name="T66" fmla="*/ 0 w 1767"/>
              <a:gd name="T67" fmla="*/ 105 h 3358"/>
              <a:gd name="T68" fmla="*/ 0 w 1767"/>
              <a:gd name="T69" fmla="*/ 84 h 3358"/>
              <a:gd name="T70" fmla="*/ 5 w 1767"/>
              <a:gd name="T71" fmla="*/ 63 h 3358"/>
              <a:gd name="T72" fmla="*/ 14 w 1767"/>
              <a:gd name="T73" fmla="*/ 45 h 3358"/>
              <a:gd name="T74" fmla="*/ 27 w 1767"/>
              <a:gd name="T75" fmla="*/ 28 h 3358"/>
              <a:gd name="T76" fmla="*/ 45 w 1767"/>
              <a:gd name="T77" fmla="*/ 13 h 3358"/>
              <a:gd name="T78" fmla="*/ 64 w 1767"/>
              <a:gd name="T79" fmla="*/ 4 h 3358"/>
              <a:gd name="T80" fmla="*/ 84 w 1767"/>
              <a:gd name="T81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7" h="3358">
                <a:moveTo>
                  <a:pt x="84" y="0"/>
                </a:moveTo>
                <a:lnTo>
                  <a:pt x="105" y="0"/>
                </a:lnTo>
                <a:lnTo>
                  <a:pt x="125" y="4"/>
                </a:lnTo>
                <a:lnTo>
                  <a:pt x="144" y="13"/>
                </a:lnTo>
                <a:lnTo>
                  <a:pt x="162" y="28"/>
                </a:lnTo>
                <a:lnTo>
                  <a:pt x="1739" y="1612"/>
                </a:lnTo>
                <a:lnTo>
                  <a:pt x="1754" y="1629"/>
                </a:lnTo>
                <a:lnTo>
                  <a:pt x="1762" y="1648"/>
                </a:lnTo>
                <a:lnTo>
                  <a:pt x="1767" y="1669"/>
                </a:lnTo>
                <a:lnTo>
                  <a:pt x="1767" y="1689"/>
                </a:lnTo>
                <a:lnTo>
                  <a:pt x="1762" y="1710"/>
                </a:lnTo>
                <a:lnTo>
                  <a:pt x="1753" y="1729"/>
                </a:lnTo>
                <a:lnTo>
                  <a:pt x="1739" y="1745"/>
                </a:lnTo>
                <a:lnTo>
                  <a:pt x="161" y="3330"/>
                </a:lnTo>
                <a:lnTo>
                  <a:pt x="146" y="3342"/>
                </a:lnTo>
                <a:lnTo>
                  <a:pt x="129" y="3352"/>
                </a:lnTo>
                <a:lnTo>
                  <a:pt x="112" y="3357"/>
                </a:lnTo>
                <a:lnTo>
                  <a:pt x="95" y="3358"/>
                </a:lnTo>
                <a:lnTo>
                  <a:pt x="76" y="3357"/>
                </a:lnTo>
                <a:lnTo>
                  <a:pt x="59" y="3351"/>
                </a:lnTo>
                <a:lnTo>
                  <a:pt x="43" y="3342"/>
                </a:lnTo>
                <a:lnTo>
                  <a:pt x="27" y="3330"/>
                </a:lnTo>
                <a:lnTo>
                  <a:pt x="14" y="3313"/>
                </a:lnTo>
                <a:lnTo>
                  <a:pt x="5" y="3293"/>
                </a:lnTo>
                <a:lnTo>
                  <a:pt x="0" y="3273"/>
                </a:lnTo>
                <a:lnTo>
                  <a:pt x="0" y="3253"/>
                </a:lnTo>
                <a:lnTo>
                  <a:pt x="5" y="3232"/>
                </a:lnTo>
                <a:lnTo>
                  <a:pt x="14" y="3213"/>
                </a:lnTo>
                <a:lnTo>
                  <a:pt x="27" y="3195"/>
                </a:lnTo>
                <a:lnTo>
                  <a:pt x="1539" y="1679"/>
                </a:lnTo>
                <a:lnTo>
                  <a:pt x="27" y="161"/>
                </a:lnTo>
                <a:lnTo>
                  <a:pt x="14" y="144"/>
                </a:lnTo>
                <a:lnTo>
                  <a:pt x="5" y="126"/>
                </a:lnTo>
                <a:lnTo>
                  <a:pt x="0" y="105"/>
                </a:lnTo>
                <a:lnTo>
                  <a:pt x="0" y="84"/>
                </a:lnTo>
                <a:lnTo>
                  <a:pt x="5" y="63"/>
                </a:lnTo>
                <a:lnTo>
                  <a:pt x="14" y="45"/>
                </a:lnTo>
                <a:lnTo>
                  <a:pt x="27" y="28"/>
                </a:lnTo>
                <a:lnTo>
                  <a:pt x="45" y="13"/>
                </a:lnTo>
                <a:lnTo>
                  <a:pt x="64" y="4"/>
                </a:lnTo>
                <a:lnTo>
                  <a:pt x="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8228497" y="2697227"/>
            <a:ext cx="403225" cy="538163"/>
            <a:chOff x="8193088" y="2697163"/>
            <a:chExt cx="403225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" name="Freeform 90"/>
            <p:cNvSpPr>
              <a:spLocks noEditPoints="1"/>
            </p:cNvSpPr>
            <p:nvPr/>
          </p:nvSpPr>
          <p:spPr bwMode="auto">
            <a:xfrm>
              <a:off x="8193088" y="2697163"/>
              <a:ext cx="403225" cy="538163"/>
            </a:xfrm>
            <a:custGeom>
              <a:avLst/>
              <a:gdLst>
                <a:gd name="T0" fmla="*/ 193 w 2542"/>
                <a:gd name="T1" fmla="*/ 2890 h 3395"/>
                <a:gd name="T2" fmla="*/ 233 w 2542"/>
                <a:gd name="T3" fmla="*/ 3014 h 3395"/>
                <a:gd name="T4" fmla="*/ 311 w 2542"/>
                <a:gd name="T5" fmla="*/ 3115 h 3395"/>
                <a:gd name="T6" fmla="*/ 421 w 2542"/>
                <a:gd name="T7" fmla="*/ 3181 h 3395"/>
                <a:gd name="T8" fmla="*/ 551 w 2542"/>
                <a:gd name="T9" fmla="*/ 3206 h 3395"/>
                <a:gd name="T10" fmla="*/ 2081 w 2542"/>
                <a:gd name="T11" fmla="*/ 3194 h 3395"/>
                <a:gd name="T12" fmla="*/ 2197 w 2542"/>
                <a:gd name="T13" fmla="*/ 3141 h 3395"/>
                <a:gd name="T14" fmla="*/ 2287 w 2542"/>
                <a:gd name="T15" fmla="*/ 3051 h 3395"/>
                <a:gd name="T16" fmla="*/ 2341 w 2542"/>
                <a:gd name="T17" fmla="*/ 2934 h 3395"/>
                <a:gd name="T18" fmla="*/ 2351 w 2542"/>
                <a:gd name="T19" fmla="*/ 1670 h 3395"/>
                <a:gd name="T20" fmla="*/ 1352 w 2542"/>
                <a:gd name="T21" fmla="*/ 3 h 3395"/>
                <a:gd name="T22" fmla="*/ 1583 w 2542"/>
                <a:gd name="T23" fmla="*/ 49 h 3395"/>
                <a:gd name="T24" fmla="*/ 1794 w 2542"/>
                <a:gd name="T25" fmla="*/ 143 h 3395"/>
                <a:gd name="T26" fmla="*/ 1977 w 2542"/>
                <a:gd name="T27" fmla="*/ 278 h 3395"/>
                <a:gd name="T28" fmla="*/ 2125 w 2542"/>
                <a:gd name="T29" fmla="*/ 451 h 3395"/>
                <a:gd name="T30" fmla="*/ 2234 w 2542"/>
                <a:gd name="T31" fmla="*/ 652 h 3395"/>
                <a:gd name="T32" fmla="*/ 2296 w 2542"/>
                <a:gd name="T33" fmla="*/ 878 h 3395"/>
                <a:gd name="T34" fmla="*/ 2308 w 2542"/>
                <a:gd name="T35" fmla="*/ 1480 h 3395"/>
                <a:gd name="T36" fmla="*/ 2422 w 2542"/>
                <a:gd name="T37" fmla="*/ 1491 h 3395"/>
                <a:gd name="T38" fmla="*/ 2498 w 2542"/>
                <a:gd name="T39" fmla="*/ 1545 h 3395"/>
                <a:gd name="T40" fmla="*/ 2539 w 2542"/>
                <a:gd name="T41" fmla="*/ 1631 h 3395"/>
                <a:gd name="T42" fmla="*/ 2539 w 2542"/>
                <a:gd name="T43" fmla="*/ 2905 h 3395"/>
                <a:gd name="T44" fmla="*/ 2493 w 2542"/>
                <a:gd name="T45" fmla="*/ 3072 h 3395"/>
                <a:gd name="T46" fmla="*/ 2400 w 2542"/>
                <a:gd name="T47" fmla="*/ 3214 h 3395"/>
                <a:gd name="T48" fmla="*/ 2269 w 2542"/>
                <a:gd name="T49" fmla="*/ 3320 h 3395"/>
                <a:gd name="T50" fmla="*/ 2109 w 2542"/>
                <a:gd name="T51" fmla="*/ 3382 h 3395"/>
                <a:gd name="T52" fmla="*/ 550 w 2542"/>
                <a:gd name="T53" fmla="*/ 3395 h 3395"/>
                <a:gd name="T54" fmla="*/ 376 w 2542"/>
                <a:gd name="T55" fmla="*/ 3367 h 3395"/>
                <a:gd name="T56" fmla="*/ 225 w 2542"/>
                <a:gd name="T57" fmla="*/ 3289 h 3395"/>
                <a:gd name="T58" fmla="*/ 107 w 2542"/>
                <a:gd name="T59" fmla="*/ 3169 h 3395"/>
                <a:gd name="T60" fmla="*/ 28 w 2542"/>
                <a:gd name="T61" fmla="*/ 3019 h 3395"/>
                <a:gd name="T62" fmla="*/ 0 w 2542"/>
                <a:gd name="T63" fmla="*/ 2845 h 3395"/>
                <a:gd name="T64" fmla="*/ 11 w 2542"/>
                <a:gd name="T65" fmla="*/ 1600 h 3395"/>
                <a:gd name="T66" fmla="*/ 65 w 2542"/>
                <a:gd name="T67" fmla="*/ 1523 h 3395"/>
                <a:gd name="T68" fmla="*/ 150 w 2542"/>
                <a:gd name="T69" fmla="*/ 1483 h 3395"/>
                <a:gd name="T70" fmla="*/ 2118 w 2542"/>
                <a:gd name="T71" fmla="*/ 1038 h 3395"/>
                <a:gd name="T72" fmla="*/ 2091 w 2542"/>
                <a:gd name="T73" fmla="*/ 824 h 3395"/>
                <a:gd name="T74" fmla="*/ 2013 w 2542"/>
                <a:gd name="T75" fmla="*/ 631 h 3395"/>
                <a:gd name="T76" fmla="*/ 1893 w 2542"/>
                <a:gd name="T77" fmla="*/ 463 h 3395"/>
                <a:gd name="T78" fmla="*/ 1737 w 2542"/>
                <a:gd name="T79" fmla="*/ 331 h 3395"/>
                <a:gd name="T80" fmla="*/ 1551 w 2542"/>
                <a:gd name="T81" fmla="*/ 238 h 3395"/>
                <a:gd name="T82" fmla="*/ 1343 w 2542"/>
                <a:gd name="T83" fmla="*/ 193 h 3395"/>
                <a:gd name="T84" fmla="*/ 1126 w 2542"/>
                <a:gd name="T85" fmla="*/ 203 h 3395"/>
                <a:gd name="T86" fmla="*/ 924 w 2542"/>
                <a:gd name="T87" fmla="*/ 264 h 3395"/>
                <a:gd name="T88" fmla="*/ 748 w 2542"/>
                <a:gd name="T89" fmla="*/ 371 h 3395"/>
                <a:gd name="T90" fmla="*/ 603 w 2542"/>
                <a:gd name="T91" fmla="*/ 516 h 3395"/>
                <a:gd name="T92" fmla="*/ 496 w 2542"/>
                <a:gd name="T93" fmla="*/ 693 h 3395"/>
                <a:gd name="T94" fmla="*/ 435 w 2542"/>
                <a:gd name="T95" fmla="*/ 894 h 3395"/>
                <a:gd name="T96" fmla="*/ 420 w 2542"/>
                <a:gd name="T97" fmla="*/ 1059 h 3395"/>
                <a:gd name="T98" fmla="*/ 387 w 2542"/>
                <a:gd name="T99" fmla="*/ 1112 h 3395"/>
                <a:gd name="T100" fmla="*/ 328 w 2542"/>
                <a:gd name="T101" fmla="*/ 1133 h 3395"/>
                <a:gd name="T102" fmla="*/ 268 w 2542"/>
                <a:gd name="T103" fmla="*/ 1112 h 3395"/>
                <a:gd name="T104" fmla="*/ 235 w 2542"/>
                <a:gd name="T105" fmla="*/ 1059 h 3395"/>
                <a:gd name="T106" fmla="*/ 245 w 2542"/>
                <a:gd name="T107" fmla="*/ 878 h 3395"/>
                <a:gd name="T108" fmla="*/ 307 w 2542"/>
                <a:gd name="T109" fmla="*/ 652 h 3395"/>
                <a:gd name="T110" fmla="*/ 416 w 2542"/>
                <a:gd name="T111" fmla="*/ 451 h 3395"/>
                <a:gd name="T112" fmla="*/ 565 w 2542"/>
                <a:gd name="T113" fmla="*/ 278 h 3395"/>
                <a:gd name="T114" fmla="*/ 748 w 2542"/>
                <a:gd name="T115" fmla="*/ 143 h 3395"/>
                <a:gd name="T116" fmla="*/ 958 w 2542"/>
                <a:gd name="T117" fmla="*/ 49 h 3395"/>
                <a:gd name="T118" fmla="*/ 1189 w 2542"/>
                <a:gd name="T119" fmla="*/ 3 h 3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2" h="3395">
                  <a:moveTo>
                    <a:pt x="190" y="1670"/>
                  </a:moveTo>
                  <a:lnTo>
                    <a:pt x="190" y="2845"/>
                  </a:lnTo>
                  <a:lnTo>
                    <a:pt x="193" y="2890"/>
                  </a:lnTo>
                  <a:lnTo>
                    <a:pt x="202" y="2934"/>
                  </a:lnTo>
                  <a:lnTo>
                    <a:pt x="215" y="2975"/>
                  </a:lnTo>
                  <a:lnTo>
                    <a:pt x="233" y="3014"/>
                  </a:lnTo>
                  <a:lnTo>
                    <a:pt x="255" y="3052"/>
                  </a:lnTo>
                  <a:lnTo>
                    <a:pt x="281" y="3085"/>
                  </a:lnTo>
                  <a:lnTo>
                    <a:pt x="311" y="3115"/>
                  </a:lnTo>
                  <a:lnTo>
                    <a:pt x="345" y="3141"/>
                  </a:lnTo>
                  <a:lnTo>
                    <a:pt x="382" y="3163"/>
                  </a:lnTo>
                  <a:lnTo>
                    <a:pt x="421" y="3181"/>
                  </a:lnTo>
                  <a:lnTo>
                    <a:pt x="462" y="3194"/>
                  </a:lnTo>
                  <a:lnTo>
                    <a:pt x="506" y="3203"/>
                  </a:lnTo>
                  <a:lnTo>
                    <a:pt x="551" y="3206"/>
                  </a:lnTo>
                  <a:lnTo>
                    <a:pt x="1992" y="3206"/>
                  </a:lnTo>
                  <a:lnTo>
                    <a:pt x="2037" y="3203"/>
                  </a:lnTo>
                  <a:lnTo>
                    <a:pt x="2081" y="3194"/>
                  </a:lnTo>
                  <a:lnTo>
                    <a:pt x="2122" y="3181"/>
                  </a:lnTo>
                  <a:lnTo>
                    <a:pt x="2161" y="3163"/>
                  </a:lnTo>
                  <a:lnTo>
                    <a:pt x="2197" y="3141"/>
                  </a:lnTo>
                  <a:lnTo>
                    <a:pt x="2230" y="3115"/>
                  </a:lnTo>
                  <a:lnTo>
                    <a:pt x="2261" y="3085"/>
                  </a:lnTo>
                  <a:lnTo>
                    <a:pt x="2287" y="3051"/>
                  </a:lnTo>
                  <a:lnTo>
                    <a:pt x="2310" y="3014"/>
                  </a:lnTo>
                  <a:lnTo>
                    <a:pt x="2328" y="2975"/>
                  </a:lnTo>
                  <a:lnTo>
                    <a:pt x="2341" y="2934"/>
                  </a:lnTo>
                  <a:lnTo>
                    <a:pt x="2349" y="2890"/>
                  </a:lnTo>
                  <a:lnTo>
                    <a:pt x="2351" y="2845"/>
                  </a:lnTo>
                  <a:lnTo>
                    <a:pt x="2351" y="1670"/>
                  </a:lnTo>
                  <a:lnTo>
                    <a:pt x="190" y="1670"/>
                  </a:lnTo>
                  <a:close/>
                  <a:moveTo>
                    <a:pt x="1271" y="0"/>
                  </a:moveTo>
                  <a:lnTo>
                    <a:pt x="1352" y="3"/>
                  </a:lnTo>
                  <a:lnTo>
                    <a:pt x="1431" y="13"/>
                  </a:lnTo>
                  <a:lnTo>
                    <a:pt x="1509" y="28"/>
                  </a:lnTo>
                  <a:lnTo>
                    <a:pt x="1583" y="49"/>
                  </a:lnTo>
                  <a:lnTo>
                    <a:pt x="1657" y="75"/>
                  </a:lnTo>
                  <a:lnTo>
                    <a:pt x="1727" y="107"/>
                  </a:lnTo>
                  <a:lnTo>
                    <a:pt x="1794" y="143"/>
                  </a:lnTo>
                  <a:lnTo>
                    <a:pt x="1858" y="183"/>
                  </a:lnTo>
                  <a:lnTo>
                    <a:pt x="1919" y="229"/>
                  </a:lnTo>
                  <a:lnTo>
                    <a:pt x="1977" y="278"/>
                  </a:lnTo>
                  <a:lnTo>
                    <a:pt x="2031" y="332"/>
                  </a:lnTo>
                  <a:lnTo>
                    <a:pt x="2081" y="390"/>
                  </a:lnTo>
                  <a:lnTo>
                    <a:pt x="2125" y="451"/>
                  </a:lnTo>
                  <a:lnTo>
                    <a:pt x="2166" y="515"/>
                  </a:lnTo>
                  <a:lnTo>
                    <a:pt x="2203" y="582"/>
                  </a:lnTo>
                  <a:lnTo>
                    <a:pt x="2234" y="652"/>
                  </a:lnTo>
                  <a:lnTo>
                    <a:pt x="2260" y="726"/>
                  </a:lnTo>
                  <a:lnTo>
                    <a:pt x="2281" y="800"/>
                  </a:lnTo>
                  <a:lnTo>
                    <a:pt x="2296" y="878"/>
                  </a:lnTo>
                  <a:lnTo>
                    <a:pt x="2305" y="957"/>
                  </a:lnTo>
                  <a:lnTo>
                    <a:pt x="2308" y="1038"/>
                  </a:lnTo>
                  <a:lnTo>
                    <a:pt x="2308" y="1480"/>
                  </a:lnTo>
                  <a:lnTo>
                    <a:pt x="2358" y="1480"/>
                  </a:lnTo>
                  <a:lnTo>
                    <a:pt x="2391" y="1483"/>
                  </a:lnTo>
                  <a:lnTo>
                    <a:pt x="2422" y="1491"/>
                  </a:lnTo>
                  <a:lnTo>
                    <a:pt x="2451" y="1505"/>
                  </a:lnTo>
                  <a:lnTo>
                    <a:pt x="2477" y="1523"/>
                  </a:lnTo>
                  <a:lnTo>
                    <a:pt x="2498" y="1545"/>
                  </a:lnTo>
                  <a:lnTo>
                    <a:pt x="2517" y="1571"/>
                  </a:lnTo>
                  <a:lnTo>
                    <a:pt x="2530" y="1600"/>
                  </a:lnTo>
                  <a:lnTo>
                    <a:pt x="2539" y="1631"/>
                  </a:lnTo>
                  <a:lnTo>
                    <a:pt x="2542" y="1664"/>
                  </a:lnTo>
                  <a:lnTo>
                    <a:pt x="2542" y="2845"/>
                  </a:lnTo>
                  <a:lnTo>
                    <a:pt x="2539" y="2905"/>
                  </a:lnTo>
                  <a:lnTo>
                    <a:pt x="2529" y="2963"/>
                  </a:lnTo>
                  <a:lnTo>
                    <a:pt x="2514" y="3019"/>
                  </a:lnTo>
                  <a:lnTo>
                    <a:pt x="2493" y="3072"/>
                  </a:lnTo>
                  <a:lnTo>
                    <a:pt x="2466" y="3123"/>
                  </a:lnTo>
                  <a:lnTo>
                    <a:pt x="2435" y="3169"/>
                  </a:lnTo>
                  <a:lnTo>
                    <a:pt x="2400" y="3214"/>
                  </a:lnTo>
                  <a:lnTo>
                    <a:pt x="2360" y="3253"/>
                  </a:lnTo>
                  <a:lnTo>
                    <a:pt x="2316" y="3289"/>
                  </a:lnTo>
                  <a:lnTo>
                    <a:pt x="2269" y="3320"/>
                  </a:lnTo>
                  <a:lnTo>
                    <a:pt x="2218" y="3346"/>
                  </a:lnTo>
                  <a:lnTo>
                    <a:pt x="2165" y="3367"/>
                  </a:lnTo>
                  <a:lnTo>
                    <a:pt x="2109" y="3382"/>
                  </a:lnTo>
                  <a:lnTo>
                    <a:pt x="2052" y="3392"/>
                  </a:lnTo>
                  <a:lnTo>
                    <a:pt x="1992" y="3395"/>
                  </a:lnTo>
                  <a:lnTo>
                    <a:pt x="550" y="3395"/>
                  </a:lnTo>
                  <a:lnTo>
                    <a:pt x="490" y="3392"/>
                  </a:lnTo>
                  <a:lnTo>
                    <a:pt x="432" y="3382"/>
                  </a:lnTo>
                  <a:lnTo>
                    <a:pt x="376" y="3367"/>
                  </a:lnTo>
                  <a:lnTo>
                    <a:pt x="323" y="3346"/>
                  </a:lnTo>
                  <a:lnTo>
                    <a:pt x="273" y="3320"/>
                  </a:lnTo>
                  <a:lnTo>
                    <a:pt x="225" y="3289"/>
                  </a:lnTo>
                  <a:lnTo>
                    <a:pt x="182" y="3253"/>
                  </a:lnTo>
                  <a:lnTo>
                    <a:pt x="142" y="3214"/>
                  </a:lnTo>
                  <a:lnTo>
                    <a:pt x="107" y="3169"/>
                  </a:lnTo>
                  <a:lnTo>
                    <a:pt x="75" y="3123"/>
                  </a:lnTo>
                  <a:lnTo>
                    <a:pt x="49" y="3072"/>
                  </a:lnTo>
                  <a:lnTo>
                    <a:pt x="28" y="3019"/>
                  </a:lnTo>
                  <a:lnTo>
                    <a:pt x="12" y="2963"/>
                  </a:lnTo>
                  <a:lnTo>
                    <a:pt x="3" y="2905"/>
                  </a:lnTo>
                  <a:lnTo>
                    <a:pt x="0" y="2845"/>
                  </a:lnTo>
                  <a:lnTo>
                    <a:pt x="0" y="1664"/>
                  </a:lnTo>
                  <a:lnTo>
                    <a:pt x="3" y="1631"/>
                  </a:lnTo>
                  <a:lnTo>
                    <a:pt x="11" y="1600"/>
                  </a:lnTo>
                  <a:lnTo>
                    <a:pt x="25" y="1571"/>
                  </a:lnTo>
                  <a:lnTo>
                    <a:pt x="43" y="1545"/>
                  </a:lnTo>
                  <a:lnTo>
                    <a:pt x="65" y="1523"/>
                  </a:lnTo>
                  <a:lnTo>
                    <a:pt x="91" y="1505"/>
                  </a:lnTo>
                  <a:lnTo>
                    <a:pt x="119" y="1491"/>
                  </a:lnTo>
                  <a:lnTo>
                    <a:pt x="150" y="1483"/>
                  </a:lnTo>
                  <a:lnTo>
                    <a:pt x="183" y="1480"/>
                  </a:lnTo>
                  <a:lnTo>
                    <a:pt x="2118" y="1480"/>
                  </a:lnTo>
                  <a:lnTo>
                    <a:pt x="2118" y="1038"/>
                  </a:lnTo>
                  <a:lnTo>
                    <a:pt x="2115" y="964"/>
                  </a:lnTo>
                  <a:lnTo>
                    <a:pt x="2106" y="893"/>
                  </a:lnTo>
                  <a:lnTo>
                    <a:pt x="2091" y="824"/>
                  </a:lnTo>
                  <a:lnTo>
                    <a:pt x="2070" y="757"/>
                  </a:lnTo>
                  <a:lnTo>
                    <a:pt x="2044" y="693"/>
                  </a:lnTo>
                  <a:lnTo>
                    <a:pt x="2013" y="631"/>
                  </a:lnTo>
                  <a:lnTo>
                    <a:pt x="1978" y="572"/>
                  </a:lnTo>
                  <a:lnTo>
                    <a:pt x="1938" y="516"/>
                  </a:lnTo>
                  <a:lnTo>
                    <a:pt x="1893" y="463"/>
                  </a:lnTo>
                  <a:lnTo>
                    <a:pt x="1845" y="415"/>
                  </a:lnTo>
                  <a:lnTo>
                    <a:pt x="1793" y="371"/>
                  </a:lnTo>
                  <a:lnTo>
                    <a:pt x="1737" y="331"/>
                  </a:lnTo>
                  <a:lnTo>
                    <a:pt x="1678" y="295"/>
                  </a:lnTo>
                  <a:lnTo>
                    <a:pt x="1616" y="264"/>
                  </a:lnTo>
                  <a:lnTo>
                    <a:pt x="1551" y="238"/>
                  </a:lnTo>
                  <a:lnTo>
                    <a:pt x="1484" y="218"/>
                  </a:lnTo>
                  <a:lnTo>
                    <a:pt x="1415" y="203"/>
                  </a:lnTo>
                  <a:lnTo>
                    <a:pt x="1343" y="193"/>
                  </a:lnTo>
                  <a:lnTo>
                    <a:pt x="1271" y="190"/>
                  </a:lnTo>
                  <a:lnTo>
                    <a:pt x="1197" y="193"/>
                  </a:lnTo>
                  <a:lnTo>
                    <a:pt x="1126" y="203"/>
                  </a:lnTo>
                  <a:lnTo>
                    <a:pt x="1057" y="218"/>
                  </a:lnTo>
                  <a:lnTo>
                    <a:pt x="990" y="238"/>
                  </a:lnTo>
                  <a:lnTo>
                    <a:pt x="924" y="264"/>
                  </a:lnTo>
                  <a:lnTo>
                    <a:pt x="862" y="295"/>
                  </a:lnTo>
                  <a:lnTo>
                    <a:pt x="803" y="331"/>
                  </a:lnTo>
                  <a:lnTo>
                    <a:pt x="748" y="371"/>
                  </a:lnTo>
                  <a:lnTo>
                    <a:pt x="696" y="416"/>
                  </a:lnTo>
                  <a:lnTo>
                    <a:pt x="647" y="464"/>
                  </a:lnTo>
                  <a:lnTo>
                    <a:pt x="603" y="516"/>
                  </a:lnTo>
                  <a:lnTo>
                    <a:pt x="563" y="572"/>
                  </a:lnTo>
                  <a:lnTo>
                    <a:pt x="527" y="631"/>
                  </a:lnTo>
                  <a:lnTo>
                    <a:pt x="496" y="693"/>
                  </a:lnTo>
                  <a:lnTo>
                    <a:pt x="470" y="758"/>
                  </a:lnTo>
                  <a:lnTo>
                    <a:pt x="450" y="824"/>
                  </a:lnTo>
                  <a:lnTo>
                    <a:pt x="435" y="894"/>
                  </a:lnTo>
                  <a:lnTo>
                    <a:pt x="426" y="964"/>
                  </a:lnTo>
                  <a:lnTo>
                    <a:pt x="423" y="1038"/>
                  </a:lnTo>
                  <a:lnTo>
                    <a:pt x="420" y="1059"/>
                  </a:lnTo>
                  <a:lnTo>
                    <a:pt x="413" y="1080"/>
                  </a:lnTo>
                  <a:lnTo>
                    <a:pt x="402" y="1098"/>
                  </a:lnTo>
                  <a:lnTo>
                    <a:pt x="387" y="1112"/>
                  </a:lnTo>
                  <a:lnTo>
                    <a:pt x="369" y="1123"/>
                  </a:lnTo>
                  <a:lnTo>
                    <a:pt x="350" y="1131"/>
                  </a:lnTo>
                  <a:lnTo>
                    <a:pt x="328" y="1133"/>
                  </a:lnTo>
                  <a:lnTo>
                    <a:pt x="306" y="1131"/>
                  </a:lnTo>
                  <a:lnTo>
                    <a:pt x="285" y="1123"/>
                  </a:lnTo>
                  <a:lnTo>
                    <a:pt x="268" y="1112"/>
                  </a:lnTo>
                  <a:lnTo>
                    <a:pt x="253" y="1098"/>
                  </a:lnTo>
                  <a:lnTo>
                    <a:pt x="242" y="1080"/>
                  </a:lnTo>
                  <a:lnTo>
                    <a:pt x="235" y="1059"/>
                  </a:lnTo>
                  <a:lnTo>
                    <a:pt x="233" y="1038"/>
                  </a:lnTo>
                  <a:lnTo>
                    <a:pt x="236" y="957"/>
                  </a:lnTo>
                  <a:lnTo>
                    <a:pt x="245" y="878"/>
                  </a:lnTo>
                  <a:lnTo>
                    <a:pt x="261" y="800"/>
                  </a:lnTo>
                  <a:lnTo>
                    <a:pt x="281" y="725"/>
                  </a:lnTo>
                  <a:lnTo>
                    <a:pt x="307" y="652"/>
                  </a:lnTo>
                  <a:lnTo>
                    <a:pt x="338" y="582"/>
                  </a:lnTo>
                  <a:lnTo>
                    <a:pt x="374" y="515"/>
                  </a:lnTo>
                  <a:lnTo>
                    <a:pt x="416" y="451"/>
                  </a:lnTo>
                  <a:lnTo>
                    <a:pt x="461" y="390"/>
                  </a:lnTo>
                  <a:lnTo>
                    <a:pt x="511" y="332"/>
                  </a:lnTo>
                  <a:lnTo>
                    <a:pt x="565" y="278"/>
                  </a:lnTo>
                  <a:lnTo>
                    <a:pt x="621" y="229"/>
                  </a:lnTo>
                  <a:lnTo>
                    <a:pt x="682" y="183"/>
                  </a:lnTo>
                  <a:lnTo>
                    <a:pt x="748" y="143"/>
                  </a:lnTo>
                  <a:lnTo>
                    <a:pt x="815" y="107"/>
                  </a:lnTo>
                  <a:lnTo>
                    <a:pt x="885" y="75"/>
                  </a:lnTo>
                  <a:lnTo>
                    <a:pt x="958" y="49"/>
                  </a:lnTo>
                  <a:lnTo>
                    <a:pt x="1033" y="28"/>
                  </a:lnTo>
                  <a:lnTo>
                    <a:pt x="1111" y="13"/>
                  </a:lnTo>
                  <a:lnTo>
                    <a:pt x="1189" y="3"/>
                  </a:lnTo>
                  <a:lnTo>
                    <a:pt x="1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91"/>
            <p:cNvSpPr>
              <a:spLocks noEditPoints="1"/>
            </p:cNvSpPr>
            <p:nvPr/>
          </p:nvSpPr>
          <p:spPr bwMode="auto">
            <a:xfrm>
              <a:off x="8339138" y="3028950"/>
              <a:ext cx="112712" cy="112713"/>
            </a:xfrm>
            <a:custGeom>
              <a:avLst/>
              <a:gdLst>
                <a:gd name="T0" fmla="*/ 325 w 711"/>
                <a:gd name="T1" fmla="*/ 191 h 710"/>
                <a:gd name="T2" fmla="*/ 271 w 711"/>
                <a:gd name="T3" fmla="*/ 212 h 710"/>
                <a:gd name="T4" fmla="*/ 229 w 711"/>
                <a:gd name="T5" fmla="*/ 248 h 710"/>
                <a:gd name="T6" fmla="*/ 200 w 711"/>
                <a:gd name="T7" fmla="*/ 297 h 710"/>
                <a:gd name="T8" fmla="*/ 189 w 711"/>
                <a:gd name="T9" fmla="*/ 354 h 710"/>
                <a:gd name="T10" fmla="*/ 200 w 711"/>
                <a:gd name="T11" fmla="*/ 412 h 710"/>
                <a:gd name="T12" fmla="*/ 229 w 711"/>
                <a:gd name="T13" fmla="*/ 461 h 710"/>
                <a:gd name="T14" fmla="*/ 271 w 711"/>
                <a:gd name="T15" fmla="*/ 497 h 710"/>
                <a:gd name="T16" fmla="*/ 325 w 711"/>
                <a:gd name="T17" fmla="*/ 518 h 710"/>
                <a:gd name="T18" fmla="*/ 385 w 711"/>
                <a:gd name="T19" fmla="*/ 518 h 710"/>
                <a:gd name="T20" fmla="*/ 439 w 711"/>
                <a:gd name="T21" fmla="*/ 497 h 710"/>
                <a:gd name="T22" fmla="*/ 482 w 711"/>
                <a:gd name="T23" fmla="*/ 461 h 710"/>
                <a:gd name="T24" fmla="*/ 510 w 711"/>
                <a:gd name="T25" fmla="*/ 411 h 710"/>
                <a:gd name="T26" fmla="*/ 520 w 711"/>
                <a:gd name="T27" fmla="*/ 354 h 710"/>
                <a:gd name="T28" fmla="*/ 510 w 711"/>
                <a:gd name="T29" fmla="*/ 296 h 710"/>
                <a:gd name="T30" fmla="*/ 482 w 711"/>
                <a:gd name="T31" fmla="*/ 248 h 710"/>
                <a:gd name="T32" fmla="*/ 439 w 711"/>
                <a:gd name="T33" fmla="*/ 212 h 710"/>
                <a:gd name="T34" fmla="*/ 385 w 711"/>
                <a:gd name="T35" fmla="*/ 191 h 710"/>
                <a:gd name="T36" fmla="*/ 355 w 711"/>
                <a:gd name="T37" fmla="*/ 0 h 710"/>
                <a:gd name="T38" fmla="*/ 449 w 711"/>
                <a:gd name="T39" fmla="*/ 12 h 710"/>
                <a:gd name="T40" fmla="*/ 534 w 711"/>
                <a:gd name="T41" fmla="*/ 48 h 710"/>
                <a:gd name="T42" fmla="*/ 606 w 711"/>
                <a:gd name="T43" fmla="*/ 103 h 710"/>
                <a:gd name="T44" fmla="*/ 662 w 711"/>
                <a:gd name="T45" fmla="*/ 176 h 710"/>
                <a:gd name="T46" fmla="*/ 698 w 711"/>
                <a:gd name="T47" fmla="*/ 260 h 710"/>
                <a:gd name="T48" fmla="*/ 711 w 711"/>
                <a:gd name="T49" fmla="*/ 354 h 710"/>
                <a:gd name="T50" fmla="*/ 698 w 711"/>
                <a:gd name="T51" fmla="*/ 449 h 710"/>
                <a:gd name="T52" fmla="*/ 662 w 711"/>
                <a:gd name="T53" fmla="*/ 534 h 710"/>
                <a:gd name="T54" fmla="*/ 606 w 711"/>
                <a:gd name="T55" fmla="*/ 605 h 710"/>
                <a:gd name="T56" fmla="*/ 535 w 711"/>
                <a:gd name="T57" fmla="*/ 661 h 710"/>
                <a:gd name="T58" fmla="*/ 450 w 711"/>
                <a:gd name="T59" fmla="*/ 697 h 710"/>
                <a:gd name="T60" fmla="*/ 355 w 711"/>
                <a:gd name="T61" fmla="*/ 710 h 710"/>
                <a:gd name="T62" fmla="*/ 261 w 711"/>
                <a:gd name="T63" fmla="*/ 697 h 710"/>
                <a:gd name="T64" fmla="*/ 176 w 711"/>
                <a:gd name="T65" fmla="*/ 661 h 710"/>
                <a:gd name="T66" fmla="*/ 104 w 711"/>
                <a:gd name="T67" fmla="*/ 605 h 710"/>
                <a:gd name="T68" fmla="*/ 49 w 711"/>
                <a:gd name="T69" fmla="*/ 534 h 710"/>
                <a:gd name="T70" fmla="*/ 13 w 711"/>
                <a:gd name="T71" fmla="*/ 449 h 710"/>
                <a:gd name="T72" fmla="*/ 0 w 711"/>
                <a:gd name="T73" fmla="*/ 354 h 710"/>
                <a:gd name="T74" fmla="*/ 13 w 711"/>
                <a:gd name="T75" fmla="*/ 260 h 710"/>
                <a:gd name="T76" fmla="*/ 49 w 711"/>
                <a:gd name="T77" fmla="*/ 176 h 710"/>
                <a:gd name="T78" fmla="*/ 104 w 711"/>
                <a:gd name="T79" fmla="*/ 104 h 710"/>
                <a:gd name="T80" fmla="*/ 176 w 711"/>
                <a:gd name="T81" fmla="*/ 48 h 710"/>
                <a:gd name="T82" fmla="*/ 261 w 711"/>
                <a:gd name="T83" fmla="*/ 12 h 710"/>
                <a:gd name="T84" fmla="*/ 355 w 711"/>
                <a:gd name="T85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1" h="710">
                  <a:moveTo>
                    <a:pt x="355" y="189"/>
                  </a:moveTo>
                  <a:lnTo>
                    <a:pt x="325" y="191"/>
                  </a:lnTo>
                  <a:lnTo>
                    <a:pt x="297" y="199"/>
                  </a:lnTo>
                  <a:lnTo>
                    <a:pt x="271" y="212"/>
                  </a:lnTo>
                  <a:lnTo>
                    <a:pt x="248" y="228"/>
                  </a:lnTo>
                  <a:lnTo>
                    <a:pt x="229" y="248"/>
                  </a:lnTo>
                  <a:lnTo>
                    <a:pt x="212" y="272"/>
                  </a:lnTo>
                  <a:lnTo>
                    <a:pt x="200" y="297"/>
                  </a:lnTo>
                  <a:lnTo>
                    <a:pt x="193" y="325"/>
                  </a:lnTo>
                  <a:lnTo>
                    <a:pt x="189" y="354"/>
                  </a:lnTo>
                  <a:lnTo>
                    <a:pt x="193" y="384"/>
                  </a:lnTo>
                  <a:lnTo>
                    <a:pt x="200" y="412"/>
                  </a:lnTo>
                  <a:lnTo>
                    <a:pt x="212" y="438"/>
                  </a:lnTo>
                  <a:lnTo>
                    <a:pt x="229" y="461"/>
                  </a:lnTo>
                  <a:lnTo>
                    <a:pt x="248" y="480"/>
                  </a:lnTo>
                  <a:lnTo>
                    <a:pt x="271" y="497"/>
                  </a:lnTo>
                  <a:lnTo>
                    <a:pt x="297" y="509"/>
                  </a:lnTo>
                  <a:lnTo>
                    <a:pt x="325" y="518"/>
                  </a:lnTo>
                  <a:lnTo>
                    <a:pt x="355" y="520"/>
                  </a:lnTo>
                  <a:lnTo>
                    <a:pt x="385" y="518"/>
                  </a:lnTo>
                  <a:lnTo>
                    <a:pt x="413" y="509"/>
                  </a:lnTo>
                  <a:lnTo>
                    <a:pt x="439" y="497"/>
                  </a:lnTo>
                  <a:lnTo>
                    <a:pt x="461" y="480"/>
                  </a:lnTo>
                  <a:lnTo>
                    <a:pt x="482" y="461"/>
                  </a:lnTo>
                  <a:lnTo>
                    <a:pt x="498" y="437"/>
                  </a:lnTo>
                  <a:lnTo>
                    <a:pt x="510" y="411"/>
                  </a:lnTo>
                  <a:lnTo>
                    <a:pt x="518" y="383"/>
                  </a:lnTo>
                  <a:lnTo>
                    <a:pt x="520" y="354"/>
                  </a:lnTo>
                  <a:lnTo>
                    <a:pt x="518" y="324"/>
                  </a:lnTo>
                  <a:lnTo>
                    <a:pt x="510" y="296"/>
                  </a:lnTo>
                  <a:lnTo>
                    <a:pt x="498" y="271"/>
                  </a:lnTo>
                  <a:lnTo>
                    <a:pt x="482" y="248"/>
                  </a:lnTo>
                  <a:lnTo>
                    <a:pt x="461" y="228"/>
                  </a:lnTo>
                  <a:lnTo>
                    <a:pt x="439" y="212"/>
                  </a:lnTo>
                  <a:lnTo>
                    <a:pt x="413" y="199"/>
                  </a:lnTo>
                  <a:lnTo>
                    <a:pt x="385" y="191"/>
                  </a:lnTo>
                  <a:lnTo>
                    <a:pt x="355" y="189"/>
                  </a:lnTo>
                  <a:close/>
                  <a:moveTo>
                    <a:pt x="355" y="0"/>
                  </a:moveTo>
                  <a:lnTo>
                    <a:pt x="403" y="3"/>
                  </a:lnTo>
                  <a:lnTo>
                    <a:pt x="449" y="12"/>
                  </a:lnTo>
                  <a:lnTo>
                    <a:pt x="493" y="28"/>
                  </a:lnTo>
                  <a:lnTo>
                    <a:pt x="534" y="48"/>
                  </a:lnTo>
                  <a:lnTo>
                    <a:pt x="572" y="73"/>
                  </a:lnTo>
                  <a:lnTo>
                    <a:pt x="606" y="103"/>
                  </a:lnTo>
                  <a:lnTo>
                    <a:pt x="636" y="137"/>
                  </a:lnTo>
                  <a:lnTo>
                    <a:pt x="662" y="176"/>
                  </a:lnTo>
                  <a:lnTo>
                    <a:pt x="683" y="217"/>
                  </a:lnTo>
                  <a:lnTo>
                    <a:pt x="698" y="260"/>
                  </a:lnTo>
                  <a:lnTo>
                    <a:pt x="707" y="307"/>
                  </a:lnTo>
                  <a:lnTo>
                    <a:pt x="711" y="354"/>
                  </a:lnTo>
                  <a:lnTo>
                    <a:pt x="707" y="403"/>
                  </a:lnTo>
                  <a:lnTo>
                    <a:pt x="698" y="449"/>
                  </a:lnTo>
                  <a:lnTo>
                    <a:pt x="683" y="493"/>
                  </a:lnTo>
                  <a:lnTo>
                    <a:pt x="662" y="534"/>
                  </a:lnTo>
                  <a:lnTo>
                    <a:pt x="636" y="571"/>
                  </a:lnTo>
                  <a:lnTo>
                    <a:pt x="606" y="605"/>
                  </a:lnTo>
                  <a:lnTo>
                    <a:pt x="572" y="635"/>
                  </a:lnTo>
                  <a:lnTo>
                    <a:pt x="535" y="661"/>
                  </a:lnTo>
                  <a:lnTo>
                    <a:pt x="493" y="682"/>
                  </a:lnTo>
                  <a:lnTo>
                    <a:pt x="450" y="697"/>
                  </a:lnTo>
                  <a:lnTo>
                    <a:pt x="403" y="707"/>
                  </a:lnTo>
                  <a:lnTo>
                    <a:pt x="355" y="710"/>
                  </a:lnTo>
                  <a:lnTo>
                    <a:pt x="307" y="707"/>
                  </a:lnTo>
                  <a:lnTo>
                    <a:pt x="261" y="697"/>
                  </a:lnTo>
                  <a:lnTo>
                    <a:pt x="216" y="682"/>
                  </a:lnTo>
                  <a:lnTo>
                    <a:pt x="176" y="661"/>
                  </a:lnTo>
                  <a:lnTo>
                    <a:pt x="138" y="635"/>
                  </a:lnTo>
                  <a:lnTo>
                    <a:pt x="104" y="605"/>
                  </a:lnTo>
                  <a:lnTo>
                    <a:pt x="74" y="571"/>
                  </a:lnTo>
                  <a:lnTo>
                    <a:pt x="49" y="534"/>
                  </a:lnTo>
                  <a:lnTo>
                    <a:pt x="28" y="493"/>
                  </a:lnTo>
                  <a:lnTo>
                    <a:pt x="13" y="449"/>
                  </a:lnTo>
                  <a:lnTo>
                    <a:pt x="3" y="403"/>
                  </a:lnTo>
                  <a:lnTo>
                    <a:pt x="0" y="354"/>
                  </a:lnTo>
                  <a:lnTo>
                    <a:pt x="3" y="307"/>
                  </a:lnTo>
                  <a:lnTo>
                    <a:pt x="13" y="260"/>
                  </a:lnTo>
                  <a:lnTo>
                    <a:pt x="28" y="217"/>
                  </a:lnTo>
                  <a:lnTo>
                    <a:pt x="49" y="176"/>
                  </a:lnTo>
                  <a:lnTo>
                    <a:pt x="74" y="138"/>
                  </a:lnTo>
                  <a:lnTo>
                    <a:pt x="104" y="104"/>
                  </a:lnTo>
                  <a:lnTo>
                    <a:pt x="138" y="74"/>
                  </a:lnTo>
                  <a:lnTo>
                    <a:pt x="176" y="48"/>
                  </a:lnTo>
                  <a:lnTo>
                    <a:pt x="216" y="28"/>
                  </a:lnTo>
                  <a:lnTo>
                    <a:pt x="261" y="12"/>
                  </a:lnTo>
                  <a:lnTo>
                    <a:pt x="307" y="3"/>
                  </a:lnTo>
                  <a:lnTo>
                    <a:pt x="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1" name="Freeform 96"/>
          <p:cNvSpPr>
            <a:spLocks noEditPoints="1"/>
          </p:cNvSpPr>
          <p:nvPr/>
        </p:nvSpPr>
        <p:spPr bwMode="auto">
          <a:xfrm>
            <a:off x="7233471" y="2704371"/>
            <a:ext cx="522288" cy="523875"/>
          </a:xfrm>
          <a:custGeom>
            <a:avLst/>
            <a:gdLst>
              <a:gd name="T0" fmla="*/ 3207 w 3622"/>
              <a:gd name="T1" fmla="*/ 511 h 3301"/>
              <a:gd name="T2" fmla="*/ 1450 w 3622"/>
              <a:gd name="T3" fmla="*/ 2102 h 3301"/>
              <a:gd name="T4" fmla="*/ 2025 w 3622"/>
              <a:gd name="T5" fmla="*/ 2996 h 3301"/>
              <a:gd name="T6" fmla="*/ 3207 w 3622"/>
              <a:gd name="T7" fmla="*/ 511 h 3301"/>
              <a:gd name="T8" fmla="*/ 3048 w 3622"/>
              <a:gd name="T9" fmla="*/ 386 h 3301"/>
              <a:gd name="T10" fmla="*/ 337 w 3622"/>
              <a:gd name="T11" fmla="*/ 1470 h 3301"/>
              <a:gd name="T12" fmla="*/ 1301 w 3622"/>
              <a:gd name="T13" fmla="*/ 1969 h 3301"/>
              <a:gd name="T14" fmla="*/ 3048 w 3622"/>
              <a:gd name="T15" fmla="*/ 386 h 3301"/>
              <a:gd name="T16" fmla="*/ 3517 w 3622"/>
              <a:gd name="T17" fmla="*/ 0 h 3301"/>
              <a:gd name="T18" fmla="*/ 3538 w 3622"/>
              <a:gd name="T19" fmla="*/ 2 h 3301"/>
              <a:gd name="T20" fmla="*/ 3557 w 3622"/>
              <a:gd name="T21" fmla="*/ 7 h 3301"/>
              <a:gd name="T22" fmla="*/ 3575 w 3622"/>
              <a:gd name="T23" fmla="*/ 16 h 3301"/>
              <a:gd name="T24" fmla="*/ 3592 w 3622"/>
              <a:gd name="T25" fmla="*/ 28 h 3301"/>
              <a:gd name="T26" fmla="*/ 3605 w 3622"/>
              <a:gd name="T27" fmla="*/ 43 h 3301"/>
              <a:gd name="T28" fmla="*/ 3615 w 3622"/>
              <a:gd name="T29" fmla="*/ 59 h 3301"/>
              <a:gd name="T30" fmla="*/ 3621 w 3622"/>
              <a:gd name="T31" fmla="*/ 77 h 3301"/>
              <a:gd name="T32" fmla="*/ 3622 w 3622"/>
              <a:gd name="T33" fmla="*/ 95 h 3301"/>
              <a:gd name="T34" fmla="*/ 3620 w 3622"/>
              <a:gd name="T35" fmla="*/ 114 h 3301"/>
              <a:gd name="T36" fmla="*/ 3614 w 3622"/>
              <a:gd name="T37" fmla="*/ 132 h 3301"/>
              <a:gd name="T38" fmla="*/ 2135 w 3622"/>
              <a:gd name="T39" fmla="*/ 3244 h 3301"/>
              <a:gd name="T40" fmla="*/ 2123 w 3622"/>
              <a:gd name="T41" fmla="*/ 3263 h 3301"/>
              <a:gd name="T42" fmla="*/ 2108 w 3622"/>
              <a:gd name="T43" fmla="*/ 3278 h 3301"/>
              <a:gd name="T44" fmla="*/ 2089 w 3622"/>
              <a:gd name="T45" fmla="*/ 3290 h 3301"/>
              <a:gd name="T46" fmla="*/ 2068 w 3622"/>
              <a:gd name="T47" fmla="*/ 3298 h 3301"/>
              <a:gd name="T48" fmla="*/ 2045 w 3622"/>
              <a:gd name="T49" fmla="*/ 3301 h 3301"/>
              <a:gd name="T50" fmla="*/ 2039 w 3622"/>
              <a:gd name="T51" fmla="*/ 3301 h 3301"/>
              <a:gd name="T52" fmla="*/ 2017 w 3622"/>
              <a:gd name="T53" fmla="*/ 3299 h 3301"/>
              <a:gd name="T54" fmla="*/ 1998 w 3622"/>
              <a:gd name="T55" fmla="*/ 3293 h 3301"/>
              <a:gd name="T56" fmla="*/ 1979 w 3622"/>
              <a:gd name="T57" fmla="*/ 3283 h 3301"/>
              <a:gd name="T58" fmla="*/ 1962 w 3622"/>
              <a:gd name="T59" fmla="*/ 3270 h 3301"/>
              <a:gd name="T60" fmla="*/ 1949 w 3622"/>
              <a:gd name="T61" fmla="*/ 3254 h 3301"/>
              <a:gd name="T62" fmla="*/ 1243 w 3622"/>
              <a:gd name="T63" fmla="*/ 2158 h 3301"/>
              <a:gd name="T64" fmla="*/ 53 w 3622"/>
              <a:gd name="T65" fmla="*/ 1542 h 3301"/>
              <a:gd name="T66" fmla="*/ 34 w 3622"/>
              <a:gd name="T67" fmla="*/ 1530 h 3301"/>
              <a:gd name="T68" fmla="*/ 19 w 3622"/>
              <a:gd name="T69" fmla="*/ 1514 h 3301"/>
              <a:gd name="T70" fmla="*/ 8 w 3622"/>
              <a:gd name="T71" fmla="*/ 1496 h 3301"/>
              <a:gd name="T72" fmla="*/ 1 w 3622"/>
              <a:gd name="T73" fmla="*/ 1475 h 3301"/>
              <a:gd name="T74" fmla="*/ 0 w 3622"/>
              <a:gd name="T75" fmla="*/ 1454 h 3301"/>
              <a:gd name="T76" fmla="*/ 4 w 3622"/>
              <a:gd name="T77" fmla="*/ 1433 h 3301"/>
              <a:gd name="T78" fmla="*/ 13 w 3622"/>
              <a:gd name="T79" fmla="*/ 1414 h 3301"/>
              <a:gd name="T80" fmla="*/ 25 w 3622"/>
              <a:gd name="T81" fmla="*/ 1397 h 3301"/>
              <a:gd name="T82" fmla="*/ 43 w 3622"/>
              <a:gd name="T83" fmla="*/ 1383 h 3301"/>
              <a:gd name="T84" fmla="*/ 63 w 3622"/>
              <a:gd name="T85" fmla="*/ 1372 h 3301"/>
              <a:gd name="T86" fmla="*/ 3476 w 3622"/>
              <a:gd name="T87" fmla="*/ 8 h 3301"/>
              <a:gd name="T88" fmla="*/ 3496 w 3622"/>
              <a:gd name="T89" fmla="*/ 2 h 3301"/>
              <a:gd name="T90" fmla="*/ 3517 w 3622"/>
              <a:gd name="T91" fmla="*/ 0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622" h="3301">
                <a:moveTo>
                  <a:pt x="3207" y="511"/>
                </a:moveTo>
                <a:lnTo>
                  <a:pt x="1450" y="2102"/>
                </a:lnTo>
                <a:lnTo>
                  <a:pt x="2025" y="2996"/>
                </a:lnTo>
                <a:lnTo>
                  <a:pt x="3207" y="511"/>
                </a:lnTo>
                <a:close/>
                <a:moveTo>
                  <a:pt x="3048" y="386"/>
                </a:moveTo>
                <a:lnTo>
                  <a:pt x="337" y="1470"/>
                </a:lnTo>
                <a:lnTo>
                  <a:pt x="1301" y="1969"/>
                </a:lnTo>
                <a:lnTo>
                  <a:pt x="3048" y="386"/>
                </a:lnTo>
                <a:close/>
                <a:moveTo>
                  <a:pt x="3517" y="0"/>
                </a:moveTo>
                <a:lnTo>
                  <a:pt x="3538" y="2"/>
                </a:lnTo>
                <a:lnTo>
                  <a:pt x="3557" y="7"/>
                </a:lnTo>
                <a:lnTo>
                  <a:pt x="3575" y="16"/>
                </a:lnTo>
                <a:lnTo>
                  <a:pt x="3592" y="28"/>
                </a:lnTo>
                <a:lnTo>
                  <a:pt x="3605" y="43"/>
                </a:lnTo>
                <a:lnTo>
                  <a:pt x="3615" y="59"/>
                </a:lnTo>
                <a:lnTo>
                  <a:pt x="3621" y="77"/>
                </a:lnTo>
                <a:lnTo>
                  <a:pt x="3622" y="95"/>
                </a:lnTo>
                <a:lnTo>
                  <a:pt x="3620" y="114"/>
                </a:lnTo>
                <a:lnTo>
                  <a:pt x="3614" y="132"/>
                </a:lnTo>
                <a:lnTo>
                  <a:pt x="2135" y="3244"/>
                </a:lnTo>
                <a:lnTo>
                  <a:pt x="2123" y="3263"/>
                </a:lnTo>
                <a:lnTo>
                  <a:pt x="2108" y="3278"/>
                </a:lnTo>
                <a:lnTo>
                  <a:pt x="2089" y="3290"/>
                </a:lnTo>
                <a:lnTo>
                  <a:pt x="2068" y="3298"/>
                </a:lnTo>
                <a:lnTo>
                  <a:pt x="2045" y="3301"/>
                </a:lnTo>
                <a:lnTo>
                  <a:pt x="2039" y="3301"/>
                </a:lnTo>
                <a:lnTo>
                  <a:pt x="2017" y="3299"/>
                </a:lnTo>
                <a:lnTo>
                  <a:pt x="1998" y="3293"/>
                </a:lnTo>
                <a:lnTo>
                  <a:pt x="1979" y="3283"/>
                </a:lnTo>
                <a:lnTo>
                  <a:pt x="1962" y="3270"/>
                </a:lnTo>
                <a:lnTo>
                  <a:pt x="1949" y="3254"/>
                </a:lnTo>
                <a:lnTo>
                  <a:pt x="1243" y="2158"/>
                </a:lnTo>
                <a:lnTo>
                  <a:pt x="53" y="1542"/>
                </a:lnTo>
                <a:lnTo>
                  <a:pt x="34" y="1530"/>
                </a:lnTo>
                <a:lnTo>
                  <a:pt x="19" y="1514"/>
                </a:lnTo>
                <a:lnTo>
                  <a:pt x="8" y="1496"/>
                </a:lnTo>
                <a:lnTo>
                  <a:pt x="1" y="1475"/>
                </a:lnTo>
                <a:lnTo>
                  <a:pt x="0" y="1454"/>
                </a:lnTo>
                <a:lnTo>
                  <a:pt x="4" y="1433"/>
                </a:lnTo>
                <a:lnTo>
                  <a:pt x="13" y="1414"/>
                </a:lnTo>
                <a:lnTo>
                  <a:pt x="25" y="1397"/>
                </a:lnTo>
                <a:lnTo>
                  <a:pt x="43" y="1383"/>
                </a:lnTo>
                <a:lnTo>
                  <a:pt x="63" y="1372"/>
                </a:lnTo>
                <a:lnTo>
                  <a:pt x="3476" y="8"/>
                </a:lnTo>
                <a:lnTo>
                  <a:pt x="3496" y="2"/>
                </a:lnTo>
                <a:lnTo>
                  <a:pt x="35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6295596" y="2701989"/>
            <a:ext cx="527050" cy="528638"/>
            <a:chOff x="6288088" y="2701925"/>
            <a:chExt cx="527050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6288088" y="2732088"/>
              <a:ext cx="493713" cy="498475"/>
            </a:xfrm>
            <a:custGeom>
              <a:avLst/>
              <a:gdLst>
                <a:gd name="T0" fmla="*/ 634 w 3115"/>
                <a:gd name="T1" fmla="*/ 190 h 3140"/>
                <a:gd name="T2" fmla="*/ 288 w 3115"/>
                <a:gd name="T3" fmla="*/ 480 h 3140"/>
                <a:gd name="T4" fmla="*/ 197 w 3115"/>
                <a:gd name="T5" fmla="*/ 649 h 3140"/>
                <a:gd name="T6" fmla="*/ 202 w 3115"/>
                <a:gd name="T7" fmla="*/ 891 h 3140"/>
                <a:gd name="T8" fmla="*/ 308 w 3115"/>
                <a:gd name="T9" fmla="*/ 1224 h 3140"/>
                <a:gd name="T10" fmla="*/ 561 w 3115"/>
                <a:gd name="T11" fmla="*/ 1689 h 3140"/>
                <a:gd name="T12" fmla="*/ 956 w 3115"/>
                <a:gd name="T13" fmla="*/ 2171 h 3140"/>
                <a:gd name="T14" fmla="*/ 1466 w 3115"/>
                <a:gd name="T15" fmla="*/ 2591 h 3140"/>
                <a:gd name="T16" fmla="*/ 1927 w 3115"/>
                <a:gd name="T17" fmla="*/ 2839 h 3140"/>
                <a:gd name="T18" fmla="*/ 2279 w 3115"/>
                <a:gd name="T19" fmla="*/ 2942 h 3140"/>
                <a:gd name="T20" fmla="*/ 2476 w 3115"/>
                <a:gd name="T21" fmla="*/ 2942 h 3140"/>
                <a:gd name="T22" fmla="*/ 2652 w 3115"/>
                <a:gd name="T23" fmla="*/ 2839 h 3140"/>
                <a:gd name="T24" fmla="*/ 2873 w 3115"/>
                <a:gd name="T25" fmla="*/ 2613 h 3140"/>
                <a:gd name="T26" fmla="*/ 2923 w 3115"/>
                <a:gd name="T27" fmla="*/ 2474 h 3140"/>
                <a:gd name="T28" fmla="*/ 2472 w 3115"/>
                <a:gd name="T29" fmla="*/ 1992 h 3140"/>
                <a:gd name="T30" fmla="*/ 2383 w 3115"/>
                <a:gd name="T31" fmla="*/ 1952 h 3140"/>
                <a:gd name="T32" fmla="*/ 2291 w 3115"/>
                <a:gd name="T33" fmla="*/ 1993 h 3140"/>
                <a:gd name="T34" fmla="*/ 2009 w 3115"/>
                <a:gd name="T35" fmla="*/ 2270 h 3140"/>
                <a:gd name="T36" fmla="*/ 1909 w 3115"/>
                <a:gd name="T37" fmla="*/ 2292 h 3140"/>
                <a:gd name="T38" fmla="*/ 1821 w 3115"/>
                <a:gd name="T39" fmla="*/ 2253 h 3140"/>
                <a:gd name="T40" fmla="*/ 1510 w 3115"/>
                <a:gd name="T41" fmla="*/ 2054 h 3140"/>
                <a:gd name="T42" fmla="*/ 1075 w 3115"/>
                <a:gd name="T43" fmla="*/ 1619 h 3140"/>
                <a:gd name="T44" fmla="*/ 925 w 3115"/>
                <a:gd name="T45" fmla="*/ 1401 h 3140"/>
                <a:gd name="T46" fmla="*/ 842 w 3115"/>
                <a:gd name="T47" fmla="*/ 1225 h 3140"/>
                <a:gd name="T48" fmla="*/ 850 w 3115"/>
                <a:gd name="T49" fmla="*/ 1126 h 3140"/>
                <a:gd name="T50" fmla="*/ 946 w 3115"/>
                <a:gd name="T51" fmla="*/ 1022 h 3140"/>
                <a:gd name="T52" fmla="*/ 1147 w 3115"/>
                <a:gd name="T53" fmla="*/ 818 h 3140"/>
                <a:gd name="T54" fmla="*/ 1164 w 3115"/>
                <a:gd name="T55" fmla="*/ 682 h 3140"/>
                <a:gd name="T56" fmla="*/ 801 w 3115"/>
                <a:gd name="T57" fmla="*/ 303 h 3140"/>
                <a:gd name="T58" fmla="*/ 693 w 3115"/>
                <a:gd name="T59" fmla="*/ 206 h 3140"/>
                <a:gd name="T60" fmla="*/ 675 w 3115"/>
                <a:gd name="T61" fmla="*/ 3 h 3140"/>
                <a:gd name="T62" fmla="*/ 868 w 3115"/>
                <a:gd name="T63" fmla="*/ 104 h 3140"/>
                <a:gd name="T64" fmla="*/ 1255 w 3115"/>
                <a:gd name="T65" fmla="*/ 493 h 3140"/>
                <a:gd name="T66" fmla="*/ 1364 w 3115"/>
                <a:gd name="T67" fmla="*/ 694 h 3140"/>
                <a:gd name="T68" fmla="*/ 1317 w 3115"/>
                <a:gd name="T69" fmla="*/ 902 h 3140"/>
                <a:gd name="T70" fmla="*/ 1090 w 3115"/>
                <a:gd name="T71" fmla="*/ 1147 h 3140"/>
                <a:gd name="T72" fmla="*/ 1145 w 3115"/>
                <a:gd name="T73" fmla="*/ 1394 h 3140"/>
                <a:gd name="T74" fmla="*/ 1461 w 3115"/>
                <a:gd name="T75" fmla="*/ 1759 h 3140"/>
                <a:gd name="T76" fmla="*/ 1833 w 3115"/>
                <a:gd name="T77" fmla="*/ 2047 h 3140"/>
                <a:gd name="T78" fmla="*/ 2219 w 3115"/>
                <a:gd name="T79" fmla="*/ 1812 h 3140"/>
                <a:gd name="T80" fmla="*/ 2428 w 3115"/>
                <a:gd name="T81" fmla="*/ 1766 h 3140"/>
                <a:gd name="T82" fmla="*/ 2622 w 3115"/>
                <a:gd name="T83" fmla="*/ 1872 h 3140"/>
                <a:gd name="T84" fmla="*/ 3103 w 3115"/>
                <a:gd name="T85" fmla="*/ 2415 h 3140"/>
                <a:gd name="T86" fmla="*/ 3087 w 3115"/>
                <a:gd name="T87" fmla="*/ 2628 h 3140"/>
                <a:gd name="T88" fmla="*/ 2917 w 3115"/>
                <a:gd name="T89" fmla="*/ 2835 h 3140"/>
                <a:gd name="T90" fmla="*/ 2793 w 3115"/>
                <a:gd name="T91" fmla="*/ 2964 h 3140"/>
                <a:gd name="T92" fmla="*/ 2633 w 3115"/>
                <a:gd name="T93" fmla="*/ 3086 h 3140"/>
                <a:gd name="T94" fmla="*/ 2388 w 3115"/>
                <a:gd name="T95" fmla="*/ 3140 h 3140"/>
                <a:gd name="T96" fmla="*/ 2113 w 3115"/>
                <a:gd name="T97" fmla="*/ 3101 h 3140"/>
                <a:gd name="T98" fmla="*/ 1782 w 3115"/>
                <a:gd name="T99" fmla="*/ 2981 h 3140"/>
                <a:gd name="T100" fmla="*/ 1288 w 3115"/>
                <a:gd name="T101" fmla="*/ 2699 h 3140"/>
                <a:gd name="T102" fmla="*/ 802 w 3115"/>
                <a:gd name="T103" fmla="*/ 2286 h 3140"/>
                <a:gd name="T104" fmla="*/ 403 w 3115"/>
                <a:gd name="T105" fmla="*/ 1793 h 3140"/>
                <a:gd name="T106" fmla="*/ 133 w 3115"/>
                <a:gd name="T107" fmla="*/ 1297 h 3140"/>
                <a:gd name="T108" fmla="*/ 30 w 3115"/>
                <a:gd name="T109" fmla="*/ 994 h 3140"/>
                <a:gd name="T110" fmla="*/ 3 w 3115"/>
                <a:gd name="T111" fmla="*/ 673 h 3140"/>
                <a:gd name="T112" fmla="*/ 87 w 3115"/>
                <a:gd name="T113" fmla="*/ 428 h 3140"/>
                <a:gd name="T114" fmla="*/ 431 w 3115"/>
                <a:gd name="T115" fmla="*/ 72 h 3140"/>
                <a:gd name="T116" fmla="*/ 632 w 3115"/>
                <a:gd name="T117" fmla="*/ 0 h 3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15" h="3140">
                  <a:moveTo>
                    <a:pt x="2873" y="2613"/>
                  </a:moveTo>
                  <a:lnTo>
                    <a:pt x="2873" y="2613"/>
                  </a:lnTo>
                  <a:lnTo>
                    <a:pt x="2873" y="2613"/>
                  </a:lnTo>
                  <a:lnTo>
                    <a:pt x="2873" y="2613"/>
                  </a:lnTo>
                  <a:close/>
                  <a:moveTo>
                    <a:pt x="634" y="190"/>
                  </a:moveTo>
                  <a:lnTo>
                    <a:pt x="607" y="193"/>
                  </a:lnTo>
                  <a:lnTo>
                    <a:pt x="581" y="203"/>
                  </a:lnTo>
                  <a:lnTo>
                    <a:pt x="553" y="218"/>
                  </a:lnTo>
                  <a:lnTo>
                    <a:pt x="528" y="240"/>
                  </a:lnTo>
                  <a:lnTo>
                    <a:pt x="288" y="480"/>
                  </a:lnTo>
                  <a:lnTo>
                    <a:pt x="262" y="510"/>
                  </a:lnTo>
                  <a:lnTo>
                    <a:pt x="239" y="542"/>
                  </a:lnTo>
                  <a:lnTo>
                    <a:pt x="221" y="576"/>
                  </a:lnTo>
                  <a:lnTo>
                    <a:pt x="207" y="611"/>
                  </a:lnTo>
                  <a:lnTo>
                    <a:pt x="197" y="649"/>
                  </a:lnTo>
                  <a:lnTo>
                    <a:pt x="192" y="689"/>
                  </a:lnTo>
                  <a:lnTo>
                    <a:pt x="189" y="738"/>
                  </a:lnTo>
                  <a:lnTo>
                    <a:pt x="190" y="788"/>
                  </a:lnTo>
                  <a:lnTo>
                    <a:pt x="195" y="839"/>
                  </a:lnTo>
                  <a:lnTo>
                    <a:pt x="202" y="891"/>
                  </a:lnTo>
                  <a:lnTo>
                    <a:pt x="214" y="947"/>
                  </a:lnTo>
                  <a:lnTo>
                    <a:pt x="229" y="1005"/>
                  </a:lnTo>
                  <a:lnTo>
                    <a:pt x="248" y="1065"/>
                  </a:lnTo>
                  <a:lnTo>
                    <a:pt x="270" y="1129"/>
                  </a:lnTo>
                  <a:lnTo>
                    <a:pt x="308" y="1224"/>
                  </a:lnTo>
                  <a:lnTo>
                    <a:pt x="349" y="1318"/>
                  </a:lnTo>
                  <a:lnTo>
                    <a:pt x="396" y="1411"/>
                  </a:lnTo>
                  <a:lnTo>
                    <a:pt x="446" y="1503"/>
                  </a:lnTo>
                  <a:lnTo>
                    <a:pt x="501" y="1597"/>
                  </a:lnTo>
                  <a:lnTo>
                    <a:pt x="561" y="1689"/>
                  </a:lnTo>
                  <a:lnTo>
                    <a:pt x="627" y="1783"/>
                  </a:lnTo>
                  <a:lnTo>
                    <a:pt x="698" y="1877"/>
                  </a:lnTo>
                  <a:lnTo>
                    <a:pt x="775" y="1972"/>
                  </a:lnTo>
                  <a:lnTo>
                    <a:pt x="864" y="2074"/>
                  </a:lnTo>
                  <a:lnTo>
                    <a:pt x="956" y="2171"/>
                  </a:lnTo>
                  <a:lnTo>
                    <a:pt x="1051" y="2265"/>
                  </a:lnTo>
                  <a:lnTo>
                    <a:pt x="1150" y="2353"/>
                  </a:lnTo>
                  <a:lnTo>
                    <a:pt x="1252" y="2437"/>
                  </a:lnTo>
                  <a:lnTo>
                    <a:pt x="1358" y="2517"/>
                  </a:lnTo>
                  <a:lnTo>
                    <a:pt x="1466" y="2591"/>
                  </a:lnTo>
                  <a:lnTo>
                    <a:pt x="1577" y="2661"/>
                  </a:lnTo>
                  <a:lnTo>
                    <a:pt x="1692" y="2726"/>
                  </a:lnTo>
                  <a:lnTo>
                    <a:pt x="1810" y="2786"/>
                  </a:lnTo>
                  <a:lnTo>
                    <a:pt x="1866" y="2812"/>
                  </a:lnTo>
                  <a:lnTo>
                    <a:pt x="1927" y="2839"/>
                  </a:lnTo>
                  <a:lnTo>
                    <a:pt x="1992" y="2865"/>
                  </a:lnTo>
                  <a:lnTo>
                    <a:pt x="2060" y="2889"/>
                  </a:lnTo>
                  <a:lnTo>
                    <a:pt x="2130" y="2910"/>
                  </a:lnTo>
                  <a:lnTo>
                    <a:pt x="2203" y="2929"/>
                  </a:lnTo>
                  <a:lnTo>
                    <a:pt x="2279" y="2942"/>
                  </a:lnTo>
                  <a:lnTo>
                    <a:pt x="2356" y="2950"/>
                  </a:lnTo>
                  <a:lnTo>
                    <a:pt x="2372" y="2951"/>
                  </a:lnTo>
                  <a:lnTo>
                    <a:pt x="2388" y="2951"/>
                  </a:lnTo>
                  <a:lnTo>
                    <a:pt x="2434" y="2949"/>
                  </a:lnTo>
                  <a:lnTo>
                    <a:pt x="2476" y="2942"/>
                  </a:lnTo>
                  <a:lnTo>
                    <a:pt x="2516" y="2931"/>
                  </a:lnTo>
                  <a:lnTo>
                    <a:pt x="2553" y="2916"/>
                  </a:lnTo>
                  <a:lnTo>
                    <a:pt x="2588" y="2894"/>
                  </a:lnTo>
                  <a:lnTo>
                    <a:pt x="2621" y="2869"/>
                  </a:lnTo>
                  <a:lnTo>
                    <a:pt x="2652" y="2839"/>
                  </a:lnTo>
                  <a:lnTo>
                    <a:pt x="2696" y="2790"/>
                  </a:lnTo>
                  <a:lnTo>
                    <a:pt x="2741" y="2743"/>
                  </a:lnTo>
                  <a:lnTo>
                    <a:pt x="2787" y="2698"/>
                  </a:lnTo>
                  <a:lnTo>
                    <a:pt x="2831" y="2656"/>
                  </a:lnTo>
                  <a:lnTo>
                    <a:pt x="2873" y="2613"/>
                  </a:lnTo>
                  <a:lnTo>
                    <a:pt x="2896" y="2585"/>
                  </a:lnTo>
                  <a:lnTo>
                    <a:pt x="2913" y="2557"/>
                  </a:lnTo>
                  <a:lnTo>
                    <a:pt x="2923" y="2529"/>
                  </a:lnTo>
                  <a:lnTo>
                    <a:pt x="2926" y="2501"/>
                  </a:lnTo>
                  <a:lnTo>
                    <a:pt x="2923" y="2474"/>
                  </a:lnTo>
                  <a:lnTo>
                    <a:pt x="2912" y="2447"/>
                  </a:lnTo>
                  <a:lnTo>
                    <a:pt x="2896" y="2419"/>
                  </a:lnTo>
                  <a:lnTo>
                    <a:pt x="2872" y="2393"/>
                  </a:lnTo>
                  <a:lnTo>
                    <a:pt x="2484" y="2004"/>
                  </a:lnTo>
                  <a:lnTo>
                    <a:pt x="2472" y="1992"/>
                  </a:lnTo>
                  <a:lnTo>
                    <a:pt x="2458" y="1980"/>
                  </a:lnTo>
                  <a:lnTo>
                    <a:pt x="2442" y="1968"/>
                  </a:lnTo>
                  <a:lnTo>
                    <a:pt x="2425" y="1960"/>
                  </a:lnTo>
                  <a:lnTo>
                    <a:pt x="2405" y="1954"/>
                  </a:lnTo>
                  <a:lnTo>
                    <a:pt x="2383" y="1952"/>
                  </a:lnTo>
                  <a:lnTo>
                    <a:pt x="2362" y="1954"/>
                  </a:lnTo>
                  <a:lnTo>
                    <a:pt x="2342" y="1960"/>
                  </a:lnTo>
                  <a:lnTo>
                    <a:pt x="2323" y="1969"/>
                  </a:lnTo>
                  <a:lnTo>
                    <a:pt x="2306" y="1981"/>
                  </a:lnTo>
                  <a:lnTo>
                    <a:pt x="2291" y="1993"/>
                  </a:lnTo>
                  <a:lnTo>
                    <a:pt x="2278" y="2005"/>
                  </a:lnTo>
                  <a:lnTo>
                    <a:pt x="2038" y="2246"/>
                  </a:lnTo>
                  <a:lnTo>
                    <a:pt x="2031" y="2252"/>
                  </a:lnTo>
                  <a:lnTo>
                    <a:pt x="2022" y="2261"/>
                  </a:lnTo>
                  <a:lnTo>
                    <a:pt x="2009" y="2270"/>
                  </a:lnTo>
                  <a:lnTo>
                    <a:pt x="1994" y="2279"/>
                  </a:lnTo>
                  <a:lnTo>
                    <a:pt x="1976" y="2286"/>
                  </a:lnTo>
                  <a:lnTo>
                    <a:pt x="1955" y="2292"/>
                  </a:lnTo>
                  <a:lnTo>
                    <a:pt x="1931" y="2294"/>
                  </a:lnTo>
                  <a:lnTo>
                    <a:pt x="1909" y="2292"/>
                  </a:lnTo>
                  <a:lnTo>
                    <a:pt x="1886" y="2286"/>
                  </a:lnTo>
                  <a:lnTo>
                    <a:pt x="1862" y="2276"/>
                  </a:lnTo>
                  <a:lnTo>
                    <a:pt x="1858" y="2274"/>
                  </a:lnTo>
                  <a:lnTo>
                    <a:pt x="1853" y="2272"/>
                  </a:lnTo>
                  <a:lnTo>
                    <a:pt x="1821" y="2253"/>
                  </a:lnTo>
                  <a:lnTo>
                    <a:pt x="1784" y="2234"/>
                  </a:lnTo>
                  <a:lnTo>
                    <a:pt x="1742" y="2212"/>
                  </a:lnTo>
                  <a:lnTo>
                    <a:pt x="1698" y="2187"/>
                  </a:lnTo>
                  <a:lnTo>
                    <a:pt x="1603" y="2124"/>
                  </a:lnTo>
                  <a:lnTo>
                    <a:pt x="1510" y="2054"/>
                  </a:lnTo>
                  <a:lnTo>
                    <a:pt x="1419" y="1979"/>
                  </a:lnTo>
                  <a:lnTo>
                    <a:pt x="1331" y="1898"/>
                  </a:lnTo>
                  <a:lnTo>
                    <a:pt x="1244" y="1811"/>
                  </a:lnTo>
                  <a:lnTo>
                    <a:pt x="1159" y="1718"/>
                  </a:lnTo>
                  <a:lnTo>
                    <a:pt x="1075" y="1619"/>
                  </a:lnTo>
                  <a:lnTo>
                    <a:pt x="1075" y="1618"/>
                  </a:lnTo>
                  <a:lnTo>
                    <a:pt x="1032" y="1561"/>
                  </a:lnTo>
                  <a:lnTo>
                    <a:pt x="992" y="1506"/>
                  </a:lnTo>
                  <a:lnTo>
                    <a:pt x="957" y="1454"/>
                  </a:lnTo>
                  <a:lnTo>
                    <a:pt x="925" y="1401"/>
                  </a:lnTo>
                  <a:lnTo>
                    <a:pt x="896" y="1350"/>
                  </a:lnTo>
                  <a:lnTo>
                    <a:pt x="871" y="1298"/>
                  </a:lnTo>
                  <a:lnTo>
                    <a:pt x="849" y="1248"/>
                  </a:lnTo>
                  <a:lnTo>
                    <a:pt x="847" y="1241"/>
                  </a:lnTo>
                  <a:lnTo>
                    <a:pt x="842" y="1225"/>
                  </a:lnTo>
                  <a:lnTo>
                    <a:pt x="839" y="1208"/>
                  </a:lnTo>
                  <a:lnTo>
                    <a:pt x="837" y="1189"/>
                  </a:lnTo>
                  <a:lnTo>
                    <a:pt x="838" y="1168"/>
                  </a:lnTo>
                  <a:lnTo>
                    <a:pt x="842" y="1148"/>
                  </a:lnTo>
                  <a:lnTo>
                    <a:pt x="850" y="1126"/>
                  </a:lnTo>
                  <a:lnTo>
                    <a:pt x="864" y="1103"/>
                  </a:lnTo>
                  <a:lnTo>
                    <a:pt x="883" y="1081"/>
                  </a:lnTo>
                  <a:lnTo>
                    <a:pt x="884" y="1079"/>
                  </a:lnTo>
                  <a:lnTo>
                    <a:pt x="886" y="1078"/>
                  </a:lnTo>
                  <a:lnTo>
                    <a:pt x="946" y="1022"/>
                  </a:lnTo>
                  <a:lnTo>
                    <a:pt x="1004" y="965"/>
                  </a:lnTo>
                  <a:lnTo>
                    <a:pt x="1062" y="907"/>
                  </a:lnTo>
                  <a:lnTo>
                    <a:pt x="1093" y="876"/>
                  </a:lnTo>
                  <a:lnTo>
                    <a:pt x="1123" y="846"/>
                  </a:lnTo>
                  <a:lnTo>
                    <a:pt x="1147" y="818"/>
                  </a:lnTo>
                  <a:lnTo>
                    <a:pt x="1164" y="791"/>
                  </a:lnTo>
                  <a:lnTo>
                    <a:pt x="1174" y="763"/>
                  </a:lnTo>
                  <a:lnTo>
                    <a:pt x="1178" y="737"/>
                  </a:lnTo>
                  <a:lnTo>
                    <a:pt x="1174" y="710"/>
                  </a:lnTo>
                  <a:lnTo>
                    <a:pt x="1164" y="682"/>
                  </a:lnTo>
                  <a:lnTo>
                    <a:pt x="1147" y="656"/>
                  </a:lnTo>
                  <a:lnTo>
                    <a:pt x="1123" y="627"/>
                  </a:lnTo>
                  <a:lnTo>
                    <a:pt x="932" y="435"/>
                  </a:lnTo>
                  <a:lnTo>
                    <a:pt x="865" y="367"/>
                  </a:lnTo>
                  <a:lnTo>
                    <a:pt x="801" y="303"/>
                  </a:lnTo>
                  <a:lnTo>
                    <a:pt x="738" y="242"/>
                  </a:lnTo>
                  <a:lnTo>
                    <a:pt x="736" y="240"/>
                  </a:lnTo>
                  <a:lnTo>
                    <a:pt x="724" y="227"/>
                  </a:lnTo>
                  <a:lnTo>
                    <a:pt x="710" y="216"/>
                  </a:lnTo>
                  <a:lnTo>
                    <a:pt x="693" y="206"/>
                  </a:lnTo>
                  <a:lnTo>
                    <a:pt x="676" y="198"/>
                  </a:lnTo>
                  <a:lnTo>
                    <a:pt x="656" y="192"/>
                  </a:lnTo>
                  <a:lnTo>
                    <a:pt x="634" y="190"/>
                  </a:lnTo>
                  <a:close/>
                  <a:moveTo>
                    <a:pt x="632" y="0"/>
                  </a:moveTo>
                  <a:lnTo>
                    <a:pt x="675" y="3"/>
                  </a:lnTo>
                  <a:lnTo>
                    <a:pt x="716" y="12"/>
                  </a:lnTo>
                  <a:lnTo>
                    <a:pt x="757" y="26"/>
                  </a:lnTo>
                  <a:lnTo>
                    <a:pt x="795" y="47"/>
                  </a:lnTo>
                  <a:lnTo>
                    <a:pt x="833" y="72"/>
                  </a:lnTo>
                  <a:lnTo>
                    <a:pt x="868" y="104"/>
                  </a:lnTo>
                  <a:lnTo>
                    <a:pt x="935" y="169"/>
                  </a:lnTo>
                  <a:lnTo>
                    <a:pt x="999" y="234"/>
                  </a:lnTo>
                  <a:lnTo>
                    <a:pt x="1032" y="268"/>
                  </a:lnTo>
                  <a:lnTo>
                    <a:pt x="1064" y="301"/>
                  </a:lnTo>
                  <a:lnTo>
                    <a:pt x="1255" y="493"/>
                  </a:lnTo>
                  <a:lnTo>
                    <a:pt x="1290" y="531"/>
                  </a:lnTo>
                  <a:lnTo>
                    <a:pt x="1317" y="571"/>
                  </a:lnTo>
                  <a:lnTo>
                    <a:pt x="1338" y="611"/>
                  </a:lnTo>
                  <a:lnTo>
                    <a:pt x="1353" y="653"/>
                  </a:lnTo>
                  <a:lnTo>
                    <a:pt x="1364" y="694"/>
                  </a:lnTo>
                  <a:lnTo>
                    <a:pt x="1367" y="737"/>
                  </a:lnTo>
                  <a:lnTo>
                    <a:pt x="1364" y="779"/>
                  </a:lnTo>
                  <a:lnTo>
                    <a:pt x="1353" y="821"/>
                  </a:lnTo>
                  <a:lnTo>
                    <a:pt x="1338" y="863"/>
                  </a:lnTo>
                  <a:lnTo>
                    <a:pt x="1317" y="902"/>
                  </a:lnTo>
                  <a:lnTo>
                    <a:pt x="1290" y="942"/>
                  </a:lnTo>
                  <a:lnTo>
                    <a:pt x="1255" y="980"/>
                  </a:lnTo>
                  <a:lnTo>
                    <a:pt x="1197" y="1040"/>
                  </a:lnTo>
                  <a:lnTo>
                    <a:pt x="1144" y="1093"/>
                  </a:lnTo>
                  <a:lnTo>
                    <a:pt x="1090" y="1147"/>
                  </a:lnTo>
                  <a:lnTo>
                    <a:pt x="1034" y="1200"/>
                  </a:lnTo>
                  <a:lnTo>
                    <a:pt x="1057" y="1248"/>
                  </a:lnTo>
                  <a:lnTo>
                    <a:pt x="1083" y="1295"/>
                  </a:lnTo>
                  <a:lnTo>
                    <a:pt x="1112" y="1344"/>
                  </a:lnTo>
                  <a:lnTo>
                    <a:pt x="1145" y="1394"/>
                  </a:lnTo>
                  <a:lnTo>
                    <a:pt x="1183" y="1446"/>
                  </a:lnTo>
                  <a:lnTo>
                    <a:pt x="1224" y="1499"/>
                  </a:lnTo>
                  <a:lnTo>
                    <a:pt x="1302" y="1593"/>
                  </a:lnTo>
                  <a:lnTo>
                    <a:pt x="1381" y="1679"/>
                  </a:lnTo>
                  <a:lnTo>
                    <a:pt x="1461" y="1759"/>
                  </a:lnTo>
                  <a:lnTo>
                    <a:pt x="1544" y="1834"/>
                  </a:lnTo>
                  <a:lnTo>
                    <a:pt x="1627" y="1904"/>
                  </a:lnTo>
                  <a:lnTo>
                    <a:pt x="1713" y="1968"/>
                  </a:lnTo>
                  <a:lnTo>
                    <a:pt x="1801" y="2027"/>
                  </a:lnTo>
                  <a:lnTo>
                    <a:pt x="1833" y="2047"/>
                  </a:lnTo>
                  <a:lnTo>
                    <a:pt x="1869" y="2065"/>
                  </a:lnTo>
                  <a:lnTo>
                    <a:pt x="1924" y="2093"/>
                  </a:lnTo>
                  <a:lnTo>
                    <a:pt x="2146" y="1871"/>
                  </a:lnTo>
                  <a:lnTo>
                    <a:pt x="2182" y="1838"/>
                  </a:lnTo>
                  <a:lnTo>
                    <a:pt x="2219" y="1812"/>
                  </a:lnTo>
                  <a:lnTo>
                    <a:pt x="2260" y="1791"/>
                  </a:lnTo>
                  <a:lnTo>
                    <a:pt x="2300" y="1775"/>
                  </a:lnTo>
                  <a:lnTo>
                    <a:pt x="2342" y="1766"/>
                  </a:lnTo>
                  <a:lnTo>
                    <a:pt x="2385" y="1763"/>
                  </a:lnTo>
                  <a:lnTo>
                    <a:pt x="2428" y="1766"/>
                  </a:lnTo>
                  <a:lnTo>
                    <a:pt x="2470" y="1775"/>
                  </a:lnTo>
                  <a:lnTo>
                    <a:pt x="2511" y="1791"/>
                  </a:lnTo>
                  <a:lnTo>
                    <a:pt x="2549" y="1812"/>
                  </a:lnTo>
                  <a:lnTo>
                    <a:pt x="2587" y="1839"/>
                  </a:lnTo>
                  <a:lnTo>
                    <a:pt x="2622" y="1872"/>
                  </a:lnTo>
                  <a:lnTo>
                    <a:pt x="3006" y="2260"/>
                  </a:lnTo>
                  <a:lnTo>
                    <a:pt x="3040" y="2295"/>
                  </a:lnTo>
                  <a:lnTo>
                    <a:pt x="3066" y="2334"/>
                  </a:lnTo>
                  <a:lnTo>
                    <a:pt x="3087" y="2373"/>
                  </a:lnTo>
                  <a:lnTo>
                    <a:pt x="3103" y="2415"/>
                  </a:lnTo>
                  <a:lnTo>
                    <a:pt x="3112" y="2458"/>
                  </a:lnTo>
                  <a:lnTo>
                    <a:pt x="3115" y="2500"/>
                  </a:lnTo>
                  <a:lnTo>
                    <a:pt x="3112" y="2544"/>
                  </a:lnTo>
                  <a:lnTo>
                    <a:pt x="3103" y="2587"/>
                  </a:lnTo>
                  <a:lnTo>
                    <a:pt x="3087" y="2628"/>
                  </a:lnTo>
                  <a:lnTo>
                    <a:pt x="3067" y="2668"/>
                  </a:lnTo>
                  <a:lnTo>
                    <a:pt x="3041" y="2707"/>
                  </a:lnTo>
                  <a:lnTo>
                    <a:pt x="3008" y="2744"/>
                  </a:lnTo>
                  <a:lnTo>
                    <a:pt x="2963" y="2791"/>
                  </a:lnTo>
                  <a:lnTo>
                    <a:pt x="2917" y="2835"/>
                  </a:lnTo>
                  <a:lnTo>
                    <a:pt x="2875" y="2877"/>
                  </a:lnTo>
                  <a:lnTo>
                    <a:pt x="2833" y="2920"/>
                  </a:lnTo>
                  <a:lnTo>
                    <a:pt x="2795" y="2962"/>
                  </a:lnTo>
                  <a:lnTo>
                    <a:pt x="2794" y="2963"/>
                  </a:lnTo>
                  <a:lnTo>
                    <a:pt x="2793" y="2964"/>
                  </a:lnTo>
                  <a:lnTo>
                    <a:pt x="2792" y="2965"/>
                  </a:lnTo>
                  <a:lnTo>
                    <a:pt x="2756" y="3002"/>
                  </a:lnTo>
                  <a:lnTo>
                    <a:pt x="2717" y="3034"/>
                  </a:lnTo>
                  <a:lnTo>
                    <a:pt x="2676" y="3063"/>
                  </a:lnTo>
                  <a:lnTo>
                    <a:pt x="2633" y="3086"/>
                  </a:lnTo>
                  <a:lnTo>
                    <a:pt x="2588" y="3105"/>
                  </a:lnTo>
                  <a:lnTo>
                    <a:pt x="2541" y="3121"/>
                  </a:lnTo>
                  <a:lnTo>
                    <a:pt x="2492" y="3132"/>
                  </a:lnTo>
                  <a:lnTo>
                    <a:pt x="2441" y="3138"/>
                  </a:lnTo>
                  <a:lnTo>
                    <a:pt x="2388" y="3140"/>
                  </a:lnTo>
                  <a:lnTo>
                    <a:pt x="2366" y="3140"/>
                  </a:lnTo>
                  <a:lnTo>
                    <a:pt x="2344" y="3139"/>
                  </a:lnTo>
                  <a:lnTo>
                    <a:pt x="2265" y="3131"/>
                  </a:lnTo>
                  <a:lnTo>
                    <a:pt x="2187" y="3119"/>
                  </a:lnTo>
                  <a:lnTo>
                    <a:pt x="2113" y="3101"/>
                  </a:lnTo>
                  <a:lnTo>
                    <a:pt x="2040" y="3081"/>
                  </a:lnTo>
                  <a:lnTo>
                    <a:pt x="1972" y="3059"/>
                  </a:lnTo>
                  <a:lnTo>
                    <a:pt x="1905" y="3034"/>
                  </a:lnTo>
                  <a:lnTo>
                    <a:pt x="1842" y="3008"/>
                  </a:lnTo>
                  <a:lnTo>
                    <a:pt x="1782" y="2981"/>
                  </a:lnTo>
                  <a:lnTo>
                    <a:pt x="1727" y="2956"/>
                  </a:lnTo>
                  <a:lnTo>
                    <a:pt x="1613" y="2898"/>
                  </a:lnTo>
                  <a:lnTo>
                    <a:pt x="1502" y="2835"/>
                  </a:lnTo>
                  <a:lnTo>
                    <a:pt x="1394" y="2769"/>
                  </a:lnTo>
                  <a:lnTo>
                    <a:pt x="1288" y="2699"/>
                  </a:lnTo>
                  <a:lnTo>
                    <a:pt x="1185" y="2624"/>
                  </a:lnTo>
                  <a:lnTo>
                    <a:pt x="1084" y="2546"/>
                  </a:lnTo>
                  <a:lnTo>
                    <a:pt x="987" y="2463"/>
                  </a:lnTo>
                  <a:lnTo>
                    <a:pt x="893" y="2376"/>
                  </a:lnTo>
                  <a:lnTo>
                    <a:pt x="802" y="2286"/>
                  </a:lnTo>
                  <a:lnTo>
                    <a:pt x="714" y="2192"/>
                  </a:lnTo>
                  <a:lnTo>
                    <a:pt x="628" y="2093"/>
                  </a:lnTo>
                  <a:lnTo>
                    <a:pt x="547" y="1992"/>
                  </a:lnTo>
                  <a:lnTo>
                    <a:pt x="471" y="1892"/>
                  </a:lnTo>
                  <a:lnTo>
                    <a:pt x="403" y="1793"/>
                  </a:lnTo>
                  <a:lnTo>
                    <a:pt x="338" y="1694"/>
                  </a:lnTo>
                  <a:lnTo>
                    <a:pt x="279" y="1596"/>
                  </a:lnTo>
                  <a:lnTo>
                    <a:pt x="226" y="1496"/>
                  </a:lnTo>
                  <a:lnTo>
                    <a:pt x="177" y="1397"/>
                  </a:lnTo>
                  <a:lnTo>
                    <a:pt x="133" y="1297"/>
                  </a:lnTo>
                  <a:lnTo>
                    <a:pt x="92" y="1195"/>
                  </a:lnTo>
                  <a:lnTo>
                    <a:pt x="77" y="1151"/>
                  </a:lnTo>
                  <a:lnTo>
                    <a:pt x="61" y="1102"/>
                  </a:lnTo>
                  <a:lnTo>
                    <a:pt x="45" y="1050"/>
                  </a:lnTo>
                  <a:lnTo>
                    <a:pt x="30" y="994"/>
                  </a:lnTo>
                  <a:lnTo>
                    <a:pt x="18" y="934"/>
                  </a:lnTo>
                  <a:lnTo>
                    <a:pt x="8" y="872"/>
                  </a:lnTo>
                  <a:lnTo>
                    <a:pt x="2" y="808"/>
                  </a:lnTo>
                  <a:lnTo>
                    <a:pt x="0" y="741"/>
                  </a:lnTo>
                  <a:lnTo>
                    <a:pt x="3" y="673"/>
                  </a:lnTo>
                  <a:lnTo>
                    <a:pt x="10" y="620"/>
                  </a:lnTo>
                  <a:lnTo>
                    <a:pt x="22" y="568"/>
                  </a:lnTo>
                  <a:lnTo>
                    <a:pt x="38" y="520"/>
                  </a:lnTo>
                  <a:lnTo>
                    <a:pt x="61" y="473"/>
                  </a:lnTo>
                  <a:lnTo>
                    <a:pt x="87" y="428"/>
                  </a:lnTo>
                  <a:lnTo>
                    <a:pt x="118" y="386"/>
                  </a:lnTo>
                  <a:lnTo>
                    <a:pt x="155" y="346"/>
                  </a:lnTo>
                  <a:lnTo>
                    <a:pt x="392" y="105"/>
                  </a:lnTo>
                  <a:lnTo>
                    <a:pt x="395" y="104"/>
                  </a:lnTo>
                  <a:lnTo>
                    <a:pt x="431" y="72"/>
                  </a:lnTo>
                  <a:lnTo>
                    <a:pt x="468" y="47"/>
                  </a:lnTo>
                  <a:lnTo>
                    <a:pt x="508" y="26"/>
                  </a:lnTo>
                  <a:lnTo>
                    <a:pt x="548" y="12"/>
                  </a:lnTo>
                  <a:lnTo>
                    <a:pt x="590" y="3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6559551" y="2797175"/>
              <a:ext cx="160338" cy="160337"/>
            </a:xfrm>
            <a:custGeom>
              <a:avLst/>
              <a:gdLst>
                <a:gd name="T0" fmla="*/ 110 w 1000"/>
                <a:gd name="T1" fmla="*/ 1 h 1004"/>
                <a:gd name="T2" fmla="*/ 255 w 1000"/>
                <a:gd name="T3" fmla="*/ 37 h 1004"/>
                <a:gd name="T4" fmla="*/ 393 w 1000"/>
                <a:gd name="T5" fmla="*/ 90 h 1004"/>
                <a:gd name="T6" fmla="*/ 522 w 1000"/>
                <a:gd name="T7" fmla="*/ 164 h 1004"/>
                <a:gd name="T8" fmla="*/ 640 w 1000"/>
                <a:gd name="T9" fmla="*/ 254 h 1004"/>
                <a:gd name="T10" fmla="*/ 747 w 1000"/>
                <a:gd name="T11" fmla="*/ 361 h 1004"/>
                <a:gd name="T12" fmla="*/ 837 w 1000"/>
                <a:gd name="T13" fmla="*/ 480 h 1004"/>
                <a:gd name="T14" fmla="*/ 909 w 1000"/>
                <a:gd name="T15" fmla="*/ 609 h 1004"/>
                <a:gd name="T16" fmla="*/ 964 w 1000"/>
                <a:gd name="T17" fmla="*/ 747 h 1004"/>
                <a:gd name="T18" fmla="*/ 999 w 1000"/>
                <a:gd name="T19" fmla="*/ 893 h 1004"/>
                <a:gd name="T20" fmla="*/ 996 w 1000"/>
                <a:gd name="T21" fmla="*/ 936 h 1004"/>
                <a:gd name="T22" fmla="*/ 976 w 1000"/>
                <a:gd name="T23" fmla="*/ 973 h 1004"/>
                <a:gd name="T24" fmla="*/ 942 w 1000"/>
                <a:gd name="T25" fmla="*/ 997 h 1004"/>
                <a:gd name="T26" fmla="*/ 915 w 1000"/>
                <a:gd name="T27" fmla="*/ 1003 h 1004"/>
                <a:gd name="T28" fmla="*/ 905 w 1000"/>
                <a:gd name="T29" fmla="*/ 1004 h 1004"/>
                <a:gd name="T30" fmla="*/ 863 w 1000"/>
                <a:gd name="T31" fmla="*/ 994 h 1004"/>
                <a:gd name="T32" fmla="*/ 829 w 1000"/>
                <a:gd name="T33" fmla="*/ 967 h 1004"/>
                <a:gd name="T34" fmla="*/ 812 w 1000"/>
                <a:gd name="T35" fmla="*/ 925 h 1004"/>
                <a:gd name="T36" fmla="*/ 778 w 1000"/>
                <a:gd name="T37" fmla="*/ 791 h 1004"/>
                <a:gd name="T38" fmla="*/ 724 w 1000"/>
                <a:gd name="T39" fmla="*/ 664 h 1004"/>
                <a:gd name="T40" fmla="*/ 652 w 1000"/>
                <a:gd name="T41" fmla="*/ 546 h 1004"/>
                <a:gd name="T42" fmla="*/ 561 w 1000"/>
                <a:gd name="T43" fmla="*/ 440 h 1004"/>
                <a:gd name="T44" fmla="*/ 455 w 1000"/>
                <a:gd name="T45" fmla="*/ 348 h 1004"/>
                <a:gd name="T46" fmla="*/ 337 w 1000"/>
                <a:gd name="T47" fmla="*/ 275 h 1004"/>
                <a:gd name="T48" fmla="*/ 211 w 1000"/>
                <a:gd name="T49" fmla="*/ 221 h 1004"/>
                <a:gd name="T50" fmla="*/ 78 w 1000"/>
                <a:gd name="T51" fmla="*/ 188 h 1004"/>
                <a:gd name="T52" fmla="*/ 38 w 1000"/>
                <a:gd name="T53" fmla="*/ 172 h 1004"/>
                <a:gd name="T54" fmla="*/ 11 w 1000"/>
                <a:gd name="T55" fmla="*/ 140 h 1004"/>
                <a:gd name="T56" fmla="*/ 0 w 1000"/>
                <a:gd name="T57" fmla="*/ 101 h 1004"/>
                <a:gd name="T58" fmla="*/ 7 w 1000"/>
                <a:gd name="T59" fmla="*/ 58 h 1004"/>
                <a:gd name="T60" fmla="*/ 31 w 1000"/>
                <a:gd name="T61" fmla="*/ 23 h 1004"/>
                <a:gd name="T62" fmla="*/ 67 w 1000"/>
                <a:gd name="T63" fmla="*/ 4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0" h="1004">
                  <a:moveTo>
                    <a:pt x="88" y="0"/>
                  </a:moveTo>
                  <a:lnTo>
                    <a:pt x="110" y="1"/>
                  </a:lnTo>
                  <a:lnTo>
                    <a:pt x="184" y="16"/>
                  </a:lnTo>
                  <a:lnTo>
                    <a:pt x="255" y="37"/>
                  </a:lnTo>
                  <a:lnTo>
                    <a:pt x="324" y="61"/>
                  </a:lnTo>
                  <a:lnTo>
                    <a:pt x="393" y="90"/>
                  </a:lnTo>
                  <a:lnTo>
                    <a:pt x="458" y="125"/>
                  </a:lnTo>
                  <a:lnTo>
                    <a:pt x="522" y="164"/>
                  </a:lnTo>
                  <a:lnTo>
                    <a:pt x="582" y="206"/>
                  </a:lnTo>
                  <a:lnTo>
                    <a:pt x="640" y="254"/>
                  </a:lnTo>
                  <a:lnTo>
                    <a:pt x="696" y="306"/>
                  </a:lnTo>
                  <a:lnTo>
                    <a:pt x="747" y="361"/>
                  </a:lnTo>
                  <a:lnTo>
                    <a:pt x="794" y="419"/>
                  </a:lnTo>
                  <a:lnTo>
                    <a:pt x="837" y="480"/>
                  </a:lnTo>
                  <a:lnTo>
                    <a:pt x="876" y="543"/>
                  </a:lnTo>
                  <a:lnTo>
                    <a:pt x="909" y="609"/>
                  </a:lnTo>
                  <a:lnTo>
                    <a:pt x="939" y="677"/>
                  </a:lnTo>
                  <a:lnTo>
                    <a:pt x="964" y="747"/>
                  </a:lnTo>
                  <a:lnTo>
                    <a:pt x="984" y="819"/>
                  </a:lnTo>
                  <a:lnTo>
                    <a:pt x="999" y="893"/>
                  </a:lnTo>
                  <a:lnTo>
                    <a:pt x="1000" y="915"/>
                  </a:lnTo>
                  <a:lnTo>
                    <a:pt x="996" y="936"/>
                  </a:lnTo>
                  <a:lnTo>
                    <a:pt x="988" y="955"/>
                  </a:lnTo>
                  <a:lnTo>
                    <a:pt x="976" y="973"/>
                  </a:lnTo>
                  <a:lnTo>
                    <a:pt x="961" y="987"/>
                  </a:lnTo>
                  <a:lnTo>
                    <a:pt x="942" y="997"/>
                  </a:lnTo>
                  <a:lnTo>
                    <a:pt x="921" y="1003"/>
                  </a:lnTo>
                  <a:lnTo>
                    <a:pt x="915" y="1003"/>
                  </a:lnTo>
                  <a:lnTo>
                    <a:pt x="910" y="1004"/>
                  </a:lnTo>
                  <a:lnTo>
                    <a:pt x="905" y="1004"/>
                  </a:lnTo>
                  <a:lnTo>
                    <a:pt x="883" y="1001"/>
                  </a:lnTo>
                  <a:lnTo>
                    <a:pt x="863" y="994"/>
                  </a:lnTo>
                  <a:lnTo>
                    <a:pt x="844" y="982"/>
                  </a:lnTo>
                  <a:lnTo>
                    <a:pt x="829" y="967"/>
                  </a:lnTo>
                  <a:lnTo>
                    <a:pt x="818" y="947"/>
                  </a:lnTo>
                  <a:lnTo>
                    <a:pt x="812" y="925"/>
                  </a:lnTo>
                  <a:lnTo>
                    <a:pt x="797" y="857"/>
                  </a:lnTo>
                  <a:lnTo>
                    <a:pt x="778" y="791"/>
                  </a:lnTo>
                  <a:lnTo>
                    <a:pt x="753" y="726"/>
                  </a:lnTo>
                  <a:lnTo>
                    <a:pt x="724" y="664"/>
                  </a:lnTo>
                  <a:lnTo>
                    <a:pt x="691" y="604"/>
                  </a:lnTo>
                  <a:lnTo>
                    <a:pt x="652" y="546"/>
                  </a:lnTo>
                  <a:lnTo>
                    <a:pt x="609" y="491"/>
                  </a:lnTo>
                  <a:lnTo>
                    <a:pt x="561" y="440"/>
                  </a:lnTo>
                  <a:lnTo>
                    <a:pt x="509" y="392"/>
                  </a:lnTo>
                  <a:lnTo>
                    <a:pt x="455" y="348"/>
                  </a:lnTo>
                  <a:lnTo>
                    <a:pt x="397" y="310"/>
                  </a:lnTo>
                  <a:lnTo>
                    <a:pt x="337" y="275"/>
                  </a:lnTo>
                  <a:lnTo>
                    <a:pt x="276" y="246"/>
                  </a:lnTo>
                  <a:lnTo>
                    <a:pt x="211" y="221"/>
                  </a:lnTo>
                  <a:lnTo>
                    <a:pt x="145" y="202"/>
                  </a:lnTo>
                  <a:lnTo>
                    <a:pt x="78" y="188"/>
                  </a:lnTo>
                  <a:lnTo>
                    <a:pt x="56" y="182"/>
                  </a:lnTo>
                  <a:lnTo>
                    <a:pt x="38" y="172"/>
                  </a:lnTo>
                  <a:lnTo>
                    <a:pt x="22" y="157"/>
                  </a:lnTo>
                  <a:lnTo>
                    <a:pt x="11" y="140"/>
                  </a:lnTo>
                  <a:lnTo>
                    <a:pt x="3" y="121"/>
                  </a:lnTo>
                  <a:lnTo>
                    <a:pt x="0" y="101"/>
                  </a:lnTo>
                  <a:lnTo>
                    <a:pt x="1" y="78"/>
                  </a:lnTo>
                  <a:lnTo>
                    <a:pt x="7" y="58"/>
                  </a:lnTo>
                  <a:lnTo>
                    <a:pt x="17" y="39"/>
                  </a:lnTo>
                  <a:lnTo>
                    <a:pt x="31" y="23"/>
                  </a:lnTo>
                  <a:lnTo>
                    <a:pt x="48" y="11"/>
                  </a:lnTo>
                  <a:lnTo>
                    <a:pt x="67" y="4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03"/>
            <p:cNvSpPr>
              <a:spLocks/>
            </p:cNvSpPr>
            <p:nvPr/>
          </p:nvSpPr>
          <p:spPr bwMode="auto">
            <a:xfrm>
              <a:off x="6564313" y="2701925"/>
              <a:ext cx="250825" cy="250825"/>
            </a:xfrm>
            <a:custGeom>
              <a:avLst/>
              <a:gdLst>
                <a:gd name="T0" fmla="*/ 110 w 1575"/>
                <a:gd name="T1" fmla="*/ 2 h 1581"/>
                <a:gd name="T2" fmla="*/ 306 w 1575"/>
                <a:gd name="T3" fmla="*/ 47 h 1581"/>
                <a:gd name="T4" fmla="*/ 495 w 1575"/>
                <a:gd name="T5" fmla="*/ 113 h 1581"/>
                <a:gd name="T6" fmla="*/ 674 w 1575"/>
                <a:gd name="T7" fmla="*/ 200 h 1581"/>
                <a:gd name="T8" fmla="*/ 843 w 1575"/>
                <a:gd name="T9" fmla="*/ 307 h 1581"/>
                <a:gd name="T10" fmla="*/ 999 w 1575"/>
                <a:gd name="T11" fmla="*/ 434 h 1581"/>
                <a:gd name="T12" fmla="*/ 1144 w 1575"/>
                <a:gd name="T13" fmla="*/ 578 h 1581"/>
                <a:gd name="T14" fmla="*/ 1269 w 1575"/>
                <a:gd name="T15" fmla="*/ 735 h 1581"/>
                <a:gd name="T16" fmla="*/ 1376 w 1575"/>
                <a:gd name="T17" fmla="*/ 905 h 1581"/>
                <a:gd name="T18" fmla="*/ 1463 w 1575"/>
                <a:gd name="T19" fmla="*/ 1085 h 1581"/>
                <a:gd name="T20" fmla="*/ 1528 w 1575"/>
                <a:gd name="T21" fmla="*/ 1274 h 1581"/>
                <a:gd name="T22" fmla="*/ 1574 w 1575"/>
                <a:gd name="T23" fmla="*/ 1470 h 1581"/>
                <a:gd name="T24" fmla="*/ 1571 w 1575"/>
                <a:gd name="T25" fmla="*/ 1513 h 1581"/>
                <a:gd name="T26" fmla="*/ 1551 w 1575"/>
                <a:gd name="T27" fmla="*/ 1549 h 1581"/>
                <a:gd name="T28" fmla="*/ 1517 w 1575"/>
                <a:gd name="T29" fmla="*/ 1574 h 1581"/>
                <a:gd name="T30" fmla="*/ 1491 w 1575"/>
                <a:gd name="T31" fmla="*/ 1580 h 1581"/>
                <a:gd name="T32" fmla="*/ 1480 w 1575"/>
                <a:gd name="T33" fmla="*/ 1581 h 1581"/>
                <a:gd name="T34" fmla="*/ 1437 w 1575"/>
                <a:gd name="T35" fmla="*/ 1571 h 1581"/>
                <a:gd name="T36" fmla="*/ 1404 w 1575"/>
                <a:gd name="T37" fmla="*/ 1542 h 1581"/>
                <a:gd name="T38" fmla="*/ 1387 w 1575"/>
                <a:gd name="T39" fmla="*/ 1502 h 1581"/>
                <a:gd name="T40" fmla="*/ 1347 w 1575"/>
                <a:gd name="T41" fmla="*/ 1326 h 1581"/>
                <a:gd name="T42" fmla="*/ 1289 w 1575"/>
                <a:gd name="T43" fmla="*/ 1157 h 1581"/>
                <a:gd name="T44" fmla="*/ 1211 w 1575"/>
                <a:gd name="T45" fmla="*/ 996 h 1581"/>
                <a:gd name="T46" fmla="*/ 1116 w 1575"/>
                <a:gd name="T47" fmla="*/ 845 h 1581"/>
                <a:gd name="T48" fmla="*/ 1003 w 1575"/>
                <a:gd name="T49" fmla="*/ 704 h 1581"/>
                <a:gd name="T50" fmla="*/ 874 w 1575"/>
                <a:gd name="T51" fmla="*/ 575 h 1581"/>
                <a:gd name="T52" fmla="*/ 733 w 1575"/>
                <a:gd name="T53" fmla="*/ 462 h 1581"/>
                <a:gd name="T54" fmla="*/ 583 w 1575"/>
                <a:gd name="T55" fmla="*/ 366 h 1581"/>
                <a:gd name="T56" fmla="*/ 423 w 1575"/>
                <a:gd name="T57" fmla="*/ 288 h 1581"/>
                <a:gd name="T58" fmla="*/ 254 w 1575"/>
                <a:gd name="T59" fmla="*/ 230 h 1581"/>
                <a:gd name="T60" fmla="*/ 79 w 1575"/>
                <a:gd name="T61" fmla="*/ 189 h 1581"/>
                <a:gd name="T62" fmla="*/ 39 w 1575"/>
                <a:gd name="T63" fmla="*/ 173 h 1581"/>
                <a:gd name="T64" fmla="*/ 12 w 1575"/>
                <a:gd name="T65" fmla="*/ 141 h 1581"/>
                <a:gd name="T66" fmla="*/ 0 w 1575"/>
                <a:gd name="T67" fmla="*/ 102 h 1581"/>
                <a:gd name="T68" fmla="*/ 7 w 1575"/>
                <a:gd name="T69" fmla="*/ 58 h 1581"/>
                <a:gd name="T70" fmla="*/ 31 w 1575"/>
                <a:gd name="T71" fmla="*/ 24 h 1581"/>
                <a:gd name="T72" fmla="*/ 68 w 1575"/>
                <a:gd name="T73" fmla="*/ 4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75" h="1581">
                  <a:moveTo>
                    <a:pt x="88" y="0"/>
                  </a:moveTo>
                  <a:lnTo>
                    <a:pt x="110" y="2"/>
                  </a:lnTo>
                  <a:lnTo>
                    <a:pt x="209" y="21"/>
                  </a:lnTo>
                  <a:lnTo>
                    <a:pt x="306" y="47"/>
                  </a:lnTo>
                  <a:lnTo>
                    <a:pt x="402" y="77"/>
                  </a:lnTo>
                  <a:lnTo>
                    <a:pt x="495" y="113"/>
                  </a:lnTo>
                  <a:lnTo>
                    <a:pt x="586" y="154"/>
                  </a:lnTo>
                  <a:lnTo>
                    <a:pt x="674" y="200"/>
                  </a:lnTo>
                  <a:lnTo>
                    <a:pt x="760" y="251"/>
                  </a:lnTo>
                  <a:lnTo>
                    <a:pt x="843" y="307"/>
                  </a:lnTo>
                  <a:lnTo>
                    <a:pt x="922" y="368"/>
                  </a:lnTo>
                  <a:lnTo>
                    <a:pt x="999" y="434"/>
                  </a:lnTo>
                  <a:lnTo>
                    <a:pt x="1073" y="504"/>
                  </a:lnTo>
                  <a:lnTo>
                    <a:pt x="1144" y="578"/>
                  </a:lnTo>
                  <a:lnTo>
                    <a:pt x="1209" y="655"/>
                  </a:lnTo>
                  <a:lnTo>
                    <a:pt x="1269" y="735"/>
                  </a:lnTo>
                  <a:lnTo>
                    <a:pt x="1325" y="818"/>
                  </a:lnTo>
                  <a:lnTo>
                    <a:pt x="1376" y="905"/>
                  </a:lnTo>
                  <a:lnTo>
                    <a:pt x="1422" y="994"/>
                  </a:lnTo>
                  <a:lnTo>
                    <a:pt x="1463" y="1085"/>
                  </a:lnTo>
                  <a:lnTo>
                    <a:pt x="1498" y="1179"/>
                  </a:lnTo>
                  <a:lnTo>
                    <a:pt x="1528" y="1274"/>
                  </a:lnTo>
                  <a:lnTo>
                    <a:pt x="1554" y="1372"/>
                  </a:lnTo>
                  <a:lnTo>
                    <a:pt x="1574" y="1470"/>
                  </a:lnTo>
                  <a:lnTo>
                    <a:pt x="1575" y="1492"/>
                  </a:lnTo>
                  <a:lnTo>
                    <a:pt x="1571" y="1513"/>
                  </a:lnTo>
                  <a:lnTo>
                    <a:pt x="1563" y="1532"/>
                  </a:lnTo>
                  <a:lnTo>
                    <a:pt x="1551" y="1549"/>
                  </a:lnTo>
                  <a:lnTo>
                    <a:pt x="1536" y="1563"/>
                  </a:lnTo>
                  <a:lnTo>
                    <a:pt x="1517" y="1574"/>
                  </a:lnTo>
                  <a:lnTo>
                    <a:pt x="1496" y="1579"/>
                  </a:lnTo>
                  <a:lnTo>
                    <a:pt x="1491" y="1580"/>
                  </a:lnTo>
                  <a:lnTo>
                    <a:pt x="1486" y="1580"/>
                  </a:lnTo>
                  <a:lnTo>
                    <a:pt x="1480" y="1581"/>
                  </a:lnTo>
                  <a:lnTo>
                    <a:pt x="1458" y="1578"/>
                  </a:lnTo>
                  <a:lnTo>
                    <a:pt x="1437" y="1571"/>
                  </a:lnTo>
                  <a:lnTo>
                    <a:pt x="1419" y="1558"/>
                  </a:lnTo>
                  <a:lnTo>
                    <a:pt x="1404" y="1542"/>
                  </a:lnTo>
                  <a:lnTo>
                    <a:pt x="1394" y="1524"/>
                  </a:lnTo>
                  <a:lnTo>
                    <a:pt x="1387" y="1502"/>
                  </a:lnTo>
                  <a:lnTo>
                    <a:pt x="1370" y="1413"/>
                  </a:lnTo>
                  <a:lnTo>
                    <a:pt x="1347" y="1326"/>
                  </a:lnTo>
                  <a:lnTo>
                    <a:pt x="1320" y="1241"/>
                  </a:lnTo>
                  <a:lnTo>
                    <a:pt x="1289" y="1157"/>
                  </a:lnTo>
                  <a:lnTo>
                    <a:pt x="1252" y="1075"/>
                  </a:lnTo>
                  <a:lnTo>
                    <a:pt x="1211" y="996"/>
                  </a:lnTo>
                  <a:lnTo>
                    <a:pt x="1165" y="919"/>
                  </a:lnTo>
                  <a:lnTo>
                    <a:pt x="1116" y="845"/>
                  </a:lnTo>
                  <a:lnTo>
                    <a:pt x="1061" y="773"/>
                  </a:lnTo>
                  <a:lnTo>
                    <a:pt x="1003" y="704"/>
                  </a:lnTo>
                  <a:lnTo>
                    <a:pt x="941" y="637"/>
                  </a:lnTo>
                  <a:lnTo>
                    <a:pt x="874" y="575"/>
                  </a:lnTo>
                  <a:lnTo>
                    <a:pt x="805" y="516"/>
                  </a:lnTo>
                  <a:lnTo>
                    <a:pt x="733" y="462"/>
                  </a:lnTo>
                  <a:lnTo>
                    <a:pt x="659" y="411"/>
                  </a:lnTo>
                  <a:lnTo>
                    <a:pt x="583" y="366"/>
                  </a:lnTo>
                  <a:lnTo>
                    <a:pt x="504" y="325"/>
                  </a:lnTo>
                  <a:lnTo>
                    <a:pt x="423" y="288"/>
                  </a:lnTo>
                  <a:lnTo>
                    <a:pt x="339" y="256"/>
                  </a:lnTo>
                  <a:lnTo>
                    <a:pt x="254" y="230"/>
                  </a:lnTo>
                  <a:lnTo>
                    <a:pt x="168" y="206"/>
                  </a:lnTo>
                  <a:lnTo>
                    <a:pt x="79" y="189"/>
                  </a:lnTo>
                  <a:lnTo>
                    <a:pt x="58" y="183"/>
                  </a:lnTo>
                  <a:lnTo>
                    <a:pt x="39" y="173"/>
                  </a:lnTo>
                  <a:lnTo>
                    <a:pt x="24" y="158"/>
                  </a:lnTo>
                  <a:lnTo>
                    <a:pt x="12" y="141"/>
                  </a:lnTo>
                  <a:lnTo>
                    <a:pt x="4" y="122"/>
                  </a:lnTo>
                  <a:lnTo>
                    <a:pt x="0" y="102"/>
                  </a:lnTo>
                  <a:lnTo>
                    <a:pt x="1" y="79"/>
                  </a:lnTo>
                  <a:lnTo>
                    <a:pt x="7" y="58"/>
                  </a:lnTo>
                  <a:lnTo>
                    <a:pt x="18" y="40"/>
                  </a:lnTo>
                  <a:lnTo>
                    <a:pt x="31" y="24"/>
                  </a:lnTo>
                  <a:lnTo>
                    <a:pt x="48" y="12"/>
                  </a:lnTo>
                  <a:lnTo>
                    <a:pt x="68" y="4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352165" y="2741677"/>
            <a:ext cx="542925" cy="449262"/>
            <a:chOff x="5373688" y="2741613"/>
            <a:chExt cx="542925" cy="449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" name="Freeform 108"/>
            <p:cNvSpPr>
              <a:spLocks/>
            </p:cNvSpPr>
            <p:nvPr/>
          </p:nvSpPr>
          <p:spPr bwMode="auto">
            <a:xfrm>
              <a:off x="5373688" y="2741613"/>
              <a:ext cx="542925" cy="441325"/>
            </a:xfrm>
            <a:custGeom>
              <a:avLst/>
              <a:gdLst>
                <a:gd name="T0" fmla="*/ 2066 w 3423"/>
                <a:gd name="T1" fmla="*/ 12 h 2782"/>
                <a:gd name="T2" fmla="*/ 2259 w 3423"/>
                <a:gd name="T3" fmla="*/ 96 h 2782"/>
                <a:gd name="T4" fmla="*/ 2400 w 3423"/>
                <a:gd name="T5" fmla="*/ 250 h 2782"/>
                <a:gd name="T6" fmla="*/ 2482 w 3423"/>
                <a:gd name="T7" fmla="*/ 490 h 2782"/>
                <a:gd name="T8" fmla="*/ 2798 w 3423"/>
                <a:gd name="T9" fmla="*/ 561 h 2782"/>
                <a:gd name="T10" fmla="*/ 3050 w 3423"/>
                <a:gd name="T11" fmla="*/ 639 h 2782"/>
                <a:gd name="T12" fmla="*/ 3234 w 3423"/>
                <a:gd name="T13" fmla="*/ 708 h 2782"/>
                <a:gd name="T14" fmla="*/ 3343 w 3423"/>
                <a:gd name="T15" fmla="*/ 757 h 2782"/>
                <a:gd name="T16" fmla="*/ 3389 w 3423"/>
                <a:gd name="T17" fmla="*/ 783 h 2782"/>
                <a:gd name="T18" fmla="*/ 3423 w 3423"/>
                <a:gd name="T19" fmla="*/ 855 h 2782"/>
                <a:gd name="T20" fmla="*/ 3394 w 3423"/>
                <a:gd name="T21" fmla="*/ 2186 h 2782"/>
                <a:gd name="T22" fmla="*/ 3274 w 3423"/>
                <a:gd name="T23" fmla="*/ 2439 h 2782"/>
                <a:gd name="T24" fmla="*/ 3079 w 3423"/>
                <a:gd name="T25" fmla="*/ 2634 h 2782"/>
                <a:gd name="T26" fmla="*/ 2827 w 3423"/>
                <a:gd name="T27" fmla="*/ 2752 h 2782"/>
                <a:gd name="T28" fmla="*/ 2589 w 3423"/>
                <a:gd name="T29" fmla="*/ 2780 h 2782"/>
                <a:gd name="T30" fmla="*/ 2526 w 3423"/>
                <a:gd name="T31" fmla="*/ 2729 h 2782"/>
                <a:gd name="T32" fmla="*/ 2526 w 3423"/>
                <a:gd name="T33" fmla="*/ 2645 h 2782"/>
                <a:gd name="T34" fmla="*/ 2589 w 3423"/>
                <a:gd name="T35" fmla="*/ 2595 h 2782"/>
                <a:gd name="T36" fmla="*/ 2796 w 3423"/>
                <a:gd name="T37" fmla="*/ 2564 h 2782"/>
                <a:gd name="T38" fmla="*/ 3007 w 3423"/>
                <a:gd name="T39" fmla="*/ 2450 h 2782"/>
                <a:gd name="T40" fmla="*/ 3158 w 3423"/>
                <a:gd name="T41" fmla="*/ 2267 h 2782"/>
                <a:gd name="T42" fmla="*/ 3230 w 3423"/>
                <a:gd name="T43" fmla="*/ 2034 h 2782"/>
                <a:gd name="T44" fmla="*/ 3173 w 3423"/>
                <a:gd name="T45" fmla="*/ 888 h 2782"/>
                <a:gd name="T46" fmla="*/ 2987 w 3423"/>
                <a:gd name="T47" fmla="*/ 818 h 2782"/>
                <a:gd name="T48" fmla="*/ 2723 w 3423"/>
                <a:gd name="T49" fmla="*/ 738 h 2782"/>
                <a:gd name="T50" fmla="*/ 2387 w 3423"/>
                <a:gd name="T51" fmla="*/ 665 h 2782"/>
                <a:gd name="T52" fmla="*/ 2319 w 3423"/>
                <a:gd name="T53" fmla="*/ 614 h 2782"/>
                <a:gd name="T54" fmla="*/ 2248 w 3423"/>
                <a:gd name="T55" fmla="*/ 366 h 2782"/>
                <a:gd name="T56" fmla="*/ 2145 w 3423"/>
                <a:gd name="T57" fmla="*/ 249 h 2782"/>
                <a:gd name="T58" fmla="*/ 1999 w 3423"/>
                <a:gd name="T59" fmla="*/ 192 h 2782"/>
                <a:gd name="T60" fmla="*/ 1384 w 3423"/>
                <a:gd name="T61" fmla="*/ 200 h 2782"/>
                <a:gd name="T62" fmla="*/ 1246 w 3423"/>
                <a:gd name="T63" fmla="*/ 274 h 2782"/>
                <a:gd name="T64" fmla="*/ 1158 w 3423"/>
                <a:gd name="T65" fmla="*/ 403 h 2782"/>
                <a:gd name="T66" fmla="*/ 1091 w 3423"/>
                <a:gd name="T67" fmla="*/ 633 h 2782"/>
                <a:gd name="T68" fmla="*/ 945 w 3423"/>
                <a:gd name="T69" fmla="*/ 682 h 2782"/>
                <a:gd name="T70" fmla="*/ 626 w 3423"/>
                <a:gd name="T71" fmla="*/ 758 h 2782"/>
                <a:gd name="T72" fmla="*/ 380 w 3423"/>
                <a:gd name="T73" fmla="*/ 837 h 2782"/>
                <a:gd name="T74" fmla="*/ 216 w 3423"/>
                <a:gd name="T75" fmla="*/ 902 h 2782"/>
                <a:gd name="T76" fmla="*/ 203 w 3423"/>
                <a:gd name="T77" fmla="*/ 2096 h 2782"/>
                <a:gd name="T78" fmla="*/ 296 w 3423"/>
                <a:gd name="T79" fmla="*/ 2318 h 2782"/>
                <a:gd name="T80" fmla="*/ 464 w 3423"/>
                <a:gd name="T81" fmla="*/ 2486 h 2782"/>
                <a:gd name="T82" fmla="*/ 686 w 3423"/>
                <a:gd name="T83" fmla="*/ 2580 h 2782"/>
                <a:gd name="T84" fmla="*/ 853 w 3423"/>
                <a:gd name="T85" fmla="*/ 2602 h 2782"/>
                <a:gd name="T86" fmla="*/ 903 w 3423"/>
                <a:gd name="T87" fmla="*/ 2665 h 2782"/>
                <a:gd name="T88" fmla="*/ 886 w 3423"/>
                <a:gd name="T89" fmla="*/ 2746 h 2782"/>
                <a:gd name="T90" fmla="*/ 812 w 3423"/>
                <a:gd name="T91" fmla="*/ 2782 h 2782"/>
                <a:gd name="T92" fmla="*/ 528 w 3423"/>
                <a:gd name="T93" fmla="*/ 2731 h 2782"/>
                <a:gd name="T94" fmla="*/ 289 w 3423"/>
                <a:gd name="T95" fmla="*/ 2591 h 2782"/>
                <a:gd name="T96" fmla="*/ 111 w 3423"/>
                <a:gd name="T97" fmla="*/ 2379 h 2782"/>
                <a:gd name="T98" fmla="*/ 14 w 3423"/>
                <a:gd name="T99" fmla="*/ 2116 h 2782"/>
                <a:gd name="T100" fmla="*/ 2 w 3423"/>
                <a:gd name="T101" fmla="*/ 834 h 2782"/>
                <a:gd name="T102" fmla="*/ 51 w 3423"/>
                <a:gd name="T103" fmla="*/ 771 h 2782"/>
                <a:gd name="T104" fmla="*/ 101 w 3423"/>
                <a:gd name="T105" fmla="*/ 746 h 2782"/>
                <a:gd name="T106" fmla="*/ 229 w 3423"/>
                <a:gd name="T107" fmla="*/ 692 h 2782"/>
                <a:gd name="T108" fmla="*/ 429 w 3423"/>
                <a:gd name="T109" fmla="*/ 620 h 2782"/>
                <a:gd name="T110" fmla="*/ 697 w 3423"/>
                <a:gd name="T111" fmla="*/ 543 h 2782"/>
                <a:gd name="T112" fmla="*/ 961 w 3423"/>
                <a:gd name="T113" fmla="*/ 400 h 2782"/>
                <a:gd name="T114" fmla="*/ 1052 w 3423"/>
                <a:gd name="T115" fmla="*/ 206 h 2782"/>
                <a:gd name="T116" fmla="*/ 1209 w 3423"/>
                <a:gd name="T117" fmla="*/ 68 h 2782"/>
                <a:gd name="T118" fmla="*/ 1410 w 3423"/>
                <a:gd name="T119" fmla="*/ 3 h 2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3" h="2782">
                  <a:moveTo>
                    <a:pt x="1466" y="0"/>
                  </a:moveTo>
                  <a:lnTo>
                    <a:pt x="1957" y="0"/>
                  </a:lnTo>
                  <a:lnTo>
                    <a:pt x="2012" y="3"/>
                  </a:lnTo>
                  <a:lnTo>
                    <a:pt x="2066" y="12"/>
                  </a:lnTo>
                  <a:lnTo>
                    <a:pt x="2118" y="25"/>
                  </a:lnTo>
                  <a:lnTo>
                    <a:pt x="2167" y="44"/>
                  </a:lnTo>
                  <a:lnTo>
                    <a:pt x="2214" y="68"/>
                  </a:lnTo>
                  <a:lnTo>
                    <a:pt x="2259" y="96"/>
                  </a:lnTo>
                  <a:lnTo>
                    <a:pt x="2299" y="129"/>
                  </a:lnTo>
                  <a:lnTo>
                    <a:pt x="2338" y="165"/>
                  </a:lnTo>
                  <a:lnTo>
                    <a:pt x="2371" y="206"/>
                  </a:lnTo>
                  <a:lnTo>
                    <a:pt x="2400" y="250"/>
                  </a:lnTo>
                  <a:lnTo>
                    <a:pt x="2426" y="297"/>
                  </a:lnTo>
                  <a:lnTo>
                    <a:pt x="2446" y="347"/>
                  </a:lnTo>
                  <a:lnTo>
                    <a:pt x="2461" y="400"/>
                  </a:lnTo>
                  <a:lnTo>
                    <a:pt x="2482" y="490"/>
                  </a:lnTo>
                  <a:lnTo>
                    <a:pt x="2567" y="506"/>
                  </a:lnTo>
                  <a:lnTo>
                    <a:pt x="2647" y="524"/>
                  </a:lnTo>
                  <a:lnTo>
                    <a:pt x="2725" y="543"/>
                  </a:lnTo>
                  <a:lnTo>
                    <a:pt x="2798" y="561"/>
                  </a:lnTo>
                  <a:lnTo>
                    <a:pt x="2867" y="581"/>
                  </a:lnTo>
                  <a:lnTo>
                    <a:pt x="2932" y="601"/>
                  </a:lnTo>
                  <a:lnTo>
                    <a:pt x="2993" y="620"/>
                  </a:lnTo>
                  <a:lnTo>
                    <a:pt x="3050" y="639"/>
                  </a:lnTo>
                  <a:lnTo>
                    <a:pt x="3103" y="657"/>
                  </a:lnTo>
                  <a:lnTo>
                    <a:pt x="3150" y="676"/>
                  </a:lnTo>
                  <a:lnTo>
                    <a:pt x="3194" y="692"/>
                  </a:lnTo>
                  <a:lnTo>
                    <a:pt x="3234" y="708"/>
                  </a:lnTo>
                  <a:lnTo>
                    <a:pt x="3268" y="723"/>
                  </a:lnTo>
                  <a:lnTo>
                    <a:pt x="3297" y="736"/>
                  </a:lnTo>
                  <a:lnTo>
                    <a:pt x="3322" y="748"/>
                  </a:lnTo>
                  <a:lnTo>
                    <a:pt x="3343" y="757"/>
                  </a:lnTo>
                  <a:lnTo>
                    <a:pt x="3357" y="764"/>
                  </a:lnTo>
                  <a:lnTo>
                    <a:pt x="3368" y="769"/>
                  </a:lnTo>
                  <a:lnTo>
                    <a:pt x="3372" y="771"/>
                  </a:lnTo>
                  <a:lnTo>
                    <a:pt x="3389" y="783"/>
                  </a:lnTo>
                  <a:lnTo>
                    <a:pt x="3404" y="797"/>
                  </a:lnTo>
                  <a:lnTo>
                    <a:pt x="3414" y="815"/>
                  </a:lnTo>
                  <a:lnTo>
                    <a:pt x="3421" y="834"/>
                  </a:lnTo>
                  <a:lnTo>
                    <a:pt x="3423" y="855"/>
                  </a:lnTo>
                  <a:lnTo>
                    <a:pt x="3423" y="1971"/>
                  </a:lnTo>
                  <a:lnTo>
                    <a:pt x="3420" y="2045"/>
                  </a:lnTo>
                  <a:lnTo>
                    <a:pt x="3409" y="2116"/>
                  </a:lnTo>
                  <a:lnTo>
                    <a:pt x="3394" y="2186"/>
                  </a:lnTo>
                  <a:lnTo>
                    <a:pt x="3372" y="2254"/>
                  </a:lnTo>
                  <a:lnTo>
                    <a:pt x="3345" y="2318"/>
                  </a:lnTo>
                  <a:lnTo>
                    <a:pt x="3312" y="2380"/>
                  </a:lnTo>
                  <a:lnTo>
                    <a:pt x="3274" y="2439"/>
                  </a:lnTo>
                  <a:lnTo>
                    <a:pt x="3231" y="2494"/>
                  </a:lnTo>
                  <a:lnTo>
                    <a:pt x="3185" y="2545"/>
                  </a:lnTo>
                  <a:lnTo>
                    <a:pt x="3134" y="2591"/>
                  </a:lnTo>
                  <a:lnTo>
                    <a:pt x="3079" y="2634"/>
                  </a:lnTo>
                  <a:lnTo>
                    <a:pt x="3020" y="2671"/>
                  </a:lnTo>
                  <a:lnTo>
                    <a:pt x="2959" y="2704"/>
                  </a:lnTo>
                  <a:lnTo>
                    <a:pt x="2894" y="2732"/>
                  </a:lnTo>
                  <a:lnTo>
                    <a:pt x="2827" y="2752"/>
                  </a:lnTo>
                  <a:lnTo>
                    <a:pt x="2756" y="2769"/>
                  </a:lnTo>
                  <a:lnTo>
                    <a:pt x="2685" y="2778"/>
                  </a:lnTo>
                  <a:lnTo>
                    <a:pt x="2611" y="2782"/>
                  </a:lnTo>
                  <a:lnTo>
                    <a:pt x="2589" y="2780"/>
                  </a:lnTo>
                  <a:lnTo>
                    <a:pt x="2569" y="2772"/>
                  </a:lnTo>
                  <a:lnTo>
                    <a:pt x="2552" y="2761"/>
                  </a:lnTo>
                  <a:lnTo>
                    <a:pt x="2537" y="2746"/>
                  </a:lnTo>
                  <a:lnTo>
                    <a:pt x="2526" y="2729"/>
                  </a:lnTo>
                  <a:lnTo>
                    <a:pt x="2519" y="2709"/>
                  </a:lnTo>
                  <a:lnTo>
                    <a:pt x="2516" y="2687"/>
                  </a:lnTo>
                  <a:lnTo>
                    <a:pt x="2519" y="2665"/>
                  </a:lnTo>
                  <a:lnTo>
                    <a:pt x="2526" y="2645"/>
                  </a:lnTo>
                  <a:lnTo>
                    <a:pt x="2537" y="2628"/>
                  </a:lnTo>
                  <a:lnTo>
                    <a:pt x="2552" y="2613"/>
                  </a:lnTo>
                  <a:lnTo>
                    <a:pt x="2569" y="2602"/>
                  </a:lnTo>
                  <a:lnTo>
                    <a:pt x="2589" y="2595"/>
                  </a:lnTo>
                  <a:lnTo>
                    <a:pt x="2611" y="2592"/>
                  </a:lnTo>
                  <a:lnTo>
                    <a:pt x="2675" y="2589"/>
                  </a:lnTo>
                  <a:lnTo>
                    <a:pt x="2737" y="2580"/>
                  </a:lnTo>
                  <a:lnTo>
                    <a:pt x="2796" y="2564"/>
                  </a:lnTo>
                  <a:lnTo>
                    <a:pt x="2853" y="2544"/>
                  </a:lnTo>
                  <a:lnTo>
                    <a:pt x="2907" y="2518"/>
                  </a:lnTo>
                  <a:lnTo>
                    <a:pt x="2959" y="2486"/>
                  </a:lnTo>
                  <a:lnTo>
                    <a:pt x="3007" y="2450"/>
                  </a:lnTo>
                  <a:lnTo>
                    <a:pt x="3051" y="2411"/>
                  </a:lnTo>
                  <a:lnTo>
                    <a:pt x="3091" y="2366"/>
                  </a:lnTo>
                  <a:lnTo>
                    <a:pt x="3126" y="2318"/>
                  </a:lnTo>
                  <a:lnTo>
                    <a:pt x="3158" y="2267"/>
                  </a:lnTo>
                  <a:lnTo>
                    <a:pt x="3185" y="2212"/>
                  </a:lnTo>
                  <a:lnTo>
                    <a:pt x="3205" y="2155"/>
                  </a:lnTo>
                  <a:lnTo>
                    <a:pt x="3220" y="2096"/>
                  </a:lnTo>
                  <a:lnTo>
                    <a:pt x="3230" y="2034"/>
                  </a:lnTo>
                  <a:lnTo>
                    <a:pt x="3234" y="1971"/>
                  </a:lnTo>
                  <a:lnTo>
                    <a:pt x="3234" y="915"/>
                  </a:lnTo>
                  <a:lnTo>
                    <a:pt x="3205" y="902"/>
                  </a:lnTo>
                  <a:lnTo>
                    <a:pt x="3173" y="888"/>
                  </a:lnTo>
                  <a:lnTo>
                    <a:pt x="3135" y="872"/>
                  </a:lnTo>
                  <a:lnTo>
                    <a:pt x="3091" y="856"/>
                  </a:lnTo>
                  <a:lnTo>
                    <a:pt x="3041" y="837"/>
                  </a:lnTo>
                  <a:lnTo>
                    <a:pt x="2987" y="818"/>
                  </a:lnTo>
                  <a:lnTo>
                    <a:pt x="2929" y="798"/>
                  </a:lnTo>
                  <a:lnTo>
                    <a:pt x="2865" y="779"/>
                  </a:lnTo>
                  <a:lnTo>
                    <a:pt x="2796" y="758"/>
                  </a:lnTo>
                  <a:lnTo>
                    <a:pt x="2723" y="738"/>
                  </a:lnTo>
                  <a:lnTo>
                    <a:pt x="2645" y="718"/>
                  </a:lnTo>
                  <a:lnTo>
                    <a:pt x="2564" y="700"/>
                  </a:lnTo>
                  <a:lnTo>
                    <a:pt x="2478" y="682"/>
                  </a:lnTo>
                  <a:lnTo>
                    <a:pt x="2387" y="665"/>
                  </a:lnTo>
                  <a:lnTo>
                    <a:pt x="2366" y="659"/>
                  </a:lnTo>
                  <a:lnTo>
                    <a:pt x="2347" y="648"/>
                  </a:lnTo>
                  <a:lnTo>
                    <a:pt x="2331" y="633"/>
                  </a:lnTo>
                  <a:lnTo>
                    <a:pt x="2319" y="614"/>
                  </a:lnTo>
                  <a:lnTo>
                    <a:pt x="2312" y="594"/>
                  </a:lnTo>
                  <a:lnTo>
                    <a:pt x="2276" y="443"/>
                  </a:lnTo>
                  <a:lnTo>
                    <a:pt x="2265" y="403"/>
                  </a:lnTo>
                  <a:lnTo>
                    <a:pt x="2248" y="366"/>
                  </a:lnTo>
                  <a:lnTo>
                    <a:pt x="2228" y="332"/>
                  </a:lnTo>
                  <a:lnTo>
                    <a:pt x="2204" y="301"/>
                  </a:lnTo>
                  <a:lnTo>
                    <a:pt x="2176" y="273"/>
                  </a:lnTo>
                  <a:lnTo>
                    <a:pt x="2145" y="249"/>
                  </a:lnTo>
                  <a:lnTo>
                    <a:pt x="2112" y="228"/>
                  </a:lnTo>
                  <a:lnTo>
                    <a:pt x="2076" y="211"/>
                  </a:lnTo>
                  <a:lnTo>
                    <a:pt x="2038" y="200"/>
                  </a:lnTo>
                  <a:lnTo>
                    <a:pt x="1999" y="192"/>
                  </a:lnTo>
                  <a:lnTo>
                    <a:pt x="1957" y="189"/>
                  </a:lnTo>
                  <a:lnTo>
                    <a:pt x="1466" y="189"/>
                  </a:lnTo>
                  <a:lnTo>
                    <a:pt x="1424" y="192"/>
                  </a:lnTo>
                  <a:lnTo>
                    <a:pt x="1384" y="200"/>
                  </a:lnTo>
                  <a:lnTo>
                    <a:pt x="1346" y="212"/>
                  </a:lnTo>
                  <a:lnTo>
                    <a:pt x="1311" y="228"/>
                  </a:lnTo>
                  <a:lnTo>
                    <a:pt x="1277" y="249"/>
                  </a:lnTo>
                  <a:lnTo>
                    <a:pt x="1246" y="274"/>
                  </a:lnTo>
                  <a:lnTo>
                    <a:pt x="1219" y="301"/>
                  </a:lnTo>
                  <a:lnTo>
                    <a:pt x="1194" y="333"/>
                  </a:lnTo>
                  <a:lnTo>
                    <a:pt x="1175" y="366"/>
                  </a:lnTo>
                  <a:lnTo>
                    <a:pt x="1158" y="403"/>
                  </a:lnTo>
                  <a:lnTo>
                    <a:pt x="1146" y="443"/>
                  </a:lnTo>
                  <a:lnTo>
                    <a:pt x="1111" y="594"/>
                  </a:lnTo>
                  <a:lnTo>
                    <a:pt x="1104" y="614"/>
                  </a:lnTo>
                  <a:lnTo>
                    <a:pt x="1091" y="633"/>
                  </a:lnTo>
                  <a:lnTo>
                    <a:pt x="1076" y="648"/>
                  </a:lnTo>
                  <a:lnTo>
                    <a:pt x="1056" y="659"/>
                  </a:lnTo>
                  <a:lnTo>
                    <a:pt x="1035" y="665"/>
                  </a:lnTo>
                  <a:lnTo>
                    <a:pt x="945" y="682"/>
                  </a:lnTo>
                  <a:lnTo>
                    <a:pt x="859" y="700"/>
                  </a:lnTo>
                  <a:lnTo>
                    <a:pt x="776" y="718"/>
                  </a:lnTo>
                  <a:lnTo>
                    <a:pt x="698" y="738"/>
                  </a:lnTo>
                  <a:lnTo>
                    <a:pt x="626" y="758"/>
                  </a:lnTo>
                  <a:lnTo>
                    <a:pt x="557" y="779"/>
                  </a:lnTo>
                  <a:lnTo>
                    <a:pt x="493" y="798"/>
                  </a:lnTo>
                  <a:lnTo>
                    <a:pt x="434" y="818"/>
                  </a:lnTo>
                  <a:lnTo>
                    <a:pt x="380" y="837"/>
                  </a:lnTo>
                  <a:lnTo>
                    <a:pt x="332" y="856"/>
                  </a:lnTo>
                  <a:lnTo>
                    <a:pt x="288" y="872"/>
                  </a:lnTo>
                  <a:lnTo>
                    <a:pt x="249" y="888"/>
                  </a:lnTo>
                  <a:lnTo>
                    <a:pt x="216" y="902"/>
                  </a:lnTo>
                  <a:lnTo>
                    <a:pt x="189" y="915"/>
                  </a:lnTo>
                  <a:lnTo>
                    <a:pt x="189" y="1971"/>
                  </a:lnTo>
                  <a:lnTo>
                    <a:pt x="192" y="2034"/>
                  </a:lnTo>
                  <a:lnTo>
                    <a:pt x="203" y="2096"/>
                  </a:lnTo>
                  <a:lnTo>
                    <a:pt x="217" y="2156"/>
                  </a:lnTo>
                  <a:lnTo>
                    <a:pt x="238" y="2213"/>
                  </a:lnTo>
                  <a:lnTo>
                    <a:pt x="265" y="2267"/>
                  </a:lnTo>
                  <a:lnTo>
                    <a:pt x="296" y="2318"/>
                  </a:lnTo>
                  <a:lnTo>
                    <a:pt x="332" y="2366"/>
                  </a:lnTo>
                  <a:lnTo>
                    <a:pt x="372" y="2411"/>
                  </a:lnTo>
                  <a:lnTo>
                    <a:pt x="416" y="2450"/>
                  </a:lnTo>
                  <a:lnTo>
                    <a:pt x="464" y="2486"/>
                  </a:lnTo>
                  <a:lnTo>
                    <a:pt x="516" y="2518"/>
                  </a:lnTo>
                  <a:lnTo>
                    <a:pt x="570" y="2544"/>
                  </a:lnTo>
                  <a:lnTo>
                    <a:pt x="627" y="2564"/>
                  </a:lnTo>
                  <a:lnTo>
                    <a:pt x="686" y="2580"/>
                  </a:lnTo>
                  <a:lnTo>
                    <a:pt x="748" y="2589"/>
                  </a:lnTo>
                  <a:lnTo>
                    <a:pt x="812" y="2592"/>
                  </a:lnTo>
                  <a:lnTo>
                    <a:pt x="834" y="2595"/>
                  </a:lnTo>
                  <a:lnTo>
                    <a:pt x="853" y="2602"/>
                  </a:lnTo>
                  <a:lnTo>
                    <a:pt x="871" y="2613"/>
                  </a:lnTo>
                  <a:lnTo>
                    <a:pt x="886" y="2628"/>
                  </a:lnTo>
                  <a:lnTo>
                    <a:pt x="896" y="2645"/>
                  </a:lnTo>
                  <a:lnTo>
                    <a:pt x="903" y="2665"/>
                  </a:lnTo>
                  <a:lnTo>
                    <a:pt x="906" y="2687"/>
                  </a:lnTo>
                  <a:lnTo>
                    <a:pt x="903" y="2709"/>
                  </a:lnTo>
                  <a:lnTo>
                    <a:pt x="896" y="2729"/>
                  </a:lnTo>
                  <a:lnTo>
                    <a:pt x="886" y="2746"/>
                  </a:lnTo>
                  <a:lnTo>
                    <a:pt x="871" y="2761"/>
                  </a:lnTo>
                  <a:lnTo>
                    <a:pt x="853" y="2772"/>
                  </a:lnTo>
                  <a:lnTo>
                    <a:pt x="834" y="2780"/>
                  </a:lnTo>
                  <a:lnTo>
                    <a:pt x="812" y="2782"/>
                  </a:lnTo>
                  <a:lnTo>
                    <a:pt x="738" y="2778"/>
                  </a:lnTo>
                  <a:lnTo>
                    <a:pt x="665" y="2769"/>
                  </a:lnTo>
                  <a:lnTo>
                    <a:pt x="596" y="2752"/>
                  </a:lnTo>
                  <a:lnTo>
                    <a:pt x="528" y="2731"/>
                  </a:lnTo>
                  <a:lnTo>
                    <a:pt x="464" y="2704"/>
                  </a:lnTo>
                  <a:lnTo>
                    <a:pt x="402" y="2671"/>
                  </a:lnTo>
                  <a:lnTo>
                    <a:pt x="344" y="2633"/>
                  </a:lnTo>
                  <a:lnTo>
                    <a:pt x="289" y="2591"/>
                  </a:lnTo>
                  <a:lnTo>
                    <a:pt x="238" y="2544"/>
                  </a:lnTo>
                  <a:lnTo>
                    <a:pt x="191" y="2493"/>
                  </a:lnTo>
                  <a:lnTo>
                    <a:pt x="149" y="2439"/>
                  </a:lnTo>
                  <a:lnTo>
                    <a:pt x="111" y="2379"/>
                  </a:lnTo>
                  <a:lnTo>
                    <a:pt x="78" y="2318"/>
                  </a:lnTo>
                  <a:lnTo>
                    <a:pt x="51" y="2254"/>
                  </a:lnTo>
                  <a:lnTo>
                    <a:pt x="29" y="2186"/>
                  </a:lnTo>
                  <a:lnTo>
                    <a:pt x="14" y="2116"/>
                  </a:lnTo>
                  <a:lnTo>
                    <a:pt x="3" y="2045"/>
                  </a:lnTo>
                  <a:lnTo>
                    <a:pt x="0" y="1971"/>
                  </a:lnTo>
                  <a:lnTo>
                    <a:pt x="0" y="855"/>
                  </a:lnTo>
                  <a:lnTo>
                    <a:pt x="2" y="834"/>
                  </a:lnTo>
                  <a:lnTo>
                    <a:pt x="9" y="815"/>
                  </a:lnTo>
                  <a:lnTo>
                    <a:pt x="20" y="797"/>
                  </a:lnTo>
                  <a:lnTo>
                    <a:pt x="33" y="783"/>
                  </a:lnTo>
                  <a:lnTo>
                    <a:pt x="51" y="771"/>
                  </a:lnTo>
                  <a:lnTo>
                    <a:pt x="55" y="769"/>
                  </a:lnTo>
                  <a:lnTo>
                    <a:pt x="65" y="764"/>
                  </a:lnTo>
                  <a:lnTo>
                    <a:pt x="80" y="757"/>
                  </a:lnTo>
                  <a:lnTo>
                    <a:pt x="101" y="746"/>
                  </a:lnTo>
                  <a:lnTo>
                    <a:pt x="125" y="735"/>
                  </a:lnTo>
                  <a:lnTo>
                    <a:pt x="155" y="723"/>
                  </a:lnTo>
                  <a:lnTo>
                    <a:pt x="189" y="708"/>
                  </a:lnTo>
                  <a:lnTo>
                    <a:pt x="229" y="692"/>
                  </a:lnTo>
                  <a:lnTo>
                    <a:pt x="272" y="675"/>
                  </a:lnTo>
                  <a:lnTo>
                    <a:pt x="320" y="657"/>
                  </a:lnTo>
                  <a:lnTo>
                    <a:pt x="372" y="638"/>
                  </a:lnTo>
                  <a:lnTo>
                    <a:pt x="429" y="620"/>
                  </a:lnTo>
                  <a:lnTo>
                    <a:pt x="491" y="600"/>
                  </a:lnTo>
                  <a:lnTo>
                    <a:pt x="555" y="581"/>
                  </a:lnTo>
                  <a:lnTo>
                    <a:pt x="625" y="561"/>
                  </a:lnTo>
                  <a:lnTo>
                    <a:pt x="697" y="543"/>
                  </a:lnTo>
                  <a:lnTo>
                    <a:pt x="775" y="524"/>
                  </a:lnTo>
                  <a:lnTo>
                    <a:pt x="855" y="506"/>
                  </a:lnTo>
                  <a:lnTo>
                    <a:pt x="941" y="490"/>
                  </a:lnTo>
                  <a:lnTo>
                    <a:pt x="961" y="400"/>
                  </a:lnTo>
                  <a:lnTo>
                    <a:pt x="977" y="347"/>
                  </a:lnTo>
                  <a:lnTo>
                    <a:pt x="998" y="296"/>
                  </a:lnTo>
                  <a:lnTo>
                    <a:pt x="1023" y="250"/>
                  </a:lnTo>
                  <a:lnTo>
                    <a:pt x="1052" y="206"/>
                  </a:lnTo>
                  <a:lnTo>
                    <a:pt x="1086" y="165"/>
                  </a:lnTo>
                  <a:lnTo>
                    <a:pt x="1124" y="128"/>
                  </a:lnTo>
                  <a:lnTo>
                    <a:pt x="1164" y="96"/>
                  </a:lnTo>
                  <a:lnTo>
                    <a:pt x="1209" y="68"/>
                  </a:lnTo>
                  <a:lnTo>
                    <a:pt x="1256" y="44"/>
                  </a:lnTo>
                  <a:lnTo>
                    <a:pt x="1305" y="25"/>
                  </a:lnTo>
                  <a:lnTo>
                    <a:pt x="1356" y="12"/>
                  </a:lnTo>
                  <a:lnTo>
                    <a:pt x="1410" y="3"/>
                  </a:lnTo>
                  <a:lnTo>
                    <a:pt x="1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09"/>
            <p:cNvSpPr>
              <a:spLocks/>
            </p:cNvSpPr>
            <p:nvPr/>
          </p:nvSpPr>
          <p:spPr bwMode="auto">
            <a:xfrm>
              <a:off x="5408613" y="2787650"/>
              <a:ext cx="79375" cy="44450"/>
            </a:xfrm>
            <a:custGeom>
              <a:avLst/>
              <a:gdLst>
                <a:gd name="T0" fmla="*/ 414 w 508"/>
                <a:gd name="T1" fmla="*/ 0 h 279"/>
                <a:gd name="T2" fmla="*/ 435 w 508"/>
                <a:gd name="T3" fmla="*/ 2 h 279"/>
                <a:gd name="T4" fmla="*/ 454 w 508"/>
                <a:gd name="T5" fmla="*/ 9 h 279"/>
                <a:gd name="T6" fmla="*/ 472 w 508"/>
                <a:gd name="T7" fmla="*/ 19 h 279"/>
                <a:gd name="T8" fmla="*/ 487 w 508"/>
                <a:gd name="T9" fmla="*/ 34 h 279"/>
                <a:gd name="T10" fmla="*/ 498 w 508"/>
                <a:gd name="T11" fmla="*/ 51 h 279"/>
                <a:gd name="T12" fmla="*/ 505 w 508"/>
                <a:gd name="T13" fmla="*/ 72 h 279"/>
                <a:gd name="T14" fmla="*/ 508 w 508"/>
                <a:gd name="T15" fmla="*/ 94 h 279"/>
                <a:gd name="T16" fmla="*/ 506 w 508"/>
                <a:gd name="T17" fmla="*/ 115 h 279"/>
                <a:gd name="T18" fmla="*/ 499 w 508"/>
                <a:gd name="T19" fmla="*/ 135 h 279"/>
                <a:gd name="T20" fmla="*/ 489 w 508"/>
                <a:gd name="T21" fmla="*/ 152 h 279"/>
                <a:gd name="T22" fmla="*/ 474 w 508"/>
                <a:gd name="T23" fmla="*/ 167 h 279"/>
                <a:gd name="T24" fmla="*/ 456 w 508"/>
                <a:gd name="T25" fmla="*/ 178 h 279"/>
                <a:gd name="T26" fmla="*/ 436 w 508"/>
                <a:gd name="T27" fmla="*/ 186 h 279"/>
                <a:gd name="T28" fmla="*/ 330 w 508"/>
                <a:gd name="T29" fmla="*/ 213 h 279"/>
                <a:gd name="T30" fmla="*/ 226 w 508"/>
                <a:gd name="T31" fmla="*/ 242 h 279"/>
                <a:gd name="T32" fmla="*/ 125 w 508"/>
                <a:gd name="T33" fmla="*/ 274 h 279"/>
                <a:gd name="T34" fmla="*/ 110 w 508"/>
                <a:gd name="T35" fmla="*/ 278 h 279"/>
                <a:gd name="T36" fmla="*/ 95 w 508"/>
                <a:gd name="T37" fmla="*/ 279 h 279"/>
                <a:gd name="T38" fmla="*/ 76 w 508"/>
                <a:gd name="T39" fmla="*/ 277 h 279"/>
                <a:gd name="T40" fmla="*/ 57 w 508"/>
                <a:gd name="T41" fmla="*/ 271 h 279"/>
                <a:gd name="T42" fmla="*/ 41 w 508"/>
                <a:gd name="T43" fmla="*/ 261 h 279"/>
                <a:gd name="T44" fmla="*/ 26 w 508"/>
                <a:gd name="T45" fmla="*/ 248 h 279"/>
                <a:gd name="T46" fmla="*/ 14 w 508"/>
                <a:gd name="T47" fmla="*/ 232 h 279"/>
                <a:gd name="T48" fmla="*/ 4 w 508"/>
                <a:gd name="T49" fmla="*/ 214 h 279"/>
                <a:gd name="T50" fmla="*/ 0 w 508"/>
                <a:gd name="T51" fmla="*/ 192 h 279"/>
                <a:gd name="T52" fmla="*/ 1 w 508"/>
                <a:gd name="T53" fmla="*/ 171 h 279"/>
                <a:gd name="T54" fmla="*/ 6 w 508"/>
                <a:gd name="T55" fmla="*/ 151 h 279"/>
                <a:gd name="T56" fmla="*/ 16 w 508"/>
                <a:gd name="T57" fmla="*/ 133 h 279"/>
                <a:gd name="T58" fmla="*/ 28 w 508"/>
                <a:gd name="T59" fmla="*/ 116 h 279"/>
                <a:gd name="T60" fmla="*/ 45 w 508"/>
                <a:gd name="T61" fmla="*/ 103 h 279"/>
                <a:gd name="T62" fmla="*/ 65 w 508"/>
                <a:gd name="T63" fmla="*/ 94 h 279"/>
                <a:gd name="T64" fmla="*/ 172 w 508"/>
                <a:gd name="T65" fmla="*/ 61 h 279"/>
                <a:gd name="T66" fmla="*/ 281 w 508"/>
                <a:gd name="T67" fmla="*/ 31 h 279"/>
                <a:gd name="T68" fmla="*/ 392 w 508"/>
                <a:gd name="T69" fmla="*/ 3 h 279"/>
                <a:gd name="T70" fmla="*/ 414 w 508"/>
                <a:gd name="T71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8" h="279">
                  <a:moveTo>
                    <a:pt x="414" y="0"/>
                  </a:moveTo>
                  <a:lnTo>
                    <a:pt x="435" y="2"/>
                  </a:lnTo>
                  <a:lnTo>
                    <a:pt x="454" y="9"/>
                  </a:lnTo>
                  <a:lnTo>
                    <a:pt x="472" y="19"/>
                  </a:lnTo>
                  <a:lnTo>
                    <a:pt x="487" y="34"/>
                  </a:lnTo>
                  <a:lnTo>
                    <a:pt x="498" y="51"/>
                  </a:lnTo>
                  <a:lnTo>
                    <a:pt x="505" y="72"/>
                  </a:lnTo>
                  <a:lnTo>
                    <a:pt x="508" y="94"/>
                  </a:lnTo>
                  <a:lnTo>
                    <a:pt x="506" y="115"/>
                  </a:lnTo>
                  <a:lnTo>
                    <a:pt x="499" y="135"/>
                  </a:lnTo>
                  <a:lnTo>
                    <a:pt x="489" y="152"/>
                  </a:lnTo>
                  <a:lnTo>
                    <a:pt x="474" y="167"/>
                  </a:lnTo>
                  <a:lnTo>
                    <a:pt x="456" y="178"/>
                  </a:lnTo>
                  <a:lnTo>
                    <a:pt x="436" y="186"/>
                  </a:lnTo>
                  <a:lnTo>
                    <a:pt x="330" y="213"/>
                  </a:lnTo>
                  <a:lnTo>
                    <a:pt x="226" y="242"/>
                  </a:lnTo>
                  <a:lnTo>
                    <a:pt x="125" y="274"/>
                  </a:lnTo>
                  <a:lnTo>
                    <a:pt x="110" y="278"/>
                  </a:lnTo>
                  <a:lnTo>
                    <a:pt x="95" y="279"/>
                  </a:lnTo>
                  <a:lnTo>
                    <a:pt x="76" y="277"/>
                  </a:lnTo>
                  <a:lnTo>
                    <a:pt x="57" y="271"/>
                  </a:lnTo>
                  <a:lnTo>
                    <a:pt x="41" y="261"/>
                  </a:lnTo>
                  <a:lnTo>
                    <a:pt x="26" y="248"/>
                  </a:lnTo>
                  <a:lnTo>
                    <a:pt x="14" y="232"/>
                  </a:lnTo>
                  <a:lnTo>
                    <a:pt x="4" y="214"/>
                  </a:lnTo>
                  <a:lnTo>
                    <a:pt x="0" y="192"/>
                  </a:lnTo>
                  <a:lnTo>
                    <a:pt x="1" y="171"/>
                  </a:lnTo>
                  <a:lnTo>
                    <a:pt x="6" y="151"/>
                  </a:lnTo>
                  <a:lnTo>
                    <a:pt x="16" y="133"/>
                  </a:lnTo>
                  <a:lnTo>
                    <a:pt x="28" y="116"/>
                  </a:lnTo>
                  <a:lnTo>
                    <a:pt x="45" y="103"/>
                  </a:lnTo>
                  <a:lnTo>
                    <a:pt x="65" y="94"/>
                  </a:lnTo>
                  <a:lnTo>
                    <a:pt x="172" y="61"/>
                  </a:lnTo>
                  <a:lnTo>
                    <a:pt x="281" y="31"/>
                  </a:lnTo>
                  <a:lnTo>
                    <a:pt x="392" y="3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10"/>
            <p:cNvSpPr>
              <a:spLocks noEditPoints="1"/>
            </p:cNvSpPr>
            <p:nvPr/>
          </p:nvSpPr>
          <p:spPr bwMode="auto">
            <a:xfrm>
              <a:off x="5472113" y="2844800"/>
              <a:ext cx="346075" cy="346075"/>
            </a:xfrm>
            <a:custGeom>
              <a:avLst/>
              <a:gdLst>
                <a:gd name="T0" fmla="*/ 936 w 2180"/>
                <a:gd name="T1" fmla="*/ 203 h 2182"/>
                <a:gd name="T2" fmla="*/ 722 w 2180"/>
                <a:gd name="T3" fmla="*/ 268 h 2182"/>
                <a:gd name="T4" fmla="*/ 535 w 2180"/>
                <a:gd name="T5" fmla="*/ 381 h 2182"/>
                <a:gd name="T6" fmla="*/ 380 w 2180"/>
                <a:gd name="T7" fmla="*/ 535 h 2182"/>
                <a:gd name="T8" fmla="*/ 267 w 2180"/>
                <a:gd name="T9" fmla="*/ 723 h 2182"/>
                <a:gd name="T10" fmla="*/ 201 w 2180"/>
                <a:gd name="T11" fmla="*/ 938 h 2182"/>
                <a:gd name="T12" fmla="*/ 192 w 2180"/>
                <a:gd name="T13" fmla="*/ 1168 h 2182"/>
                <a:gd name="T14" fmla="*/ 240 w 2180"/>
                <a:gd name="T15" fmla="*/ 1390 h 2182"/>
                <a:gd name="T16" fmla="*/ 337 w 2180"/>
                <a:gd name="T17" fmla="*/ 1587 h 2182"/>
                <a:gd name="T18" fmla="*/ 479 w 2180"/>
                <a:gd name="T19" fmla="*/ 1753 h 2182"/>
                <a:gd name="T20" fmla="*/ 656 w 2180"/>
                <a:gd name="T21" fmla="*/ 1881 h 2182"/>
                <a:gd name="T22" fmla="*/ 862 w 2180"/>
                <a:gd name="T23" fmla="*/ 1963 h 2182"/>
                <a:gd name="T24" fmla="*/ 1090 w 2180"/>
                <a:gd name="T25" fmla="*/ 1993 h 2182"/>
                <a:gd name="T26" fmla="*/ 1316 w 2180"/>
                <a:gd name="T27" fmla="*/ 1963 h 2182"/>
                <a:gd name="T28" fmla="*/ 1523 w 2180"/>
                <a:gd name="T29" fmla="*/ 1881 h 2182"/>
                <a:gd name="T30" fmla="*/ 1700 w 2180"/>
                <a:gd name="T31" fmla="*/ 1753 h 2182"/>
                <a:gd name="T32" fmla="*/ 1841 w 2180"/>
                <a:gd name="T33" fmla="*/ 1586 h 2182"/>
                <a:gd name="T34" fmla="*/ 1940 w 2180"/>
                <a:gd name="T35" fmla="*/ 1389 h 2182"/>
                <a:gd name="T36" fmla="*/ 1988 w 2180"/>
                <a:gd name="T37" fmla="*/ 1168 h 2182"/>
                <a:gd name="T38" fmla="*/ 1978 w 2180"/>
                <a:gd name="T39" fmla="*/ 936 h 2182"/>
                <a:gd name="T40" fmla="*/ 1912 w 2180"/>
                <a:gd name="T41" fmla="*/ 723 h 2182"/>
                <a:gd name="T42" fmla="*/ 1799 w 2180"/>
                <a:gd name="T43" fmla="*/ 535 h 2182"/>
                <a:gd name="T44" fmla="*/ 1645 w 2180"/>
                <a:gd name="T45" fmla="*/ 381 h 2182"/>
                <a:gd name="T46" fmla="*/ 1457 w 2180"/>
                <a:gd name="T47" fmla="*/ 267 h 2182"/>
                <a:gd name="T48" fmla="*/ 1243 w 2180"/>
                <a:gd name="T49" fmla="*/ 203 h 2182"/>
                <a:gd name="T50" fmla="*/ 1090 w 2180"/>
                <a:gd name="T51" fmla="*/ 0 h 2182"/>
                <a:gd name="T52" fmla="*/ 1339 w 2180"/>
                <a:gd name="T53" fmla="*/ 29 h 2182"/>
                <a:gd name="T54" fmla="*/ 1569 w 2180"/>
                <a:gd name="T55" fmla="*/ 111 h 2182"/>
                <a:gd name="T56" fmla="*/ 1772 w 2180"/>
                <a:gd name="T57" fmla="*/ 240 h 2182"/>
                <a:gd name="T58" fmla="*/ 1940 w 2180"/>
                <a:gd name="T59" fmla="*/ 410 h 2182"/>
                <a:gd name="T60" fmla="*/ 2069 w 2180"/>
                <a:gd name="T61" fmla="*/ 612 h 2182"/>
                <a:gd name="T62" fmla="*/ 2151 w 2180"/>
                <a:gd name="T63" fmla="*/ 841 h 2182"/>
                <a:gd name="T64" fmla="*/ 2180 w 2180"/>
                <a:gd name="T65" fmla="*/ 1091 h 2182"/>
                <a:gd name="T66" fmla="*/ 2151 w 2180"/>
                <a:gd name="T67" fmla="*/ 1341 h 2182"/>
                <a:gd name="T68" fmla="*/ 2069 w 2180"/>
                <a:gd name="T69" fmla="*/ 1571 h 2182"/>
                <a:gd name="T70" fmla="*/ 1940 w 2180"/>
                <a:gd name="T71" fmla="*/ 1773 h 2182"/>
                <a:gd name="T72" fmla="*/ 1772 w 2180"/>
                <a:gd name="T73" fmla="*/ 1942 h 2182"/>
                <a:gd name="T74" fmla="*/ 1569 w 2180"/>
                <a:gd name="T75" fmla="*/ 2070 h 2182"/>
                <a:gd name="T76" fmla="*/ 1339 w 2180"/>
                <a:gd name="T77" fmla="*/ 2153 h 2182"/>
                <a:gd name="T78" fmla="*/ 1090 w 2180"/>
                <a:gd name="T79" fmla="*/ 2182 h 2182"/>
                <a:gd name="T80" fmla="*/ 839 w 2180"/>
                <a:gd name="T81" fmla="*/ 2153 h 2182"/>
                <a:gd name="T82" fmla="*/ 611 w 2180"/>
                <a:gd name="T83" fmla="*/ 2070 h 2182"/>
                <a:gd name="T84" fmla="*/ 408 w 2180"/>
                <a:gd name="T85" fmla="*/ 1942 h 2182"/>
                <a:gd name="T86" fmla="*/ 239 w 2180"/>
                <a:gd name="T87" fmla="*/ 1772 h 2182"/>
                <a:gd name="T88" fmla="*/ 110 w 2180"/>
                <a:gd name="T89" fmla="*/ 1569 h 2182"/>
                <a:gd name="T90" fmla="*/ 28 w 2180"/>
                <a:gd name="T91" fmla="*/ 1340 h 2182"/>
                <a:gd name="T92" fmla="*/ 0 w 2180"/>
                <a:gd name="T93" fmla="*/ 1090 h 2182"/>
                <a:gd name="T94" fmla="*/ 28 w 2180"/>
                <a:gd name="T95" fmla="*/ 841 h 2182"/>
                <a:gd name="T96" fmla="*/ 110 w 2180"/>
                <a:gd name="T97" fmla="*/ 611 h 2182"/>
                <a:gd name="T98" fmla="*/ 239 w 2180"/>
                <a:gd name="T99" fmla="*/ 408 h 2182"/>
                <a:gd name="T100" fmla="*/ 408 w 2180"/>
                <a:gd name="T101" fmla="*/ 240 h 2182"/>
                <a:gd name="T102" fmla="*/ 611 w 2180"/>
                <a:gd name="T103" fmla="*/ 111 h 2182"/>
                <a:gd name="T104" fmla="*/ 839 w 2180"/>
                <a:gd name="T105" fmla="*/ 29 h 2182"/>
                <a:gd name="T106" fmla="*/ 1090 w 2180"/>
                <a:gd name="T107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80" h="2182">
                  <a:moveTo>
                    <a:pt x="1090" y="189"/>
                  </a:moveTo>
                  <a:lnTo>
                    <a:pt x="1012" y="192"/>
                  </a:lnTo>
                  <a:lnTo>
                    <a:pt x="936" y="203"/>
                  </a:lnTo>
                  <a:lnTo>
                    <a:pt x="862" y="218"/>
                  </a:lnTo>
                  <a:lnTo>
                    <a:pt x="792" y="240"/>
                  </a:lnTo>
                  <a:lnTo>
                    <a:pt x="722" y="268"/>
                  </a:lnTo>
                  <a:lnTo>
                    <a:pt x="656" y="300"/>
                  </a:lnTo>
                  <a:lnTo>
                    <a:pt x="594" y="339"/>
                  </a:lnTo>
                  <a:lnTo>
                    <a:pt x="535" y="381"/>
                  </a:lnTo>
                  <a:lnTo>
                    <a:pt x="479" y="428"/>
                  </a:lnTo>
                  <a:lnTo>
                    <a:pt x="428" y="480"/>
                  </a:lnTo>
                  <a:lnTo>
                    <a:pt x="380" y="535"/>
                  </a:lnTo>
                  <a:lnTo>
                    <a:pt x="337" y="596"/>
                  </a:lnTo>
                  <a:lnTo>
                    <a:pt x="300" y="658"/>
                  </a:lnTo>
                  <a:lnTo>
                    <a:pt x="267" y="723"/>
                  </a:lnTo>
                  <a:lnTo>
                    <a:pt x="240" y="792"/>
                  </a:lnTo>
                  <a:lnTo>
                    <a:pt x="218" y="864"/>
                  </a:lnTo>
                  <a:lnTo>
                    <a:pt x="201" y="938"/>
                  </a:lnTo>
                  <a:lnTo>
                    <a:pt x="192" y="1013"/>
                  </a:lnTo>
                  <a:lnTo>
                    <a:pt x="189" y="1091"/>
                  </a:lnTo>
                  <a:lnTo>
                    <a:pt x="192" y="1168"/>
                  </a:lnTo>
                  <a:lnTo>
                    <a:pt x="201" y="1244"/>
                  </a:lnTo>
                  <a:lnTo>
                    <a:pt x="218" y="1318"/>
                  </a:lnTo>
                  <a:lnTo>
                    <a:pt x="240" y="1390"/>
                  </a:lnTo>
                  <a:lnTo>
                    <a:pt x="267" y="1458"/>
                  </a:lnTo>
                  <a:lnTo>
                    <a:pt x="300" y="1525"/>
                  </a:lnTo>
                  <a:lnTo>
                    <a:pt x="337" y="1587"/>
                  </a:lnTo>
                  <a:lnTo>
                    <a:pt x="380" y="1646"/>
                  </a:lnTo>
                  <a:lnTo>
                    <a:pt x="428" y="1701"/>
                  </a:lnTo>
                  <a:lnTo>
                    <a:pt x="479" y="1753"/>
                  </a:lnTo>
                  <a:lnTo>
                    <a:pt x="535" y="1800"/>
                  </a:lnTo>
                  <a:lnTo>
                    <a:pt x="594" y="1843"/>
                  </a:lnTo>
                  <a:lnTo>
                    <a:pt x="656" y="1881"/>
                  </a:lnTo>
                  <a:lnTo>
                    <a:pt x="722" y="1914"/>
                  </a:lnTo>
                  <a:lnTo>
                    <a:pt x="792" y="1942"/>
                  </a:lnTo>
                  <a:lnTo>
                    <a:pt x="862" y="1963"/>
                  </a:lnTo>
                  <a:lnTo>
                    <a:pt x="936" y="1979"/>
                  </a:lnTo>
                  <a:lnTo>
                    <a:pt x="1012" y="1989"/>
                  </a:lnTo>
                  <a:lnTo>
                    <a:pt x="1090" y="1993"/>
                  </a:lnTo>
                  <a:lnTo>
                    <a:pt x="1167" y="1989"/>
                  </a:lnTo>
                  <a:lnTo>
                    <a:pt x="1243" y="1979"/>
                  </a:lnTo>
                  <a:lnTo>
                    <a:pt x="1316" y="1963"/>
                  </a:lnTo>
                  <a:lnTo>
                    <a:pt x="1388" y="1942"/>
                  </a:lnTo>
                  <a:lnTo>
                    <a:pt x="1457" y="1914"/>
                  </a:lnTo>
                  <a:lnTo>
                    <a:pt x="1523" y="1881"/>
                  </a:lnTo>
                  <a:lnTo>
                    <a:pt x="1586" y="1843"/>
                  </a:lnTo>
                  <a:lnTo>
                    <a:pt x="1645" y="1800"/>
                  </a:lnTo>
                  <a:lnTo>
                    <a:pt x="1700" y="1753"/>
                  </a:lnTo>
                  <a:lnTo>
                    <a:pt x="1752" y="1701"/>
                  </a:lnTo>
                  <a:lnTo>
                    <a:pt x="1799" y="1645"/>
                  </a:lnTo>
                  <a:lnTo>
                    <a:pt x="1841" y="1586"/>
                  </a:lnTo>
                  <a:lnTo>
                    <a:pt x="1880" y="1524"/>
                  </a:lnTo>
                  <a:lnTo>
                    <a:pt x="1912" y="1458"/>
                  </a:lnTo>
                  <a:lnTo>
                    <a:pt x="1940" y="1389"/>
                  </a:lnTo>
                  <a:lnTo>
                    <a:pt x="1962" y="1318"/>
                  </a:lnTo>
                  <a:lnTo>
                    <a:pt x="1978" y="1244"/>
                  </a:lnTo>
                  <a:lnTo>
                    <a:pt x="1988" y="1168"/>
                  </a:lnTo>
                  <a:lnTo>
                    <a:pt x="1991" y="1090"/>
                  </a:lnTo>
                  <a:lnTo>
                    <a:pt x="1988" y="1012"/>
                  </a:lnTo>
                  <a:lnTo>
                    <a:pt x="1978" y="936"/>
                  </a:lnTo>
                  <a:lnTo>
                    <a:pt x="1962" y="864"/>
                  </a:lnTo>
                  <a:lnTo>
                    <a:pt x="1940" y="792"/>
                  </a:lnTo>
                  <a:lnTo>
                    <a:pt x="1912" y="723"/>
                  </a:lnTo>
                  <a:lnTo>
                    <a:pt x="1880" y="657"/>
                  </a:lnTo>
                  <a:lnTo>
                    <a:pt x="1841" y="595"/>
                  </a:lnTo>
                  <a:lnTo>
                    <a:pt x="1799" y="535"/>
                  </a:lnTo>
                  <a:lnTo>
                    <a:pt x="1752" y="480"/>
                  </a:lnTo>
                  <a:lnTo>
                    <a:pt x="1700" y="428"/>
                  </a:lnTo>
                  <a:lnTo>
                    <a:pt x="1645" y="381"/>
                  </a:lnTo>
                  <a:lnTo>
                    <a:pt x="1586" y="339"/>
                  </a:lnTo>
                  <a:lnTo>
                    <a:pt x="1523" y="300"/>
                  </a:lnTo>
                  <a:lnTo>
                    <a:pt x="1457" y="267"/>
                  </a:lnTo>
                  <a:lnTo>
                    <a:pt x="1388" y="240"/>
                  </a:lnTo>
                  <a:lnTo>
                    <a:pt x="1316" y="218"/>
                  </a:lnTo>
                  <a:lnTo>
                    <a:pt x="1243" y="203"/>
                  </a:lnTo>
                  <a:lnTo>
                    <a:pt x="1167" y="192"/>
                  </a:lnTo>
                  <a:lnTo>
                    <a:pt x="1090" y="189"/>
                  </a:lnTo>
                  <a:close/>
                  <a:moveTo>
                    <a:pt x="1090" y="0"/>
                  </a:moveTo>
                  <a:lnTo>
                    <a:pt x="1175" y="3"/>
                  </a:lnTo>
                  <a:lnTo>
                    <a:pt x="1258" y="12"/>
                  </a:lnTo>
                  <a:lnTo>
                    <a:pt x="1339" y="29"/>
                  </a:lnTo>
                  <a:lnTo>
                    <a:pt x="1418" y="51"/>
                  </a:lnTo>
                  <a:lnTo>
                    <a:pt x="1495" y="78"/>
                  </a:lnTo>
                  <a:lnTo>
                    <a:pt x="1569" y="111"/>
                  </a:lnTo>
                  <a:lnTo>
                    <a:pt x="1640" y="149"/>
                  </a:lnTo>
                  <a:lnTo>
                    <a:pt x="1707" y="192"/>
                  </a:lnTo>
                  <a:lnTo>
                    <a:pt x="1772" y="240"/>
                  </a:lnTo>
                  <a:lnTo>
                    <a:pt x="1832" y="292"/>
                  </a:lnTo>
                  <a:lnTo>
                    <a:pt x="1888" y="348"/>
                  </a:lnTo>
                  <a:lnTo>
                    <a:pt x="1940" y="410"/>
                  </a:lnTo>
                  <a:lnTo>
                    <a:pt x="1988" y="473"/>
                  </a:lnTo>
                  <a:lnTo>
                    <a:pt x="2032" y="540"/>
                  </a:lnTo>
                  <a:lnTo>
                    <a:pt x="2069" y="612"/>
                  </a:lnTo>
                  <a:lnTo>
                    <a:pt x="2102" y="686"/>
                  </a:lnTo>
                  <a:lnTo>
                    <a:pt x="2129" y="762"/>
                  </a:lnTo>
                  <a:lnTo>
                    <a:pt x="2151" y="841"/>
                  </a:lnTo>
                  <a:lnTo>
                    <a:pt x="2168" y="923"/>
                  </a:lnTo>
                  <a:lnTo>
                    <a:pt x="2177" y="1006"/>
                  </a:lnTo>
                  <a:lnTo>
                    <a:pt x="2180" y="1091"/>
                  </a:lnTo>
                  <a:lnTo>
                    <a:pt x="2177" y="1177"/>
                  </a:lnTo>
                  <a:lnTo>
                    <a:pt x="2168" y="1260"/>
                  </a:lnTo>
                  <a:lnTo>
                    <a:pt x="2151" y="1341"/>
                  </a:lnTo>
                  <a:lnTo>
                    <a:pt x="2129" y="1420"/>
                  </a:lnTo>
                  <a:lnTo>
                    <a:pt x="2102" y="1497"/>
                  </a:lnTo>
                  <a:lnTo>
                    <a:pt x="2069" y="1571"/>
                  </a:lnTo>
                  <a:lnTo>
                    <a:pt x="2032" y="1641"/>
                  </a:lnTo>
                  <a:lnTo>
                    <a:pt x="1988" y="1709"/>
                  </a:lnTo>
                  <a:lnTo>
                    <a:pt x="1940" y="1773"/>
                  </a:lnTo>
                  <a:lnTo>
                    <a:pt x="1888" y="1833"/>
                  </a:lnTo>
                  <a:lnTo>
                    <a:pt x="1832" y="1890"/>
                  </a:lnTo>
                  <a:lnTo>
                    <a:pt x="1772" y="1942"/>
                  </a:lnTo>
                  <a:lnTo>
                    <a:pt x="1707" y="1989"/>
                  </a:lnTo>
                  <a:lnTo>
                    <a:pt x="1640" y="2033"/>
                  </a:lnTo>
                  <a:lnTo>
                    <a:pt x="1569" y="2070"/>
                  </a:lnTo>
                  <a:lnTo>
                    <a:pt x="1495" y="2104"/>
                  </a:lnTo>
                  <a:lnTo>
                    <a:pt x="1418" y="2131"/>
                  </a:lnTo>
                  <a:lnTo>
                    <a:pt x="1339" y="2153"/>
                  </a:lnTo>
                  <a:lnTo>
                    <a:pt x="1258" y="2169"/>
                  </a:lnTo>
                  <a:lnTo>
                    <a:pt x="1175" y="2179"/>
                  </a:lnTo>
                  <a:lnTo>
                    <a:pt x="1090" y="2182"/>
                  </a:lnTo>
                  <a:lnTo>
                    <a:pt x="1005" y="2179"/>
                  </a:lnTo>
                  <a:lnTo>
                    <a:pt x="922" y="2169"/>
                  </a:lnTo>
                  <a:lnTo>
                    <a:pt x="839" y="2153"/>
                  </a:lnTo>
                  <a:lnTo>
                    <a:pt x="760" y="2131"/>
                  </a:lnTo>
                  <a:lnTo>
                    <a:pt x="685" y="2104"/>
                  </a:lnTo>
                  <a:lnTo>
                    <a:pt x="611" y="2070"/>
                  </a:lnTo>
                  <a:lnTo>
                    <a:pt x="540" y="2032"/>
                  </a:lnTo>
                  <a:lnTo>
                    <a:pt x="472" y="1989"/>
                  </a:lnTo>
                  <a:lnTo>
                    <a:pt x="408" y="1942"/>
                  </a:lnTo>
                  <a:lnTo>
                    <a:pt x="348" y="1890"/>
                  </a:lnTo>
                  <a:lnTo>
                    <a:pt x="292" y="1832"/>
                  </a:lnTo>
                  <a:lnTo>
                    <a:pt x="239" y="1772"/>
                  </a:lnTo>
                  <a:lnTo>
                    <a:pt x="191" y="1709"/>
                  </a:lnTo>
                  <a:lnTo>
                    <a:pt x="148" y="1640"/>
                  </a:lnTo>
                  <a:lnTo>
                    <a:pt x="110" y="1569"/>
                  </a:lnTo>
                  <a:lnTo>
                    <a:pt x="78" y="1496"/>
                  </a:lnTo>
                  <a:lnTo>
                    <a:pt x="49" y="1420"/>
                  </a:lnTo>
                  <a:lnTo>
                    <a:pt x="28" y="1340"/>
                  </a:lnTo>
                  <a:lnTo>
                    <a:pt x="12" y="1259"/>
                  </a:lnTo>
                  <a:lnTo>
                    <a:pt x="3" y="1176"/>
                  </a:lnTo>
                  <a:lnTo>
                    <a:pt x="0" y="1090"/>
                  </a:lnTo>
                  <a:lnTo>
                    <a:pt x="3" y="1005"/>
                  </a:lnTo>
                  <a:lnTo>
                    <a:pt x="12" y="922"/>
                  </a:lnTo>
                  <a:lnTo>
                    <a:pt x="28" y="841"/>
                  </a:lnTo>
                  <a:lnTo>
                    <a:pt x="49" y="762"/>
                  </a:lnTo>
                  <a:lnTo>
                    <a:pt x="78" y="685"/>
                  </a:lnTo>
                  <a:lnTo>
                    <a:pt x="110" y="611"/>
                  </a:lnTo>
                  <a:lnTo>
                    <a:pt x="148" y="540"/>
                  </a:lnTo>
                  <a:lnTo>
                    <a:pt x="191" y="473"/>
                  </a:lnTo>
                  <a:lnTo>
                    <a:pt x="239" y="408"/>
                  </a:lnTo>
                  <a:lnTo>
                    <a:pt x="292" y="348"/>
                  </a:lnTo>
                  <a:lnTo>
                    <a:pt x="348" y="292"/>
                  </a:lnTo>
                  <a:lnTo>
                    <a:pt x="408" y="240"/>
                  </a:lnTo>
                  <a:lnTo>
                    <a:pt x="472" y="192"/>
                  </a:lnTo>
                  <a:lnTo>
                    <a:pt x="540" y="149"/>
                  </a:lnTo>
                  <a:lnTo>
                    <a:pt x="611" y="111"/>
                  </a:lnTo>
                  <a:lnTo>
                    <a:pt x="685" y="78"/>
                  </a:lnTo>
                  <a:lnTo>
                    <a:pt x="760" y="51"/>
                  </a:lnTo>
                  <a:lnTo>
                    <a:pt x="839" y="29"/>
                  </a:lnTo>
                  <a:lnTo>
                    <a:pt x="922" y="12"/>
                  </a:lnTo>
                  <a:lnTo>
                    <a:pt x="1005" y="3"/>
                  </a:lnTo>
                  <a:lnTo>
                    <a:pt x="10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4422227" y="2700402"/>
            <a:ext cx="531812" cy="531813"/>
            <a:chOff x="4392613" y="2700338"/>
            <a:chExt cx="531812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9" name="Freeform 115"/>
            <p:cNvSpPr>
              <a:spLocks noEditPoints="1"/>
            </p:cNvSpPr>
            <p:nvPr/>
          </p:nvSpPr>
          <p:spPr bwMode="auto">
            <a:xfrm>
              <a:off x="4392613" y="2757488"/>
              <a:ext cx="474662" cy="474663"/>
            </a:xfrm>
            <a:custGeom>
              <a:avLst/>
              <a:gdLst>
                <a:gd name="T0" fmla="*/ 1220 w 2991"/>
                <a:gd name="T1" fmla="*/ 219 h 2993"/>
                <a:gd name="T2" fmla="*/ 966 w 2991"/>
                <a:gd name="T3" fmla="*/ 302 h 2993"/>
                <a:gd name="T4" fmla="*/ 738 w 2991"/>
                <a:gd name="T5" fmla="*/ 433 h 2993"/>
                <a:gd name="T6" fmla="*/ 541 w 2991"/>
                <a:gd name="T7" fmla="*/ 605 h 2993"/>
                <a:gd name="T8" fmla="*/ 383 w 2991"/>
                <a:gd name="T9" fmla="*/ 814 h 2993"/>
                <a:gd name="T10" fmla="*/ 267 w 2991"/>
                <a:gd name="T11" fmla="*/ 1050 h 2993"/>
                <a:gd name="T12" fmla="*/ 202 w 2991"/>
                <a:gd name="T13" fmla="*/ 1312 h 2993"/>
                <a:gd name="T14" fmla="*/ 193 w 2991"/>
                <a:gd name="T15" fmla="*/ 1590 h 2993"/>
                <a:gd name="T16" fmla="*/ 241 w 2991"/>
                <a:gd name="T17" fmla="*/ 1858 h 2993"/>
                <a:gd name="T18" fmla="*/ 340 w 2991"/>
                <a:gd name="T19" fmla="*/ 2104 h 2993"/>
                <a:gd name="T20" fmla="*/ 485 w 2991"/>
                <a:gd name="T21" fmla="*/ 2323 h 2993"/>
                <a:gd name="T22" fmla="*/ 670 w 2991"/>
                <a:gd name="T23" fmla="*/ 2508 h 2993"/>
                <a:gd name="T24" fmla="*/ 888 w 2991"/>
                <a:gd name="T25" fmla="*/ 2653 h 2993"/>
                <a:gd name="T26" fmla="*/ 1134 w 2991"/>
                <a:gd name="T27" fmla="*/ 2753 h 2993"/>
                <a:gd name="T28" fmla="*/ 1402 w 2991"/>
                <a:gd name="T29" fmla="*/ 2800 h 2993"/>
                <a:gd name="T30" fmla="*/ 1680 w 2991"/>
                <a:gd name="T31" fmla="*/ 2791 h 2993"/>
                <a:gd name="T32" fmla="*/ 1941 w 2991"/>
                <a:gd name="T33" fmla="*/ 2725 h 2993"/>
                <a:gd name="T34" fmla="*/ 2178 w 2991"/>
                <a:gd name="T35" fmla="*/ 2610 h 2993"/>
                <a:gd name="T36" fmla="*/ 2386 w 2991"/>
                <a:gd name="T37" fmla="*/ 2452 h 2993"/>
                <a:gd name="T38" fmla="*/ 2559 w 2991"/>
                <a:gd name="T39" fmla="*/ 2254 h 2993"/>
                <a:gd name="T40" fmla="*/ 2690 w 2991"/>
                <a:gd name="T41" fmla="*/ 2027 h 2993"/>
                <a:gd name="T42" fmla="*/ 2772 w 2991"/>
                <a:gd name="T43" fmla="*/ 1772 h 2993"/>
                <a:gd name="T44" fmla="*/ 1495 w 2991"/>
                <a:gd name="T45" fmla="*/ 1592 h 2993"/>
                <a:gd name="T46" fmla="*/ 1436 w 2991"/>
                <a:gd name="T47" fmla="*/ 1571 h 2993"/>
                <a:gd name="T48" fmla="*/ 1402 w 2991"/>
                <a:gd name="T49" fmla="*/ 1518 h 2993"/>
                <a:gd name="T50" fmla="*/ 1495 w 2991"/>
                <a:gd name="T51" fmla="*/ 0 h 2993"/>
                <a:gd name="T52" fmla="*/ 1555 w 2991"/>
                <a:gd name="T53" fmla="*/ 21 h 2993"/>
                <a:gd name="T54" fmla="*/ 1588 w 2991"/>
                <a:gd name="T55" fmla="*/ 73 h 2993"/>
                <a:gd name="T56" fmla="*/ 2896 w 2991"/>
                <a:gd name="T57" fmla="*/ 1402 h 2993"/>
                <a:gd name="T58" fmla="*/ 2955 w 2991"/>
                <a:gd name="T59" fmla="*/ 1422 h 2993"/>
                <a:gd name="T60" fmla="*/ 2989 w 2991"/>
                <a:gd name="T61" fmla="*/ 1475 h 2993"/>
                <a:gd name="T62" fmla="*/ 2978 w 2991"/>
                <a:gd name="T63" fmla="*/ 1692 h 2993"/>
                <a:gd name="T64" fmla="*/ 2915 w 2991"/>
                <a:gd name="T65" fmla="*/ 1970 h 2993"/>
                <a:gd name="T66" fmla="*/ 2802 w 2991"/>
                <a:gd name="T67" fmla="*/ 2225 h 2993"/>
                <a:gd name="T68" fmla="*/ 2646 w 2991"/>
                <a:gd name="T69" fmla="*/ 2453 h 2993"/>
                <a:gd name="T70" fmla="*/ 2451 w 2991"/>
                <a:gd name="T71" fmla="*/ 2648 h 2993"/>
                <a:gd name="T72" fmla="*/ 2223 w 2991"/>
                <a:gd name="T73" fmla="*/ 2804 h 2993"/>
                <a:gd name="T74" fmla="*/ 1968 w 2991"/>
                <a:gd name="T75" fmla="*/ 2917 h 2993"/>
                <a:gd name="T76" fmla="*/ 1690 w 2991"/>
                <a:gd name="T77" fmla="*/ 2981 h 2993"/>
                <a:gd name="T78" fmla="*/ 1397 w 2991"/>
                <a:gd name="T79" fmla="*/ 2990 h 2993"/>
                <a:gd name="T80" fmla="*/ 1114 w 2991"/>
                <a:gd name="T81" fmla="*/ 2944 h 2993"/>
                <a:gd name="T82" fmla="*/ 850 w 2991"/>
                <a:gd name="T83" fmla="*/ 2847 h 2993"/>
                <a:gd name="T84" fmla="*/ 612 w 2991"/>
                <a:gd name="T85" fmla="*/ 2704 h 2993"/>
                <a:gd name="T86" fmla="*/ 406 w 2991"/>
                <a:gd name="T87" fmla="*/ 2521 h 2993"/>
                <a:gd name="T88" fmla="*/ 237 w 2991"/>
                <a:gd name="T89" fmla="*/ 2303 h 2993"/>
                <a:gd name="T90" fmla="*/ 108 w 2991"/>
                <a:gd name="T91" fmla="*/ 2057 h 2993"/>
                <a:gd name="T92" fmla="*/ 28 w 2991"/>
                <a:gd name="T93" fmla="*/ 1786 h 2993"/>
                <a:gd name="T94" fmla="*/ 0 w 2991"/>
                <a:gd name="T95" fmla="*/ 1497 h 2993"/>
                <a:gd name="T96" fmla="*/ 28 w 2991"/>
                <a:gd name="T97" fmla="*/ 1207 h 2993"/>
                <a:gd name="T98" fmla="*/ 108 w 2991"/>
                <a:gd name="T99" fmla="*/ 936 h 2993"/>
                <a:gd name="T100" fmla="*/ 237 w 2991"/>
                <a:gd name="T101" fmla="*/ 690 h 2993"/>
                <a:gd name="T102" fmla="*/ 406 w 2991"/>
                <a:gd name="T103" fmla="*/ 472 h 2993"/>
                <a:gd name="T104" fmla="*/ 612 w 2991"/>
                <a:gd name="T105" fmla="*/ 290 h 2993"/>
                <a:gd name="T106" fmla="*/ 850 w 2991"/>
                <a:gd name="T107" fmla="*/ 147 h 2993"/>
                <a:gd name="T108" fmla="*/ 1114 w 2991"/>
                <a:gd name="T109" fmla="*/ 50 h 2993"/>
                <a:gd name="T110" fmla="*/ 1397 w 2991"/>
                <a:gd name="T111" fmla="*/ 4 h 2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91" h="2993">
                  <a:moveTo>
                    <a:pt x="1400" y="194"/>
                  </a:moveTo>
                  <a:lnTo>
                    <a:pt x="1310" y="204"/>
                  </a:lnTo>
                  <a:lnTo>
                    <a:pt x="1220" y="219"/>
                  </a:lnTo>
                  <a:lnTo>
                    <a:pt x="1133" y="242"/>
                  </a:lnTo>
                  <a:lnTo>
                    <a:pt x="1048" y="269"/>
                  </a:lnTo>
                  <a:lnTo>
                    <a:pt x="966" y="302"/>
                  </a:lnTo>
                  <a:lnTo>
                    <a:pt x="887" y="341"/>
                  </a:lnTo>
                  <a:lnTo>
                    <a:pt x="810" y="385"/>
                  </a:lnTo>
                  <a:lnTo>
                    <a:pt x="738" y="433"/>
                  </a:lnTo>
                  <a:lnTo>
                    <a:pt x="669" y="486"/>
                  </a:lnTo>
                  <a:lnTo>
                    <a:pt x="603" y="544"/>
                  </a:lnTo>
                  <a:lnTo>
                    <a:pt x="541" y="605"/>
                  </a:lnTo>
                  <a:lnTo>
                    <a:pt x="484" y="671"/>
                  </a:lnTo>
                  <a:lnTo>
                    <a:pt x="431" y="740"/>
                  </a:lnTo>
                  <a:lnTo>
                    <a:pt x="383" y="814"/>
                  </a:lnTo>
                  <a:lnTo>
                    <a:pt x="339" y="889"/>
                  </a:lnTo>
                  <a:lnTo>
                    <a:pt x="301" y="969"/>
                  </a:lnTo>
                  <a:lnTo>
                    <a:pt x="267" y="1050"/>
                  </a:lnTo>
                  <a:lnTo>
                    <a:pt x="240" y="1135"/>
                  </a:lnTo>
                  <a:lnTo>
                    <a:pt x="218" y="1223"/>
                  </a:lnTo>
                  <a:lnTo>
                    <a:pt x="202" y="1312"/>
                  </a:lnTo>
                  <a:lnTo>
                    <a:pt x="193" y="1404"/>
                  </a:lnTo>
                  <a:lnTo>
                    <a:pt x="190" y="1497"/>
                  </a:lnTo>
                  <a:lnTo>
                    <a:pt x="193" y="1590"/>
                  </a:lnTo>
                  <a:lnTo>
                    <a:pt x="202" y="1682"/>
                  </a:lnTo>
                  <a:lnTo>
                    <a:pt x="218" y="1770"/>
                  </a:lnTo>
                  <a:lnTo>
                    <a:pt x="241" y="1858"/>
                  </a:lnTo>
                  <a:lnTo>
                    <a:pt x="268" y="1943"/>
                  </a:lnTo>
                  <a:lnTo>
                    <a:pt x="301" y="2025"/>
                  </a:lnTo>
                  <a:lnTo>
                    <a:pt x="340" y="2104"/>
                  </a:lnTo>
                  <a:lnTo>
                    <a:pt x="383" y="2181"/>
                  </a:lnTo>
                  <a:lnTo>
                    <a:pt x="432" y="2253"/>
                  </a:lnTo>
                  <a:lnTo>
                    <a:pt x="485" y="2323"/>
                  </a:lnTo>
                  <a:lnTo>
                    <a:pt x="542" y="2388"/>
                  </a:lnTo>
                  <a:lnTo>
                    <a:pt x="604" y="2451"/>
                  </a:lnTo>
                  <a:lnTo>
                    <a:pt x="670" y="2508"/>
                  </a:lnTo>
                  <a:lnTo>
                    <a:pt x="739" y="2561"/>
                  </a:lnTo>
                  <a:lnTo>
                    <a:pt x="811" y="2610"/>
                  </a:lnTo>
                  <a:lnTo>
                    <a:pt x="888" y="2653"/>
                  </a:lnTo>
                  <a:lnTo>
                    <a:pt x="968" y="2692"/>
                  </a:lnTo>
                  <a:lnTo>
                    <a:pt x="1049" y="2724"/>
                  </a:lnTo>
                  <a:lnTo>
                    <a:pt x="1134" y="2753"/>
                  </a:lnTo>
                  <a:lnTo>
                    <a:pt x="1222" y="2774"/>
                  </a:lnTo>
                  <a:lnTo>
                    <a:pt x="1311" y="2791"/>
                  </a:lnTo>
                  <a:lnTo>
                    <a:pt x="1402" y="2800"/>
                  </a:lnTo>
                  <a:lnTo>
                    <a:pt x="1495" y="2803"/>
                  </a:lnTo>
                  <a:lnTo>
                    <a:pt x="1588" y="2800"/>
                  </a:lnTo>
                  <a:lnTo>
                    <a:pt x="1680" y="2791"/>
                  </a:lnTo>
                  <a:lnTo>
                    <a:pt x="1769" y="2774"/>
                  </a:lnTo>
                  <a:lnTo>
                    <a:pt x="1857" y="2753"/>
                  </a:lnTo>
                  <a:lnTo>
                    <a:pt x="1941" y="2725"/>
                  </a:lnTo>
                  <a:lnTo>
                    <a:pt x="2023" y="2692"/>
                  </a:lnTo>
                  <a:lnTo>
                    <a:pt x="2103" y="2654"/>
                  </a:lnTo>
                  <a:lnTo>
                    <a:pt x="2178" y="2610"/>
                  </a:lnTo>
                  <a:lnTo>
                    <a:pt x="2252" y="2562"/>
                  </a:lnTo>
                  <a:lnTo>
                    <a:pt x="2321" y="2509"/>
                  </a:lnTo>
                  <a:lnTo>
                    <a:pt x="2386" y="2452"/>
                  </a:lnTo>
                  <a:lnTo>
                    <a:pt x="2448" y="2389"/>
                  </a:lnTo>
                  <a:lnTo>
                    <a:pt x="2506" y="2324"/>
                  </a:lnTo>
                  <a:lnTo>
                    <a:pt x="2559" y="2254"/>
                  </a:lnTo>
                  <a:lnTo>
                    <a:pt x="2607" y="2182"/>
                  </a:lnTo>
                  <a:lnTo>
                    <a:pt x="2651" y="2105"/>
                  </a:lnTo>
                  <a:lnTo>
                    <a:pt x="2690" y="2027"/>
                  </a:lnTo>
                  <a:lnTo>
                    <a:pt x="2722" y="1944"/>
                  </a:lnTo>
                  <a:lnTo>
                    <a:pt x="2750" y="1859"/>
                  </a:lnTo>
                  <a:lnTo>
                    <a:pt x="2772" y="1772"/>
                  </a:lnTo>
                  <a:lnTo>
                    <a:pt x="2788" y="1683"/>
                  </a:lnTo>
                  <a:lnTo>
                    <a:pt x="2798" y="1592"/>
                  </a:lnTo>
                  <a:lnTo>
                    <a:pt x="1495" y="1592"/>
                  </a:lnTo>
                  <a:lnTo>
                    <a:pt x="1474" y="1590"/>
                  </a:lnTo>
                  <a:lnTo>
                    <a:pt x="1454" y="1583"/>
                  </a:lnTo>
                  <a:lnTo>
                    <a:pt x="1436" y="1571"/>
                  </a:lnTo>
                  <a:lnTo>
                    <a:pt x="1421" y="1556"/>
                  </a:lnTo>
                  <a:lnTo>
                    <a:pt x="1410" y="1539"/>
                  </a:lnTo>
                  <a:lnTo>
                    <a:pt x="1402" y="1518"/>
                  </a:lnTo>
                  <a:lnTo>
                    <a:pt x="1400" y="1497"/>
                  </a:lnTo>
                  <a:lnTo>
                    <a:pt x="1400" y="194"/>
                  </a:lnTo>
                  <a:close/>
                  <a:moveTo>
                    <a:pt x="1495" y="0"/>
                  </a:moveTo>
                  <a:lnTo>
                    <a:pt x="1517" y="3"/>
                  </a:lnTo>
                  <a:lnTo>
                    <a:pt x="1537" y="10"/>
                  </a:lnTo>
                  <a:lnTo>
                    <a:pt x="1555" y="21"/>
                  </a:lnTo>
                  <a:lnTo>
                    <a:pt x="1570" y="35"/>
                  </a:lnTo>
                  <a:lnTo>
                    <a:pt x="1581" y="53"/>
                  </a:lnTo>
                  <a:lnTo>
                    <a:pt x="1588" y="73"/>
                  </a:lnTo>
                  <a:lnTo>
                    <a:pt x="1590" y="96"/>
                  </a:lnTo>
                  <a:lnTo>
                    <a:pt x="1590" y="1402"/>
                  </a:lnTo>
                  <a:lnTo>
                    <a:pt x="2896" y="1402"/>
                  </a:lnTo>
                  <a:lnTo>
                    <a:pt x="2918" y="1404"/>
                  </a:lnTo>
                  <a:lnTo>
                    <a:pt x="2938" y="1411"/>
                  </a:lnTo>
                  <a:lnTo>
                    <a:pt x="2955" y="1422"/>
                  </a:lnTo>
                  <a:lnTo>
                    <a:pt x="2970" y="1438"/>
                  </a:lnTo>
                  <a:lnTo>
                    <a:pt x="2982" y="1455"/>
                  </a:lnTo>
                  <a:lnTo>
                    <a:pt x="2989" y="1475"/>
                  </a:lnTo>
                  <a:lnTo>
                    <a:pt x="2991" y="1497"/>
                  </a:lnTo>
                  <a:lnTo>
                    <a:pt x="2988" y="1595"/>
                  </a:lnTo>
                  <a:lnTo>
                    <a:pt x="2978" y="1692"/>
                  </a:lnTo>
                  <a:lnTo>
                    <a:pt x="2963" y="1786"/>
                  </a:lnTo>
                  <a:lnTo>
                    <a:pt x="2942" y="1879"/>
                  </a:lnTo>
                  <a:lnTo>
                    <a:pt x="2915" y="1970"/>
                  </a:lnTo>
                  <a:lnTo>
                    <a:pt x="2883" y="2057"/>
                  </a:lnTo>
                  <a:lnTo>
                    <a:pt x="2845" y="2142"/>
                  </a:lnTo>
                  <a:lnTo>
                    <a:pt x="2802" y="2225"/>
                  </a:lnTo>
                  <a:lnTo>
                    <a:pt x="2754" y="2303"/>
                  </a:lnTo>
                  <a:lnTo>
                    <a:pt x="2702" y="2380"/>
                  </a:lnTo>
                  <a:lnTo>
                    <a:pt x="2646" y="2453"/>
                  </a:lnTo>
                  <a:lnTo>
                    <a:pt x="2584" y="2521"/>
                  </a:lnTo>
                  <a:lnTo>
                    <a:pt x="2519" y="2586"/>
                  </a:lnTo>
                  <a:lnTo>
                    <a:pt x="2451" y="2648"/>
                  </a:lnTo>
                  <a:lnTo>
                    <a:pt x="2378" y="2704"/>
                  </a:lnTo>
                  <a:lnTo>
                    <a:pt x="2302" y="2756"/>
                  </a:lnTo>
                  <a:lnTo>
                    <a:pt x="2223" y="2804"/>
                  </a:lnTo>
                  <a:lnTo>
                    <a:pt x="2140" y="2847"/>
                  </a:lnTo>
                  <a:lnTo>
                    <a:pt x="2056" y="2885"/>
                  </a:lnTo>
                  <a:lnTo>
                    <a:pt x="1968" y="2917"/>
                  </a:lnTo>
                  <a:lnTo>
                    <a:pt x="1877" y="2944"/>
                  </a:lnTo>
                  <a:lnTo>
                    <a:pt x="1785" y="2965"/>
                  </a:lnTo>
                  <a:lnTo>
                    <a:pt x="1690" y="2981"/>
                  </a:lnTo>
                  <a:lnTo>
                    <a:pt x="1593" y="2990"/>
                  </a:lnTo>
                  <a:lnTo>
                    <a:pt x="1495" y="2993"/>
                  </a:lnTo>
                  <a:lnTo>
                    <a:pt x="1397" y="2990"/>
                  </a:lnTo>
                  <a:lnTo>
                    <a:pt x="1300" y="2981"/>
                  </a:lnTo>
                  <a:lnTo>
                    <a:pt x="1206" y="2965"/>
                  </a:lnTo>
                  <a:lnTo>
                    <a:pt x="1114" y="2944"/>
                  </a:lnTo>
                  <a:lnTo>
                    <a:pt x="1023" y="2917"/>
                  </a:lnTo>
                  <a:lnTo>
                    <a:pt x="935" y="2885"/>
                  </a:lnTo>
                  <a:lnTo>
                    <a:pt x="850" y="2847"/>
                  </a:lnTo>
                  <a:lnTo>
                    <a:pt x="768" y="2804"/>
                  </a:lnTo>
                  <a:lnTo>
                    <a:pt x="689" y="2756"/>
                  </a:lnTo>
                  <a:lnTo>
                    <a:pt x="612" y="2704"/>
                  </a:lnTo>
                  <a:lnTo>
                    <a:pt x="540" y="2648"/>
                  </a:lnTo>
                  <a:lnTo>
                    <a:pt x="472" y="2586"/>
                  </a:lnTo>
                  <a:lnTo>
                    <a:pt x="406" y="2521"/>
                  </a:lnTo>
                  <a:lnTo>
                    <a:pt x="345" y="2453"/>
                  </a:lnTo>
                  <a:lnTo>
                    <a:pt x="289" y="2380"/>
                  </a:lnTo>
                  <a:lnTo>
                    <a:pt x="237" y="2303"/>
                  </a:lnTo>
                  <a:lnTo>
                    <a:pt x="189" y="2225"/>
                  </a:lnTo>
                  <a:lnTo>
                    <a:pt x="146" y="2142"/>
                  </a:lnTo>
                  <a:lnTo>
                    <a:pt x="108" y="2057"/>
                  </a:lnTo>
                  <a:lnTo>
                    <a:pt x="76" y="1970"/>
                  </a:lnTo>
                  <a:lnTo>
                    <a:pt x="49" y="1879"/>
                  </a:lnTo>
                  <a:lnTo>
                    <a:pt x="28" y="1786"/>
                  </a:lnTo>
                  <a:lnTo>
                    <a:pt x="12" y="1692"/>
                  </a:lnTo>
                  <a:lnTo>
                    <a:pt x="3" y="1595"/>
                  </a:lnTo>
                  <a:lnTo>
                    <a:pt x="0" y="1497"/>
                  </a:lnTo>
                  <a:lnTo>
                    <a:pt x="3" y="1399"/>
                  </a:lnTo>
                  <a:lnTo>
                    <a:pt x="12" y="1302"/>
                  </a:lnTo>
                  <a:lnTo>
                    <a:pt x="28" y="1207"/>
                  </a:lnTo>
                  <a:lnTo>
                    <a:pt x="49" y="1115"/>
                  </a:lnTo>
                  <a:lnTo>
                    <a:pt x="76" y="1024"/>
                  </a:lnTo>
                  <a:lnTo>
                    <a:pt x="108" y="936"/>
                  </a:lnTo>
                  <a:lnTo>
                    <a:pt x="146" y="851"/>
                  </a:lnTo>
                  <a:lnTo>
                    <a:pt x="189" y="769"/>
                  </a:lnTo>
                  <a:lnTo>
                    <a:pt x="237" y="690"/>
                  </a:lnTo>
                  <a:lnTo>
                    <a:pt x="289" y="613"/>
                  </a:lnTo>
                  <a:lnTo>
                    <a:pt x="345" y="541"/>
                  </a:lnTo>
                  <a:lnTo>
                    <a:pt x="406" y="472"/>
                  </a:lnTo>
                  <a:lnTo>
                    <a:pt x="472" y="407"/>
                  </a:lnTo>
                  <a:lnTo>
                    <a:pt x="540" y="346"/>
                  </a:lnTo>
                  <a:lnTo>
                    <a:pt x="612" y="290"/>
                  </a:lnTo>
                  <a:lnTo>
                    <a:pt x="689" y="237"/>
                  </a:lnTo>
                  <a:lnTo>
                    <a:pt x="768" y="190"/>
                  </a:lnTo>
                  <a:lnTo>
                    <a:pt x="850" y="147"/>
                  </a:lnTo>
                  <a:lnTo>
                    <a:pt x="935" y="109"/>
                  </a:lnTo>
                  <a:lnTo>
                    <a:pt x="1023" y="76"/>
                  </a:lnTo>
                  <a:lnTo>
                    <a:pt x="1114" y="50"/>
                  </a:lnTo>
                  <a:lnTo>
                    <a:pt x="1206" y="28"/>
                  </a:lnTo>
                  <a:lnTo>
                    <a:pt x="1300" y="13"/>
                  </a:lnTo>
                  <a:lnTo>
                    <a:pt x="1397" y="4"/>
                  </a:lnTo>
                  <a:lnTo>
                    <a:pt x="1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16"/>
            <p:cNvSpPr>
              <a:spLocks noEditPoints="1"/>
            </p:cNvSpPr>
            <p:nvPr/>
          </p:nvSpPr>
          <p:spPr bwMode="auto">
            <a:xfrm>
              <a:off x="4672013" y="2700338"/>
              <a:ext cx="252412" cy="252413"/>
            </a:xfrm>
            <a:custGeom>
              <a:avLst/>
              <a:gdLst>
                <a:gd name="T0" fmla="*/ 190 w 1590"/>
                <a:gd name="T1" fmla="*/ 1402 h 1592"/>
                <a:gd name="T2" fmla="*/ 1388 w 1590"/>
                <a:gd name="T3" fmla="*/ 1318 h 1592"/>
                <a:gd name="T4" fmla="*/ 1353 w 1590"/>
                <a:gd name="T5" fmla="*/ 1152 h 1592"/>
                <a:gd name="T6" fmla="*/ 1298 w 1590"/>
                <a:gd name="T7" fmla="*/ 992 h 1592"/>
                <a:gd name="T8" fmla="*/ 1223 w 1590"/>
                <a:gd name="T9" fmla="*/ 841 h 1592"/>
                <a:gd name="T10" fmla="*/ 1128 w 1590"/>
                <a:gd name="T11" fmla="*/ 700 h 1592"/>
                <a:gd name="T12" fmla="*/ 1014 w 1590"/>
                <a:gd name="T13" fmla="*/ 571 h 1592"/>
                <a:gd name="T14" fmla="*/ 887 w 1590"/>
                <a:gd name="T15" fmla="*/ 460 h 1592"/>
                <a:gd name="T16" fmla="*/ 747 w 1590"/>
                <a:gd name="T17" fmla="*/ 367 h 1592"/>
                <a:gd name="T18" fmla="*/ 597 w 1590"/>
                <a:gd name="T19" fmla="*/ 292 h 1592"/>
                <a:gd name="T20" fmla="*/ 439 w 1590"/>
                <a:gd name="T21" fmla="*/ 237 h 1592"/>
                <a:gd name="T22" fmla="*/ 273 w 1590"/>
                <a:gd name="T23" fmla="*/ 203 h 1592"/>
                <a:gd name="T24" fmla="*/ 95 w 1590"/>
                <a:gd name="T25" fmla="*/ 0 h 1592"/>
                <a:gd name="T26" fmla="*/ 276 w 1590"/>
                <a:gd name="T27" fmla="*/ 11 h 1592"/>
                <a:gd name="T28" fmla="*/ 455 w 1590"/>
                <a:gd name="T29" fmla="*/ 44 h 1592"/>
                <a:gd name="T30" fmla="*/ 626 w 1590"/>
                <a:gd name="T31" fmla="*/ 98 h 1592"/>
                <a:gd name="T32" fmla="*/ 790 w 1590"/>
                <a:gd name="T33" fmla="*/ 173 h 1592"/>
                <a:gd name="T34" fmla="*/ 944 w 1590"/>
                <a:gd name="T35" fmla="*/ 266 h 1592"/>
                <a:gd name="T36" fmla="*/ 1087 w 1590"/>
                <a:gd name="T37" fmla="*/ 377 h 1592"/>
                <a:gd name="T38" fmla="*/ 1215 w 1590"/>
                <a:gd name="T39" fmla="*/ 507 h 1592"/>
                <a:gd name="T40" fmla="*/ 1327 w 1590"/>
                <a:gd name="T41" fmla="*/ 649 h 1592"/>
                <a:gd name="T42" fmla="*/ 1420 w 1590"/>
                <a:gd name="T43" fmla="*/ 803 h 1592"/>
                <a:gd name="T44" fmla="*/ 1492 w 1590"/>
                <a:gd name="T45" fmla="*/ 965 h 1592"/>
                <a:gd name="T46" fmla="*/ 1546 w 1590"/>
                <a:gd name="T47" fmla="*/ 1136 h 1592"/>
                <a:gd name="T48" fmla="*/ 1579 w 1590"/>
                <a:gd name="T49" fmla="*/ 1311 h 1592"/>
                <a:gd name="T50" fmla="*/ 1590 w 1590"/>
                <a:gd name="T51" fmla="*/ 1492 h 1592"/>
                <a:gd name="T52" fmla="*/ 1588 w 1590"/>
                <a:gd name="T53" fmla="*/ 1519 h 1592"/>
                <a:gd name="T54" fmla="*/ 1570 w 1590"/>
                <a:gd name="T55" fmla="*/ 1556 h 1592"/>
                <a:gd name="T56" fmla="*/ 1537 w 1590"/>
                <a:gd name="T57" fmla="*/ 1582 h 1592"/>
                <a:gd name="T58" fmla="*/ 1495 w 1590"/>
                <a:gd name="T59" fmla="*/ 1592 h 1592"/>
                <a:gd name="T60" fmla="*/ 72 w 1590"/>
                <a:gd name="T61" fmla="*/ 1589 h 1592"/>
                <a:gd name="T62" fmla="*/ 34 w 1590"/>
                <a:gd name="T63" fmla="*/ 1571 h 1592"/>
                <a:gd name="T64" fmla="*/ 9 w 1590"/>
                <a:gd name="T65" fmla="*/ 1539 h 1592"/>
                <a:gd name="T66" fmla="*/ 0 w 1590"/>
                <a:gd name="T67" fmla="*/ 1497 h 1592"/>
                <a:gd name="T68" fmla="*/ 2 w 1590"/>
                <a:gd name="T69" fmla="*/ 74 h 1592"/>
                <a:gd name="T70" fmla="*/ 20 w 1590"/>
                <a:gd name="T71" fmla="*/ 36 h 1592"/>
                <a:gd name="T72" fmla="*/ 53 w 1590"/>
                <a:gd name="T73" fmla="*/ 10 h 1592"/>
                <a:gd name="T74" fmla="*/ 95 w 1590"/>
                <a:gd name="T75" fmla="*/ 0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0" h="1592">
                  <a:moveTo>
                    <a:pt x="190" y="194"/>
                  </a:moveTo>
                  <a:lnTo>
                    <a:pt x="190" y="1402"/>
                  </a:lnTo>
                  <a:lnTo>
                    <a:pt x="1396" y="1402"/>
                  </a:lnTo>
                  <a:lnTo>
                    <a:pt x="1388" y="1318"/>
                  </a:lnTo>
                  <a:lnTo>
                    <a:pt x="1373" y="1234"/>
                  </a:lnTo>
                  <a:lnTo>
                    <a:pt x="1353" y="1152"/>
                  </a:lnTo>
                  <a:lnTo>
                    <a:pt x="1329" y="1070"/>
                  </a:lnTo>
                  <a:lnTo>
                    <a:pt x="1298" y="992"/>
                  </a:lnTo>
                  <a:lnTo>
                    <a:pt x="1262" y="915"/>
                  </a:lnTo>
                  <a:lnTo>
                    <a:pt x="1223" y="841"/>
                  </a:lnTo>
                  <a:lnTo>
                    <a:pt x="1178" y="768"/>
                  </a:lnTo>
                  <a:lnTo>
                    <a:pt x="1128" y="700"/>
                  </a:lnTo>
                  <a:lnTo>
                    <a:pt x="1072" y="633"/>
                  </a:lnTo>
                  <a:lnTo>
                    <a:pt x="1014" y="571"/>
                  </a:lnTo>
                  <a:lnTo>
                    <a:pt x="952" y="513"/>
                  </a:lnTo>
                  <a:lnTo>
                    <a:pt x="887" y="460"/>
                  </a:lnTo>
                  <a:lnTo>
                    <a:pt x="818" y="411"/>
                  </a:lnTo>
                  <a:lnTo>
                    <a:pt x="747" y="367"/>
                  </a:lnTo>
                  <a:lnTo>
                    <a:pt x="673" y="327"/>
                  </a:lnTo>
                  <a:lnTo>
                    <a:pt x="597" y="292"/>
                  </a:lnTo>
                  <a:lnTo>
                    <a:pt x="518" y="263"/>
                  </a:lnTo>
                  <a:lnTo>
                    <a:pt x="439" y="237"/>
                  </a:lnTo>
                  <a:lnTo>
                    <a:pt x="357" y="218"/>
                  </a:lnTo>
                  <a:lnTo>
                    <a:pt x="273" y="203"/>
                  </a:lnTo>
                  <a:lnTo>
                    <a:pt x="190" y="194"/>
                  </a:lnTo>
                  <a:close/>
                  <a:moveTo>
                    <a:pt x="95" y="0"/>
                  </a:moveTo>
                  <a:lnTo>
                    <a:pt x="185" y="3"/>
                  </a:lnTo>
                  <a:lnTo>
                    <a:pt x="276" y="11"/>
                  </a:lnTo>
                  <a:lnTo>
                    <a:pt x="366" y="26"/>
                  </a:lnTo>
                  <a:lnTo>
                    <a:pt x="455" y="44"/>
                  </a:lnTo>
                  <a:lnTo>
                    <a:pt x="542" y="69"/>
                  </a:lnTo>
                  <a:lnTo>
                    <a:pt x="626" y="98"/>
                  </a:lnTo>
                  <a:lnTo>
                    <a:pt x="709" y="133"/>
                  </a:lnTo>
                  <a:lnTo>
                    <a:pt x="790" y="173"/>
                  </a:lnTo>
                  <a:lnTo>
                    <a:pt x="868" y="217"/>
                  </a:lnTo>
                  <a:lnTo>
                    <a:pt x="944" y="266"/>
                  </a:lnTo>
                  <a:lnTo>
                    <a:pt x="1017" y="319"/>
                  </a:lnTo>
                  <a:lnTo>
                    <a:pt x="1087" y="377"/>
                  </a:lnTo>
                  <a:lnTo>
                    <a:pt x="1153" y="439"/>
                  </a:lnTo>
                  <a:lnTo>
                    <a:pt x="1215" y="507"/>
                  </a:lnTo>
                  <a:lnTo>
                    <a:pt x="1274" y="576"/>
                  </a:lnTo>
                  <a:lnTo>
                    <a:pt x="1327" y="649"/>
                  </a:lnTo>
                  <a:lnTo>
                    <a:pt x="1376" y="724"/>
                  </a:lnTo>
                  <a:lnTo>
                    <a:pt x="1420" y="803"/>
                  </a:lnTo>
                  <a:lnTo>
                    <a:pt x="1458" y="882"/>
                  </a:lnTo>
                  <a:lnTo>
                    <a:pt x="1492" y="965"/>
                  </a:lnTo>
                  <a:lnTo>
                    <a:pt x="1522" y="1050"/>
                  </a:lnTo>
                  <a:lnTo>
                    <a:pt x="1546" y="1136"/>
                  </a:lnTo>
                  <a:lnTo>
                    <a:pt x="1564" y="1224"/>
                  </a:lnTo>
                  <a:lnTo>
                    <a:pt x="1579" y="1311"/>
                  </a:lnTo>
                  <a:lnTo>
                    <a:pt x="1587" y="1401"/>
                  </a:lnTo>
                  <a:lnTo>
                    <a:pt x="1590" y="1492"/>
                  </a:lnTo>
                  <a:lnTo>
                    <a:pt x="1590" y="1497"/>
                  </a:lnTo>
                  <a:lnTo>
                    <a:pt x="1588" y="1519"/>
                  </a:lnTo>
                  <a:lnTo>
                    <a:pt x="1581" y="1539"/>
                  </a:lnTo>
                  <a:lnTo>
                    <a:pt x="1570" y="1556"/>
                  </a:lnTo>
                  <a:lnTo>
                    <a:pt x="1554" y="1571"/>
                  </a:lnTo>
                  <a:lnTo>
                    <a:pt x="1537" y="1582"/>
                  </a:lnTo>
                  <a:lnTo>
                    <a:pt x="1517" y="1589"/>
                  </a:lnTo>
                  <a:lnTo>
                    <a:pt x="1495" y="1592"/>
                  </a:lnTo>
                  <a:lnTo>
                    <a:pt x="95" y="1592"/>
                  </a:lnTo>
                  <a:lnTo>
                    <a:pt x="72" y="1589"/>
                  </a:lnTo>
                  <a:lnTo>
                    <a:pt x="53" y="1582"/>
                  </a:lnTo>
                  <a:lnTo>
                    <a:pt x="34" y="1571"/>
                  </a:lnTo>
                  <a:lnTo>
                    <a:pt x="20" y="1556"/>
                  </a:lnTo>
                  <a:lnTo>
                    <a:pt x="9" y="1539"/>
                  </a:lnTo>
                  <a:lnTo>
                    <a:pt x="2" y="1519"/>
                  </a:lnTo>
                  <a:lnTo>
                    <a:pt x="0" y="1497"/>
                  </a:lnTo>
                  <a:lnTo>
                    <a:pt x="0" y="95"/>
                  </a:lnTo>
                  <a:lnTo>
                    <a:pt x="2" y="74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4" y="22"/>
                  </a:lnTo>
                  <a:lnTo>
                    <a:pt x="53" y="10"/>
                  </a:lnTo>
                  <a:lnTo>
                    <a:pt x="72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5" name="Freeform 121"/>
          <p:cNvSpPr>
            <a:spLocks noEditPoints="1"/>
          </p:cNvSpPr>
          <p:nvPr/>
        </p:nvSpPr>
        <p:spPr bwMode="auto">
          <a:xfrm>
            <a:off x="3480383" y="2709133"/>
            <a:ext cx="544513" cy="514350"/>
          </a:xfrm>
          <a:custGeom>
            <a:avLst/>
            <a:gdLst>
              <a:gd name="T0" fmla="*/ 2346 w 3432"/>
              <a:gd name="T1" fmla="*/ 286 h 3240"/>
              <a:gd name="T2" fmla="*/ 2189 w 3432"/>
              <a:gd name="T3" fmla="*/ 442 h 3240"/>
              <a:gd name="T4" fmla="*/ 2056 w 3432"/>
              <a:gd name="T5" fmla="*/ 447 h 3240"/>
              <a:gd name="T6" fmla="*/ 1823 w 3432"/>
              <a:gd name="T7" fmla="*/ 402 h 3240"/>
              <a:gd name="T8" fmla="*/ 1417 w 3432"/>
              <a:gd name="T9" fmla="*/ 400 h 3240"/>
              <a:gd name="T10" fmla="*/ 816 w 3432"/>
              <a:gd name="T11" fmla="*/ 599 h 3240"/>
              <a:gd name="T12" fmla="*/ 385 w 3432"/>
              <a:gd name="T13" fmla="*/ 999 h 3240"/>
              <a:gd name="T14" fmla="*/ 194 w 3432"/>
              <a:gd name="T15" fmla="*/ 1535 h 3240"/>
              <a:gd name="T16" fmla="*/ 222 w 3432"/>
              <a:gd name="T17" fmla="*/ 1876 h 3240"/>
              <a:gd name="T18" fmla="*/ 315 w 3432"/>
              <a:gd name="T19" fmla="*/ 2123 h 3240"/>
              <a:gd name="T20" fmla="*/ 591 w 3432"/>
              <a:gd name="T21" fmla="*/ 2528 h 3240"/>
              <a:gd name="T22" fmla="*/ 751 w 3432"/>
              <a:gd name="T23" fmla="*/ 2851 h 3240"/>
              <a:gd name="T24" fmla="*/ 1280 w 3432"/>
              <a:gd name="T25" fmla="*/ 3050 h 3240"/>
              <a:gd name="T26" fmla="*/ 1348 w 3432"/>
              <a:gd name="T27" fmla="*/ 2838 h 3240"/>
              <a:gd name="T28" fmla="*/ 1780 w 3432"/>
              <a:gd name="T29" fmla="*/ 2841 h 3240"/>
              <a:gd name="T30" fmla="*/ 1884 w 3432"/>
              <a:gd name="T31" fmla="*/ 2915 h 3240"/>
              <a:gd name="T32" fmla="*/ 2399 w 3432"/>
              <a:gd name="T33" fmla="*/ 2860 h 3240"/>
              <a:gd name="T34" fmla="*/ 2521 w 3432"/>
              <a:gd name="T35" fmla="*/ 2585 h 3240"/>
              <a:gd name="T36" fmla="*/ 2685 w 3432"/>
              <a:gd name="T37" fmla="*/ 2418 h 3240"/>
              <a:gd name="T38" fmla="*/ 2978 w 3432"/>
              <a:gd name="T39" fmla="*/ 1935 h 3240"/>
              <a:gd name="T40" fmla="*/ 3179 w 3432"/>
              <a:gd name="T41" fmla="*/ 1868 h 3240"/>
              <a:gd name="T42" fmla="*/ 3244 w 3432"/>
              <a:gd name="T43" fmla="*/ 1804 h 3240"/>
              <a:gd name="T44" fmla="*/ 3180 w 3432"/>
              <a:gd name="T45" fmla="*/ 1350 h 3240"/>
              <a:gd name="T46" fmla="*/ 2973 w 3432"/>
              <a:gd name="T47" fmla="*/ 1284 h 3240"/>
              <a:gd name="T48" fmla="*/ 2694 w 3432"/>
              <a:gd name="T49" fmla="*/ 829 h 3240"/>
              <a:gd name="T50" fmla="*/ 2527 w 3432"/>
              <a:gd name="T51" fmla="*/ 593 h 3240"/>
              <a:gd name="T52" fmla="*/ 2621 w 3432"/>
              <a:gd name="T53" fmla="*/ 192 h 3240"/>
              <a:gd name="T54" fmla="*/ 2651 w 3432"/>
              <a:gd name="T55" fmla="*/ 2 h 3240"/>
              <a:gd name="T56" fmla="*/ 2801 w 3432"/>
              <a:gd name="T57" fmla="*/ 130 h 3240"/>
              <a:gd name="T58" fmla="*/ 2735 w 3432"/>
              <a:gd name="T59" fmla="*/ 381 h 3240"/>
              <a:gd name="T60" fmla="*/ 2851 w 3432"/>
              <a:gd name="T61" fmla="*/ 718 h 3240"/>
              <a:gd name="T62" fmla="*/ 3179 w 3432"/>
              <a:gd name="T63" fmla="*/ 1158 h 3240"/>
              <a:gd name="T64" fmla="*/ 3392 w 3432"/>
              <a:gd name="T65" fmla="*/ 1273 h 3240"/>
              <a:gd name="T66" fmla="*/ 3421 w 3432"/>
              <a:gd name="T67" fmla="*/ 1877 h 3240"/>
              <a:gd name="T68" fmla="*/ 3251 w 3432"/>
              <a:gd name="T69" fmla="*/ 2047 h 3240"/>
              <a:gd name="T70" fmla="*/ 2981 w 3432"/>
              <a:gd name="T71" fmla="*/ 2357 h 3240"/>
              <a:gd name="T72" fmla="*/ 2746 w 3432"/>
              <a:gd name="T73" fmla="*/ 2622 h 3240"/>
              <a:gd name="T74" fmla="*/ 2599 w 3432"/>
              <a:gd name="T75" fmla="*/ 2834 h 3240"/>
              <a:gd name="T76" fmla="*/ 2578 w 3432"/>
              <a:gd name="T77" fmla="*/ 3090 h 3240"/>
              <a:gd name="T78" fmla="*/ 2433 w 3432"/>
              <a:gd name="T79" fmla="*/ 3237 h 3240"/>
              <a:gd name="T80" fmla="*/ 1738 w 3432"/>
              <a:gd name="T81" fmla="*/ 3175 h 3240"/>
              <a:gd name="T82" fmla="*/ 1545 w 3432"/>
              <a:gd name="T83" fmla="*/ 3038 h 3240"/>
              <a:gd name="T84" fmla="*/ 1405 w 3432"/>
              <a:gd name="T85" fmla="*/ 3197 h 3240"/>
              <a:gd name="T86" fmla="*/ 701 w 3432"/>
              <a:gd name="T87" fmla="*/ 3227 h 3240"/>
              <a:gd name="T88" fmla="*/ 584 w 3432"/>
              <a:gd name="T89" fmla="*/ 3063 h 3240"/>
              <a:gd name="T90" fmla="*/ 543 w 3432"/>
              <a:gd name="T91" fmla="*/ 2824 h 3240"/>
              <a:gd name="T92" fmla="*/ 314 w 3432"/>
              <a:gd name="T93" fmla="*/ 2498 h 3240"/>
              <a:gd name="T94" fmla="*/ 56 w 3432"/>
              <a:gd name="T95" fmla="*/ 1995 h 3240"/>
              <a:gd name="T96" fmla="*/ 8 w 3432"/>
              <a:gd name="T97" fmla="*/ 1766 h 3240"/>
              <a:gd name="T98" fmla="*/ 73 w 3432"/>
              <a:gd name="T99" fmla="*/ 1192 h 3240"/>
              <a:gd name="T100" fmla="*/ 408 w 3432"/>
              <a:gd name="T101" fmla="*/ 673 h 3240"/>
              <a:gd name="T102" fmla="*/ 952 w 3432"/>
              <a:gd name="T103" fmla="*/ 322 h 3240"/>
              <a:gd name="T104" fmla="*/ 1608 w 3432"/>
              <a:gd name="T105" fmla="*/ 198 h 3240"/>
              <a:gd name="T106" fmla="*/ 1918 w 3432"/>
              <a:gd name="T107" fmla="*/ 220 h 3240"/>
              <a:gd name="T108" fmla="*/ 2143 w 3432"/>
              <a:gd name="T109" fmla="*/ 203 h 3240"/>
              <a:gd name="T110" fmla="*/ 2424 w 3432"/>
              <a:gd name="T111" fmla="*/ 4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32" h="3240">
                <a:moveTo>
                  <a:pt x="2621" y="192"/>
                </a:moveTo>
                <a:lnTo>
                  <a:pt x="2564" y="200"/>
                </a:lnTo>
                <a:lnTo>
                  <a:pt x="2512" y="213"/>
                </a:lnTo>
                <a:lnTo>
                  <a:pt x="2465" y="228"/>
                </a:lnTo>
                <a:lnTo>
                  <a:pt x="2422" y="245"/>
                </a:lnTo>
                <a:lnTo>
                  <a:pt x="2382" y="264"/>
                </a:lnTo>
                <a:lnTo>
                  <a:pt x="2346" y="286"/>
                </a:lnTo>
                <a:lnTo>
                  <a:pt x="2314" y="308"/>
                </a:lnTo>
                <a:lnTo>
                  <a:pt x="2286" y="331"/>
                </a:lnTo>
                <a:lnTo>
                  <a:pt x="2261" y="355"/>
                </a:lnTo>
                <a:lnTo>
                  <a:pt x="2238" y="379"/>
                </a:lnTo>
                <a:lnTo>
                  <a:pt x="2219" y="403"/>
                </a:lnTo>
                <a:lnTo>
                  <a:pt x="2203" y="426"/>
                </a:lnTo>
                <a:lnTo>
                  <a:pt x="2189" y="442"/>
                </a:lnTo>
                <a:lnTo>
                  <a:pt x="2173" y="454"/>
                </a:lnTo>
                <a:lnTo>
                  <a:pt x="2156" y="462"/>
                </a:lnTo>
                <a:lnTo>
                  <a:pt x="2137" y="467"/>
                </a:lnTo>
                <a:lnTo>
                  <a:pt x="2117" y="468"/>
                </a:lnTo>
                <a:lnTo>
                  <a:pt x="2097" y="465"/>
                </a:lnTo>
                <a:lnTo>
                  <a:pt x="2079" y="456"/>
                </a:lnTo>
                <a:lnTo>
                  <a:pt x="2056" y="447"/>
                </a:lnTo>
                <a:lnTo>
                  <a:pt x="2029" y="437"/>
                </a:lnTo>
                <a:lnTo>
                  <a:pt x="1996" y="429"/>
                </a:lnTo>
                <a:lnTo>
                  <a:pt x="1962" y="422"/>
                </a:lnTo>
                <a:lnTo>
                  <a:pt x="1926" y="414"/>
                </a:lnTo>
                <a:lnTo>
                  <a:pt x="1890" y="409"/>
                </a:lnTo>
                <a:lnTo>
                  <a:pt x="1856" y="405"/>
                </a:lnTo>
                <a:lnTo>
                  <a:pt x="1823" y="402"/>
                </a:lnTo>
                <a:lnTo>
                  <a:pt x="1795" y="400"/>
                </a:lnTo>
                <a:lnTo>
                  <a:pt x="1793" y="399"/>
                </a:lnTo>
                <a:lnTo>
                  <a:pt x="1791" y="399"/>
                </a:lnTo>
                <a:lnTo>
                  <a:pt x="1700" y="391"/>
                </a:lnTo>
                <a:lnTo>
                  <a:pt x="1608" y="389"/>
                </a:lnTo>
                <a:lnTo>
                  <a:pt x="1512" y="391"/>
                </a:lnTo>
                <a:lnTo>
                  <a:pt x="1417" y="400"/>
                </a:lnTo>
                <a:lnTo>
                  <a:pt x="1324" y="414"/>
                </a:lnTo>
                <a:lnTo>
                  <a:pt x="1232" y="433"/>
                </a:lnTo>
                <a:lnTo>
                  <a:pt x="1144" y="457"/>
                </a:lnTo>
                <a:lnTo>
                  <a:pt x="1057" y="485"/>
                </a:lnTo>
                <a:lnTo>
                  <a:pt x="974" y="519"/>
                </a:lnTo>
                <a:lnTo>
                  <a:pt x="893" y="557"/>
                </a:lnTo>
                <a:lnTo>
                  <a:pt x="816" y="599"/>
                </a:lnTo>
                <a:lnTo>
                  <a:pt x="743" y="645"/>
                </a:lnTo>
                <a:lnTo>
                  <a:pt x="672" y="696"/>
                </a:lnTo>
                <a:lnTo>
                  <a:pt x="607" y="749"/>
                </a:lnTo>
                <a:lnTo>
                  <a:pt x="544" y="807"/>
                </a:lnTo>
                <a:lnTo>
                  <a:pt x="487" y="867"/>
                </a:lnTo>
                <a:lnTo>
                  <a:pt x="434" y="932"/>
                </a:lnTo>
                <a:lnTo>
                  <a:pt x="385" y="999"/>
                </a:lnTo>
                <a:lnTo>
                  <a:pt x="341" y="1069"/>
                </a:lnTo>
                <a:lnTo>
                  <a:pt x="302" y="1141"/>
                </a:lnTo>
                <a:lnTo>
                  <a:pt x="269" y="1216"/>
                </a:lnTo>
                <a:lnTo>
                  <a:pt x="242" y="1292"/>
                </a:lnTo>
                <a:lnTo>
                  <a:pt x="220" y="1371"/>
                </a:lnTo>
                <a:lnTo>
                  <a:pt x="203" y="1453"/>
                </a:lnTo>
                <a:lnTo>
                  <a:pt x="194" y="1535"/>
                </a:lnTo>
                <a:lnTo>
                  <a:pt x="191" y="1619"/>
                </a:lnTo>
                <a:lnTo>
                  <a:pt x="194" y="1704"/>
                </a:lnTo>
                <a:lnTo>
                  <a:pt x="204" y="1789"/>
                </a:lnTo>
                <a:lnTo>
                  <a:pt x="221" y="1872"/>
                </a:lnTo>
                <a:lnTo>
                  <a:pt x="221" y="1873"/>
                </a:lnTo>
                <a:lnTo>
                  <a:pt x="221" y="1875"/>
                </a:lnTo>
                <a:lnTo>
                  <a:pt x="222" y="1876"/>
                </a:lnTo>
                <a:lnTo>
                  <a:pt x="239" y="1938"/>
                </a:lnTo>
                <a:lnTo>
                  <a:pt x="260" y="2000"/>
                </a:lnTo>
                <a:lnTo>
                  <a:pt x="285" y="2060"/>
                </a:lnTo>
                <a:lnTo>
                  <a:pt x="313" y="2120"/>
                </a:lnTo>
                <a:lnTo>
                  <a:pt x="314" y="2121"/>
                </a:lnTo>
                <a:lnTo>
                  <a:pt x="314" y="2122"/>
                </a:lnTo>
                <a:lnTo>
                  <a:pt x="315" y="2123"/>
                </a:lnTo>
                <a:lnTo>
                  <a:pt x="349" y="2194"/>
                </a:lnTo>
                <a:lnTo>
                  <a:pt x="386" y="2261"/>
                </a:lnTo>
                <a:lnTo>
                  <a:pt x="424" y="2323"/>
                </a:lnTo>
                <a:lnTo>
                  <a:pt x="465" y="2381"/>
                </a:lnTo>
                <a:lnTo>
                  <a:pt x="507" y="2434"/>
                </a:lnTo>
                <a:lnTo>
                  <a:pt x="550" y="2482"/>
                </a:lnTo>
                <a:lnTo>
                  <a:pt x="591" y="2528"/>
                </a:lnTo>
                <a:lnTo>
                  <a:pt x="626" y="2575"/>
                </a:lnTo>
                <a:lnTo>
                  <a:pt x="658" y="2622"/>
                </a:lnTo>
                <a:lnTo>
                  <a:pt x="684" y="2670"/>
                </a:lnTo>
                <a:lnTo>
                  <a:pt x="706" y="2717"/>
                </a:lnTo>
                <a:lnTo>
                  <a:pt x="724" y="2764"/>
                </a:lnTo>
                <a:lnTo>
                  <a:pt x="739" y="2809"/>
                </a:lnTo>
                <a:lnTo>
                  <a:pt x="751" y="2851"/>
                </a:lnTo>
                <a:lnTo>
                  <a:pt x="759" y="2891"/>
                </a:lnTo>
                <a:lnTo>
                  <a:pt x="765" y="2929"/>
                </a:lnTo>
                <a:lnTo>
                  <a:pt x="770" y="2962"/>
                </a:lnTo>
                <a:lnTo>
                  <a:pt x="772" y="2991"/>
                </a:lnTo>
                <a:lnTo>
                  <a:pt x="775" y="3015"/>
                </a:lnTo>
                <a:lnTo>
                  <a:pt x="775" y="3050"/>
                </a:lnTo>
                <a:lnTo>
                  <a:pt x="1280" y="3050"/>
                </a:lnTo>
                <a:lnTo>
                  <a:pt x="1280" y="2930"/>
                </a:lnTo>
                <a:lnTo>
                  <a:pt x="1282" y="2909"/>
                </a:lnTo>
                <a:lnTo>
                  <a:pt x="1288" y="2890"/>
                </a:lnTo>
                <a:lnTo>
                  <a:pt x="1299" y="2872"/>
                </a:lnTo>
                <a:lnTo>
                  <a:pt x="1312" y="2858"/>
                </a:lnTo>
                <a:lnTo>
                  <a:pt x="1329" y="2846"/>
                </a:lnTo>
                <a:lnTo>
                  <a:pt x="1348" y="2838"/>
                </a:lnTo>
                <a:lnTo>
                  <a:pt x="1368" y="2835"/>
                </a:lnTo>
                <a:lnTo>
                  <a:pt x="1387" y="2835"/>
                </a:lnTo>
                <a:lnTo>
                  <a:pt x="1460" y="2843"/>
                </a:lnTo>
                <a:lnTo>
                  <a:pt x="1534" y="2848"/>
                </a:lnTo>
                <a:lnTo>
                  <a:pt x="1608" y="2849"/>
                </a:lnTo>
                <a:lnTo>
                  <a:pt x="1694" y="2847"/>
                </a:lnTo>
                <a:lnTo>
                  <a:pt x="1780" y="2841"/>
                </a:lnTo>
                <a:lnTo>
                  <a:pt x="1800" y="2841"/>
                </a:lnTo>
                <a:lnTo>
                  <a:pt x="1820" y="2844"/>
                </a:lnTo>
                <a:lnTo>
                  <a:pt x="1838" y="2852"/>
                </a:lnTo>
                <a:lnTo>
                  <a:pt x="1853" y="2865"/>
                </a:lnTo>
                <a:lnTo>
                  <a:pt x="1867" y="2880"/>
                </a:lnTo>
                <a:lnTo>
                  <a:pt x="1877" y="2896"/>
                </a:lnTo>
                <a:lnTo>
                  <a:pt x="1884" y="2915"/>
                </a:lnTo>
                <a:lnTo>
                  <a:pt x="1886" y="2935"/>
                </a:lnTo>
                <a:lnTo>
                  <a:pt x="1886" y="3050"/>
                </a:lnTo>
                <a:lnTo>
                  <a:pt x="2392" y="3050"/>
                </a:lnTo>
                <a:lnTo>
                  <a:pt x="2392" y="2928"/>
                </a:lnTo>
                <a:lnTo>
                  <a:pt x="2393" y="2910"/>
                </a:lnTo>
                <a:lnTo>
                  <a:pt x="2395" y="2887"/>
                </a:lnTo>
                <a:lnTo>
                  <a:pt x="2399" y="2860"/>
                </a:lnTo>
                <a:lnTo>
                  <a:pt x="2405" y="2828"/>
                </a:lnTo>
                <a:lnTo>
                  <a:pt x="2414" y="2793"/>
                </a:lnTo>
                <a:lnTo>
                  <a:pt x="2427" y="2755"/>
                </a:lnTo>
                <a:lnTo>
                  <a:pt x="2442" y="2715"/>
                </a:lnTo>
                <a:lnTo>
                  <a:pt x="2463" y="2672"/>
                </a:lnTo>
                <a:lnTo>
                  <a:pt x="2489" y="2629"/>
                </a:lnTo>
                <a:lnTo>
                  <a:pt x="2521" y="2585"/>
                </a:lnTo>
                <a:lnTo>
                  <a:pt x="2557" y="2541"/>
                </a:lnTo>
                <a:lnTo>
                  <a:pt x="2601" y="2498"/>
                </a:lnTo>
                <a:lnTo>
                  <a:pt x="2603" y="2496"/>
                </a:lnTo>
                <a:lnTo>
                  <a:pt x="2622" y="2479"/>
                </a:lnTo>
                <a:lnTo>
                  <a:pt x="2623" y="2479"/>
                </a:lnTo>
                <a:lnTo>
                  <a:pt x="2624" y="2477"/>
                </a:lnTo>
                <a:lnTo>
                  <a:pt x="2685" y="2418"/>
                </a:lnTo>
                <a:lnTo>
                  <a:pt x="2743" y="2357"/>
                </a:lnTo>
                <a:lnTo>
                  <a:pt x="2795" y="2292"/>
                </a:lnTo>
                <a:lnTo>
                  <a:pt x="2842" y="2225"/>
                </a:lnTo>
                <a:lnTo>
                  <a:pt x="2884" y="2155"/>
                </a:lnTo>
                <a:lnTo>
                  <a:pt x="2921" y="2084"/>
                </a:lnTo>
                <a:lnTo>
                  <a:pt x="2952" y="2010"/>
                </a:lnTo>
                <a:lnTo>
                  <a:pt x="2978" y="1935"/>
                </a:lnTo>
                <a:lnTo>
                  <a:pt x="2987" y="1916"/>
                </a:lnTo>
                <a:lnTo>
                  <a:pt x="2998" y="1900"/>
                </a:lnTo>
                <a:lnTo>
                  <a:pt x="3013" y="1887"/>
                </a:lnTo>
                <a:lnTo>
                  <a:pt x="3030" y="1877"/>
                </a:lnTo>
                <a:lnTo>
                  <a:pt x="3049" y="1870"/>
                </a:lnTo>
                <a:lnTo>
                  <a:pt x="3070" y="1868"/>
                </a:lnTo>
                <a:lnTo>
                  <a:pt x="3179" y="1868"/>
                </a:lnTo>
                <a:lnTo>
                  <a:pt x="3196" y="1866"/>
                </a:lnTo>
                <a:lnTo>
                  <a:pt x="3212" y="1859"/>
                </a:lnTo>
                <a:lnTo>
                  <a:pt x="3224" y="1849"/>
                </a:lnTo>
                <a:lnTo>
                  <a:pt x="3235" y="1836"/>
                </a:lnTo>
                <a:lnTo>
                  <a:pt x="3241" y="1821"/>
                </a:lnTo>
                <a:lnTo>
                  <a:pt x="3243" y="1804"/>
                </a:lnTo>
                <a:lnTo>
                  <a:pt x="3244" y="1804"/>
                </a:lnTo>
                <a:lnTo>
                  <a:pt x="3244" y="1413"/>
                </a:lnTo>
                <a:lnTo>
                  <a:pt x="3242" y="1397"/>
                </a:lnTo>
                <a:lnTo>
                  <a:pt x="3236" y="1381"/>
                </a:lnTo>
                <a:lnTo>
                  <a:pt x="3225" y="1368"/>
                </a:lnTo>
                <a:lnTo>
                  <a:pt x="3212" y="1358"/>
                </a:lnTo>
                <a:lnTo>
                  <a:pt x="3197" y="1352"/>
                </a:lnTo>
                <a:lnTo>
                  <a:pt x="3180" y="1350"/>
                </a:lnTo>
                <a:lnTo>
                  <a:pt x="3063" y="1350"/>
                </a:lnTo>
                <a:lnTo>
                  <a:pt x="3043" y="1347"/>
                </a:lnTo>
                <a:lnTo>
                  <a:pt x="3024" y="1341"/>
                </a:lnTo>
                <a:lnTo>
                  <a:pt x="3007" y="1331"/>
                </a:lnTo>
                <a:lnTo>
                  <a:pt x="2993" y="1318"/>
                </a:lnTo>
                <a:lnTo>
                  <a:pt x="2981" y="1303"/>
                </a:lnTo>
                <a:lnTo>
                  <a:pt x="2973" y="1284"/>
                </a:lnTo>
                <a:lnTo>
                  <a:pt x="2947" y="1213"/>
                </a:lnTo>
                <a:lnTo>
                  <a:pt x="2917" y="1144"/>
                </a:lnTo>
                <a:lnTo>
                  <a:pt x="2880" y="1076"/>
                </a:lnTo>
                <a:lnTo>
                  <a:pt x="2841" y="1011"/>
                </a:lnTo>
                <a:lnTo>
                  <a:pt x="2796" y="948"/>
                </a:lnTo>
                <a:lnTo>
                  <a:pt x="2747" y="887"/>
                </a:lnTo>
                <a:lnTo>
                  <a:pt x="2694" y="829"/>
                </a:lnTo>
                <a:lnTo>
                  <a:pt x="2636" y="772"/>
                </a:lnTo>
                <a:lnTo>
                  <a:pt x="2575" y="720"/>
                </a:lnTo>
                <a:lnTo>
                  <a:pt x="2560" y="706"/>
                </a:lnTo>
                <a:lnTo>
                  <a:pt x="2550" y="688"/>
                </a:lnTo>
                <a:lnTo>
                  <a:pt x="2542" y="669"/>
                </a:lnTo>
                <a:lnTo>
                  <a:pt x="2539" y="649"/>
                </a:lnTo>
                <a:lnTo>
                  <a:pt x="2527" y="593"/>
                </a:lnTo>
                <a:lnTo>
                  <a:pt x="2522" y="537"/>
                </a:lnTo>
                <a:lnTo>
                  <a:pt x="2522" y="480"/>
                </a:lnTo>
                <a:lnTo>
                  <a:pt x="2529" y="422"/>
                </a:lnTo>
                <a:lnTo>
                  <a:pt x="2542" y="364"/>
                </a:lnTo>
                <a:lnTo>
                  <a:pt x="2562" y="307"/>
                </a:lnTo>
                <a:lnTo>
                  <a:pt x="2588" y="248"/>
                </a:lnTo>
                <a:lnTo>
                  <a:pt x="2621" y="192"/>
                </a:lnTo>
                <a:close/>
                <a:moveTo>
                  <a:pt x="2609" y="95"/>
                </a:moveTo>
                <a:lnTo>
                  <a:pt x="2621" y="189"/>
                </a:lnTo>
                <a:lnTo>
                  <a:pt x="2621" y="189"/>
                </a:lnTo>
                <a:lnTo>
                  <a:pt x="2622" y="189"/>
                </a:lnTo>
                <a:lnTo>
                  <a:pt x="2609" y="95"/>
                </a:lnTo>
                <a:close/>
                <a:moveTo>
                  <a:pt x="2622" y="0"/>
                </a:moveTo>
                <a:lnTo>
                  <a:pt x="2651" y="2"/>
                </a:lnTo>
                <a:lnTo>
                  <a:pt x="2679" y="8"/>
                </a:lnTo>
                <a:lnTo>
                  <a:pt x="2705" y="20"/>
                </a:lnTo>
                <a:lnTo>
                  <a:pt x="2729" y="33"/>
                </a:lnTo>
                <a:lnTo>
                  <a:pt x="2752" y="52"/>
                </a:lnTo>
                <a:lnTo>
                  <a:pt x="2771" y="73"/>
                </a:lnTo>
                <a:lnTo>
                  <a:pt x="2787" y="98"/>
                </a:lnTo>
                <a:lnTo>
                  <a:pt x="2801" y="130"/>
                </a:lnTo>
                <a:lnTo>
                  <a:pt x="2809" y="162"/>
                </a:lnTo>
                <a:lnTo>
                  <a:pt x="2811" y="195"/>
                </a:lnTo>
                <a:lnTo>
                  <a:pt x="2807" y="228"/>
                </a:lnTo>
                <a:lnTo>
                  <a:pt x="2797" y="260"/>
                </a:lnTo>
                <a:lnTo>
                  <a:pt x="2781" y="291"/>
                </a:lnTo>
                <a:lnTo>
                  <a:pt x="2756" y="336"/>
                </a:lnTo>
                <a:lnTo>
                  <a:pt x="2735" y="381"/>
                </a:lnTo>
                <a:lnTo>
                  <a:pt x="2722" y="425"/>
                </a:lnTo>
                <a:lnTo>
                  <a:pt x="2712" y="468"/>
                </a:lnTo>
                <a:lnTo>
                  <a:pt x="2710" y="510"/>
                </a:lnTo>
                <a:lnTo>
                  <a:pt x="2712" y="552"/>
                </a:lnTo>
                <a:lnTo>
                  <a:pt x="2721" y="593"/>
                </a:lnTo>
                <a:lnTo>
                  <a:pt x="2788" y="653"/>
                </a:lnTo>
                <a:lnTo>
                  <a:pt x="2851" y="718"/>
                </a:lnTo>
                <a:lnTo>
                  <a:pt x="2910" y="785"/>
                </a:lnTo>
                <a:lnTo>
                  <a:pt x="2964" y="855"/>
                </a:lnTo>
                <a:lnTo>
                  <a:pt x="3013" y="927"/>
                </a:lnTo>
                <a:lnTo>
                  <a:pt x="3056" y="1002"/>
                </a:lnTo>
                <a:lnTo>
                  <a:pt x="3096" y="1078"/>
                </a:lnTo>
                <a:lnTo>
                  <a:pt x="3129" y="1158"/>
                </a:lnTo>
                <a:lnTo>
                  <a:pt x="3179" y="1158"/>
                </a:lnTo>
                <a:lnTo>
                  <a:pt x="3217" y="1161"/>
                </a:lnTo>
                <a:lnTo>
                  <a:pt x="3252" y="1168"/>
                </a:lnTo>
                <a:lnTo>
                  <a:pt x="3286" y="1182"/>
                </a:lnTo>
                <a:lnTo>
                  <a:pt x="3317" y="1198"/>
                </a:lnTo>
                <a:lnTo>
                  <a:pt x="3346" y="1220"/>
                </a:lnTo>
                <a:lnTo>
                  <a:pt x="3370" y="1245"/>
                </a:lnTo>
                <a:lnTo>
                  <a:pt x="3392" y="1273"/>
                </a:lnTo>
                <a:lnTo>
                  <a:pt x="3409" y="1304"/>
                </a:lnTo>
                <a:lnTo>
                  <a:pt x="3421" y="1338"/>
                </a:lnTo>
                <a:lnTo>
                  <a:pt x="3430" y="1374"/>
                </a:lnTo>
                <a:lnTo>
                  <a:pt x="3432" y="1411"/>
                </a:lnTo>
                <a:lnTo>
                  <a:pt x="3432" y="1804"/>
                </a:lnTo>
                <a:lnTo>
                  <a:pt x="3430" y="1841"/>
                </a:lnTo>
                <a:lnTo>
                  <a:pt x="3421" y="1877"/>
                </a:lnTo>
                <a:lnTo>
                  <a:pt x="3409" y="1910"/>
                </a:lnTo>
                <a:lnTo>
                  <a:pt x="3391" y="1941"/>
                </a:lnTo>
                <a:lnTo>
                  <a:pt x="3369" y="1971"/>
                </a:lnTo>
                <a:lnTo>
                  <a:pt x="3344" y="1996"/>
                </a:lnTo>
                <a:lnTo>
                  <a:pt x="3316" y="2016"/>
                </a:lnTo>
                <a:lnTo>
                  <a:pt x="3285" y="2034"/>
                </a:lnTo>
                <a:lnTo>
                  <a:pt x="3251" y="2047"/>
                </a:lnTo>
                <a:lnTo>
                  <a:pt x="3215" y="2055"/>
                </a:lnTo>
                <a:lnTo>
                  <a:pt x="3177" y="2057"/>
                </a:lnTo>
                <a:lnTo>
                  <a:pt x="3137" y="2057"/>
                </a:lnTo>
                <a:lnTo>
                  <a:pt x="3105" y="2135"/>
                </a:lnTo>
                <a:lnTo>
                  <a:pt x="3069" y="2211"/>
                </a:lnTo>
                <a:lnTo>
                  <a:pt x="3027" y="2285"/>
                </a:lnTo>
                <a:lnTo>
                  <a:pt x="2981" y="2357"/>
                </a:lnTo>
                <a:lnTo>
                  <a:pt x="2930" y="2426"/>
                </a:lnTo>
                <a:lnTo>
                  <a:pt x="2875" y="2491"/>
                </a:lnTo>
                <a:lnTo>
                  <a:pt x="2816" y="2555"/>
                </a:lnTo>
                <a:lnTo>
                  <a:pt x="2752" y="2616"/>
                </a:lnTo>
                <a:lnTo>
                  <a:pt x="2750" y="2619"/>
                </a:lnTo>
                <a:lnTo>
                  <a:pt x="2747" y="2621"/>
                </a:lnTo>
                <a:lnTo>
                  <a:pt x="2746" y="2622"/>
                </a:lnTo>
                <a:lnTo>
                  <a:pt x="2726" y="2638"/>
                </a:lnTo>
                <a:lnTo>
                  <a:pt x="2693" y="2673"/>
                </a:lnTo>
                <a:lnTo>
                  <a:pt x="2664" y="2706"/>
                </a:lnTo>
                <a:lnTo>
                  <a:pt x="2643" y="2740"/>
                </a:lnTo>
                <a:lnTo>
                  <a:pt x="2624" y="2772"/>
                </a:lnTo>
                <a:lnTo>
                  <a:pt x="2609" y="2803"/>
                </a:lnTo>
                <a:lnTo>
                  <a:pt x="2599" y="2834"/>
                </a:lnTo>
                <a:lnTo>
                  <a:pt x="2591" y="2860"/>
                </a:lnTo>
                <a:lnTo>
                  <a:pt x="2586" y="2884"/>
                </a:lnTo>
                <a:lnTo>
                  <a:pt x="2583" y="2904"/>
                </a:lnTo>
                <a:lnTo>
                  <a:pt x="2581" y="2919"/>
                </a:lnTo>
                <a:lnTo>
                  <a:pt x="2581" y="2930"/>
                </a:lnTo>
                <a:lnTo>
                  <a:pt x="2581" y="3058"/>
                </a:lnTo>
                <a:lnTo>
                  <a:pt x="2578" y="3090"/>
                </a:lnTo>
                <a:lnTo>
                  <a:pt x="2570" y="3122"/>
                </a:lnTo>
                <a:lnTo>
                  <a:pt x="2556" y="3150"/>
                </a:lnTo>
                <a:lnTo>
                  <a:pt x="2538" y="3175"/>
                </a:lnTo>
                <a:lnTo>
                  <a:pt x="2516" y="3197"/>
                </a:lnTo>
                <a:lnTo>
                  <a:pt x="2491" y="3215"/>
                </a:lnTo>
                <a:lnTo>
                  <a:pt x="2463" y="3228"/>
                </a:lnTo>
                <a:lnTo>
                  <a:pt x="2433" y="3237"/>
                </a:lnTo>
                <a:lnTo>
                  <a:pt x="2400" y="3240"/>
                </a:lnTo>
                <a:lnTo>
                  <a:pt x="1875" y="3240"/>
                </a:lnTo>
                <a:lnTo>
                  <a:pt x="1843" y="3237"/>
                </a:lnTo>
                <a:lnTo>
                  <a:pt x="1813" y="3228"/>
                </a:lnTo>
                <a:lnTo>
                  <a:pt x="1785" y="3215"/>
                </a:lnTo>
                <a:lnTo>
                  <a:pt x="1760" y="3197"/>
                </a:lnTo>
                <a:lnTo>
                  <a:pt x="1738" y="3175"/>
                </a:lnTo>
                <a:lnTo>
                  <a:pt x="1719" y="3150"/>
                </a:lnTo>
                <a:lnTo>
                  <a:pt x="1706" y="3122"/>
                </a:lnTo>
                <a:lnTo>
                  <a:pt x="1698" y="3090"/>
                </a:lnTo>
                <a:lnTo>
                  <a:pt x="1695" y="3058"/>
                </a:lnTo>
                <a:lnTo>
                  <a:pt x="1695" y="3037"/>
                </a:lnTo>
                <a:lnTo>
                  <a:pt x="1620" y="3039"/>
                </a:lnTo>
                <a:lnTo>
                  <a:pt x="1545" y="3038"/>
                </a:lnTo>
                <a:lnTo>
                  <a:pt x="1470" y="3034"/>
                </a:lnTo>
                <a:lnTo>
                  <a:pt x="1470" y="3058"/>
                </a:lnTo>
                <a:lnTo>
                  <a:pt x="1467" y="3090"/>
                </a:lnTo>
                <a:lnTo>
                  <a:pt x="1458" y="3122"/>
                </a:lnTo>
                <a:lnTo>
                  <a:pt x="1445" y="3150"/>
                </a:lnTo>
                <a:lnTo>
                  <a:pt x="1427" y="3175"/>
                </a:lnTo>
                <a:lnTo>
                  <a:pt x="1405" y="3197"/>
                </a:lnTo>
                <a:lnTo>
                  <a:pt x="1380" y="3215"/>
                </a:lnTo>
                <a:lnTo>
                  <a:pt x="1352" y="3228"/>
                </a:lnTo>
                <a:lnTo>
                  <a:pt x="1321" y="3237"/>
                </a:lnTo>
                <a:lnTo>
                  <a:pt x="1288" y="3240"/>
                </a:lnTo>
                <a:lnTo>
                  <a:pt x="764" y="3240"/>
                </a:lnTo>
                <a:lnTo>
                  <a:pt x="732" y="3237"/>
                </a:lnTo>
                <a:lnTo>
                  <a:pt x="701" y="3227"/>
                </a:lnTo>
                <a:lnTo>
                  <a:pt x="671" y="3214"/>
                </a:lnTo>
                <a:lnTo>
                  <a:pt x="646" y="3195"/>
                </a:lnTo>
                <a:lnTo>
                  <a:pt x="624" y="3172"/>
                </a:lnTo>
                <a:lnTo>
                  <a:pt x="607" y="3146"/>
                </a:lnTo>
                <a:lnTo>
                  <a:pt x="593" y="3116"/>
                </a:lnTo>
                <a:lnTo>
                  <a:pt x="586" y="3085"/>
                </a:lnTo>
                <a:lnTo>
                  <a:pt x="584" y="3063"/>
                </a:lnTo>
                <a:lnTo>
                  <a:pt x="584" y="3022"/>
                </a:lnTo>
                <a:lnTo>
                  <a:pt x="582" y="2999"/>
                </a:lnTo>
                <a:lnTo>
                  <a:pt x="579" y="2970"/>
                </a:lnTo>
                <a:lnTo>
                  <a:pt x="574" y="2939"/>
                </a:lnTo>
                <a:lnTo>
                  <a:pt x="567" y="2904"/>
                </a:lnTo>
                <a:lnTo>
                  <a:pt x="557" y="2865"/>
                </a:lnTo>
                <a:lnTo>
                  <a:pt x="543" y="2824"/>
                </a:lnTo>
                <a:lnTo>
                  <a:pt x="526" y="2783"/>
                </a:lnTo>
                <a:lnTo>
                  <a:pt x="506" y="2740"/>
                </a:lnTo>
                <a:lnTo>
                  <a:pt x="480" y="2697"/>
                </a:lnTo>
                <a:lnTo>
                  <a:pt x="449" y="2655"/>
                </a:lnTo>
                <a:lnTo>
                  <a:pt x="413" y="2614"/>
                </a:lnTo>
                <a:lnTo>
                  <a:pt x="363" y="2558"/>
                </a:lnTo>
                <a:lnTo>
                  <a:pt x="314" y="2498"/>
                </a:lnTo>
                <a:lnTo>
                  <a:pt x="268" y="2432"/>
                </a:lnTo>
                <a:lnTo>
                  <a:pt x="224" y="2361"/>
                </a:lnTo>
                <a:lnTo>
                  <a:pt x="181" y="2285"/>
                </a:lnTo>
                <a:lnTo>
                  <a:pt x="142" y="2205"/>
                </a:lnTo>
                <a:lnTo>
                  <a:pt x="109" y="2135"/>
                </a:lnTo>
                <a:lnTo>
                  <a:pt x="81" y="2066"/>
                </a:lnTo>
                <a:lnTo>
                  <a:pt x="56" y="1995"/>
                </a:lnTo>
                <a:lnTo>
                  <a:pt x="36" y="1921"/>
                </a:lnTo>
                <a:lnTo>
                  <a:pt x="35" y="1918"/>
                </a:lnTo>
                <a:lnTo>
                  <a:pt x="35" y="1916"/>
                </a:lnTo>
                <a:lnTo>
                  <a:pt x="35" y="1914"/>
                </a:lnTo>
                <a:lnTo>
                  <a:pt x="34" y="1912"/>
                </a:lnTo>
                <a:lnTo>
                  <a:pt x="20" y="1840"/>
                </a:lnTo>
                <a:lnTo>
                  <a:pt x="8" y="1766"/>
                </a:lnTo>
                <a:lnTo>
                  <a:pt x="2" y="1693"/>
                </a:lnTo>
                <a:lnTo>
                  <a:pt x="0" y="1619"/>
                </a:lnTo>
                <a:lnTo>
                  <a:pt x="3" y="1531"/>
                </a:lnTo>
                <a:lnTo>
                  <a:pt x="11" y="1445"/>
                </a:lnTo>
                <a:lnTo>
                  <a:pt x="27" y="1359"/>
                </a:lnTo>
                <a:lnTo>
                  <a:pt x="47" y="1274"/>
                </a:lnTo>
                <a:lnTo>
                  <a:pt x="73" y="1192"/>
                </a:lnTo>
                <a:lnTo>
                  <a:pt x="105" y="1112"/>
                </a:lnTo>
                <a:lnTo>
                  <a:pt x="142" y="1032"/>
                </a:lnTo>
                <a:lnTo>
                  <a:pt x="185" y="955"/>
                </a:lnTo>
                <a:lnTo>
                  <a:pt x="232" y="881"/>
                </a:lnTo>
                <a:lnTo>
                  <a:pt x="286" y="809"/>
                </a:lnTo>
                <a:lnTo>
                  <a:pt x="344" y="740"/>
                </a:lnTo>
                <a:lnTo>
                  <a:pt x="408" y="673"/>
                </a:lnTo>
                <a:lnTo>
                  <a:pt x="475" y="610"/>
                </a:lnTo>
                <a:lnTo>
                  <a:pt x="547" y="550"/>
                </a:lnTo>
                <a:lnTo>
                  <a:pt x="622" y="496"/>
                </a:lnTo>
                <a:lnTo>
                  <a:pt x="701" y="446"/>
                </a:lnTo>
                <a:lnTo>
                  <a:pt x="782" y="400"/>
                </a:lnTo>
                <a:lnTo>
                  <a:pt x="865" y="358"/>
                </a:lnTo>
                <a:lnTo>
                  <a:pt x="952" y="322"/>
                </a:lnTo>
                <a:lnTo>
                  <a:pt x="1040" y="289"/>
                </a:lnTo>
                <a:lnTo>
                  <a:pt x="1131" y="261"/>
                </a:lnTo>
                <a:lnTo>
                  <a:pt x="1223" y="239"/>
                </a:lnTo>
                <a:lnTo>
                  <a:pt x="1318" y="221"/>
                </a:lnTo>
                <a:lnTo>
                  <a:pt x="1414" y="208"/>
                </a:lnTo>
                <a:lnTo>
                  <a:pt x="1510" y="200"/>
                </a:lnTo>
                <a:lnTo>
                  <a:pt x="1608" y="198"/>
                </a:lnTo>
                <a:lnTo>
                  <a:pt x="1709" y="200"/>
                </a:lnTo>
                <a:lnTo>
                  <a:pt x="1809" y="209"/>
                </a:lnTo>
                <a:lnTo>
                  <a:pt x="1820" y="210"/>
                </a:lnTo>
                <a:lnTo>
                  <a:pt x="1838" y="212"/>
                </a:lnTo>
                <a:lnTo>
                  <a:pt x="1861" y="214"/>
                </a:lnTo>
                <a:lnTo>
                  <a:pt x="1888" y="217"/>
                </a:lnTo>
                <a:lnTo>
                  <a:pt x="1918" y="220"/>
                </a:lnTo>
                <a:lnTo>
                  <a:pt x="1950" y="226"/>
                </a:lnTo>
                <a:lnTo>
                  <a:pt x="1986" y="232"/>
                </a:lnTo>
                <a:lnTo>
                  <a:pt x="2021" y="239"/>
                </a:lnTo>
                <a:lnTo>
                  <a:pt x="2057" y="247"/>
                </a:lnTo>
                <a:lnTo>
                  <a:pt x="2091" y="257"/>
                </a:lnTo>
                <a:lnTo>
                  <a:pt x="2116" y="230"/>
                </a:lnTo>
                <a:lnTo>
                  <a:pt x="2143" y="203"/>
                </a:lnTo>
                <a:lnTo>
                  <a:pt x="2173" y="175"/>
                </a:lnTo>
                <a:lnTo>
                  <a:pt x="2207" y="149"/>
                </a:lnTo>
                <a:lnTo>
                  <a:pt x="2243" y="124"/>
                </a:lnTo>
                <a:lnTo>
                  <a:pt x="2283" y="100"/>
                </a:lnTo>
                <a:lnTo>
                  <a:pt x="2327" y="78"/>
                </a:lnTo>
                <a:lnTo>
                  <a:pt x="2374" y="57"/>
                </a:lnTo>
                <a:lnTo>
                  <a:pt x="2424" y="40"/>
                </a:lnTo>
                <a:lnTo>
                  <a:pt x="2478" y="24"/>
                </a:lnTo>
                <a:lnTo>
                  <a:pt x="2536" y="11"/>
                </a:lnTo>
                <a:lnTo>
                  <a:pt x="2598" y="1"/>
                </a:lnTo>
                <a:lnTo>
                  <a:pt x="2610" y="0"/>
                </a:lnTo>
                <a:lnTo>
                  <a:pt x="26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1" name="Group 170"/>
          <p:cNvGrpSpPr/>
          <p:nvPr/>
        </p:nvGrpSpPr>
        <p:grpSpPr>
          <a:xfrm>
            <a:off x="2603626" y="2699608"/>
            <a:ext cx="427038" cy="533400"/>
            <a:chOff x="2611438" y="2698750"/>
            <a:chExt cx="427038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1626064" y="2697227"/>
            <a:ext cx="511175" cy="538162"/>
            <a:chOff x="1619250" y="2697163"/>
            <a:chExt cx="511175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5" name="Freeform 132"/>
            <p:cNvSpPr>
              <a:spLocks noEditPoints="1"/>
            </p:cNvSpPr>
            <p:nvPr/>
          </p:nvSpPr>
          <p:spPr bwMode="auto">
            <a:xfrm>
              <a:off x="1619250" y="2697163"/>
              <a:ext cx="511175" cy="538162"/>
            </a:xfrm>
            <a:custGeom>
              <a:avLst/>
              <a:gdLst>
                <a:gd name="T0" fmla="*/ 793 w 3220"/>
                <a:gd name="T1" fmla="*/ 3190 h 3390"/>
                <a:gd name="T2" fmla="*/ 2417 w 3220"/>
                <a:gd name="T3" fmla="*/ 3190 h 3390"/>
                <a:gd name="T4" fmla="*/ 769 w 3220"/>
                <a:gd name="T5" fmla="*/ 2094 h 3390"/>
                <a:gd name="T6" fmla="*/ 344 w 3220"/>
                <a:gd name="T7" fmla="*/ 928 h 3390"/>
                <a:gd name="T8" fmla="*/ 215 w 3220"/>
                <a:gd name="T9" fmla="*/ 1076 h 3390"/>
                <a:gd name="T10" fmla="*/ 193 w 3220"/>
                <a:gd name="T11" fmla="*/ 2046 h 3390"/>
                <a:gd name="T12" fmla="*/ 281 w 3220"/>
                <a:gd name="T13" fmla="*/ 2224 h 3390"/>
                <a:gd name="T14" fmla="*/ 459 w 3220"/>
                <a:gd name="T15" fmla="*/ 2312 h 3390"/>
                <a:gd name="T16" fmla="*/ 419 w 3220"/>
                <a:gd name="T17" fmla="*/ 2092 h 3390"/>
                <a:gd name="T18" fmla="*/ 348 w 3220"/>
                <a:gd name="T19" fmla="*/ 2021 h 3390"/>
                <a:gd name="T20" fmla="*/ 381 w 3220"/>
                <a:gd name="T21" fmla="*/ 1925 h 3390"/>
                <a:gd name="T22" fmla="*/ 2779 w 3220"/>
                <a:gd name="T23" fmla="*/ 1907 h 3390"/>
                <a:gd name="T24" fmla="*/ 2849 w 3220"/>
                <a:gd name="T25" fmla="*/ 1978 h 3390"/>
                <a:gd name="T26" fmla="*/ 2817 w 3220"/>
                <a:gd name="T27" fmla="*/ 2073 h 3390"/>
                <a:gd name="T28" fmla="*/ 2632 w 3220"/>
                <a:gd name="T29" fmla="*/ 2315 h 3390"/>
                <a:gd name="T30" fmla="*/ 2876 w 3220"/>
                <a:gd name="T31" fmla="*/ 2273 h 3390"/>
                <a:gd name="T32" fmla="*/ 3005 w 3220"/>
                <a:gd name="T33" fmla="*/ 2125 h 3390"/>
                <a:gd name="T34" fmla="*/ 3027 w 3220"/>
                <a:gd name="T35" fmla="*/ 1155 h 3390"/>
                <a:gd name="T36" fmla="*/ 2939 w 3220"/>
                <a:gd name="T37" fmla="*/ 977 h 3390"/>
                <a:gd name="T38" fmla="*/ 2761 w 3220"/>
                <a:gd name="T39" fmla="*/ 889 h 3390"/>
                <a:gd name="T40" fmla="*/ 998 w 3220"/>
                <a:gd name="T41" fmla="*/ 201 h 3390"/>
                <a:gd name="T42" fmla="*/ 833 w 3220"/>
                <a:gd name="T43" fmla="*/ 311 h 3390"/>
                <a:gd name="T44" fmla="*/ 769 w 3220"/>
                <a:gd name="T45" fmla="*/ 501 h 3390"/>
                <a:gd name="T46" fmla="*/ 2430 w 3220"/>
                <a:gd name="T47" fmla="*/ 418 h 3390"/>
                <a:gd name="T48" fmla="*/ 2320 w 3220"/>
                <a:gd name="T49" fmla="*/ 255 h 3390"/>
                <a:gd name="T50" fmla="*/ 2130 w 3220"/>
                <a:gd name="T51" fmla="*/ 190 h 3390"/>
                <a:gd name="T52" fmla="*/ 2239 w 3220"/>
                <a:gd name="T53" fmla="*/ 11 h 3390"/>
                <a:gd name="T54" fmla="*/ 2467 w 3220"/>
                <a:gd name="T55" fmla="*/ 129 h 3390"/>
                <a:gd name="T56" fmla="*/ 2606 w 3220"/>
                <a:gd name="T57" fmla="*/ 343 h 3390"/>
                <a:gd name="T58" fmla="*/ 2719 w 3220"/>
                <a:gd name="T59" fmla="*/ 694 h 3390"/>
                <a:gd name="T60" fmla="*/ 2972 w 3220"/>
                <a:gd name="T61" fmla="*/ 763 h 3390"/>
                <a:gd name="T62" fmla="*/ 3151 w 3220"/>
                <a:gd name="T63" fmla="*/ 943 h 3390"/>
                <a:gd name="T64" fmla="*/ 3220 w 3220"/>
                <a:gd name="T65" fmla="*/ 1196 h 3390"/>
                <a:gd name="T66" fmla="*/ 3175 w 3220"/>
                <a:gd name="T67" fmla="*/ 2211 h 3390"/>
                <a:gd name="T68" fmla="*/ 3015 w 3220"/>
                <a:gd name="T69" fmla="*/ 2408 h 3390"/>
                <a:gd name="T70" fmla="*/ 2773 w 3220"/>
                <a:gd name="T71" fmla="*/ 2501 h 3390"/>
                <a:gd name="T72" fmla="*/ 2621 w 3220"/>
                <a:gd name="T73" fmla="*/ 3212 h 3390"/>
                <a:gd name="T74" fmla="*/ 2518 w 3220"/>
                <a:gd name="T75" fmla="*/ 3350 h 3390"/>
                <a:gd name="T76" fmla="*/ 829 w 3220"/>
                <a:gd name="T77" fmla="*/ 3390 h 3390"/>
                <a:gd name="T78" fmla="*/ 665 w 3220"/>
                <a:gd name="T79" fmla="*/ 3328 h 3390"/>
                <a:gd name="T80" fmla="*/ 582 w 3220"/>
                <a:gd name="T81" fmla="*/ 3176 h 3390"/>
                <a:gd name="T82" fmla="*/ 393 w 3220"/>
                <a:gd name="T83" fmla="*/ 2493 h 3390"/>
                <a:gd name="T84" fmla="*/ 165 w 3220"/>
                <a:gd name="T85" fmla="*/ 2375 h 3390"/>
                <a:gd name="T86" fmla="*/ 26 w 3220"/>
                <a:gd name="T87" fmla="*/ 2162 h 3390"/>
                <a:gd name="T88" fmla="*/ 3 w 3220"/>
                <a:gd name="T89" fmla="*/ 1141 h 3390"/>
                <a:gd name="T90" fmla="*/ 96 w 3220"/>
                <a:gd name="T91" fmla="*/ 900 h 3390"/>
                <a:gd name="T92" fmla="*/ 295 w 3220"/>
                <a:gd name="T93" fmla="*/ 740 h 3390"/>
                <a:gd name="T94" fmla="*/ 580 w 3220"/>
                <a:gd name="T95" fmla="*/ 694 h 3390"/>
                <a:gd name="T96" fmla="*/ 625 w 3220"/>
                <a:gd name="T97" fmla="*/ 294 h 3390"/>
                <a:gd name="T98" fmla="*/ 785 w 3220"/>
                <a:gd name="T99" fmla="*/ 97 h 3390"/>
                <a:gd name="T100" fmla="*/ 1026 w 3220"/>
                <a:gd name="T101" fmla="*/ 3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20" h="3390">
                  <a:moveTo>
                    <a:pt x="769" y="2094"/>
                  </a:moveTo>
                  <a:lnTo>
                    <a:pt x="769" y="3141"/>
                  </a:lnTo>
                  <a:lnTo>
                    <a:pt x="772" y="3160"/>
                  </a:lnTo>
                  <a:lnTo>
                    <a:pt x="781" y="3176"/>
                  </a:lnTo>
                  <a:lnTo>
                    <a:pt x="793" y="3190"/>
                  </a:lnTo>
                  <a:lnTo>
                    <a:pt x="810" y="3199"/>
                  </a:lnTo>
                  <a:lnTo>
                    <a:pt x="829" y="3202"/>
                  </a:lnTo>
                  <a:lnTo>
                    <a:pt x="2381" y="3202"/>
                  </a:lnTo>
                  <a:lnTo>
                    <a:pt x="2401" y="3199"/>
                  </a:lnTo>
                  <a:lnTo>
                    <a:pt x="2417" y="3190"/>
                  </a:lnTo>
                  <a:lnTo>
                    <a:pt x="2430" y="3176"/>
                  </a:lnTo>
                  <a:lnTo>
                    <a:pt x="2439" y="3160"/>
                  </a:lnTo>
                  <a:lnTo>
                    <a:pt x="2442" y="3141"/>
                  </a:lnTo>
                  <a:lnTo>
                    <a:pt x="2442" y="2094"/>
                  </a:lnTo>
                  <a:lnTo>
                    <a:pt x="769" y="2094"/>
                  </a:lnTo>
                  <a:close/>
                  <a:moveTo>
                    <a:pt x="501" y="886"/>
                  </a:moveTo>
                  <a:lnTo>
                    <a:pt x="459" y="889"/>
                  </a:lnTo>
                  <a:lnTo>
                    <a:pt x="418" y="897"/>
                  </a:lnTo>
                  <a:lnTo>
                    <a:pt x="380" y="910"/>
                  </a:lnTo>
                  <a:lnTo>
                    <a:pt x="344" y="928"/>
                  </a:lnTo>
                  <a:lnTo>
                    <a:pt x="311" y="950"/>
                  </a:lnTo>
                  <a:lnTo>
                    <a:pt x="281" y="977"/>
                  </a:lnTo>
                  <a:lnTo>
                    <a:pt x="255" y="1007"/>
                  </a:lnTo>
                  <a:lnTo>
                    <a:pt x="232" y="1040"/>
                  </a:lnTo>
                  <a:lnTo>
                    <a:pt x="215" y="1076"/>
                  </a:lnTo>
                  <a:lnTo>
                    <a:pt x="201" y="1114"/>
                  </a:lnTo>
                  <a:lnTo>
                    <a:pt x="193" y="1155"/>
                  </a:lnTo>
                  <a:lnTo>
                    <a:pt x="190" y="1197"/>
                  </a:lnTo>
                  <a:lnTo>
                    <a:pt x="190" y="2004"/>
                  </a:lnTo>
                  <a:lnTo>
                    <a:pt x="193" y="2046"/>
                  </a:lnTo>
                  <a:lnTo>
                    <a:pt x="201" y="2087"/>
                  </a:lnTo>
                  <a:lnTo>
                    <a:pt x="215" y="2125"/>
                  </a:lnTo>
                  <a:lnTo>
                    <a:pt x="232" y="2161"/>
                  </a:lnTo>
                  <a:lnTo>
                    <a:pt x="255" y="2194"/>
                  </a:lnTo>
                  <a:lnTo>
                    <a:pt x="281" y="2224"/>
                  </a:lnTo>
                  <a:lnTo>
                    <a:pt x="311" y="2251"/>
                  </a:lnTo>
                  <a:lnTo>
                    <a:pt x="344" y="2273"/>
                  </a:lnTo>
                  <a:lnTo>
                    <a:pt x="380" y="2291"/>
                  </a:lnTo>
                  <a:lnTo>
                    <a:pt x="418" y="2304"/>
                  </a:lnTo>
                  <a:lnTo>
                    <a:pt x="459" y="2312"/>
                  </a:lnTo>
                  <a:lnTo>
                    <a:pt x="501" y="2315"/>
                  </a:lnTo>
                  <a:lnTo>
                    <a:pt x="580" y="2315"/>
                  </a:lnTo>
                  <a:lnTo>
                    <a:pt x="580" y="2094"/>
                  </a:lnTo>
                  <a:lnTo>
                    <a:pt x="440" y="2094"/>
                  </a:lnTo>
                  <a:lnTo>
                    <a:pt x="419" y="2092"/>
                  </a:lnTo>
                  <a:lnTo>
                    <a:pt x="398" y="2084"/>
                  </a:lnTo>
                  <a:lnTo>
                    <a:pt x="381" y="2073"/>
                  </a:lnTo>
                  <a:lnTo>
                    <a:pt x="366" y="2059"/>
                  </a:lnTo>
                  <a:lnTo>
                    <a:pt x="355" y="2041"/>
                  </a:lnTo>
                  <a:lnTo>
                    <a:pt x="348" y="2021"/>
                  </a:lnTo>
                  <a:lnTo>
                    <a:pt x="346" y="1999"/>
                  </a:lnTo>
                  <a:lnTo>
                    <a:pt x="348" y="1978"/>
                  </a:lnTo>
                  <a:lnTo>
                    <a:pt x="355" y="1957"/>
                  </a:lnTo>
                  <a:lnTo>
                    <a:pt x="366" y="1939"/>
                  </a:lnTo>
                  <a:lnTo>
                    <a:pt x="381" y="1925"/>
                  </a:lnTo>
                  <a:lnTo>
                    <a:pt x="398" y="1914"/>
                  </a:lnTo>
                  <a:lnTo>
                    <a:pt x="419" y="1907"/>
                  </a:lnTo>
                  <a:lnTo>
                    <a:pt x="440" y="1904"/>
                  </a:lnTo>
                  <a:lnTo>
                    <a:pt x="2757" y="1904"/>
                  </a:lnTo>
                  <a:lnTo>
                    <a:pt x="2779" y="1907"/>
                  </a:lnTo>
                  <a:lnTo>
                    <a:pt x="2799" y="1914"/>
                  </a:lnTo>
                  <a:lnTo>
                    <a:pt x="2817" y="1925"/>
                  </a:lnTo>
                  <a:lnTo>
                    <a:pt x="2831" y="1939"/>
                  </a:lnTo>
                  <a:lnTo>
                    <a:pt x="2842" y="1957"/>
                  </a:lnTo>
                  <a:lnTo>
                    <a:pt x="2849" y="1978"/>
                  </a:lnTo>
                  <a:lnTo>
                    <a:pt x="2851" y="1999"/>
                  </a:lnTo>
                  <a:lnTo>
                    <a:pt x="2849" y="2021"/>
                  </a:lnTo>
                  <a:lnTo>
                    <a:pt x="2842" y="2041"/>
                  </a:lnTo>
                  <a:lnTo>
                    <a:pt x="2831" y="2059"/>
                  </a:lnTo>
                  <a:lnTo>
                    <a:pt x="2817" y="2073"/>
                  </a:lnTo>
                  <a:lnTo>
                    <a:pt x="2799" y="2084"/>
                  </a:lnTo>
                  <a:lnTo>
                    <a:pt x="2779" y="2092"/>
                  </a:lnTo>
                  <a:lnTo>
                    <a:pt x="2757" y="2094"/>
                  </a:lnTo>
                  <a:lnTo>
                    <a:pt x="2632" y="2094"/>
                  </a:lnTo>
                  <a:lnTo>
                    <a:pt x="2632" y="2315"/>
                  </a:lnTo>
                  <a:lnTo>
                    <a:pt x="2719" y="2315"/>
                  </a:lnTo>
                  <a:lnTo>
                    <a:pt x="2761" y="2312"/>
                  </a:lnTo>
                  <a:lnTo>
                    <a:pt x="2801" y="2304"/>
                  </a:lnTo>
                  <a:lnTo>
                    <a:pt x="2840" y="2291"/>
                  </a:lnTo>
                  <a:lnTo>
                    <a:pt x="2876" y="2273"/>
                  </a:lnTo>
                  <a:lnTo>
                    <a:pt x="2909" y="2251"/>
                  </a:lnTo>
                  <a:lnTo>
                    <a:pt x="2939" y="2224"/>
                  </a:lnTo>
                  <a:lnTo>
                    <a:pt x="2965" y="2194"/>
                  </a:lnTo>
                  <a:lnTo>
                    <a:pt x="2988" y="2161"/>
                  </a:lnTo>
                  <a:lnTo>
                    <a:pt x="3005" y="2125"/>
                  </a:lnTo>
                  <a:lnTo>
                    <a:pt x="3019" y="2087"/>
                  </a:lnTo>
                  <a:lnTo>
                    <a:pt x="3027" y="2046"/>
                  </a:lnTo>
                  <a:lnTo>
                    <a:pt x="3030" y="2004"/>
                  </a:lnTo>
                  <a:lnTo>
                    <a:pt x="3030" y="1197"/>
                  </a:lnTo>
                  <a:lnTo>
                    <a:pt x="3027" y="1155"/>
                  </a:lnTo>
                  <a:lnTo>
                    <a:pt x="3019" y="1114"/>
                  </a:lnTo>
                  <a:lnTo>
                    <a:pt x="3005" y="1076"/>
                  </a:lnTo>
                  <a:lnTo>
                    <a:pt x="2988" y="1040"/>
                  </a:lnTo>
                  <a:lnTo>
                    <a:pt x="2965" y="1007"/>
                  </a:lnTo>
                  <a:lnTo>
                    <a:pt x="2939" y="977"/>
                  </a:lnTo>
                  <a:lnTo>
                    <a:pt x="2909" y="950"/>
                  </a:lnTo>
                  <a:lnTo>
                    <a:pt x="2876" y="928"/>
                  </a:lnTo>
                  <a:lnTo>
                    <a:pt x="2840" y="910"/>
                  </a:lnTo>
                  <a:lnTo>
                    <a:pt x="2801" y="897"/>
                  </a:lnTo>
                  <a:lnTo>
                    <a:pt x="2761" y="889"/>
                  </a:lnTo>
                  <a:lnTo>
                    <a:pt x="2719" y="886"/>
                  </a:lnTo>
                  <a:lnTo>
                    <a:pt x="501" y="886"/>
                  </a:lnTo>
                  <a:close/>
                  <a:moveTo>
                    <a:pt x="1080" y="190"/>
                  </a:moveTo>
                  <a:lnTo>
                    <a:pt x="1038" y="192"/>
                  </a:lnTo>
                  <a:lnTo>
                    <a:pt x="998" y="201"/>
                  </a:lnTo>
                  <a:lnTo>
                    <a:pt x="959" y="215"/>
                  </a:lnTo>
                  <a:lnTo>
                    <a:pt x="923" y="232"/>
                  </a:lnTo>
                  <a:lnTo>
                    <a:pt x="890" y="255"/>
                  </a:lnTo>
                  <a:lnTo>
                    <a:pt x="860" y="281"/>
                  </a:lnTo>
                  <a:lnTo>
                    <a:pt x="833" y="311"/>
                  </a:lnTo>
                  <a:lnTo>
                    <a:pt x="812" y="344"/>
                  </a:lnTo>
                  <a:lnTo>
                    <a:pt x="793" y="380"/>
                  </a:lnTo>
                  <a:lnTo>
                    <a:pt x="780" y="418"/>
                  </a:lnTo>
                  <a:lnTo>
                    <a:pt x="772" y="459"/>
                  </a:lnTo>
                  <a:lnTo>
                    <a:pt x="769" y="501"/>
                  </a:lnTo>
                  <a:lnTo>
                    <a:pt x="769" y="694"/>
                  </a:lnTo>
                  <a:lnTo>
                    <a:pt x="2441" y="694"/>
                  </a:lnTo>
                  <a:lnTo>
                    <a:pt x="2441" y="501"/>
                  </a:lnTo>
                  <a:lnTo>
                    <a:pt x="2438" y="459"/>
                  </a:lnTo>
                  <a:lnTo>
                    <a:pt x="2430" y="418"/>
                  </a:lnTo>
                  <a:lnTo>
                    <a:pt x="2416" y="380"/>
                  </a:lnTo>
                  <a:lnTo>
                    <a:pt x="2399" y="344"/>
                  </a:lnTo>
                  <a:lnTo>
                    <a:pt x="2376" y="311"/>
                  </a:lnTo>
                  <a:lnTo>
                    <a:pt x="2350" y="281"/>
                  </a:lnTo>
                  <a:lnTo>
                    <a:pt x="2320" y="255"/>
                  </a:lnTo>
                  <a:lnTo>
                    <a:pt x="2287" y="232"/>
                  </a:lnTo>
                  <a:lnTo>
                    <a:pt x="2251" y="215"/>
                  </a:lnTo>
                  <a:lnTo>
                    <a:pt x="2213" y="201"/>
                  </a:lnTo>
                  <a:lnTo>
                    <a:pt x="2172" y="192"/>
                  </a:lnTo>
                  <a:lnTo>
                    <a:pt x="2130" y="190"/>
                  </a:lnTo>
                  <a:lnTo>
                    <a:pt x="1080" y="190"/>
                  </a:lnTo>
                  <a:close/>
                  <a:moveTo>
                    <a:pt x="1081" y="0"/>
                  </a:moveTo>
                  <a:lnTo>
                    <a:pt x="2132" y="0"/>
                  </a:lnTo>
                  <a:lnTo>
                    <a:pt x="2186" y="3"/>
                  </a:lnTo>
                  <a:lnTo>
                    <a:pt x="2239" y="11"/>
                  </a:lnTo>
                  <a:lnTo>
                    <a:pt x="2290" y="26"/>
                  </a:lnTo>
                  <a:lnTo>
                    <a:pt x="2338" y="44"/>
                  </a:lnTo>
                  <a:lnTo>
                    <a:pt x="2384" y="69"/>
                  </a:lnTo>
                  <a:lnTo>
                    <a:pt x="2427" y="97"/>
                  </a:lnTo>
                  <a:lnTo>
                    <a:pt x="2467" y="129"/>
                  </a:lnTo>
                  <a:lnTo>
                    <a:pt x="2502" y="165"/>
                  </a:lnTo>
                  <a:lnTo>
                    <a:pt x="2535" y="205"/>
                  </a:lnTo>
                  <a:lnTo>
                    <a:pt x="2564" y="249"/>
                  </a:lnTo>
                  <a:lnTo>
                    <a:pt x="2588" y="294"/>
                  </a:lnTo>
                  <a:lnTo>
                    <a:pt x="2606" y="343"/>
                  </a:lnTo>
                  <a:lnTo>
                    <a:pt x="2621" y="393"/>
                  </a:lnTo>
                  <a:lnTo>
                    <a:pt x="2629" y="447"/>
                  </a:lnTo>
                  <a:lnTo>
                    <a:pt x="2632" y="501"/>
                  </a:lnTo>
                  <a:lnTo>
                    <a:pt x="2632" y="694"/>
                  </a:lnTo>
                  <a:lnTo>
                    <a:pt x="2719" y="694"/>
                  </a:lnTo>
                  <a:lnTo>
                    <a:pt x="2773" y="698"/>
                  </a:lnTo>
                  <a:lnTo>
                    <a:pt x="2827" y="707"/>
                  </a:lnTo>
                  <a:lnTo>
                    <a:pt x="2877" y="720"/>
                  </a:lnTo>
                  <a:lnTo>
                    <a:pt x="2925" y="740"/>
                  </a:lnTo>
                  <a:lnTo>
                    <a:pt x="2972" y="763"/>
                  </a:lnTo>
                  <a:lnTo>
                    <a:pt x="3015" y="792"/>
                  </a:lnTo>
                  <a:lnTo>
                    <a:pt x="3055" y="824"/>
                  </a:lnTo>
                  <a:lnTo>
                    <a:pt x="3091" y="861"/>
                  </a:lnTo>
                  <a:lnTo>
                    <a:pt x="3123" y="900"/>
                  </a:lnTo>
                  <a:lnTo>
                    <a:pt x="3151" y="943"/>
                  </a:lnTo>
                  <a:lnTo>
                    <a:pt x="3175" y="989"/>
                  </a:lnTo>
                  <a:lnTo>
                    <a:pt x="3194" y="1038"/>
                  </a:lnTo>
                  <a:lnTo>
                    <a:pt x="3208" y="1089"/>
                  </a:lnTo>
                  <a:lnTo>
                    <a:pt x="3217" y="1141"/>
                  </a:lnTo>
                  <a:lnTo>
                    <a:pt x="3220" y="1196"/>
                  </a:lnTo>
                  <a:lnTo>
                    <a:pt x="3220" y="2004"/>
                  </a:lnTo>
                  <a:lnTo>
                    <a:pt x="3217" y="2059"/>
                  </a:lnTo>
                  <a:lnTo>
                    <a:pt x="3208" y="2111"/>
                  </a:lnTo>
                  <a:lnTo>
                    <a:pt x="3194" y="2162"/>
                  </a:lnTo>
                  <a:lnTo>
                    <a:pt x="3175" y="2211"/>
                  </a:lnTo>
                  <a:lnTo>
                    <a:pt x="3151" y="2256"/>
                  </a:lnTo>
                  <a:lnTo>
                    <a:pt x="3123" y="2299"/>
                  </a:lnTo>
                  <a:lnTo>
                    <a:pt x="3091" y="2339"/>
                  </a:lnTo>
                  <a:lnTo>
                    <a:pt x="3055" y="2375"/>
                  </a:lnTo>
                  <a:lnTo>
                    <a:pt x="3015" y="2408"/>
                  </a:lnTo>
                  <a:lnTo>
                    <a:pt x="2972" y="2437"/>
                  </a:lnTo>
                  <a:lnTo>
                    <a:pt x="2925" y="2460"/>
                  </a:lnTo>
                  <a:lnTo>
                    <a:pt x="2877" y="2479"/>
                  </a:lnTo>
                  <a:lnTo>
                    <a:pt x="2827" y="2493"/>
                  </a:lnTo>
                  <a:lnTo>
                    <a:pt x="2773" y="2501"/>
                  </a:lnTo>
                  <a:lnTo>
                    <a:pt x="2719" y="2504"/>
                  </a:lnTo>
                  <a:lnTo>
                    <a:pt x="2632" y="2504"/>
                  </a:lnTo>
                  <a:lnTo>
                    <a:pt x="2632" y="3140"/>
                  </a:lnTo>
                  <a:lnTo>
                    <a:pt x="2629" y="3176"/>
                  </a:lnTo>
                  <a:lnTo>
                    <a:pt x="2621" y="3212"/>
                  </a:lnTo>
                  <a:lnTo>
                    <a:pt x="2608" y="3245"/>
                  </a:lnTo>
                  <a:lnTo>
                    <a:pt x="2591" y="3276"/>
                  </a:lnTo>
                  <a:lnTo>
                    <a:pt x="2570" y="3304"/>
                  </a:lnTo>
                  <a:lnTo>
                    <a:pt x="2546" y="3328"/>
                  </a:lnTo>
                  <a:lnTo>
                    <a:pt x="2518" y="3350"/>
                  </a:lnTo>
                  <a:lnTo>
                    <a:pt x="2487" y="3366"/>
                  </a:lnTo>
                  <a:lnTo>
                    <a:pt x="2453" y="3380"/>
                  </a:lnTo>
                  <a:lnTo>
                    <a:pt x="2418" y="3387"/>
                  </a:lnTo>
                  <a:lnTo>
                    <a:pt x="2381" y="3390"/>
                  </a:lnTo>
                  <a:lnTo>
                    <a:pt x="829" y="3390"/>
                  </a:lnTo>
                  <a:lnTo>
                    <a:pt x="792" y="3387"/>
                  </a:lnTo>
                  <a:lnTo>
                    <a:pt x="757" y="3380"/>
                  </a:lnTo>
                  <a:lnTo>
                    <a:pt x="724" y="3366"/>
                  </a:lnTo>
                  <a:lnTo>
                    <a:pt x="694" y="3350"/>
                  </a:lnTo>
                  <a:lnTo>
                    <a:pt x="665" y="3328"/>
                  </a:lnTo>
                  <a:lnTo>
                    <a:pt x="640" y="3304"/>
                  </a:lnTo>
                  <a:lnTo>
                    <a:pt x="620" y="3276"/>
                  </a:lnTo>
                  <a:lnTo>
                    <a:pt x="603" y="3245"/>
                  </a:lnTo>
                  <a:lnTo>
                    <a:pt x="590" y="3212"/>
                  </a:lnTo>
                  <a:lnTo>
                    <a:pt x="582" y="3176"/>
                  </a:lnTo>
                  <a:lnTo>
                    <a:pt x="579" y="3140"/>
                  </a:lnTo>
                  <a:lnTo>
                    <a:pt x="579" y="2504"/>
                  </a:lnTo>
                  <a:lnTo>
                    <a:pt x="501" y="2504"/>
                  </a:lnTo>
                  <a:lnTo>
                    <a:pt x="446" y="2501"/>
                  </a:lnTo>
                  <a:lnTo>
                    <a:pt x="393" y="2493"/>
                  </a:lnTo>
                  <a:lnTo>
                    <a:pt x="343" y="2479"/>
                  </a:lnTo>
                  <a:lnTo>
                    <a:pt x="295" y="2460"/>
                  </a:lnTo>
                  <a:lnTo>
                    <a:pt x="248" y="2437"/>
                  </a:lnTo>
                  <a:lnTo>
                    <a:pt x="205" y="2408"/>
                  </a:lnTo>
                  <a:lnTo>
                    <a:pt x="165" y="2375"/>
                  </a:lnTo>
                  <a:lnTo>
                    <a:pt x="129" y="2339"/>
                  </a:lnTo>
                  <a:lnTo>
                    <a:pt x="96" y="2299"/>
                  </a:lnTo>
                  <a:lnTo>
                    <a:pt x="69" y="2256"/>
                  </a:lnTo>
                  <a:lnTo>
                    <a:pt x="45" y="2211"/>
                  </a:lnTo>
                  <a:lnTo>
                    <a:pt x="26" y="2162"/>
                  </a:lnTo>
                  <a:lnTo>
                    <a:pt x="11" y="2111"/>
                  </a:lnTo>
                  <a:lnTo>
                    <a:pt x="3" y="2059"/>
                  </a:lnTo>
                  <a:lnTo>
                    <a:pt x="0" y="2004"/>
                  </a:lnTo>
                  <a:lnTo>
                    <a:pt x="0" y="1196"/>
                  </a:lnTo>
                  <a:lnTo>
                    <a:pt x="3" y="1141"/>
                  </a:lnTo>
                  <a:lnTo>
                    <a:pt x="11" y="1089"/>
                  </a:lnTo>
                  <a:lnTo>
                    <a:pt x="26" y="1038"/>
                  </a:lnTo>
                  <a:lnTo>
                    <a:pt x="45" y="989"/>
                  </a:lnTo>
                  <a:lnTo>
                    <a:pt x="69" y="943"/>
                  </a:lnTo>
                  <a:lnTo>
                    <a:pt x="96" y="900"/>
                  </a:lnTo>
                  <a:lnTo>
                    <a:pt x="129" y="861"/>
                  </a:lnTo>
                  <a:lnTo>
                    <a:pt x="165" y="824"/>
                  </a:lnTo>
                  <a:lnTo>
                    <a:pt x="205" y="792"/>
                  </a:lnTo>
                  <a:lnTo>
                    <a:pt x="248" y="763"/>
                  </a:lnTo>
                  <a:lnTo>
                    <a:pt x="295" y="740"/>
                  </a:lnTo>
                  <a:lnTo>
                    <a:pt x="343" y="720"/>
                  </a:lnTo>
                  <a:lnTo>
                    <a:pt x="393" y="707"/>
                  </a:lnTo>
                  <a:lnTo>
                    <a:pt x="446" y="698"/>
                  </a:lnTo>
                  <a:lnTo>
                    <a:pt x="501" y="694"/>
                  </a:lnTo>
                  <a:lnTo>
                    <a:pt x="580" y="694"/>
                  </a:lnTo>
                  <a:lnTo>
                    <a:pt x="580" y="501"/>
                  </a:lnTo>
                  <a:lnTo>
                    <a:pt x="583" y="447"/>
                  </a:lnTo>
                  <a:lnTo>
                    <a:pt x="591" y="393"/>
                  </a:lnTo>
                  <a:lnTo>
                    <a:pt x="606" y="343"/>
                  </a:lnTo>
                  <a:lnTo>
                    <a:pt x="625" y="294"/>
                  </a:lnTo>
                  <a:lnTo>
                    <a:pt x="649" y="249"/>
                  </a:lnTo>
                  <a:lnTo>
                    <a:pt x="676" y="205"/>
                  </a:lnTo>
                  <a:lnTo>
                    <a:pt x="709" y="165"/>
                  </a:lnTo>
                  <a:lnTo>
                    <a:pt x="745" y="129"/>
                  </a:lnTo>
                  <a:lnTo>
                    <a:pt x="785" y="97"/>
                  </a:lnTo>
                  <a:lnTo>
                    <a:pt x="828" y="69"/>
                  </a:lnTo>
                  <a:lnTo>
                    <a:pt x="875" y="44"/>
                  </a:lnTo>
                  <a:lnTo>
                    <a:pt x="923" y="26"/>
                  </a:lnTo>
                  <a:lnTo>
                    <a:pt x="973" y="11"/>
                  </a:lnTo>
                  <a:lnTo>
                    <a:pt x="1026" y="3"/>
                  </a:lnTo>
                  <a:lnTo>
                    <a:pt x="10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33"/>
            <p:cNvSpPr>
              <a:spLocks/>
            </p:cNvSpPr>
            <p:nvPr/>
          </p:nvSpPr>
          <p:spPr bwMode="auto">
            <a:xfrm>
              <a:off x="1762125" y="3073400"/>
              <a:ext cx="222250" cy="30162"/>
            </a:xfrm>
            <a:custGeom>
              <a:avLst/>
              <a:gdLst>
                <a:gd name="T0" fmla="*/ 96 w 1397"/>
                <a:gd name="T1" fmla="*/ 0 h 189"/>
                <a:gd name="T2" fmla="*/ 1302 w 1397"/>
                <a:gd name="T3" fmla="*/ 0 h 189"/>
                <a:gd name="T4" fmla="*/ 1324 w 1397"/>
                <a:gd name="T5" fmla="*/ 2 h 189"/>
                <a:gd name="T6" fmla="*/ 1344 w 1397"/>
                <a:gd name="T7" fmla="*/ 9 h 189"/>
                <a:gd name="T8" fmla="*/ 1361 w 1397"/>
                <a:gd name="T9" fmla="*/ 20 h 189"/>
                <a:gd name="T10" fmla="*/ 1377 w 1397"/>
                <a:gd name="T11" fmla="*/ 35 h 189"/>
                <a:gd name="T12" fmla="*/ 1387 w 1397"/>
                <a:gd name="T13" fmla="*/ 52 h 189"/>
                <a:gd name="T14" fmla="*/ 1394 w 1397"/>
                <a:gd name="T15" fmla="*/ 73 h 189"/>
                <a:gd name="T16" fmla="*/ 1397 w 1397"/>
                <a:gd name="T17" fmla="*/ 94 h 189"/>
                <a:gd name="T18" fmla="*/ 1394 w 1397"/>
                <a:gd name="T19" fmla="*/ 116 h 189"/>
                <a:gd name="T20" fmla="*/ 1387 w 1397"/>
                <a:gd name="T21" fmla="*/ 137 h 189"/>
                <a:gd name="T22" fmla="*/ 1377 w 1397"/>
                <a:gd name="T23" fmla="*/ 154 h 189"/>
                <a:gd name="T24" fmla="*/ 1361 w 1397"/>
                <a:gd name="T25" fmla="*/ 168 h 189"/>
                <a:gd name="T26" fmla="*/ 1344 w 1397"/>
                <a:gd name="T27" fmla="*/ 180 h 189"/>
                <a:gd name="T28" fmla="*/ 1324 w 1397"/>
                <a:gd name="T29" fmla="*/ 187 h 189"/>
                <a:gd name="T30" fmla="*/ 1302 w 1397"/>
                <a:gd name="T31" fmla="*/ 189 h 189"/>
                <a:gd name="T32" fmla="*/ 96 w 1397"/>
                <a:gd name="T33" fmla="*/ 189 h 189"/>
                <a:gd name="T34" fmla="*/ 74 w 1397"/>
                <a:gd name="T35" fmla="*/ 187 h 189"/>
                <a:gd name="T36" fmla="*/ 54 w 1397"/>
                <a:gd name="T37" fmla="*/ 180 h 189"/>
                <a:gd name="T38" fmla="*/ 36 w 1397"/>
                <a:gd name="T39" fmla="*/ 168 h 189"/>
                <a:gd name="T40" fmla="*/ 22 w 1397"/>
                <a:gd name="T41" fmla="*/ 154 h 189"/>
                <a:gd name="T42" fmla="*/ 11 w 1397"/>
                <a:gd name="T43" fmla="*/ 137 h 189"/>
                <a:gd name="T44" fmla="*/ 3 w 1397"/>
                <a:gd name="T45" fmla="*/ 116 h 189"/>
                <a:gd name="T46" fmla="*/ 0 w 1397"/>
                <a:gd name="T47" fmla="*/ 94 h 189"/>
                <a:gd name="T48" fmla="*/ 3 w 1397"/>
                <a:gd name="T49" fmla="*/ 73 h 189"/>
                <a:gd name="T50" fmla="*/ 11 w 1397"/>
                <a:gd name="T51" fmla="*/ 52 h 189"/>
                <a:gd name="T52" fmla="*/ 22 w 1397"/>
                <a:gd name="T53" fmla="*/ 35 h 189"/>
                <a:gd name="T54" fmla="*/ 36 w 1397"/>
                <a:gd name="T55" fmla="*/ 20 h 189"/>
                <a:gd name="T56" fmla="*/ 54 w 1397"/>
                <a:gd name="T57" fmla="*/ 9 h 189"/>
                <a:gd name="T58" fmla="*/ 74 w 1397"/>
                <a:gd name="T59" fmla="*/ 2 h 189"/>
                <a:gd name="T60" fmla="*/ 96 w 1397"/>
                <a:gd name="T6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7" h="189">
                  <a:moveTo>
                    <a:pt x="96" y="0"/>
                  </a:moveTo>
                  <a:lnTo>
                    <a:pt x="1302" y="0"/>
                  </a:lnTo>
                  <a:lnTo>
                    <a:pt x="1324" y="2"/>
                  </a:lnTo>
                  <a:lnTo>
                    <a:pt x="1344" y="9"/>
                  </a:lnTo>
                  <a:lnTo>
                    <a:pt x="1361" y="20"/>
                  </a:lnTo>
                  <a:lnTo>
                    <a:pt x="1377" y="35"/>
                  </a:lnTo>
                  <a:lnTo>
                    <a:pt x="1387" y="52"/>
                  </a:lnTo>
                  <a:lnTo>
                    <a:pt x="1394" y="73"/>
                  </a:lnTo>
                  <a:lnTo>
                    <a:pt x="1397" y="94"/>
                  </a:lnTo>
                  <a:lnTo>
                    <a:pt x="1394" y="116"/>
                  </a:lnTo>
                  <a:lnTo>
                    <a:pt x="1387" y="137"/>
                  </a:lnTo>
                  <a:lnTo>
                    <a:pt x="1377" y="154"/>
                  </a:lnTo>
                  <a:lnTo>
                    <a:pt x="1361" y="168"/>
                  </a:lnTo>
                  <a:lnTo>
                    <a:pt x="1344" y="180"/>
                  </a:lnTo>
                  <a:lnTo>
                    <a:pt x="1324" y="187"/>
                  </a:lnTo>
                  <a:lnTo>
                    <a:pt x="1302" y="189"/>
                  </a:lnTo>
                  <a:lnTo>
                    <a:pt x="96" y="189"/>
                  </a:lnTo>
                  <a:lnTo>
                    <a:pt x="74" y="187"/>
                  </a:lnTo>
                  <a:lnTo>
                    <a:pt x="54" y="180"/>
                  </a:lnTo>
                  <a:lnTo>
                    <a:pt x="36" y="168"/>
                  </a:lnTo>
                  <a:lnTo>
                    <a:pt x="22" y="154"/>
                  </a:lnTo>
                  <a:lnTo>
                    <a:pt x="11" y="137"/>
                  </a:lnTo>
                  <a:lnTo>
                    <a:pt x="3" y="116"/>
                  </a:lnTo>
                  <a:lnTo>
                    <a:pt x="0" y="94"/>
                  </a:lnTo>
                  <a:lnTo>
                    <a:pt x="3" y="73"/>
                  </a:lnTo>
                  <a:lnTo>
                    <a:pt x="11" y="52"/>
                  </a:lnTo>
                  <a:lnTo>
                    <a:pt x="22" y="35"/>
                  </a:lnTo>
                  <a:lnTo>
                    <a:pt x="36" y="20"/>
                  </a:lnTo>
                  <a:lnTo>
                    <a:pt x="54" y="9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34"/>
            <p:cNvSpPr>
              <a:spLocks/>
            </p:cNvSpPr>
            <p:nvPr/>
          </p:nvSpPr>
          <p:spPr bwMode="auto">
            <a:xfrm>
              <a:off x="1763713" y="3135313"/>
              <a:ext cx="222250" cy="30162"/>
            </a:xfrm>
            <a:custGeom>
              <a:avLst/>
              <a:gdLst>
                <a:gd name="T0" fmla="*/ 96 w 1397"/>
                <a:gd name="T1" fmla="*/ 0 h 190"/>
                <a:gd name="T2" fmla="*/ 1303 w 1397"/>
                <a:gd name="T3" fmla="*/ 0 h 190"/>
                <a:gd name="T4" fmla="*/ 1325 w 1397"/>
                <a:gd name="T5" fmla="*/ 3 h 190"/>
                <a:gd name="T6" fmla="*/ 1344 w 1397"/>
                <a:gd name="T7" fmla="*/ 9 h 190"/>
                <a:gd name="T8" fmla="*/ 1362 w 1397"/>
                <a:gd name="T9" fmla="*/ 21 h 190"/>
                <a:gd name="T10" fmla="*/ 1376 w 1397"/>
                <a:gd name="T11" fmla="*/ 36 h 190"/>
                <a:gd name="T12" fmla="*/ 1387 w 1397"/>
                <a:gd name="T13" fmla="*/ 54 h 190"/>
                <a:gd name="T14" fmla="*/ 1394 w 1397"/>
                <a:gd name="T15" fmla="*/ 73 h 190"/>
                <a:gd name="T16" fmla="*/ 1397 w 1397"/>
                <a:gd name="T17" fmla="*/ 95 h 190"/>
                <a:gd name="T18" fmla="*/ 1394 w 1397"/>
                <a:gd name="T19" fmla="*/ 117 h 190"/>
                <a:gd name="T20" fmla="*/ 1387 w 1397"/>
                <a:gd name="T21" fmla="*/ 137 h 190"/>
                <a:gd name="T22" fmla="*/ 1376 w 1397"/>
                <a:gd name="T23" fmla="*/ 154 h 190"/>
                <a:gd name="T24" fmla="*/ 1362 w 1397"/>
                <a:gd name="T25" fmla="*/ 170 h 190"/>
                <a:gd name="T26" fmla="*/ 1344 w 1397"/>
                <a:gd name="T27" fmla="*/ 180 h 190"/>
                <a:gd name="T28" fmla="*/ 1325 w 1397"/>
                <a:gd name="T29" fmla="*/ 187 h 190"/>
                <a:gd name="T30" fmla="*/ 1302 w 1397"/>
                <a:gd name="T31" fmla="*/ 190 h 190"/>
                <a:gd name="T32" fmla="*/ 96 w 1397"/>
                <a:gd name="T33" fmla="*/ 190 h 190"/>
                <a:gd name="T34" fmla="*/ 73 w 1397"/>
                <a:gd name="T35" fmla="*/ 187 h 190"/>
                <a:gd name="T36" fmla="*/ 54 w 1397"/>
                <a:gd name="T37" fmla="*/ 180 h 190"/>
                <a:gd name="T38" fmla="*/ 36 w 1397"/>
                <a:gd name="T39" fmla="*/ 170 h 190"/>
                <a:gd name="T40" fmla="*/ 21 w 1397"/>
                <a:gd name="T41" fmla="*/ 154 h 190"/>
                <a:gd name="T42" fmla="*/ 11 w 1397"/>
                <a:gd name="T43" fmla="*/ 137 h 190"/>
                <a:gd name="T44" fmla="*/ 4 w 1397"/>
                <a:gd name="T45" fmla="*/ 117 h 190"/>
                <a:gd name="T46" fmla="*/ 0 w 1397"/>
                <a:gd name="T47" fmla="*/ 95 h 190"/>
                <a:gd name="T48" fmla="*/ 4 w 1397"/>
                <a:gd name="T49" fmla="*/ 73 h 190"/>
                <a:gd name="T50" fmla="*/ 11 w 1397"/>
                <a:gd name="T51" fmla="*/ 54 h 190"/>
                <a:gd name="T52" fmla="*/ 21 w 1397"/>
                <a:gd name="T53" fmla="*/ 36 h 190"/>
                <a:gd name="T54" fmla="*/ 36 w 1397"/>
                <a:gd name="T55" fmla="*/ 21 h 190"/>
                <a:gd name="T56" fmla="*/ 54 w 1397"/>
                <a:gd name="T57" fmla="*/ 9 h 190"/>
                <a:gd name="T58" fmla="*/ 73 w 1397"/>
                <a:gd name="T59" fmla="*/ 3 h 190"/>
                <a:gd name="T60" fmla="*/ 96 w 1397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7" h="190">
                  <a:moveTo>
                    <a:pt x="96" y="0"/>
                  </a:moveTo>
                  <a:lnTo>
                    <a:pt x="1303" y="0"/>
                  </a:lnTo>
                  <a:lnTo>
                    <a:pt x="1325" y="3"/>
                  </a:lnTo>
                  <a:lnTo>
                    <a:pt x="1344" y="9"/>
                  </a:lnTo>
                  <a:lnTo>
                    <a:pt x="1362" y="21"/>
                  </a:lnTo>
                  <a:lnTo>
                    <a:pt x="1376" y="36"/>
                  </a:lnTo>
                  <a:lnTo>
                    <a:pt x="1387" y="54"/>
                  </a:lnTo>
                  <a:lnTo>
                    <a:pt x="1394" y="73"/>
                  </a:lnTo>
                  <a:lnTo>
                    <a:pt x="1397" y="95"/>
                  </a:lnTo>
                  <a:lnTo>
                    <a:pt x="1394" y="117"/>
                  </a:lnTo>
                  <a:lnTo>
                    <a:pt x="1387" y="137"/>
                  </a:lnTo>
                  <a:lnTo>
                    <a:pt x="1376" y="154"/>
                  </a:lnTo>
                  <a:lnTo>
                    <a:pt x="1362" y="170"/>
                  </a:lnTo>
                  <a:lnTo>
                    <a:pt x="1344" y="180"/>
                  </a:lnTo>
                  <a:lnTo>
                    <a:pt x="1325" y="187"/>
                  </a:lnTo>
                  <a:lnTo>
                    <a:pt x="1302" y="190"/>
                  </a:lnTo>
                  <a:lnTo>
                    <a:pt x="96" y="190"/>
                  </a:lnTo>
                  <a:lnTo>
                    <a:pt x="73" y="187"/>
                  </a:lnTo>
                  <a:lnTo>
                    <a:pt x="54" y="180"/>
                  </a:lnTo>
                  <a:lnTo>
                    <a:pt x="36" y="170"/>
                  </a:lnTo>
                  <a:lnTo>
                    <a:pt x="21" y="154"/>
                  </a:lnTo>
                  <a:lnTo>
                    <a:pt x="11" y="137"/>
                  </a:lnTo>
                  <a:lnTo>
                    <a:pt x="4" y="117"/>
                  </a:lnTo>
                  <a:lnTo>
                    <a:pt x="0" y="95"/>
                  </a:lnTo>
                  <a:lnTo>
                    <a:pt x="4" y="73"/>
                  </a:lnTo>
                  <a:lnTo>
                    <a:pt x="11" y="54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9"/>
                  </a:lnTo>
                  <a:lnTo>
                    <a:pt x="73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35"/>
            <p:cNvSpPr>
              <a:spLocks/>
            </p:cNvSpPr>
            <p:nvPr/>
          </p:nvSpPr>
          <p:spPr bwMode="auto">
            <a:xfrm>
              <a:off x="2005013" y="2867025"/>
              <a:ext cx="60325" cy="30162"/>
            </a:xfrm>
            <a:custGeom>
              <a:avLst/>
              <a:gdLst>
                <a:gd name="T0" fmla="*/ 95 w 381"/>
                <a:gd name="T1" fmla="*/ 0 h 190"/>
                <a:gd name="T2" fmla="*/ 287 w 381"/>
                <a:gd name="T3" fmla="*/ 0 h 190"/>
                <a:gd name="T4" fmla="*/ 309 w 381"/>
                <a:gd name="T5" fmla="*/ 2 h 190"/>
                <a:gd name="T6" fmla="*/ 329 w 381"/>
                <a:gd name="T7" fmla="*/ 10 h 190"/>
                <a:gd name="T8" fmla="*/ 347 w 381"/>
                <a:gd name="T9" fmla="*/ 21 h 190"/>
                <a:gd name="T10" fmla="*/ 361 w 381"/>
                <a:gd name="T11" fmla="*/ 35 h 190"/>
                <a:gd name="T12" fmla="*/ 372 w 381"/>
                <a:gd name="T13" fmla="*/ 53 h 190"/>
                <a:gd name="T14" fmla="*/ 379 w 381"/>
                <a:gd name="T15" fmla="*/ 73 h 190"/>
                <a:gd name="T16" fmla="*/ 381 w 381"/>
                <a:gd name="T17" fmla="*/ 95 h 190"/>
                <a:gd name="T18" fmla="*/ 379 w 381"/>
                <a:gd name="T19" fmla="*/ 116 h 190"/>
                <a:gd name="T20" fmla="*/ 372 w 381"/>
                <a:gd name="T21" fmla="*/ 137 h 190"/>
                <a:gd name="T22" fmla="*/ 361 w 381"/>
                <a:gd name="T23" fmla="*/ 154 h 190"/>
                <a:gd name="T24" fmla="*/ 347 w 381"/>
                <a:gd name="T25" fmla="*/ 169 h 190"/>
                <a:gd name="T26" fmla="*/ 329 w 381"/>
                <a:gd name="T27" fmla="*/ 180 h 190"/>
                <a:gd name="T28" fmla="*/ 309 w 381"/>
                <a:gd name="T29" fmla="*/ 187 h 190"/>
                <a:gd name="T30" fmla="*/ 287 w 381"/>
                <a:gd name="T31" fmla="*/ 190 h 190"/>
                <a:gd name="T32" fmla="*/ 95 w 381"/>
                <a:gd name="T33" fmla="*/ 190 h 190"/>
                <a:gd name="T34" fmla="*/ 72 w 381"/>
                <a:gd name="T35" fmla="*/ 187 h 190"/>
                <a:gd name="T36" fmla="*/ 53 w 381"/>
                <a:gd name="T37" fmla="*/ 180 h 190"/>
                <a:gd name="T38" fmla="*/ 36 w 381"/>
                <a:gd name="T39" fmla="*/ 169 h 190"/>
                <a:gd name="T40" fmla="*/ 21 w 381"/>
                <a:gd name="T41" fmla="*/ 154 h 190"/>
                <a:gd name="T42" fmla="*/ 10 w 381"/>
                <a:gd name="T43" fmla="*/ 137 h 190"/>
                <a:gd name="T44" fmla="*/ 3 w 381"/>
                <a:gd name="T45" fmla="*/ 116 h 190"/>
                <a:gd name="T46" fmla="*/ 0 w 381"/>
                <a:gd name="T47" fmla="*/ 95 h 190"/>
                <a:gd name="T48" fmla="*/ 3 w 381"/>
                <a:gd name="T49" fmla="*/ 73 h 190"/>
                <a:gd name="T50" fmla="*/ 10 w 381"/>
                <a:gd name="T51" fmla="*/ 53 h 190"/>
                <a:gd name="T52" fmla="*/ 21 w 381"/>
                <a:gd name="T53" fmla="*/ 35 h 190"/>
                <a:gd name="T54" fmla="*/ 36 w 381"/>
                <a:gd name="T55" fmla="*/ 21 h 190"/>
                <a:gd name="T56" fmla="*/ 53 w 381"/>
                <a:gd name="T57" fmla="*/ 10 h 190"/>
                <a:gd name="T58" fmla="*/ 72 w 381"/>
                <a:gd name="T59" fmla="*/ 2 h 190"/>
                <a:gd name="T60" fmla="*/ 95 w 381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1" h="190">
                  <a:moveTo>
                    <a:pt x="95" y="0"/>
                  </a:moveTo>
                  <a:lnTo>
                    <a:pt x="287" y="0"/>
                  </a:lnTo>
                  <a:lnTo>
                    <a:pt x="309" y="2"/>
                  </a:lnTo>
                  <a:lnTo>
                    <a:pt x="329" y="10"/>
                  </a:lnTo>
                  <a:lnTo>
                    <a:pt x="347" y="21"/>
                  </a:lnTo>
                  <a:lnTo>
                    <a:pt x="361" y="35"/>
                  </a:lnTo>
                  <a:lnTo>
                    <a:pt x="372" y="53"/>
                  </a:lnTo>
                  <a:lnTo>
                    <a:pt x="379" y="73"/>
                  </a:lnTo>
                  <a:lnTo>
                    <a:pt x="381" y="95"/>
                  </a:lnTo>
                  <a:lnTo>
                    <a:pt x="379" y="116"/>
                  </a:lnTo>
                  <a:lnTo>
                    <a:pt x="372" y="137"/>
                  </a:lnTo>
                  <a:lnTo>
                    <a:pt x="361" y="154"/>
                  </a:lnTo>
                  <a:lnTo>
                    <a:pt x="347" y="169"/>
                  </a:lnTo>
                  <a:lnTo>
                    <a:pt x="329" y="180"/>
                  </a:lnTo>
                  <a:lnTo>
                    <a:pt x="309" y="187"/>
                  </a:lnTo>
                  <a:lnTo>
                    <a:pt x="287" y="190"/>
                  </a:lnTo>
                  <a:lnTo>
                    <a:pt x="95" y="190"/>
                  </a:lnTo>
                  <a:lnTo>
                    <a:pt x="72" y="187"/>
                  </a:lnTo>
                  <a:lnTo>
                    <a:pt x="53" y="180"/>
                  </a:lnTo>
                  <a:lnTo>
                    <a:pt x="36" y="169"/>
                  </a:lnTo>
                  <a:lnTo>
                    <a:pt x="21" y="154"/>
                  </a:lnTo>
                  <a:lnTo>
                    <a:pt x="10" y="137"/>
                  </a:lnTo>
                  <a:lnTo>
                    <a:pt x="3" y="116"/>
                  </a:lnTo>
                  <a:lnTo>
                    <a:pt x="0" y="95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1" y="35"/>
                  </a:lnTo>
                  <a:lnTo>
                    <a:pt x="36" y="21"/>
                  </a:lnTo>
                  <a:lnTo>
                    <a:pt x="53" y="10"/>
                  </a:lnTo>
                  <a:lnTo>
                    <a:pt x="72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96126" y="2693258"/>
            <a:ext cx="500063" cy="546100"/>
            <a:chOff x="741363" y="2692400"/>
            <a:chExt cx="500063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140"/>
            <p:cNvSpPr>
              <a:spLocks/>
            </p:cNvSpPr>
            <p:nvPr/>
          </p:nvSpPr>
          <p:spPr bwMode="auto">
            <a:xfrm>
              <a:off x="741363" y="2692400"/>
              <a:ext cx="436563" cy="339725"/>
            </a:xfrm>
            <a:custGeom>
              <a:avLst/>
              <a:gdLst>
                <a:gd name="T0" fmla="*/ 2667 w 2747"/>
                <a:gd name="T1" fmla="*/ 8 h 2139"/>
                <a:gd name="T2" fmla="*/ 2712 w 2747"/>
                <a:gd name="T3" fmla="*/ 50 h 2139"/>
                <a:gd name="T4" fmla="*/ 2747 w 2747"/>
                <a:gd name="T5" fmla="*/ 711 h 2139"/>
                <a:gd name="T6" fmla="*/ 2737 w 2747"/>
                <a:gd name="T7" fmla="*/ 763 h 2139"/>
                <a:gd name="T8" fmla="*/ 2697 w 2747"/>
                <a:gd name="T9" fmla="*/ 806 h 2139"/>
                <a:gd name="T10" fmla="*/ 2028 w 2747"/>
                <a:gd name="T11" fmla="*/ 840 h 2139"/>
                <a:gd name="T12" fmla="*/ 1983 w 2747"/>
                <a:gd name="T13" fmla="*/ 831 h 2139"/>
                <a:gd name="T14" fmla="*/ 1940 w 2747"/>
                <a:gd name="T15" fmla="*/ 789 h 2139"/>
                <a:gd name="T16" fmla="*/ 1930 w 2747"/>
                <a:gd name="T17" fmla="*/ 727 h 2139"/>
                <a:gd name="T18" fmla="*/ 1962 w 2747"/>
                <a:gd name="T19" fmla="*/ 673 h 2139"/>
                <a:gd name="T20" fmla="*/ 2020 w 2747"/>
                <a:gd name="T21" fmla="*/ 650 h 2139"/>
                <a:gd name="T22" fmla="*/ 2290 w 2747"/>
                <a:gd name="T23" fmla="*/ 535 h 2139"/>
                <a:gd name="T24" fmla="*/ 2063 w 2747"/>
                <a:gd name="T25" fmla="*/ 422 h 2139"/>
                <a:gd name="T26" fmla="*/ 1822 w 2747"/>
                <a:gd name="T27" fmla="*/ 353 h 2139"/>
                <a:gd name="T28" fmla="*/ 1575 w 2747"/>
                <a:gd name="T29" fmla="*/ 328 h 2139"/>
                <a:gd name="T30" fmla="*/ 1326 w 2747"/>
                <a:gd name="T31" fmla="*/ 349 h 2139"/>
                <a:gd name="T32" fmla="*/ 1083 w 2747"/>
                <a:gd name="T33" fmla="*/ 414 h 2139"/>
                <a:gd name="T34" fmla="*/ 853 w 2747"/>
                <a:gd name="T35" fmla="*/ 525 h 2139"/>
                <a:gd name="T36" fmla="*/ 642 w 2747"/>
                <a:gd name="T37" fmla="*/ 682 h 2139"/>
                <a:gd name="T38" fmla="*/ 464 w 2747"/>
                <a:gd name="T39" fmla="*/ 876 h 2139"/>
                <a:gd name="T40" fmla="*/ 329 w 2747"/>
                <a:gd name="T41" fmla="*/ 1096 h 2139"/>
                <a:gd name="T42" fmla="*/ 239 w 2747"/>
                <a:gd name="T43" fmla="*/ 1336 h 2139"/>
                <a:gd name="T44" fmla="*/ 194 w 2747"/>
                <a:gd name="T45" fmla="*/ 1589 h 2139"/>
                <a:gd name="T46" fmla="*/ 198 w 2747"/>
                <a:gd name="T47" fmla="*/ 1848 h 2139"/>
                <a:gd name="T48" fmla="*/ 232 w 2747"/>
                <a:gd name="T49" fmla="*/ 2043 h 2139"/>
                <a:gd name="T50" fmla="*/ 212 w 2747"/>
                <a:gd name="T51" fmla="*/ 2101 h 2139"/>
                <a:gd name="T52" fmla="*/ 158 w 2747"/>
                <a:gd name="T53" fmla="*/ 2136 h 2139"/>
                <a:gd name="T54" fmla="*/ 115 w 2747"/>
                <a:gd name="T55" fmla="*/ 2136 h 2139"/>
                <a:gd name="T56" fmla="*/ 63 w 2747"/>
                <a:gd name="T57" fmla="*/ 2105 h 2139"/>
                <a:gd name="T58" fmla="*/ 24 w 2747"/>
                <a:gd name="T59" fmla="*/ 1973 h 2139"/>
                <a:gd name="T60" fmla="*/ 0 w 2747"/>
                <a:gd name="T61" fmla="*/ 1694 h 2139"/>
                <a:gd name="T62" fmla="*/ 25 w 2747"/>
                <a:gd name="T63" fmla="*/ 1418 h 2139"/>
                <a:gd name="T64" fmla="*/ 99 w 2747"/>
                <a:gd name="T65" fmla="*/ 1152 h 2139"/>
                <a:gd name="T66" fmla="*/ 218 w 2747"/>
                <a:gd name="T67" fmla="*/ 903 h 2139"/>
                <a:gd name="T68" fmla="*/ 382 w 2747"/>
                <a:gd name="T69" fmla="*/ 677 h 2139"/>
                <a:gd name="T70" fmla="*/ 587 w 2747"/>
                <a:gd name="T71" fmla="*/ 480 h 2139"/>
                <a:gd name="T72" fmla="*/ 824 w 2747"/>
                <a:gd name="T73" fmla="*/ 323 h 2139"/>
                <a:gd name="T74" fmla="*/ 1082 w 2747"/>
                <a:gd name="T75" fmla="*/ 213 h 2139"/>
                <a:gd name="T76" fmla="*/ 1356 w 2747"/>
                <a:gd name="T77" fmla="*/ 152 h 2139"/>
                <a:gd name="T78" fmla="*/ 1641 w 2747"/>
                <a:gd name="T79" fmla="*/ 140 h 2139"/>
                <a:gd name="T80" fmla="*/ 1911 w 2747"/>
                <a:gd name="T81" fmla="*/ 177 h 2139"/>
                <a:gd name="T82" fmla="*/ 2166 w 2747"/>
                <a:gd name="T83" fmla="*/ 258 h 2139"/>
                <a:gd name="T84" fmla="*/ 2403 w 2747"/>
                <a:gd name="T85" fmla="*/ 382 h 2139"/>
                <a:gd name="T86" fmla="*/ 2534 w 2747"/>
                <a:gd name="T87" fmla="*/ 98 h 2139"/>
                <a:gd name="T88" fmla="*/ 2552 w 2747"/>
                <a:gd name="T89" fmla="*/ 39 h 2139"/>
                <a:gd name="T90" fmla="*/ 2603 w 2747"/>
                <a:gd name="T91" fmla="*/ 3 h 2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7" h="2139">
                  <a:moveTo>
                    <a:pt x="2625" y="0"/>
                  </a:moveTo>
                  <a:lnTo>
                    <a:pt x="2647" y="2"/>
                  </a:lnTo>
                  <a:lnTo>
                    <a:pt x="2667" y="8"/>
                  </a:lnTo>
                  <a:lnTo>
                    <a:pt x="2685" y="19"/>
                  </a:lnTo>
                  <a:lnTo>
                    <a:pt x="2701" y="33"/>
                  </a:lnTo>
                  <a:lnTo>
                    <a:pt x="2712" y="50"/>
                  </a:lnTo>
                  <a:lnTo>
                    <a:pt x="2721" y="70"/>
                  </a:lnTo>
                  <a:lnTo>
                    <a:pt x="2724" y="91"/>
                  </a:lnTo>
                  <a:lnTo>
                    <a:pt x="2747" y="711"/>
                  </a:lnTo>
                  <a:lnTo>
                    <a:pt x="2747" y="723"/>
                  </a:lnTo>
                  <a:lnTo>
                    <a:pt x="2745" y="743"/>
                  </a:lnTo>
                  <a:lnTo>
                    <a:pt x="2737" y="763"/>
                  </a:lnTo>
                  <a:lnTo>
                    <a:pt x="2727" y="780"/>
                  </a:lnTo>
                  <a:lnTo>
                    <a:pt x="2713" y="795"/>
                  </a:lnTo>
                  <a:lnTo>
                    <a:pt x="2697" y="806"/>
                  </a:lnTo>
                  <a:lnTo>
                    <a:pt x="2677" y="813"/>
                  </a:lnTo>
                  <a:lnTo>
                    <a:pt x="2656" y="817"/>
                  </a:lnTo>
                  <a:lnTo>
                    <a:pt x="2028" y="840"/>
                  </a:lnTo>
                  <a:lnTo>
                    <a:pt x="2023" y="840"/>
                  </a:lnTo>
                  <a:lnTo>
                    <a:pt x="2003" y="838"/>
                  </a:lnTo>
                  <a:lnTo>
                    <a:pt x="1983" y="831"/>
                  </a:lnTo>
                  <a:lnTo>
                    <a:pt x="1966" y="820"/>
                  </a:lnTo>
                  <a:lnTo>
                    <a:pt x="1951" y="806"/>
                  </a:lnTo>
                  <a:lnTo>
                    <a:pt x="1940" y="789"/>
                  </a:lnTo>
                  <a:lnTo>
                    <a:pt x="1932" y="770"/>
                  </a:lnTo>
                  <a:lnTo>
                    <a:pt x="1929" y="749"/>
                  </a:lnTo>
                  <a:lnTo>
                    <a:pt x="1930" y="727"/>
                  </a:lnTo>
                  <a:lnTo>
                    <a:pt x="1936" y="707"/>
                  </a:lnTo>
                  <a:lnTo>
                    <a:pt x="1947" y="689"/>
                  </a:lnTo>
                  <a:lnTo>
                    <a:pt x="1962" y="673"/>
                  </a:lnTo>
                  <a:lnTo>
                    <a:pt x="1978" y="662"/>
                  </a:lnTo>
                  <a:lnTo>
                    <a:pt x="1998" y="654"/>
                  </a:lnTo>
                  <a:lnTo>
                    <a:pt x="2020" y="650"/>
                  </a:lnTo>
                  <a:lnTo>
                    <a:pt x="2429" y="635"/>
                  </a:lnTo>
                  <a:lnTo>
                    <a:pt x="2361" y="582"/>
                  </a:lnTo>
                  <a:lnTo>
                    <a:pt x="2290" y="535"/>
                  </a:lnTo>
                  <a:lnTo>
                    <a:pt x="2216" y="493"/>
                  </a:lnTo>
                  <a:lnTo>
                    <a:pt x="2140" y="455"/>
                  </a:lnTo>
                  <a:lnTo>
                    <a:pt x="2063" y="422"/>
                  </a:lnTo>
                  <a:lnTo>
                    <a:pt x="1984" y="394"/>
                  </a:lnTo>
                  <a:lnTo>
                    <a:pt x="1904" y="371"/>
                  </a:lnTo>
                  <a:lnTo>
                    <a:pt x="1822" y="353"/>
                  </a:lnTo>
                  <a:lnTo>
                    <a:pt x="1740" y="340"/>
                  </a:lnTo>
                  <a:lnTo>
                    <a:pt x="1658" y="332"/>
                  </a:lnTo>
                  <a:lnTo>
                    <a:pt x="1575" y="328"/>
                  </a:lnTo>
                  <a:lnTo>
                    <a:pt x="1492" y="330"/>
                  </a:lnTo>
                  <a:lnTo>
                    <a:pt x="1408" y="338"/>
                  </a:lnTo>
                  <a:lnTo>
                    <a:pt x="1326" y="349"/>
                  </a:lnTo>
                  <a:lnTo>
                    <a:pt x="1244" y="366"/>
                  </a:lnTo>
                  <a:lnTo>
                    <a:pt x="1163" y="388"/>
                  </a:lnTo>
                  <a:lnTo>
                    <a:pt x="1083" y="414"/>
                  </a:lnTo>
                  <a:lnTo>
                    <a:pt x="1004" y="447"/>
                  </a:lnTo>
                  <a:lnTo>
                    <a:pt x="928" y="483"/>
                  </a:lnTo>
                  <a:lnTo>
                    <a:pt x="853" y="525"/>
                  </a:lnTo>
                  <a:lnTo>
                    <a:pt x="780" y="572"/>
                  </a:lnTo>
                  <a:lnTo>
                    <a:pt x="710" y="624"/>
                  </a:lnTo>
                  <a:lnTo>
                    <a:pt x="642" y="682"/>
                  </a:lnTo>
                  <a:lnTo>
                    <a:pt x="578" y="743"/>
                  </a:lnTo>
                  <a:lnTo>
                    <a:pt x="519" y="808"/>
                  </a:lnTo>
                  <a:lnTo>
                    <a:pt x="464" y="876"/>
                  </a:lnTo>
                  <a:lnTo>
                    <a:pt x="414" y="946"/>
                  </a:lnTo>
                  <a:lnTo>
                    <a:pt x="369" y="1020"/>
                  </a:lnTo>
                  <a:lnTo>
                    <a:pt x="329" y="1096"/>
                  </a:lnTo>
                  <a:lnTo>
                    <a:pt x="294" y="1174"/>
                  </a:lnTo>
                  <a:lnTo>
                    <a:pt x="264" y="1255"/>
                  </a:lnTo>
                  <a:lnTo>
                    <a:pt x="239" y="1336"/>
                  </a:lnTo>
                  <a:lnTo>
                    <a:pt x="218" y="1419"/>
                  </a:lnTo>
                  <a:lnTo>
                    <a:pt x="203" y="1503"/>
                  </a:lnTo>
                  <a:lnTo>
                    <a:pt x="194" y="1589"/>
                  </a:lnTo>
                  <a:lnTo>
                    <a:pt x="190" y="1675"/>
                  </a:lnTo>
                  <a:lnTo>
                    <a:pt x="191" y="1762"/>
                  </a:lnTo>
                  <a:lnTo>
                    <a:pt x="198" y="1848"/>
                  </a:lnTo>
                  <a:lnTo>
                    <a:pt x="211" y="1935"/>
                  </a:lnTo>
                  <a:lnTo>
                    <a:pt x="229" y="2021"/>
                  </a:lnTo>
                  <a:lnTo>
                    <a:pt x="232" y="2043"/>
                  </a:lnTo>
                  <a:lnTo>
                    <a:pt x="229" y="2064"/>
                  </a:lnTo>
                  <a:lnTo>
                    <a:pt x="222" y="2084"/>
                  </a:lnTo>
                  <a:lnTo>
                    <a:pt x="212" y="2101"/>
                  </a:lnTo>
                  <a:lnTo>
                    <a:pt x="197" y="2116"/>
                  </a:lnTo>
                  <a:lnTo>
                    <a:pt x="179" y="2128"/>
                  </a:lnTo>
                  <a:lnTo>
                    <a:pt x="158" y="2136"/>
                  </a:lnTo>
                  <a:lnTo>
                    <a:pt x="148" y="2138"/>
                  </a:lnTo>
                  <a:lnTo>
                    <a:pt x="136" y="2139"/>
                  </a:lnTo>
                  <a:lnTo>
                    <a:pt x="115" y="2136"/>
                  </a:lnTo>
                  <a:lnTo>
                    <a:pt x="95" y="2130"/>
                  </a:lnTo>
                  <a:lnTo>
                    <a:pt x="78" y="2119"/>
                  </a:lnTo>
                  <a:lnTo>
                    <a:pt x="63" y="2105"/>
                  </a:lnTo>
                  <a:lnTo>
                    <a:pt x="51" y="2087"/>
                  </a:lnTo>
                  <a:lnTo>
                    <a:pt x="44" y="2066"/>
                  </a:lnTo>
                  <a:lnTo>
                    <a:pt x="24" y="1973"/>
                  </a:lnTo>
                  <a:lnTo>
                    <a:pt x="10" y="1880"/>
                  </a:lnTo>
                  <a:lnTo>
                    <a:pt x="2" y="1787"/>
                  </a:lnTo>
                  <a:lnTo>
                    <a:pt x="0" y="1694"/>
                  </a:lnTo>
                  <a:lnTo>
                    <a:pt x="3" y="1601"/>
                  </a:lnTo>
                  <a:lnTo>
                    <a:pt x="12" y="1509"/>
                  </a:lnTo>
                  <a:lnTo>
                    <a:pt x="25" y="1418"/>
                  </a:lnTo>
                  <a:lnTo>
                    <a:pt x="44" y="1328"/>
                  </a:lnTo>
                  <a:lnTo>
                    <a:pt x="69" y="1239"/>
                  </a:lnTo>
                  <a:lnTo>
                    <a:pt x="99" y="1152"/>
                  </a:lnTo>
                  <a:lnTo>
                    <a:pt x="133" y="1068"/>
                  </a:lnTo>
                  <a:lnTo>
                    <a:pt x="173" y="984"/>
                  </a:lnTo>
                  <a:lnTo>
                    <a:pt x="218" y="903"/>
                  </a:lnTo>
                  <a:lnTo>
                    <a:pt x="268" y="825"/>
                  </a:lnTo>
                  <a:lnTo>
                    <a:pt x="323" y="750"/>
                  </a:lnTo>
                  <a:lnTo>
                    <a:pt x="382" y="677"/>
                  </a:lnTo>
                  <a:lnTo>
                    <a:pt x="446" y="608"/>
                  </a:lnTo>
                  <a:lnTo>
                    <a:pt x="515" y="542"/>
                  </a:lnTo>
                  <a:lnTo>
                    <a:pt x="587" y="480"/>
                  </a:lnTo>
                  <a:lnTo>
                    <a:pt x="664" y="422"/>
                  </a:lnTo>
                  <a:lnTo>
                    <a:pt x="742" y="370"/>
                  </a:lnTo>
                  <a:lnTo>
                    <a:pt x="824" y="323"/>
                  </a:lnTo>
                  <a:lnTo>
                    <a:pt x="908" y="281"/>
                  </a:lnTo>
                  <a:lnTo>
                    <a:pt x="994" y="245"/>
                  </a:lnTo>
                  <a:lnTo>
                    <a:pt x="1082" y="213"/>
                  </a:lnTo>
                  <a:lnTo>
                    <a:pt x="1172" y="187"/>
                  </a:lnTo>
                  <a:lnTo>
                    <a:pt x="1263" y="166"/>
                  </a:lnTo>
                  <a:lnTo>
                    <a:pt x="1356" y="152"/>
                  </a:lnTo>
                  <a:lnTo>
                    <a:pt x="1450" y="142"/>
                  </a:lnTo>
                  <a:lnTo>
                    <a:pt x="1545" y="138"/>
                  </a:lnTo>
                  <a:lnTo>
                    <a:pt x="1641" y="140"/>
                  </a:lnTo>
                  <a:lnTo>
                    <a:pt x="1732" y="148"/>
                  </a:lnTo>
                  <a:lnTo>
                    <a:pt x="1822" y="160"/>
                  </a:lnTo>
                  <a:lnTo>
                    <a:pt x="1911" y="177"/>
                  </a:lnTo>
                  <a:lnTo>
                    <a:pt x="1998" y="200"/>
                  </a:lnTo>
                  <a:lnTo>
                    <a:pt x="2083" y="227"/>
                  </a:lnTo>
                  <a:lnTo>
                    <a:pt x="2166" y="258"/>
                  </a:lnTo>
                  <a:lnTo>
                    <a:pt x="2248" y="295"/>
                  </a:lnTo>
                  <a:lnTo>
                    <a:pt x="2326" y="336"/>
                  </a:lnTo>
                  <a:lnTo>
                    <a:pt x="2403" y="382"/>
                  </a:lnTo>
                  <a:lnTo>
                    <a:pt x="2477" y="432"/>
                  </a:lnTo>
                  <a:lnTo>
                    <a:pt x="2549" y="487"/>
                  </a:lnTo>
                  <a:lnTo>
                    <a:pt x="2534" y="98"/>
                  </a:lnTo>
                  <a:lnTo>
                    <a:pt x="2535" y="76"/>
                  </a:lnTo>
                  <a:lnTo>
                    <a:pt x="2541" y="57"/>
                  </a:lnTo>
                  <a:lnTo>
                    <a:pt x="2552" y="39"/>
                  </a:lnTo>
                  <a:lnTo>
                    <a:pt x="2567" y="23"/>
                  </a:lnTo>
                  <a:lnTo>
                    <a:pt x="2583" y="12"/>
                  </a:lnTo>
                  <a:lnTo>
                    <a:pt x="2603" y="3"/>
                  </a:lnTo>
                  <a:lnTo>
                    <a:pt x="2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41"/>
            <p:cNvSpPr>
              <a:spLocks/>
            </p:cNvSpPr>
            <p:nvPr/>
          </p:nvSpPr>
          <p:spPr bwMode="auto">
            <a:xfrm>
              <a:off x="804863" y="2898775"/>
              <a:ext cx="436563" cy="339725"/>
            </a:xfrm>
            <a:custGeom>
              <a:avLst/>
              <a:gdLst>
                <a:gd name="T0" fmla="*/ 2660 w 2758"/>
                <a:gd name="T1" fmla="*/ 9 h 2139"/>
                <a:gd name="T2" fmla="*/ 2705 w 2758"/>
                <a:gd name="T3" fmla="*/ 52 h 2139"/>
                <a:gd name="T4" fmla="*/ 2746 w 2758"/>
                <a:gd name="T5" fmla="*/ 259 h 2139"/>
                <a:gd name="T6" fmla="*/ 2755 w 2758"/>
                <a:gd name="T7" fmla="*/ 537 h 2139"/>
                <a:gd name="T8" fmla="*/ 2713 w 2758"/>
                <a:gd name="T9" fmla="*/ 811 h 2139"/>
                <a:gd name="T10" fmla="*/ 2624 w 2758"/>
                <a:gd name="T11" fmla="*/ 1071 h 2139"/>
                <a:gd name="T12" fmla="*/ 2489 w 2758"/>
                <a:gd name="T13" fmla="*/ 1314 h 2139"/>
                <a:gd name="T14" fmla="*/ 2311 w 2758"/>
                <a:gd name="T15" fmla="*/ 1531 h 2139"/>
                <a:gd name="T16" fmla="*/ 2091 w 2758"/>
                <a:gd name="T17" fmla="*/ 1717 h 2139"/>
                <a:gd name="T18" fmla="*/ 1843 w 2758"/>
                <a:gd name="T19" fmla="*/ 1860 h 2139"/>
                <a:gd name="T20" fmla="*/ 1575 w 2758"/>
                <a:gd name="T21" fmla="*/ 1954 h 2139"/>
                <a:gd name="T22" fmla="*/ 1292 w 2758"/>
                <a:gd name="T23" fmla="*/ 1996 h 2139"/>
                <a:gd name="T24" fmla="*/ 1116 w 2758"/>
                <a:gd name="T25" fmla="*/ 1998 h 2139"/>
                <a:gd name="T26" fmla="*/ 847 w 2758"/>
                <a:gd name="T27" fmla="*/ 1961 h 2139"/>
                <a:gd name="T28" fmla="*/ 593 w 2758"/>
                <a:gd name="T29" fmla="*/ 1880 h 2139"/>
                <a:gd name="T30" fmla="*/ 357 w 2758"/>
                <a:gd name="T31" fmla="*/ 1758 h 2139"/>
                <a:gd name="T32" fmla="*/ 246 w 2758"/>
                <a:gd name="T33" fmla="*/ 2034 h 2139"/>
                <a:gd name="T34" fmla="*/ 231 w 2758"/>
                <a:gd name="T35" fmla="*/ 2096 h 2139"/>
                <a:gd name="T36" fmla="*/ 182 w 2758"/>
                <a:gd name="T37" fmla="*/ 2133 h 2139"/>
                <a:gd name="T38" fmla="*/ 151 w 2758"/>
                <a:gd name="T39" fmla="*/ 2139 h 2139"/>
                <a:gd name="T40" fmla="*/ 87 w 2758"/>
                <a:gd name="T41" fmla="*/ 2114 h 2139"/>
                <a:gd name="T42" fmla="*/ 57 w 2758"/>
                <a:gd name="T43" fmla="*/ 2052 h 2139"/>
                <a:gd name="T44" fmla="*/ 7 w 2758"/>
                <a:gd name="T45" fmla="*/ 1385 h 2139"/>
                <a:gd name="T46" fmla="*/ 46 w 2758"/>
                <a:gd name="T47" fmla="*/ 1338 h 2139"/>
                <a:gd name="T48" fmla="*/ 713 w 2758"/>
                <a:gd name="T49" fmla="*/ 1268 h 2139"/>
                <a:gd name="T50" fmla="*/ 774 w 2758"/>
                <a:gd name="T51" fmla="*/ 1283 h 2139"/>
                <a:gd name="T52" fmla="*/ 812 w 2758"/>
                <a:gd name="T53" fmla="*/ 1333 h 2139"/>
                <a:gd name="T54" fmla="*/ 811 w 2758"/>
                <a:gd name="T55" fmla="*/ 1396 h 2139"/>
                <a:gd name="T56" fmla="*/ 771 w 2758"/>
                <a:gd name="T57" fmla="*/ 1443 h 2139"/>
                <a:gd name="T58" fmla="*/ 316 w 2758"/>
                <a:gd name="T59" fmla="*/ 1495 h 2139"/>
                <a:gd name="T60" fmla="*/ 535 w 2758"/>
                <a:gd name="T61" fmla="*/ 1642 h 2139"/>
                <a:gd name="T62" fmla="*/ 773 w 2758"/>
                <a:gd name="T63" fmla="*/ 1745 h 2139"/>
                <a:gd name="T64" fmla="*/ 1024 w 2758"/>
                <a:gd name="T65" fmla="*/ 1799 h 2139"/>
                <a:gd name="T66" fmla="*/ 1276 w 2758"/>
                <a:gd name="T67" fmla="*/ 1807 h 2139"/>
                <a:gd name="T68" fmla="*/ 1521 w 2758"/>
                <a:gd name="T69" fmla="*/ 1771 h 2139"/>
                <a:gd name="T70" fmla="*/ 1756 w 2758"/>
                <a:gd name="T71" fmla="*/ 1690 h 2139"/>
                <a:gd name="T72" fmla="*/ 1979 w 2758"/>
                <a:gd name="T73" fmla="*/ 1565 h 2139"/>
                <a:gd name="T74" fmla="*/ 2179 w 2758"/>
                <a:gd name="T75" fmla="*/ 1395 h 2139"/>
                <a:gd name="T76" fmla="*/ 2343 w 2758"/>
                <a:gd name="T77" fmla="*/ 1191 h 2139"/>
                <a:gd name="T78" fmla="*/ 2463 w 2758"/>
                <a:gd name="T79" fmla="*/ 965 h 2139"/>
                <a:gd name="T80" fmla="*/ 2539 w 2758"/>
                <a:gd name="T81" fmla="*/ 719 h 2139"/>
                <a:gd name="T82" fmla="*/ 2567 w 2758"/>
                <a:gd name="T83" fmla="*/ 464 h 2139"/>
                <a:gd name="T84" fmla="*/ 2547 w 2758"/>
                <a:gd name="T85" fmla="*/ 204 h 2139"/>
                <a:gd name="T86" fmla="*/ 2528 w 2758"/>
                <a:gd name="T87" fmla="*/ 75 h 2139"/>
                <a:gd name="T88" fmla="*/ 2560 w 2758"/>
                <a:gd name="T89" fmla="*/ 22 h 2139"/>
                <a:gd name="T90" fmla="*/ 2620 w 2758"/>
                <a:gd name="T91" fmla="*/ 0 h 2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58" h="2139">
                  <a:moveTo>
                    <a:pt x="2620" y="0"/>
                  </a:moveTo>
                  <a:lnTo>
                    <a:pt x="2641" y="2"/>
                  </a:lnTo>
                  <a:lnTo>
                    <a:pt x="2660" y="9"/>
                  </a:lnTo>
                  <a:lnTo>
                    <a:pt x="2678" y="20"/>
                  </a:lnTo>
                  <a:lnTo>
                    <a:pt x="2694" y="34"/>
                  </a:lnTo>
                  <a:lnTo>
                    <a:pt x="2705" y="52"/>
                  </a:lnTo>
                  <a:lnTo>
                    <a:pt x="2713" y="72"/>
                  </a:lnTo>
                  <a:lnTo>
                    <a:pt x="2733" y="165"/>
                  </a:lnTo>
                  <a:lnTo>
                    <a:pt x="2746" y="259"/>
                  </a:lnTo>
                  <a:lnTo>
                    <a:pt x="2755" y="352"/>
                  </a:lnTo>
                  <a:lnTo>
                    <a:pt x="2758" y="445"/>
                  </a:lnTo>
                  <a:lnTo>
                    <a:pt x="2755" y="537"/>
                  </a:lnTo>
                  <a:lnTo>
                    <a:pt x="2746" y="629"/>
                  </a:lnTo>
                  <a:lnTo>
                    <a:pt x="2731" y="721"/>
                  </a:lnTo>
                  <a:lnTo>
                    <a:pt x="2713" y="811"/>
                  </a:lnTo>
                  <a:lnTo>
                    <a:pt x="2689" y="899"/>
                  </a:lnTo>
                  <a:lnTo>
                    <a:pt x="2658" y="987"/>
                  </a:lnTo>
                  <a:lnTo>
                    <a:pt x="2624" y="1071"/>
                  </a:lnTo>
                  <a:lnTo>
                    <a:pt x="2584" y="1155"/>
                  </a:lnTo>
                  <a:lnTo>
                    <a:pt x="2539" y="1235"/>
                  </a:lnTo>
                  <a:lnTo>
                    <a:pt x="2489" y="1314"/>
                  </a:lnTo>
                  <a:lnTo>
                    <a:pt x="2435" y="1389"/>
                  </a:lnTo>
                  <a:lnTo>
                    <a:pt x="2375" y="1461"/>
                  </a:lnTo>
                  <a:lnTo>
                    <a:pt x="2311" y="1531"/>
                  </a:lnTo>
                  <a:lnTo>
                    <a:pt x="2243" y="1597"/>
                  </a:lnTo>
                  <a:lnTo>
                    <a:pt x="2168" y="1660"/>
                  </a:lnTo>
                  <a:lnTo>
                    <a:pt x="2091" y="1717"/>
                  </a:lnTo>
                  <a:lnTo>
                    <a:pt x="2011" y="1770"/>
                  </a:lnTo>
                  <a:lnTo>
                    <a:pt x="1928" y="1818"/>
                  </a:lnTo>
                  <a:lnTo>
                    <a:pt x="1843" y="1860"/>
                  </a:lnTo>
                  <a:lnTo>
                    <a:pt x="1755" y="1896"/>
                  </a:lnTo>
                  <a:lnTo>
                    <a:pt x="1666" y="1927"/>
                  </a:lnTo>
                  <a:lnTo>
                    <a:pt x="1575" y="1954"/>
                  </a:lnTo>
                  <a:lnTo>
                    <a:pt x="1482" y="1973"/>
                  </a:lnTo>
                  <a:lnTo>
                    <a:pt x="1387" y="1988"/>
                  </a:lnTo>
                  <a:lnTo>
                    <a:pt x="1292" y="1996"/>
                  </a:lnTo>
                  <a:lnTo>
                    <a:pt x="1196" y="2000"/>
                  </a:lnTo>
                  <a:lnTo>
                    <a:pt x="1156" y="2000"/>
                  </a:lnTo>
                  <a:lnTo>
                    <a:pt x="1116" y="1998"/>
                  </a:lnTo>
                  <a:lnTo>
                    <a:pt x="1025" y="1990"/>
                  </a:lnTo>
                  <a:lnTo>
                    <a:pt x="936" y="1979"/>
                  </a:lnTo>
                  <a:lnTo>
                    <a:pt x="847" y="1961"/>
                  </a:lnTo>
                  <a:lnTo>
                    <a:pt x="760" y="1939"/>
                  </a:lnTo>
                  <a:lnTo>
                    <a:pt x="676" y="1913"/>
                  </a:lnTo>
                  <a:lnTo>
                    <a:pt x="593" y="1880"/>
                  </a:lnTo>
                  <a:lnTo>
                    <a:pt x="512" y="1845"/>
                  </a:lnTo>
                  <a:lnTo>
                    <a:pt x="433" y="1804"/>
                  </a:lnTo>
                  <a:lnTo>
                    <a:pt x="357" y="1758"/>
                  </a:lnTo>
                  <a:lnTo>
                    <a:pt x="283" y="1709"/>
                  </a:lnTo>
                  <a:lnTo>
                    <a:pt x="212" y="1655"/>
                  </a:lnTo>
                  <a:lnTo>
                    <a:pt x="246" y="2034"/>
                  </a:lnTo>
                  <a:lnTo>
                    <a:pt x="246" y="2056"/>
                  </a:lnTo>
                  <a:lnTo>
                    <a:pt x="240" y="2077"/>
                  </a:lnTo>
                  <a:lnTo>
                    <a:pt x="231" y="2096"/>
                  </a:lnTo>
                  <a:lnTo>
                    <a:pt x="217" y="2111"/>
                  </a:lnTo>
                  <a:lnTo>
                    <a:pt x="201" y="2124"/>
                  </a:lnTo>
                  <a:lnTo>
                    <a:pt x="182" y="2133"/>
                  </a:lnTo>
                  <a:lnTo>
                    <a:pt x="160" y="2138"/>
                  </a:lnTo>
                  <a:lnTo>
                    <a:pt x="155" y="2139"/>
                  </a:lnTo>
                  <a:lnTo>
                    <a:pt x="151" y="2139"/>
                  </a:lnTo>
                  <a:lnTo>
                    <a:pt x="128" y="2136"/>
                  </a:lnTo>
                  <a:lnTo>
                    <a:pt x="106" y="2127"/>
                  </a:lnTo>
                  <a:lnTo>
                    <a:pt x="87" y="2114"/>
                  </a:lnTo>
                  <a:lnTo>
                    <a:pt x="73" y="2096"/>
                  </a:lnTo>
                  <a:lnTo>
                    <a:pt x="62" y="2075"/>
                  </a:lnTo>
                  <a:lnTo>
                    <a:pt x="57" y="2052"/>
                  </a:lnTo>
                  <a:lnTo>
                    <a:pt x="0" y="1428"/>
                  </a:lnTo>
                  <a:lnTo>
                    <a:pt x="1" y="1406"/>
                  </a:lnTo>
                  <a:lnTo>
                    <a:pt x="7" y="1385"/>
                  </a:lnTo>
                  <a:lnTo>
                    <a:pt x="16" y="1366"/>
                  </a:lnTo>
                  <a:lnTo>
                    <a:pt x="30" y="1350"/>
                  </a:lnTo>
                  <a:lnTo>
                    <a:pt x="46" y="1338"/>
                  </a:lnTo>
                  <a:lnTo>
                    <a:pt x="65" y="1328"/>
                  </a:lnTo>
                  <a:lnTo>
                    <a:pt x="86" y="1324"/>
                  </a:lnTo>
                  <a:lnTo>
                    <a:pt x="713" y="1268"/>
                  </a:lnTo>
                  <a:lnTo>
                    <a:pt x="735" y="1269"/>
                  </a:lnTo>
                  <a:lnTo>
                    <a:pt x="755" y="1274"/>
                  </a:lnTo>
                  <a:lnTo>
                    <a:pt x="774" y="1283"/>
                  </a:lnTo>
                  <a:lnTo>
                    <a:pt x="790" y="1296"/>
                  </a:lnTo>
                  <a:lnTo>
                    <a:pt x="803" y="1313"/>
                  </a:lnTo>
                  <a:lnTo>
                    <a:pt x="812" y="1333"/>
                  </a:lnTo>
                  <a:lnTo>
                    <a:pt x="816" y="1354"/>
                  </a:lnTo>
                  <a:lnTo>
                    <a:pt x="816" y="1375"/>
                  </a:lnTo>
                  <a:lnTo>
                    <a:pt x="811" y="1396"/>
                  </a:lnTo>
                  <a:lnTo>
                    <a:pt x="801" y="1415"/>
                  </a:lnTo>
                  <a:lnTo>
                    <a:pt x="788" y="1431"/>
                  </a:lnTo>
                  <a:lnTo>
                    <a:pt x="771" y="1443"/>
                  </a:lnTo>
                  <a:lnTo>
                    <a:pt x="752" y="1453"/>
                  </a:lnTo>
                  <a:lnTo>
                    <a:pt x="730" y="1457"/>
                  </a:lnTo>
                  <a:lnTo>
                    <a:pt x="316" y="1495"/>
                  </a:lnTo>
                  <a:lnTo>
                    <a:pt x="386" y="1549"/>
                  </a:lnTo>
                  <a:lnTo>
                    <a:pt x="460" y="1598"/>
                  </a:lnTo>
                  <a:lnTo>
                    <a:pt x="535" y="1642"/>
                  </a:lnTo>
                  <a:lnTo>
                    <a:pt x="613" y="1682"/>
                  </a:lnTo>
                  <a:lnTo>
                    <a:pt x="692" y="1715"/>
                  </a:lnTo>
                  <a:lnTo>
                    <a:pt x="773" y="1745"/>
                  </a:lnTo>
                  <a:lnTo>
                    <a:pt x="856" y="1768"/>
                  </a:lnTo>
                  <a:lnTo>
                    <a:pt x="940" y="1786"/>
                  </a:lnTo>
                  <a:lnTo>
                    <a:pt x="1024" y="1799"/>
                  </a:lnTo>
                  <a:lnTo>
                    <a:pt x="1110" y="1807"/>
                  </a:lnTo>
                  <a:lnTo>
                    <a:pt x="1194" y="1809"/>
                  </a:lnTo>
                  <a:lnTo>
                    <a:pt x="1276" y="1807"/>
                  </a:lnTo>
                  <a:lnTo>
                    <a:pt x="1358" y="1800"/>
                  </a:lnTo>
                  <a:lnTo>
                    <a:pt x="1440" y="1787"/>
                  </a:lnTo>
                  <a:lnTo>
                    <a:pt x="1521" y="1771"/>
                  </a:lnTo>
                  <a:lnTo>
                    <a:pt x="1600" y="1749"/>
                  </a:lnTo>
                  <a:lnTo>
                    <a:pt x="1679" y="1722"/>
                  </a:lnTo>
                  <a:lnTo>
                    <a:pt x="1756" y="1690"/>
                  </a:lnTo>
                  <a:lnTo>
                    <a:pt x="1833" y="1654"/>
                  </a:lnTo>
                  <a:lnTo>
                    <a:pt x="1906" y="1612"/>
                  </a:lnTo>
                  <a:lnTo>
                    <a:pt x="1979" y="1565"/>
                  </a:lnTo>
                  <a:lnTo>
                    <a:pt x="2048" y="1513"/>
                  </a:lnTo>
                  <a:lnTo>
                    <a:pt x="2115" y="1456"/>
                  </a:lnTo>
                  <a:lnTo>
                    <a:pt x="2179" y="1395"/>
                  </a:lnTo>
                  <a:lnTo>
                    <a:pt x="2238" y="1331"/>
                  </a:lnTo>
                  <a:lnTo>
                    <a:pt x="2292" y="1263"/>
                  </a:lnTo>
                  <a:lnTo>
                    <a:pt x="2343" y="1191"/>
                  </a:lnTo>
                  <a:lnTo>
                    <a:pt x="2388" y="1118"/>
                  </a:lnTo>
                  <a:lnTo>
                    <a:pt x="2427" y="1042"/>
                  </a:lnTo>
                  <a:lnTo>
                    <a:pt x="2463" y="965"/>
                  </a:lnTo>
                  <a:lnTo>
                    <a:pt x="2494" y="884"/>
                  </a:lnTo>
                  <a:lnTo>
                    <a:pt x="2519" y="803"/>
                  </a:lnTo>
                  <a:lnTo>
                    <a:pt x="2539" y="719"/>
                  </a:lnTo>
                  <a:lnTo>
                    <a:pt x="2553" y="635"/>
                  </a:lnTo>
                  <a:lnTo>
                    <a:pt x="2563" y="550"/>
                  </a:lnTo>
                  <a:lnTo>
                    <a:pt x="2567" y="464"/>
                  </a:lnTo>
                  <a:lnTo>
                    <a:pt x="2566" y="377"/>
                  </a:lnTo>
                  <a:lnTo>
                    <a:pt x="2560" y="290"/>
                  </a:lnTo>
                  <a:lnTo>
                    <a:pt x="2547" y="204"/>
                  </a:lnTo>
                  <a:lnTo>
                    <a:pt x="2528" y="117"/>
                  </a:lnTo>
                  <a:lnTo>
                    <a:pt x="2526" y="96"/>
                  </a:lnTo>
                  <a:lnTo>
                    <a:pt x="2528" y="75"/>
                  </a:lnTo>
                  <a:lnTo>
                    <a:pt x="2534" y="55"/>
                  </a:lnTo>
                  <a:lnTo>
                    <a:pt x="2546" y="37"/>
                  </a:lnTo>
                  <a:lnTo>
                    <a:pt x="2560" y="22"/>
                  </a:lnTo>
                  <a:lnTo>
                    <a:pt x="2577" y="10"/>
                  </a:lnTo>
                  <a:lnTo>
                    <a:pt x="2598" y="3"/>
                  </a:lnTo>
                  <a:lnTo>
                    <a:pt x="26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0" name="Freeform 146"/>
          <p:cNvSpPr>
            <a:spLocks noEditPoints="1"/>
          </p:cNvSpPr>
          <p:nvPr/>
        </p:nvSpPr>
        <p:spPr bwMode="auto">
          <a:xfrm>
            <a:off x="10968309" y="3507540"/>
            <a:ext cx="536575" cy="461963"/>
          </a:xfrm>
          <a:custGeom>
            <a:avLst/>
            <a:gdLst>
              <a:gd name="T0" fmla="*/ 449 w 3380"/>
              <a:gd name="T1" fmla="*/ 202 h 2907"/>
              <a:gd name="T2" fmla="*/ 327 w 3380"/>
              <a:gd name="T3" fmla="*/ 264 h 2907"/>
              <a:gd name="T4" fmla="*/ 238 w 3380"/>
              <a:gd name="T5" fmla="*/ 365 h 2907"/>
              <a:gd name="T6" fmla="*/ 193 w 3380"/>
              <a:gd name="T7" fmla="*/ 496 h 2907"/>
              <a:gd name="T8" fmla="*/ 193 w 3380"/>
              <a:gd name="T9" fmla="*/ 2410 h 2907"/>
              <a:gd name="T10" fmla="*/ 238 w 3380"/>
              <a:gd name="T11" fmla="*/ 2541 h 2907"/>
              <a:gd name="T12" fmla="*/ 328 w 3380"/>
              <a:gd name="T13" fmla="*/ 2643 h 2907"/>
              <a:gd name="T14" fmla="*/ 450 w 3380"/>
              <a:gd name="T15" fmla="*/ 2704 h 2907"/>
              <a:gd name="T16" fmla="*/ 2837 w 3380"/>
              <a:gd name="T17" fmla="*/ 2716 h 2907"/>
              <a:gd name="T18" fmla="*/ 2974 w 3380"/>
              <a:gd name="T19" fmla="*/ 2688 h 2907"/>
              <a:gd name="T20" fmla="*/ 3087 w 3380"/>
              <a:gd name="T21" fmla="*/ 2612 h 2907"/>
              <a:gd name="T22" fmla="*/ 3162 w 3380"/>
              <a:gd name="T23" fmla="*/ 2500 h 2907"/>
              <a:gd name="T24" fmla="*/ 3191 w 3380"/>
              <a:gd name="T25" fmla="*/ 2363 h 2907"/>
              <a:gd name="T26" fmla="*/ 3177 w 3380"/>
              <a:gd name="T27" fmla="*/ 898 h 2907"/>
              <a:gd name="T28" fmla="*/ 3116 w 3380"/>
              <a:gd name="T29" fmla="*/ 776 h 2907"/>
              <a:gd name="T30" fmla="*/ 3014 w 3380"/>
              <a:gd name="T31" fmla="*/ 687 h 2907"/>
              <a:gd name="T32" fmla="*/ 2884 w 3380"/>
              <a:gd name="T33" fmla="*/ 642 h 2907"/>
              <a:gd name="T34" fmla="*/ 1980 w 3380"/>
              <a:gd name="T35" fmla="*/ 635 h 2907"/>
              <a:gd name="T36" fmla="*/ 1821 w 3380"/>
              <a:gd name="T37" fmla="*/ 594 h 2907"/>
              <a:gd name="T38" fmla="*/ 1686 w 3380"/>
              <a:gd name="T39" fmla="*/ 510 h 2907"/>
              <a:gd name="T40" fmla="*/ 1580 w 3380"/>
              <a:gd name="T41" fmla="*/ 390 h 2907"/>
              <a:gd name="T42" fmla="*/ 1514 w 3380"/>
              <a:gd name="T43" fmla="*/ 243 h 2907"/>
              <a:gd name="T44" fmla="*/ 543 w 3380"/>
              <a:gd name="T45" fmla="*/ 0 h 2907"/>
              <a:gd name="T46" fmla="*/ 1630 w 3380"/>
              <a:gd name="T47" fmla="*/ 9 h 2907"/>
              <a:gd name="T48" fmla="*/ 1674 w 3380"/>
              <a:gd name="T49" fmla="*/ 52 h 2907"/>
              <a:gd name="T50" fmla="*/ 1686 w 3380"/>
              <a:gd name="T51" fmla="*/ 143 h 2907"/>
              <a:gd name="T52" fmla="*/ 1731 w 3380"/>
              <a:gd name="T53" fmla="*/ 273 h 2907"/>
              <a:gd name="T54" fmla="*/ 1820 w 3380"/>
              <a:gd name="T55" fmla="*/ 375 h 2907"/>
              <a:gd name="T56" fmla="*/ 1942 w 3380"/>
              <a:gd name="T57" fmla="*/ 436 h 2907"/>
              <a:gd name="T58" fmla="*/ 2837 w 3380"/>
              <a:gd name="T59" fmla="*/ 449 h 2907"/>
              <a:gd name="T60" fmla="*/ 3008 w 3380"/>
              <a:gd name="T61" fmla="*/ 476 h 2907"/>
              <a:gd name="T62" fmla="*/ 3157 w 3380"/>
              <a:gd name="T63" fmla="*/ 553 h 2907"/>
              <a:gd name="T64" fmla="*/ 3275 w 3380"/>
              <a:gd name="T65" fmla="*/ 671 h 2907"/>
              <a:gd name="T66" fmla="*/ 3352 w 3380"/>
              <a:gd name="T67" fmla="*/ 820 h 2907"/>
              <a:gd name="T68" fmla="*/ 3380 w 3380"/>
              <a:gd name="T69" fmla="*/ 992 h 2907"/>
              <a:gd name="T70" fmla="*/ 3367 w 3380"/>
              <a:gd name="T71" fmla="*/ 2480 h 2907"/>
              <a:gd name="T72" fmla="*/ 3305 w 3380"/>
              <a:gd name="T73" fmla="*/ 2637 h 2907"/>
              <a:gd name="T74" fmla="*/ 3200 w 3380"/>
              <a:gd name="T75" fmla="*/ 2767 h 2907"/>
              <a:gd name="T76" fmla="*/ 3060 w 3380"/>
              <a:gd name="T77" fmla="*/ 2859 h 2907"/>
              <a:gd name="T78" fmla="*/ 2896 w 3380"/>
              <a:gd name="T79" fmla="*/ 2904 h 2907"/>
              <a:gd name="T80" fmla="*/ 483 w 3380"/>
              <a:gd name="T81" fmla="*/ 2904 h 2907"/>
              <a:gd name="T82" fmla="*/ 319 w 3380"/>
              <a:gd name="T83" fmla="*/ 2859 h 2907"/>
              <a:gd name="T84" fmla="*/ 179 w 3380"/>
              <a:gd name="T85" fmla="*/ 2767 h 2907"/>
              <a:gd name="T86" fmla="*/ 75 w 3380"/>
              <a:gd name="T87" fmla="*/ 2637 h 2907"/>
              <a:gd name="T88" fmla="*/ 12 w 3380"/>
              <a:gd name="T89" fmla="*/ 2480 h 2907"/>
              <a:gd name="T90" fmla="*/ 0 w 3380"/>
              <a:gd name="T91" fmla="*/ 544 h 2907"/>
              <a:gd name="T92" fmla="*/ 28 w 3380"/>
              <a:gd name="T93" fmla="*/ 372 h 2907"/>
              <a:gd name="T94" fmla="*/ 104 w 3380"/>
              <a:gd name="T95" fmla="*/ 223 h 2907"/>
              <a:gd name="T96" fmla="*/ 222 w 3380"/>
              <a:gd name="T97" fmla="*/ 105 h 2907"/>
              <a:gd name="T98" fmla="*/ 372 w 3380"/>
              <a:gd name="T99" fmla="*/ 28 h 2907"/>
              <a:gd name="T100" fmla="*/ 543 w 3380"/>
              <a:gd name="T101" fmla="*/ 0 h 2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80" h="2907">
                <a:moveTo>
                  <a:pt x="543" y="190"/>
                </a:moveTo>
                <a:lnTo>
                  <a:pt x="495" y="193"/>
                </a:lnTo>
                <a:lnTo>
                  <a:pt x="449" y="202"/>
                </a:lnTo>
                <a:lnTo>
                  <a:pt x="406" y="218"/>
                </a:lnTo>
                <a:lnTo>
                  <a:pt x="365" y="238"/>
                </a:lnTo>
                <a:lnTo>
                  <a:pt x="327" y="264"/>
                </a:lnTo>
                <a:lnTo>
                  <a:pt x="293" y="294"/>
                </a:lnTo>
                <a:lnTo>
                  <a:pt x="263" y="328"/>
                </a:lnTo>
                <a:lnTo>
                  <a:pt x="238" y="365"/>
                </a:lnTo>
                <a:lnTo>
                  <a:pt x="217" y="407"/>
                </a:lnTo>
                <a:lnTo>
                  <a:pt x="202" y="450"/>
                </a:lnTo>
                <a:lnTo>
                  <a:pt x="193" y="496"/>
                </a:lnTo>
                <a:lnTo>
                  <a:pt x="189" y="544"/>
                </a:lnTo>
                <a:lnTo>
                  <a:pt x="189" y="2363"/>
                </a:lnTo>
                <a:lnTo>
                  <a:pt x="193" y="2410"/>
                </a:lnTo>
                <a:lnTo>
                  <a:pt x="203" y="2456"/>
                </a:lnTo>
                <a:lnTo>
                  <a:pt x="217" y="2500"/>
                </a:lnTo>
                <a:lnTo>
                  <a:pt x="238" y="2541"/>
                </a:lnTo>
                <a:lnTo>
                  <a:pt x="263" y="2578"/>
                </a:lnTo>
                <a:lnTo>
                  <a:pt x="293" y="2612"/>
                </a:lnTo>
                <a:lnTo>
                  <a:pt x="328" y="2643"/>
                </a:lnTo>
                <a:lnTo>
                  <a:pt x="365" y="2668"/>
                </a:lnTo>
                <a:lnTo>
                  <a:pt x="406" y="2688"/>
                </a:lnTo>
                <a:lnTo>
                  <a:pt x="450" y="2704"/>
                </a:lnTo>
                <a:lnTo>
                  <a:pt x="495" y="2713"/>
                </a:lnTo>
                <a:lnTo>
                  <a:pt x="543" y="2716"/>
                </a:lnTo>
                <a:lnTo>
                  <a:pt x="2837" y="2716"/>
                </a:lnTo>
                <a:lnTo>
                  <a:pt x="2884" y="2713"/>
                </a:lnTo>
                <a:lnTo>
                  <a:pt x="2930" y="2704"/>
                </a:lnTo>
                <a:lnTo>
                  <a:pt x="2974" y="2688"/>
                </a:lnTo>
                <a:lnTo>
                  <a:pt x="3015" y="2668"/>
                </a:lnTo>
                <a:lnTo>
                  <a:pt x="3052" y="2642"/>
                </a:lnTo>
                <a:lnTo>
                  <a:pt x="3087" y="2612"/>
                </a:lnTo>
                <a:lnTo>
                  <a:pt x="3117" y="2578"/>
                </a:lnTo>
                <a:lnTo>
                  <a:pt x="3141" y="2540"/>
                </a:lnTo>
                <a:lnTo>
                  <a:pt x="3162" y="2500"/>
                </a:lnTo>
                <a:lnTo>
                  <a:pt x="3177" y="2456"/>
                </a:lnTo>
                <a:lnTo>
                  <a:pt x="3186" y="2410"/>
                </a:lnTo>
                <a:lnTo>
                  <a:pt x="3191" y="2363"/>
                </a:lnTo>
                <a:lnTo>
                  <a:pt x="3191" y="993"/>
                </a:lnTo>
                <a:lnTo>
                  <a:pt x="3186" y="944"/>
                </a:lnTo>
                <a:lnTo>
                  <a:pt x="3177" y="898"/>
                </a:lnTo>
                <a:lnTo>
                  <a:pt x="3162" y="855"/>
                </a:lnTo>
                <a:lnTo>
                  <a:pt x="3141" y="814"/>
                </a:lnTo>
                <a:lnTo>
                  <a:pt x="3116" y="776"/>
                </a:lnTo>
                <a:lnTo>
                  <a:pt x="3086" y="742"/>
                </a:lnTo>
                <a:lnTo>
                  <a:pt x="3052" y="712"/>
                </a:lnTo>
                <a:lnTo>
                  <a:pt x="3014" y="687"/>
                </a:lnTo>
                <a:lnTo>
                  <a:pt x="2974" y="666"/>
                </a:lnTo>
                <a:lnTo>
                  <a:pt x="2930" y="652"/>
                </a:lnTo>
                <a:lnTo>
                  <a:pt x="2884" y="642"/>
                </a:lnTo>
                <a:lnTo>
                  <a:pt x="2837" y="639"/>
                </a:lnTo>
                <a:lnTo>
                  <a:pt x="2036" y="639"/>
                </a:lnTo>
                <a:lnTo>
                  <a:pt x="1980" y="635"/>
                </a:lnTo>
                <a:lnTo>
                  <a:pt x="1925" y="627"/>
                </a:lnTo>
                <a:lnTo>
                  <a:pt x="1872" y="613"/>
                </a:lnTo>
                <a:lnTo>
                  <a:pt x="1821" y="594"/>
                </a:lnTo>
                <a:lnTo>
                  <a:pt x="1773" y="571"/>
                </a:lnTo>
                <a:lnTo>
                  <a:pt x="1728" y="542"/>
                </a:lnTo>
                <a:lnTo>
                  <a:pt x="1686" y="510"/>
                </a:lnTo>
                <a:lnTo>
                  <a:pt x="1647" y="473"/>
                </a:lnTo>
                <a:lnTo>
                  <a:pt x="1612" y="433"/>
                </a:lnTo>
                <a:lnTo>
                  <a:pt x="1580" y="390"/>
                </a:lnTo>
                <a:lnTo>
                  <a:pt x="1554" y="344"/>
                </a:lnTo>
                <a:lnTo>
                  <a:pt x="1531" y="295"/>
                </a:lnTo>
                <a:lnTo>
                  <a:pt x="1514" y="243"/>
                </a:lnTo>
                <a:lnTo>
                  <a:pt x="1502" y="190"/>
                </a:lnTo>
                <a:lnTo>
                  <a:pt x="543" y="190"/>
                </a:lnTo>
                <a:close/>
                <a:moveTo>
                  <a:pt x="543" y="0"/>
                </a:moveTo>
                <a:lnTo>
                  <a:pt x="1588" y="0"/>
                </a:lnTo>
                <a:lnTo>
                  <a:pt x="1610" y="2"/>
                </a:lnTo>
                <a:lnTo>
                  <a:pt x="1630" y="9"/>
                </a:lnTo>
                <a:lnTo>
                  <a:pt x="1647" y="21"/>
                </a:lnTo>
                <a:lnTo>
                  <a:pt x="1662" y="35"/>
                </a:lnTo>
                <a:lnTo>
                  <a:pt x="1674" y="52"/>
                </a:lnTo>
                <a:lnTo>
                  <a:pt x="1681" y="73"/>
                </a:lnTo>
                <a:lnTo>
                  <a:pt x="1683" y="95"/>
                </a:lnTo>
                <a:lnTo>
                  <a:pt x="1686" y="143"/>
                </a:lnTo>
                <a:lnTo>
                  <a:pt x="1695" y="189"/>
                </a:lnTo>
                <a:lnTo>
                  <a:pt x="1710" y="232"/>
                </a:lnTo>
                <a:lnTo>
                  <a:pt x="1731" y="273"/>
                </a:lnTo>
                <a:lnTo>
                  <a:pt x="1757" y="311"/>
                </a:lnTo>
                <a:lnTo>
                  <a:pt x="1786" y="345"/>
                </a:lnTo>
                <a:lnTo>
                  <a:pt x="1820" y="375"/>
                </a:lnTo>
                <a:lnTo>
                  <a:pt x="1858" y="400"/>
                </a:lnTo>
                <a:lnTo>
                  <a:pt x="1899" y="421"/>
                </a:lnTo>
                <a:lnTo>
                  <a:pt x="1942" y="436"/>
                </a:lnTo>
                <a:lnTo>
                  <a:pt x="1988" y="446"/>
                </a:lnTo>
                <a:lnTo>
                  <a:pt x="2036" y="449"/>
                </a:lnTo>
                <a:lnTo>
                  <a:pt x="2837" y="449"/>
                </a:lnTo>
                <a:lnTo>
                  <a:pt x="2896" y="452"/>
                </a:lnTo>
                <a:lnTo>
                  <a:pt x="2953" y="461"/>
                </a:lnTo>
                <a:lnTo>
                  <a:pt x="3008" y="476"/>
                </a:lnTo>
                <a:lnTo>
                  <a:pt x="3060" y="497"/>
                </a:lnTo>
                <a:lnTo>
                  <a:pt x="3111" y="523"/>
                </a:lnTo>
                <a:lnTo>
                  <a:pt x="3157" y="553"/>
                </a:lnTo>
                <a:lnTo>
                  <a:pt x="3200" y="589"/>
                </a:lnTo>
                <a:lnTo>
                  <a:pt x="3240" y="628"/>
                </a:lnTo>
                <a:lnTo>
                  <a:pt x="3275" y="671"/>
                </a:lnTo>
                <a:lnTo>
                  <a:pt x="3305" y="718"/>
                </a:lnTo>
                <a:lnTo>
                  <a:pt x="3331" y="768"/>
                </a:lnTo>
                <a:lnTo>
                  <a:pt x="3352" y="820"/>
                </a:lnTo>
                <a:lnTo>
                  <a:pt x="3367" y="876"/>
                </a:lnTo>
                <a:lnTo>
                  <a:pt x="3377" y="933"/>
                </a:lnTo>
                <a:lnTo>
                  <a:pt x="3380" y="992"/>
                </a:lnTo>
                <a:lnTo>
                  <a:pt x="3380" y="2363"/>
                </a:lnTo>
                <a:lnTo>
                  <a:pt x="3377" y="2422"/>
                </a:lnTo>
                <a:lnTo>
                  <a:pt x="3367" y="2480"/>
                </a:lnTo>
                <a:lnTo>
                  <a:pt x="3352" y="2535"/>
                </a:lnTo>
                <a:lnTo>
                  <a:pt x="3331" y="2588"/>
                </a:lnTo>
                <a:lnTo>
                  <a:pt x="3305" y="2637"/>
                </a:lnTo>
                <a:lnTo>
                  <a:pt x="3275" y="2684"/>
                </a:lnTo>
                <a:lnTo>
                  <a:pt x="3240" y="2727"/>
                </a:lnTo>
                <a:lnTo>
                  <a:pt x="3200" y="2767"/>
                </a:lnTo>
                <a:lnTo>
                  <a:pt x="3157" y="2802"/>
                </a:lnTo>
                <a:lnTo>
                  <a:pt x="3111" y="2833"/>
                </a:lnTo>
                <a:lnTo>
                  <a:pt x="3060" y="2859"/>
                </a:lnTo>
                <a:lnTo>
                  <a:pt x="3008" y="2879"/>
                </a:lnTo>
                <a:lnTo>
                  <a:pt x="2953" y="2894"/>
                </a:lnTo>
                <a:lnTo>
                  <a:pt x="2896" y="2904"/>
                </a:lnTo>
                <a:lnTo>
                  <a:pt x="2837" y="2907"/>
                </a:lnTo>
                <a:lnTo>
                  <a:pt x="543" y="2907"/>
                </a:lnTo>
                <a:lnTo>
                  <a:pt x="483" y="2904"/>
                </a:lnTo>
                <a:lnTo>
                  <a:pt x="427" y="2894"/>
                </a:lnTo>
                <a:lnTo>
                  <a:pt x="372" y="2879"/>
                </a:lnTo>
                <a:lnTo>
                  <a:pt x="319" y="2859"/>
                </a:lnTo>
                <a:lnTo>
                  <a:pt x="269" y="2833"/>
                </a:lnTo>
                <a:lnTo>
                  <a:pt x="222" y="2802"/>
                </a:lnTo>
                <a:lnTo>
                  <a:pt x="179" y="2767"/>
                </a:lnTo>
                <a:lnTo>
                  <a:pt x="140" y="2727"/>
                </a:lnTo>
                <a:lnTo>
                  <a:pt x="104" y="2684"/>
                </a:lnTo>
                <a:lnTo>
                  <a:pt x="75" y="2637"/>
                </a:lnTo>
                <a:lnTo>
                  <a:pt x="48" y="2588"/>
                </a:lnTo>
                <a:lnTo>
                  <a:pt x="28" y="2535"/>
                </a:lnTo>
                <a:lnTo>
                  <a:pt x="12" y="2480"/>
                </a:lnTo>
                <a:lnTo>
                  <a:pt x="3" y="2422"/>
                </a:lnTo>
                <a:lnTo>
                  <a:pt x="0" y="2363"/>
                </a:lnTo>
                <a:lnTo>
                  <a:pt x="0" y="544"/>
                </a:lnTo>
                <a:lnTo>
                  <a:pt x="3" y="485"/>
                </a:lnTo>
                <a:lnTo>
                  <a:pt x="12" y="427"/>
                </a:lnTo>
                <a:lnTo>
                  <a:pt x="28" y="372"/>
                </a:lnTo>
                <a:lnTo>
                  <a:pt x="48" y="319"/>
                </a:lnTo>
                <a:lnTo>
                  <a:pt x="75" y="269"/>
                </a:lnTo>
                <a:lnTo>
                  <a:pt x="104" y="223"/>
                </a:lnTo>
                <a:lnTo>
                  <a:pt x="140" y="180"/>
                </a:lnTo>
                <a:lnTo>
                  <a:pt x="179" y="140"/>
                </a:lnTo>
                <a:lnTo>
                  <a:pt x="222" y="105"/>
                </a:lnTo>
                <a:lnTo>
                  <a:pt x="269" y="74"/>
                </a:lnTo>
                <a:lnTo>
                  <a:pt x="319" y="48"/>
                </a:lnTo>
                <a:lnTo>
                  <a:pt x="372" y="28"/>
                </a:lnTo>
                <a:lnTo>
                  <a:pt x="427" y="12"/>
                </a:lnTo>
                <a:lnTo>
                  <a:pt x="483" y="3"/>
                </a:lnTo>
                <a:lnTo>
                  <a:pt x="5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8" name="Group 207"/>
          <p:cNvGrpSpPr/>
          <p:nvPr/>
        </p:nvGrpSpPr>
        <p:grpSpPr>
          <a:xfrm>
            <a:off x="10059797" y="3467059"/>
            <a:ext cx="482600" cy="542925"/>
            <a:chOff x="10080625" y="3467101"/>
            <a:chExt cx="482600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4" name="Freeform 151"/>
            <p:cNvSpPr>
              <a:spLocks noEditPoints="1"/>
            </p:cNvSpPr>
            <p:nvPr/>
          </p:nvSpPr>
          <p:spPr bwMode="auto">
            <a:xfrm>
              <a:off x="10080625" y="3467101"/>
              <a:ext cx="482600" cy="542925"/>
            </a:xfrm>
            <a:custGeom>
              <a:avLst/>
              <a:gdLst>
                <a:gd name="T0" fmla="*/ 459 w 3043"/>
                <a:gd name="T1" fmla="*/ 2959 h 3425"/>
                <a:gd name="T2" fmla="*/ 500 w 3043"/>
                <a:gd name="T3" fmla="*/ 3076 h 3425"/>
                <a:gd name="T4" fmla="*/ 580 w 3043"/>
                <a:gd name="T5" fmla="*/ 3168 h 3425"/>
                <a:gd name="T6" fmla="*/ 690 w 3043"/>
                <a:gd name="T7" fmla="*/ 3222 h 3425"/>
                <a:gd name="T8" fmla="*/ 2268 w 3043"/>
                <a:gd name="T9" fmla="*/ 3234 h 3425"/>
                <a:gd name="T10" fmla="*/ 2392 w 3043"/>
                <a:gd name="T11" fmla="*/ 3209 h 3425"/>
                <a:gd name="T12" fmla="*/ 2493 w 3043"/>
                <a:gd name="T13" fmla="*/ 3141 h 3425"/>
                <a:gd name="T14" fmla="*/ 2560 w 3043"/>
                <a:gd name="T15" fmla="*/ 3040 h 3425"/>
                <a:gd name="T16" fmla="*/ 2585 w 3043"/>
                <a:gd name="T17" fmla="*/ 2916 h 3425"/>
                <a:gd name="T18" fmla="*/ 456 w 3043"/>
                <a:gd name="T19" fmla="*/ 683 h 3425"/>
                <a:gd name="T20" fmla="*/ 1118 w 3043"/>
                <a:gd name="T21" fmla="*/ 203 h 3425"/>
                <a:gd name="T22" fmla="*/ 1041 w 3043"/>
                <a:gd name="T23" fmla="*/ 257 h 3425"/>
                <a:gd name="T24" fmla="*/ 999 w 3043"/>
                <a:gd name="T25" fmla="*/ 344 h 3425"/>
                <a:gd name="T26" fmla="*/ 2046 w 3043"/>
                <a:gd name="T27" fmla="*/ 493 h 3425"/>
                <a:gd name="T28" fmla="*/ 2034 w 3043"/>
                <a:gd name="T29" fmla="*/ 312 h 3425"/>
                <a:gd name="T30" fmla="*/ 1979 w 3043"/>
                <a:gd name="T31" fmla="*/ 235 h 3425"/>
                <a:gd name="T32" fmla="*/ 1893 w 3043"/>
                <a:gd name="T33" fmla="*/ 194 h 3425"/>
                <a:gd name="T34" fmla="*/ 1182 w 3043"/>
                <a:gd name="T35" fmla="*/ 0 h 3425"/>
                <a:gd name="T36" fmla="*/ 1952 w 3043"/>
                <a:gd name="T37" fmla="*/ 12 h 3425"/>
                <a:gd name="T38" fmla="*/ 2074 w 3043"/>
                <a:gd name="T39" fmla="*/ 68 h 3425"/>
                <a:gd name="T40" fmla="*/ 2168 w 3043"/>
                <a:gd name="T41" fmla="*/ 162 h 3425"/>
                <a:gd name="T42" fmla="*/ 2224 w 3043"/>
                <a:gd name="T43" fmla="*/ 285 h 3425"/>
                <a:gd name="T44" fmla="*/ 2235 w 3043"/>
                <a:gd name="T45" fmla="*/ 493 h 3425"/>
                <a:gd name="T46" fmla="*/ 2990 w 3043"/>
                <a:gd name="T47" fmla="*/ 503 h 3425"/>
                <a:gd name="T48" fmla="*/ 3032 w 3043"/>
                <a:gd name="T49" fmla="*/ 547 h 3425"/>
                <a:gd name="T50" fmla="*/ 3040 w 3043"/>
                <a:gd name="T51" fmla="*/ 610 h 3425"/>
                <a:gd name="T52" fmla="*/ 3007 w 3043"/>
                <a:gd name="T53" fmla="*/ 662 h 3425"/>
                <a:gd name="T54" fmla="*/ 2947 w 3043"/>
                <a:gd name="T55" fmla="*/ 683 h 3425"/>
                <a:gd name="T56" fmla="*/ 2773 w 3043"/>
                <a:gd name="T57" fmla="*/ 2971 h 3425"/>
                <a:gd name="T58" fmla="*/ 2730 w 3043"/>
                <a:gd name="T59" fmla="*/ 3125 h 3425"/>
                <a:gd name="T60" fmla="*/ 2645 w 3043"/>
                <a:gd name="T61" fmla="*/ 3256 h 3425"/>
                <a:gd name="T62" fmla="*/ 2524 w 3043"/>
                <a:gd name="T63" fmla="*/ 3355 h 3425"/>
                <a:gd name="T64" fmla="*/ 2377 w 3043"/>
                <a:gd name="T65" fmla="*/ 3412 h 3425"/>
                <a:gd name="T66" fmla="*/ 774 w 3043"/>
                <a:gd name="T67" fmla="*/ 3425 h 3425"/>
                <a:gd name="T68" fmla="*/ 614 w 3043"/>
                <a:gd name="T69" fmla="*/ 3399 h 3425"/>
                <a:gd name="T70" fmla="*/ 474 w 3043"/>
                <a:gd name="T71" fmla="*/ 3326 h 3425"/>
                <a:gd name="T72" fmla="*/ 365 w 3043"/>
                <a:gd name="T73" fmla="*/ 3216 h 3425"/>
                <a:gd name="T74" fmla="*/ 292 w 3043"/>
                <a:gd name="T75" fmla="*/ 3076 h 3425"/>
                <a:gd name="T76" fmla="*/ 267 w 3043"/>
                <a:gd name="T77" fmla="*/ 2916 h 3425"/>
                <a:gd name="T78" fmla="*/ 73 w 3043"/>
                <a:gd name="T79" fmla="*/ 681 h 3425"/>
                <a:gd name="T80" fmla="*/ 21 w 3043"/>
                <a:gd name="T81" fmla="*/ 648 h 3425"/>
                <a:gd name="T82" fmla="*/ 0 w 3043"/>
                <a:gd name="T83" fmla="*/ 588 h 3425"/>
                <a:gd name="T84" fmla="*/ 21 w 3043"/>
                <a:gd name="T85" fmla="*/ 529 h 3425"/>
                <a:gd name="T86" fmla="*/ 73 w 3043"/>
                <a:gd name="T87" fmla="*/ 495 h 3425"/>
                <a:gd name="T88" fmla="*/ 806 w 3043"/>
                <a:gd name="T89" fmla="*/ 378 h 3425"/>
                <a:gd name="T90" fmla="*/ 831 w 3043"/>
                <a:gd name="T91" fmla="*/ 241 h 3425"/>
                <a:gd name="T92" fmla="*/ 901 w 3043"/>
                <a:gd name="T93" fmla="*/ 127 h 3425"/>
                <a:gd name="T94" fmla="*/ 1006 w 3043"/>
                <a:gd name="T95" fmla="*/ 45 h 3425"/>
                <a:gd name="T96" fmla="*/ 1135 w 3043"/>
                <a:gd name="T97" fmla="*/ 3 h 3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43" h="3425">
                  <a:moveTo>
                    <a:pt x="456" y="683"/>
                  </a:moveTo>
                  <a:lnTo>
                    <a:pt x="456" y="2916"/>
                  </a:lnTo>
                  <a:lnTo>
                    <a:pt x="459" y="2959"/>
                  </a:lnTo>
                  <a:lnTo>
                    <a:pt x="468" y="3000"/>
                  </a:lnTo>
                  <a:lnTo>
                    <a:pt x="481" y="3040"/>
                  </a:lnTo>
                  <a:lnTo>
                    <a:pt x="500" y="3076"/>
                  </a:lnTo>
                  <a:lnTo>
                    <a:pt x="523" y="3110"/>
                  </a:lnTo>
                  <a:lnTo>
                    <a:pt x="549" y="3141"/>
                  </a:lnTo>
                  <a:lnTo>
                    <a:pt x="580" y="3168"/>
                  </a:lnTo>
                  <a:lnTo>
                    <a:pt x="614" y="3190"/>
                  </a:lnTo>
                  <a:lnTo>
                    <a:pt x="650" y="3209"/>
                  </a:lnTo>
                  <a:lnTo>
                    <a:pt x="690" y="3222"/>
                  </a:lnTo>
                  <a:lnTo>
                    <a:pt x="731" y="3231"/>
                  </a:lnTo>
                  <a:lnTo>
                    <a:pt x="774" y="3234"/>
                  </a:lnTo>
                  <a:lnTo>
                    <a:pt x="2268" y="3234"/>
                  </a:lnTo>
                  <a:lnTo>
                    <a:pt x="2310" y="3231"/>
                  </a:lnTo>
                  <a:lnTo>
                    <a:pt x="2352" y="3222"/>
                  </a:lnTo>
                  <a:lnTo>
                    <a:pt x="2392" y="3209"/>
                  </a:lnTo>
                  <a:lnTo>
                    <a:pt x="2428" y="3190"/>
                  </a:lnTo>
                  <a:lnTo>
                    <a:pt x="2461" y="3168"/>
                  </a:lnTo>
                  <a:lnTo>
                    <a:pt x="2493" y="3141"/>
                  </a:lnTo>
                  <a:lnTo>
                    <a:pt x="2520" y="3110"/>
                  </a:lnTo>
                  <a:lnTo>
                    <a:pt x="2543" y="3076"/>
                  </a:lnTo>
                  <a:lnTo>
                    <a:pt x="2560" y="3040"/>
                  </a:lnTo>
                  <a:lnTo>
                    <a:pt x="2574" y="3000"/>
                  </a:lnTo>
                  <a:lnTo>
                    <a:pt x="2583" y="2959"/>
                  </a:lnTo>
                  <a:lnTo>
                    <a:pt x="2585" y="2916"/>
                  </a:lnTo>
                  <a:lnTo>
                    <a:pt x="2586" y="2916"/>
                  </a:lnTo>
                  <a:lnTo>
                    <a:pt x="2586" y="683"/>
                  </a:lnTo>
                  <a:lnTo>
                    <a:pt x="456" y="683"/>
                  </a:lnTo>
                  <a:close/>
                  <a:moveTo>
                    <a:pt x="1182" y="191"/>
                  </a:moveTo>
                  <a:lnTo>
                    <a:pt x="1149" y="194"/>
                  </a:lnTo>
                  <a:lnTo>
                    <a:pt x="1118" y="203"/>
                  </a:lnTo>
                  <a:lnTo>
                    <a:pt x="1089" y="216"/>
                  </a:lnTo>
                  <a:lnTo>
                    <a:pt x="1063" y="235"/>
                  </a:lnTo>
                  <a:lnTo>
                    <a:pt x="1041" y="257"/>
                  </a:lnTo>
                  <a:lnTo>
                    <a:pt x="1022" y="283"/>
                  </a:lnTo>
                  <a:lnTo>
                    <a:pt x="1008" y="312"/>
                  </a:lnTo>
                  <a:lnTo>
                    <a:pt x="999" y="344"/>
                  </a:lnTo>
                  <a:lnTo>
                    <a:pt x="996" y="378"/>
                  </a:lnTo>
                  <a:lnTo>
                    <a:pt x="996" y="493"/>
                  </a:lnTo>
                  <a:lnTo>
                    <a:pt x="2046" y="493"/>
                  </a:lnTo>
                  <a:lnTo>
                    <a:pt x="2046" y="378"/>
                  </a:lnTo>
                  <a:lnTo>
                    <a:pt x="2043" y="344"/>
                  </a:lnTo>
                  <a:lnTo>
                    <a:pt x="2034" y="312"/>
                  </a:lnTo>
                  <a:lnTo>
                    <a:pt x="2020" y="283"/>
                  </a:lnTo>
                  <a:lnTo>
                    <a:pt x="2002" y="257"/>
                  </a:lnTo>
                  <a:lnTo>
                    <a:pt x="1979" y="235"/>
                  </a:lnTo>
                  <a:lnTo>
                    <a:pt x="1953" y="216"/>
                  </a:lnTo>
                  <a:lnTo>
                    <a:pt x="1924" y="203"/>
                  </a:lnTo>
                  <a:lnTo>
                    <a:pt x="1893" y="194"/>
                  </a:lnTo>
                  <a:lnTo>
                    <a:pt x="1859" y="191"/>
                  </a:lnTo>
                  <a:lnTo>
                    <a:pt x="1182" y="191"/>
                  </a:lnTo>
                  <a:close/>
                  <a:moveTo>
                    <a:pt x="1182" y="0"/>
                  </a:moveTo>
                  <a:lnTo>
                    <a:pt x="1859" y="0"/>
                  </a:lnTo>
                  <a:lnTo>
                    <a:pt x="1906" y="3"/>
                  </a:lnTo>
                  <a:lnTo>
                    <a:pt x="1952" y="12"/>
                  </a:lnTo>
                  <a:lnTo>
                    <a:pt x="1995" y="26"/>
                  </a:lnTo>
                  <a:lnTo>
                    <a:pt x="2036" y="45"/>
                  </a:lnTo>
                  <a:lnTo>
                    <a:pt x="2074" y="68"/>
                  </a:lnTo>
                  <a:lnTo>
                    <a:pt x="2109" y="96"/>
                  </a:lnTo>
                  <a:lnTo>
                    <a:pt x="2141" y="127"/>
                  </a:lnTo>
                  <a:lnTo>
                    <a:pt x="2168" y="162"/>
                  </a:lnTo>
                  <a:lnTo>
                    <a:pt x="2192" y="200"/>
                  </a:lnTo>
                  <a:lnTo>
                    <a:pt x="2210" y="241"/>
                  </a:lnTo>
                  <a:lnTo>
                    <a:pt x="2224" y="285"/>
                  </a:lnTo>
                  <a:lnTo>
                    <a:pt x="2232" y="330"/>
                  </a:lnTo>
                  <a:lnTo>
                    <a:pt x="2235" y="378"/>
                  </a:lnTo>
                  <a:lnTo>
                    <a:pt x="2235" y="493"/>
                  </a:lnTo>
                  <a:lnTo>
                    <a:pt x="2947" y="493"/>
                  </a:lnTo>
                  <a:lnTo>
                    <a:pt x="2969" y="495"/>
                  </a:lnTo>
                  <a:lnTo>
                    <a:pt x="2990" y="503"/>
                  </a:lnTo>
                  <a:lnTo>
                    <a:pt x="3007" y="514"/>
                  </a:lnTo>
                  <a:lnTo>
                    <a:pt x="3022" y="529"/>
                  </a:lnTo>
                  <a:lnTo>
                    <a:pt x="3032" y="547"/>
                  </a:lnTo>
                  <a:lnTo>
                    <a:pt x="3040" y="566"/>
                  </a:lnTo>
                  <a:lnTo>
                    <a:pt x="3043" y="588"/>
                  </a:lnTo>
                  <a:lnTo>
                    <a:pt x="3040" y="610"/>
                  </a:lnTo>
                  <a:lnTo>
                    <a:pt x="3032" y="630"/>
                  </a:lnTo>
                  <a:lnTo>
                    <a:pt x="3022" y="648"/>
                  </a:lnTo>
                  <a:lnTo>
                    <a:pt x="3007" y="662"/>
                  </a:lnTo>
                  <a:lnTo>
                    <a:pt x="2990" y="674"/>
                  </a:lnTo>
                  <a:lnTo>
                    <a:pt x="2969" y="681"/>
                  </a:lnTo>
                  <a:lnTo>
                    <a:pt x="2947" y="683"/>
                  </a:lnTo>
                  <a:lnTo>
                    <a:pt x="2776" y="683"/>
                  </a:lnTo>
                  <a:lnTo>
                    <a:pt x="2776" y="2916"/>
                  </a:lnTo>
                  <a:lnTo>
                    <a:pt x="2773" y="2971"/>
                  </a:lnTo>
                  <a:lnTo>
                    <a:pt x="2764" y="3024"/>
                  </a:lnTo>
                  <a:lnTo>
                    <a:pt x="2750" y="3076"/>
                  </a:lnTo>
                  <a:lnTo>
                    <a:pt x="2730" y="3125"/>
                  </a:lnTo>
                  <a:lnTo>
                    <a:pt x="2706" y="3172"/>
                  </a:lnTo>
                  <a:lnTo>
                    <a:pt x="2677" y="3216"/>
                  </a:lnTo>
                  <a:lnTo>
                    <a:pt x="2645" y="3256"/>
                  </a:lnTo>
                  <a:lnTo>
                    <a:pt x="2608" y="3293"/>
                  </a:lnTo>
                  <a:lnTo>
                    <a:pt x="2568" y="3326"/>
                  </a:lnTo>
                  <a:lnTo>
                    <a:pt x="2524" y="3355"/>
                  </a:lnTo>
                  <a:lnTo>
                    <a:pt x="2477" y="3379"/>
                  </a:lnTo>
                  <a:lnTo>
                    <a:pt x="2428" y="3399"/>
                  </a:lnTo>
                  <a:lnTo>
                    <a:pt x="2377" y="3412"/>
                  </a:lnTo>
                  <a:lnTo>
                    <a:pt x="2323" y="3422"/>
                  </a:lnTo>
                  <a:lnTo>
                    <a:pt x="2268" y="3425"/>
                  </a:lnTo>
                  <a:lnTo>
                    <a:pt x="774" y="3425"/>
                  </a:lnTo>
                  <a:lnTo>
                    <a:pt x="719" y="3422"/>
                  </a:lnTo>
                  <a:lnTo>
                    <a:pt x="666" y="3412"/>
                  </a:lnTo>
                  <a:lnTo>
                    <a:pt x="614" y="3399"/>
                  </a:lnTo>
                  <a:lnTo>
                    <a:pt x="565" y="3379"/>
                  </a:lnTo>
                  <a:lnTo>
                    <a:pt x="518" y="3355"/>
                  </a:lnTo>
                  <a:lnTo>
                    <a:pt x="474" y="3326"/>
                  </a:lnTo>
                  <a:lnTo>
                    <a:pt x="434" y="3293"/>
                  </a:lnTo>
                  <a:lnTo>
                    <a:pt x="397" y="3256"/>
                  </a:lnTo>
                  <a:lnTo>
                    <a:pt x="365" y="3216"/>
                  </a:lnTo>
                  <a:lnTo>
                    <a:pt x="335" y="3172"/>
                  </a:lnTo>
                  <a:lnTo>
                    <a:pt x="311" y="3125"/>
                  </a:lnTo>
                  <a:lnTo>
                    <a:pt x="292" y="3076"/>
                  </a:lnTo>
                  <a:lnTo>
                    <a:pt x="278" y="3024"/>
                  </a:lnTo>
                  <a:lnTo>
                    <a:pt x="269" y="2971"/>
                  </a:lnTo>
                  <a:lnTo>
                    <a:pt x="267" y="2916"/>
                  </a:lnTo>
                  <a:lnTo>
                    <a:pt x="267" y="683"/>
                  </a:lnTo>
                  <a:lnTo>
                    <a:pt x="95" y="683"/>
                  </a:lnTo>
                  <a:lnTo>
                    <a:pt x="73" y="681"/>
                  </a:lnTo>
                  <a:lnTo>
                    <a:pt x="53" y="674"/>
                  </a:lnTo>
                  <a:lnTo>
                    <a:pt x="35" y="662"/>
                  </a:lnTo>
                  <a:lnTo>
                    <a:pt x="21" y="648"/>
                  </a:lnTo>
                  <a:lnTo>
                    <a:pt x="9" y="630"/>
                  </a:lnTo>
                  <a:lnTo>
                    <a:pt x="2" y="610"/>
                  </a:lnTo>
                  <a:lnTo>
                    <a:pt x="0" y="588"/>
                  </a:lnTo>
                  <a:lnTo>
                    <a:pt x="2" y="566"/>
                  </a:lnTo>
                  <a:lnTo>
                    <a:pt x="9" y="547"/>
                  </a:lnTo>
                  <a:lnTo>
                    <a:pt x="21" y="529"/>
                  </a:lnTo>
                  <a:lnTo>
                    <a:pt x="35" y="514"/>
                  </a:lnTo>
                  <a:lnTo>
                    <a:pt x="53" y="503"/>
                  </a:lnTo>
                  <a:lnTo>
                    <a:pt x="73" y="495"/>
                  </a:lnTo>
                  <a:lnTo>
                    <a:pt x="95" y="493"/>
                  </a:lnTo>
                  <a:lnTo>
                    <a:pt x="806" y="493"/>
                  </a:lnTo>
                  <a:lnTo>
                    <a:pt x="806" y="378"/>
                  </a:lnTo>
                  <a:lnTo>
                    <a:pt x="809" y="330"/>
                  </a:lnTo>
                  <a:lnTo>
                    <a:pt x="818" y="285"/>
                  </a:lnTo>
                  <a:lnTo>
                    <a:pt x="831" y="241"/>
                  </a:lnTo>
                  <a:lnTo>
                    <a:pt x="851" y="200"/>
                  </a:lnTo>
                  <a:lnTo>
                    <a:pt x="874" y="162"/>
                  </a:lnTo>
                  <a:lnTo>
                    <a:pt x="901" y="127"/>
                  </a:lnTo>
                  <a:lnTo>
                    <a:pt x="933" y="96"/>
                  </a:lnTo>
                  <a:lnTo>
                    <a:pt x="968" y="68"/>
                  </a:lnTo>
                  <a:lnTo>
                    <a:pt x="1006" y="45"/>
                  </a:lnTo>
                  <a:lnTo>
                    <a:pt x="1047" y="26"/>
                  </a:lnTo>
                  <a:lnTo>
                    <a:pt x="1091" y="12"/>
                  </a:lnTo>
                  <a:lnTo>
                    <a:pt x="1135" y="3"/>
                  </a:lnTo>
                  <a:lnTo>
                    <a:pt x="1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52"/>
            <p:cNvSpPr>
              <a:spLocks/>
            </p:cNvSpPr>
            <p:nvPr/>
          </p:nvSpPr>
          <p:spPr bwMode="auto">
            <a:xfrm>
              <a:off x="10307638" y="3629026"/>
              <a:ext cx="30163" cy="296863"/>
            </a:xfrm>
            <a:custGeom>
              <a:avLst/>
              <a:gdLst>
                <a:gd name="T0" fmla="*/ 95 w 190"/>
                <a:gd name="T1" fmla="*/ 0 h 1869"/>
                <a:gd name="T2" fmla="*/ 117 w 190"/>
                <a:gd name="T3" fmla="*/ 3 h 1869"/>
                <a:gd name="T4" fmla="*/ 137 w 190"/>
                <a:gd name="T5" fmla="*/ 9 h 1869"/>
                <a:gd name="T6" fmla="*/ 154 w 190"/>
                <a:gd name="T7" fmla="*/ 21 h 1869"/>
                <a:gd name="T8" fmla="*/ 169 w 190"/>
                <a:gd name="T9" fmla="*/ 35 h 1869"/>
                <a:gd name="T10" fmla="*/ 180 w 190"/>
                <a:gd name="T11" fmla="*/ 53 h 1869"/>
                <a:gd name="T12" fmla="*/ 188 w 190"/>
                <a:gd name="T13" fmla="*/ 73 h 1869"/>
                <a:gd name="T14" fmla="*/ 190 w 190"/>
                <a:gd name="T15" fmla="*/ 95 h 1869"/>
                <a:gd name="T16" fmla="*/ 190 w 190"/>
                <a:gd name="T17" fmla="*/ 1774 h 1869"/>
                <a:gd name="T18" fmla="*/ 188 w 190"/>
                <a:gd name="T19" fmla="*/ 1796 h 1869"/>
                <a:gd name="T20" fmla="*/ 180 w 190"/>
                <a:gd name="T21" fmla="*/ 1817 h 1869"/>
                <a:gd name="T22" fmla="*/ 169 w 190"/>
                <a:gd name="T23" fmla="*/ 1834 h 1869"/>
                <a:gd name="T24" fmla="*/ 154 w 190"/>
                <a:gd name="T25" fmla="*/ 1849 h 1869"/>
                <a:gd name="T26" fmla="*/ 137 w 190"/>
                <a:gd name="T27" fmla="*/ 1860 h 1869"/>
                <a:gd name="T28" fmla="*/ 117 w 190"/>
                <a:gd name="T29" fmla="*/ 1867 h 1869"/>
                <a:gd name="T30" fmla="*/ 95 w 190"/>
                <a:gd name="T31" fmla="*/ 1869 h 1869"/>
                <a:gd name="T32" fmla="*/ 73 w 190"/>
                <a:gd name="T33" fmla="*/ 1867 h 1869"/>
                <a:gd name="T34" fmla="*/ 53 w 190"/>
                <a:gd name="T35" fmla="*/ 1860 h 1869"/>
                <a:gd name="T36" fmla="*/ 35 w 190"/>
                <a:gd name="T37" fmla="*/ 1848 h 1869"/>
                <a:gd name="T38" fmla="*/ 21 w 190"/>
                <a:gd name="T39" fmla="*/ 1834 h 1869"/>
                <a:gd name="T40" fmla="*/ 9 w 190"/>
                <a:gd name="T41" fmla="*/ 1816 h 1869"/>
                <a:gd name="T42" fmla="*/ 2 w 190"/>
                <a:gd name="T43" fmla="*/ 1796 h 1869"/>
                <a:gd name="T44" fmla="*/ 0 w 190"/>
                <a:gd name="T45" fmla="*/ 1774 h 1869"/>
                <a:gd name="T46" fmla="*/ 0 w 190"/>
                <a:gd name="T47" fmla="*/ 95 h 1869"/>
                <a:gd name="T48" fmla="*/ 2 w 190"/>
                <a:gd name="T49" fmla="*/ 73 h 1869"/>
                <a:gd name="T50" fmla="*/ 9 w 190"/>
                <a:gd name="T51" fmla="*/ 53 h 1869"/>
                <a:gd name="T52" fmla="*/ 21 w 190"/>
                <a:gd name="T53" fmla="*/ 35 h 1869"/>
                <a:gd name="T54" fmla="*/ 35 w 190"/>
                <a:gd name="T55" fmla="*/ 21 h 1869"/>
                <a:gd name="T56" fmla="*/ 53 w 190"/>
                <a:gd name="T57" fmla="*/ 9 h 1869"/>
                <a:gd name="T58" fmla="*/ 73 w 190"/>
                <a:gd name="T59" fmla="*/ 3 h 1869"/>
                <a:gd name="T60" fmla="*/ 95 w 190"/>
                <a:gd name="T61" fmla="*/ 0 h 1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1869">
                  <a:moveTo>
                    <a:pt x="95" y="0"/>
                  </a:moveTo>
                  <a:lnTo>
                    <a:pt x="117" y="3"/>
                  </a:lnTo>
                  <a:lnTo>
                    <a:pt x="137" y="9"/>
                  </a:lnTo>
                  <a:lnTo>
                    <a:pt x="154" y="21"/>
                  </a:lnTo>
                  <a:lnTo>
                    <a:pt x="169" y="35"/>
                  </a:lnTo>
                  <a:lnTo>
                    <a:pt x="180" y="53"/>
                  </a:lnTo>
                  <a:lnTo>
                    <a:pt x="188" y="73"/>
                  </a:lnTo>
                  <a:lnTo>
                    <a:pt x="190" y="95"/>
                  </a:lnTo>
                  <a:lnTo>
                    <a:pt x="190" y="1774"/>
                  </a:lnTo>
                  <a:lnTo>
                    <a:pt x="188" y="1796"/>
                  </a:lnTo>
                  <a:lnTo>
                    <a:pt x="180" y="1817"/>
                  </a:lnTo>
                  <a:lnTo>
                    <a:pt x="169" y="1834"/>
                  </a:lnTo>
                  <a:lnTo>
                    <a:pt x="154" y="1849"/>
                  </a:lnTo>
                  <a:lnTo>
                    <a:pt x="137" y="1860"/>
                  </a:lnTo>
                  <a:lnTo>
                    <a:pt x="117" y="1867"/>
                  </a:lnTo>
                  <a:lnTo>
                    <a:pt x="95" y="1869"/>
                  </a:lnTo>
                  <a:lnTo>
                    <a:pt x="73" y="1867"/>
                  </a:lnTo>
                  <a:lnTo>
                    <a:pt x="53" y="1860"/>
                  </a:lnTo>
                  <a:lnTo>
                    <a:pt x="35" y="1848"/>
                  </a:lnTo>
                  <a:lnTo>
                    <a:pt x="21" y="1834"/>
                  </a:lnTo>
                  <a:lnTo>
                    <a:pt x="9" y="1816"/>
                  </a:lnTo>
                  <a:lnTo>
                    <a:pt x="2" y="1796"/>
                  </a:lnTo>
                  <a:lnTo>
                    <a:pt x="0" y="1774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1" y="35"/>
                  </a:lnTo>
                  <a:lnTo>
                    <a:pt x="35" y="21"/>
                  </a:lnTo>
                  <a:lnTo>
                    <a:pt x="53" y="9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53"/>
            <p:cNvSpPr>
              <a:spLocks/>
            </p:cNvSpPr>
            <p:nvPr/>
          </p:nvSpPr>
          <p:spPr bwMode="auto">
            <a:xfrm>
              <a:off x="10209213" y="3646488"/>
              <a:ext cx="30163" cy="263525"/>
            </a:xfrm>
            <a:custGeom>
              <a:avLst/>
              <a:gdLst>
                <a:gd name="T0" fmla="*/ 95 w 190"/>
                <a:gd name="T1" fmla="*/ 0 h 1661"/>
                <a:gd name="T2" fmla="*/ 117 w 190"/>
                <a:gd name="T3" fmla="*/ 2 h 1661"/>
                <a:gd name="T4" fmla="*/ 137 w 190"/>
                <a:gd name="T5" fmla="*/ 10 h 1661"/>
                <a:gd name="T6" fmla="*/ 154 w 190"/>
                <a:gd name="T7" fmla="*/ 21 h 1661"/>
                <a:gd name="T8" fmla="*/ 169 w 190"/>
                <a:gd name="T9" fmla="*/ 36 h 1661"/>
                <a:gd name="T10" fmla="*/ 180 w 190"/>
                <a:gd name="T11" fmla="*/ 53 h 1661"/>
                <a:gd name="T12" fmla="*/ 188 w 190"/>
                <a:gd name="T13" fmla="*/ 73 h 1661"/>
                <a:gd name="T14" fmla="*/ 190 w 190"/>
                <a:gd name="T15" fmla="*/ 95 h 1661"/>
                <a:gd name="T16" fmla="*/ 190 w 190"/>
                <a:gd name="T17" fmla="*/ 1566 h 1661"/>
                <a:gd name="T18" fmla="*/ 188 w 190"/>
                <a:gd name="T19" fmla="*/ 1588 h 1661"/>
                <a:gd name="T20" fmla="*/ 180 w 190"/>
                <a:gd name="T21" fmla="*/ 1608 h 1661"/>
                <a:gd name="T22" fmla="*/ 169 w 190"/>
                <a:gd name="T23" fmla="*/ 1625 h 1661"/>
                <a:gd name="T24" fmla="*/ 154 w 190"/>
                <a:gd name="T25" fmla="*/ 1640 h 1661"/>
                <a:gd name="T26" fmla="*/ 137 w 190"/>
                <a:gd name="T27" fmla="*/ 1651 h 1661"/>
                <a:gd name="T28" fmla="*/ 117 w 190"/>
                <a:gd name="T29" fmla="*/ 1658 h 1661"/>
                <a:gd name="T30" fmla="*/ 95 w 190"/>
                <a:gd name="T31" fmla="*/ 1661 h 1661"/>
                <a:gd name="T32" fmla="*/ 73 w 190"/>
                <a:gd name="T33" fmla="*/ 1658 h 1661"/>
                <a:gd name="T34" fmla="*/ 53 w 190"/>
                <a:gd name="T35" fmla="*/ 1651 h 1661"/>
                <a:gd name="T36" fmla="*/ 36 w 190"/>
                <a:gd name="T37" fmla="*/ 1640 h 1661"/>
                <a:gd name="T38" fmla="*/ 21 w 190"/>
                <a:gd name="T39" fmla="*/ 1625 h 1661"/>
                <a:gd name="T40" fmla="*/ 10 w 190"/>
                <a:gd name="T41" fmla="*/ 1608 h 1661"/>
                <a:gd name="T42" fmla="*/ 3 w 190"/>
                <a:gd name="T43" fmla="*/ 1588 h 1661"/>
                <a:gd name="T44" fmla="*/ 0 w 190"/>
                <a:gd name="T45" fmla="*/ 1566 h 1661"/>
                <a:gd name="T46" fmla="*/ 0 w 190"/>
                <a:gd name="T47" fmla="*/ 95 h 1661"/>
                <a:gd name="T48" fmla="*/ 3 w 190"/>
                <a:gd name="T49" fmla="*/ 73 h 1661"/>
                <a:gd name="T50" fmla="*/ 10 w 190"/>
                <a:gd name="T51" fmla="*/ 53 h 1661"/>
                <a:gd name="T52" fmla="*/ 21 w 190"/>
                <a:gd name="T53" fmla="*/ 36 h 1661"/>
                <a:gd name="T54" fmla="*/ 36 w 190"/>
                <a:gd name="T55" fmla="*/ 21 h 1661"/>
                <a:gd name="T56" fmla="*/ 53 w 190"/>
                <a:gd name="T57" fmla="*/ 10 h 1661"/>
                <a:gd name="T58" fmla="*/ 73 w 190"/>
                <a:gd name="T59" fmla="*/ 2 h 1661"/>
                <a:gd name="T60" fmla="*/ 95 w 190"/>
                <a:gd name="T61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1661">
                  <a:moveTo>
                    <a:pt x="95" y="0"/>
                  </a:moveTo>
                  <a:lnTo>
                    <a:pt x="117" y="2"/>
                  </a:lnTo>
                  <a:lnTo>
                    <a:pt x="137" y="10"/>
                  </a:lnTo>
                  <a:lnTo>
                    <a:pt x="154" y="21"/>
                  </a:lnTo>
                  <a:lnTo>
                    <a:pt x="169" y="36"/>
                  </a:lnTo>
                  <a:lnTo>
                    <a:pt x="180" y="53"/>
                  </a:lnTo>
                  <a:lnTo>
                    <a:pt x="188" y="73"/>
                  </a:lnTo>
                  <a:lnTo>
                    <a:pt x="190" y="95"/>
                  </a:lnTo>
                  <a:lnTo>
                    <a:pt x="190" y="1566"/>
                  </a:lnTo>
                  <a:lnTo>
                    <a:pt x="188" y="1588"/>
                  </a:lnTo>
                  <a:lnTo>
                    <a:pt x="180" y="1608"/>
                  </a:lnTo>
                  <a:lnTo>
                    <a:pt x="169" y="1625"/>
                  </a:lnTo>
                  <a:lnTo>
                    <a:pt x="154" y="1640"/>
                  </a:lnTo>
                  <a:lnTo>
                    <a:pt x="137" y="1651"/>
                  </a:lnTo>
                  <a:lnTo>
                    <a:pt x="117" y="1658"/>
                  </a:lnTo>
                  <a:lnTo>
                    <a:pt x="95" y="1661"/>
                  </a:lnTo>
                  <a:lnTo>
                    <a:pt x="73" y="1658"/>
                  </a:lnTo>
                  <a:lnTo>
                    <a:pt x="53" y="1651"/>
                  </a:lnTo>
                  <a:lnTo>
                    <a:pt x="36" y="1640"/>
                  </a:lnTo>
                  <a:lnTo>
                    <a:pt x="21" y="1625"/>
                  </a:lnTo>
                  <a:lnTo>
                    <a:pt x="10" y="1608"/>
                  </a:lnTo>
                  <a:lnTo>
                    <a:pt x="3" y="1588"/>
                  </a:lnTo>
                  <a:lnTo>
                    <a:pt x="0" y="1566"/>
                  </a:lnTo>
                  <a:lnTo>
                    <a:pt x="0" y="95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54"/>
            <p:cNvSpPr>
              <a:spLocks/>
            </p:cNvSpPr>
            <p:nvPr/>
          </p:nvSpPr>
          <p:spPr bwMode="auto">
            <a:xfrm>
              <a:off x="10406063" y="3646488"/>
              <a:ext cx="30163" cy="263525"/>
            </a:xfrm>
            <a:custGeom>
              <a:avLst/>
              <a:gdLst>
                <a:gd name="T0" fmla="*/ 95 w 189"/>
                <a:gd name="T1" fmla="*/ 0 h 1661"/>
                <a:gd name="T2" fmla="*/ 117 w 189"/>
                <a:gd name="T3" fmla="*/ 2 h 1661"/>
                <a:gd name="T4" fmla="*/ 136 w 189"/>
                <a:gd name="T5" fmla="*/ 10 h 1661"/>
                <a:gd name="T6" fmla="*/ 154 w 189"/>
                <a:gd name="T7" fmla="*/ 21 h 1661"/>
                <a:gd name="T8" fmla="*/ 169 w 189"/>
                <a:gd name="T9" fmla="*/ 36 h 1661"/>
                <a:gd name="T10" fmla="*/ 180 w 189"/>
                <a:gd name="T11" fmla="*/ 53 h 1661"/>
                <a:gd name="T12" fmla="*/ 187 w 189"/>
                <a:gd name="T13" fmla="*/ 73 h 1661"/>
                <a:gd name="T14" fmla="*/ 189 w 189"/>
                <a:gd name="T15" fmla="*/ 95 h 1661"/>
                <a:gd name="T16" fmla="*/ 189 w 189"/>
                <a:gd name="T17" fmla="*/ 1566 h 1661"/>
                <a:gd name="T18" fmla="*/ 187 w 189"/>
                <a:gd name="T19" fmla="*/ 1588 h 1661"/>
                <a:gd name="T20" fmla="*/ 180 w 189"/>
                <a:gd name="T21" fmla="*/ 1608 h 1661"/>
                <a:gd name="T22" fmla="*/ 169 w 189"/>
                <a:gd name="T23" fmla="*/ 1625 h 1661"/>
                <a:gd name="T24" fmla="*/ 154 w 189"/>
                <a:gd name="T25" fmla="*/ 1640 h 1661"/>
                <a:gd name="T26" fmla="*/ 136 w 189"/>
                <a:gd name="T27" fmla="*/ 1651 h 1661"/>
                <a:gd name="T28" fmla="*/ 117 w 189"/>
                <a:gd name="T29" fmla="*/ 1658 h 1661"/>
                <a:gd name="T30" fmla="*/ 95 w 189"/>
                <a:gd name="T31" fmla="*/ 1661 h 1661"/>
                <a:gd name="T32" fmla="*/ 73 w 189"/>
                <a:gd name="T33" fmla="*/ 1658 h 1661"/>
                <a:gd name="T34" fmla="*/ 53 w 189"/>
                <a:gd name="T35" fmla="*/ 1651 h 1661"/>
                <a:gd name="T36" fmla="*/ 35 w 189"/>
                <a:gd name="T37" fmla="*/ 1640 h 1661"/>
                <a:gd name="T38" fmla="*/ 21 w 189"/>
                <a:gd name="T39" fmla="*/ 1625 h 1661"/>
                <a:gd name="T40" fmla="*/ 9 w 189"/>
                <a:gd name="T41" fmla="*/ 1608 h 1661"/>
                <a:gd name="T42" fmla="*/ 2 w 189"/>
                <a:gd name="T43" fmla="*/ 1588 h 1661"/>
                <a:gd name="T44" fmla="*/ 0 w 189"/>
                <a:gd name="T45" fmla="*/ 1566 h 1661"/>
                <a:gd name="T46" fmla="*/ 0 w 189"/>
                <a:gd name="T47" fmla="*/ 95 h 1661"/>
                <a:gd name="T48" fmla="*/ 2 w 189"/>
                <a:gd name="T49" fmla="*/ 73 h 1661"/>
                <a:gd name="T50" fmla="*/ 9 w 189"/>
                <a:gd name="T51" fmla="*/ 53 h 1661"/>
                <a:gd name="T52" fmla="*/ 21 w 189"/>
                <a:gd name="T53" fmla="*/ 36 h 1661"/>
                <a:gd name="T54" fmla="*/ 35 w 189"/>
                <a:gd name="T55" fmla="*/ 21 h 1661"/>
                <a:gd name="T56" fmla="*/ 53 w 189"/>
                <a:gd name="T57" fmla="*/ 10 h 1661"/>
                <a:gd name="T58" fmla="*/ 73 w 189"/>
                <a:gd name="T59" fmla="*/ 2 h 1661"/>
                <a:gd name="T60" fmla="*/ 95 w 189"/>
                <a:gd name="T61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1661">
                  <a:moveTo>
                    <a:pt x="95" y="0"/>
                  </a:moveTo>
                  <a:lnTo>
                    <a:pt x="117" y="2"/>
                  </a:lnTo>
                  <a:lnTo>
                    <a:pt x="136" y="10"/>
                  </a:lnTo>
                  <a:lnTo>
                    <a:pt x="154" y="21"/>
                  </a:lnTo>
                  <a:lnTo>
                    <a:pt x="169" y="36"/>
                  </a:lnTo>
                  <a:lnTo>
                    <a:pt x="180" y="53"/>
                  </a:lnTo>
                  <a:lnTo>
                    <a:pt x="187" y="73"/>
                  </a:lnTo>
                  <a:lnTo>
                    <a:pt x="189" y="95"/>
                  </a:lnTo>
                  <a:lnTo>
                    <a:pt x="189" y="1566"/>
                  </a:lnTo>
                  <a:lnTo>
                    <a:pt x="187" y="1588"/>
                  </a:lnTo>
                  <a:lnTo>
                    <a:pt x="180" y="1608"/>
                  </a:lnTo>
                  <a:lnTo>
                    <a:pt x="169" y="1625"/>
                  </a:lnTo>
                  <a:lnTo>
                    <a:pt x="154" y="1640"/>
                  </a:lnTo>
                  <a:lnTo>
                    <a:pt x="136" y="1651"/>
                  </a:lnTo>
                  <a:lnTo>
                    <a:pt x="117" y="1658"/>
                  </a:lnTo>
                  <a:lnTo>
                    <a:pt x="95" y="1661"/>
                  </a:lnTo>
                  <a:lnTo>
                    <a:pt x="73" y="1658"/>
                  </a:lnTo>
                  <a:lnTo>
                    <a:pt x="53" y="1651"/>
                  </a:lnTo>
                  <a:lnTo>
                    <a:pt x="35" y="1640"/>
                  </a:lnTo>
                  <a:lnTo>
                    <a:pt x="21" y="1625"/>
                  </a:lnTo>
                  <a:lnTo>
                    <a:pt x="9" y="1608"/>
                  </a:lnTo>
                  <a:lnTo>
                    <a:pt x="2" y="1588"/>
                  </a:lnTo>
                  <a:lnTo>
                    <a:pt x="0" y="1566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5" y="21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2" name="Freeform 159"/>
          <p:cNvSpPr>
            <a:spLocks noEditPoints="1"/>
          </p:cNvSpPr>
          <p:nvPr/>
        </p:nvSpPr>
        <p:spPr bwMode="auto">
          <a:xfrm>
            <a:off x="9094141" y="3523415"/>
            <a:ext cx="542925" cy="430213"/>
          </a:xfrm>
          <a:custGeom>
            <a:avLst/>
            <a:gdLst>
              <a:gd name="T0" fmla="*/ 448 w 3424"/>
              <a:gd name="T1" fmla="*/ 1550 h 2710"/>
              <a:gd name="T2" fmla="*/ 237 w 3424"/>
              <a:gd name="T3" fmla="*/ 1785 h 2710"/>
              <a:gd name="T4" fmla="*/ 203 w 3424"/>
              <a:gd name="T5" fmla="*/ 2111 h 2710"/>
              <a:gd name="T6" fmla="*/ 362 w 3424"/>
              <a:gd name="T7" fmla="*/ 2385 h 2710"/>
              <a:gd name="T8" fmla="*/ 654 w 3424"/>
              <a:gd name="T9" fmla="*/ 2516 h 2710"/>
              <a:gd name="T10" fmla="*/ 972 w 3424"/>
              <a:gd name="T11" fmla="*/ 2449 h 2710"/>
              <a:gd name="T12" fmla="*/ 1184 w 3424"/>
              <a:gd name="T13" fmla="*/ 2215 h 2710"/>
              <a:gd name="T14" fmla="*/ 1218 w 3424"/>
              <a:gd name="T15" fmla="*/ 1888 h 2710"/>
              <a:gd name="T16" fmla="*/ 1058 w 3424"/>
              <a:gd name="T17" fmla="*/ 1614 h 2710"/>
              <a:gd name="T18" fmla="*/ 767 w 3424"/>
              <a:gd name="T19" fmla="*/ 1483 h 2710"/>
              <a:gd name="T20" fmla="*/ 2500 w 3424"/>
              <a:gd name="T21" fmla="*/ 1513 h 2710"/>
              <a:gd name="T22" fmla="*/ 2266 w 3424"/>
              <a:gd name="T23" fmla="*/ 1725 h 2710"/>
              <a:gd name="T24" fmla="*/ 2197 w 3424"/>
              <a:gd name="T25" fmla="*/ 2043 h 2710"/>
              <a:gd name="T26" fmla="*/ 2328 w 3424"/>
              <a:gd name="T27" fmla="*/ 2335 h 2710"/>
              <a:gd name="T28" fmla="*/ 2603 w 3424"/>
              <a:gd name="T29" fmla="*/ 2495 h 2710"/>
              <a:gd name="T30" fmla="*/ 2929 w 3424"/>
              <a:gd name="T31" fmla="*/ 2461 h 2710"/>
              <a:gd name="T32" fmla="*/ 3164 w 3424"/>
              <a:gd name="T33" fmla="*/ 2249 h 2710"/>
              <a:gd name="T34" fmla="*/ 3231 w 3424"/>
              <a:gd name="T35" fmla="*/ 1930 h 2710"/>
              <a:gd name="T36" fmla="*/ 3101 w 3424"/>
              <a:gd name="T37" fmla="*/ 1639 h 2710"/>
              <a:gd name="T38" fmla="*/ 2826 w 3424"/>
              <a:gd name="T39" fmla="*/ 1479 h 2710"/>
              <a:gd name="T40" fmla="*/ 1004 w 3424"/>
              <a:gd name="T41" fmla="*/ 17 h 2710"/>
              <a:gd name="T42" fmla="*/ 1071 w 3424"/>
              <a:gd name="T43" fmla="*/ 113 h 2710"/>
              <a:gd name="T44" fmla="*/ 992 w 3424"/>
              <a:gd name="T45" fmla="*/ 201 h 2710"/>
              <a:gd name="T46" fmla="*/ 819 w 3424"/>
              <a:gd name="T47" fmla="*/ 200 h 2710"/>
              <a:gd name="T48" fmla="*/ 688 w 3424"/>
              <a:gd name="T49" fmla="*/ 337 h 2710"/>
              <a:gd name="T50" fmla="*/ 585 w 3424"/>
              <a:gd name="T51" fmla="*/ 1301 h 2710"/>
              <a:gd name="T52" fmla="*/ 965 w 3424"/>
              <a:gd name="T53" fmla="*/ 1337 h 2710"/>
              <a:gd name="T54" fmla="*/ 1265 w 3424"/>
              <a:gd name="T55" fmla="*/ 1558 h 2710"/>
              <a:gd name="T56" fmla="*/ 1413 w 3424"/>
              <a:gd name="T57" fmla="*/ 1905 h 2710"/>
              <a:gd name="T58" fmla="*/ 2117 w 3424"/>
              <a:gd name="T59" fmla="*/ 1603 h 2710"/>
              <a:gd name="T60" fmla="*/ 2398 w 3424"/>
              <a:gd name="T61" fmla="*/ 1352 h 2710"/>
              <a:gd name="T62" fmla="*/ 2776 w 3424"/>
              <a:gd name="T63" fmla="*/ 1280 h 2710"/>
              <a:gd name="T64" fmla="*/ 2738 w 3424"/>
              <a:gd name="T65" fmla="*/ 337 h 2710"/>
              <a:gd name="T66" fmla="*/ 2636 w 3424"/>
              <a:gd name="T67" fmla="*/ 213 h 2710"/>
              <a:gd name="T68" fmla="*/ 2456 w 3424"/>
              <a:gd name="T69" fmla="*/ 202 h 2710"/>
              <a:gd name="T70" fmla="*/ 2359 w 3424"/>
              <a:gd name="T71" fmla="*/ 134 h 2710"/>
              <a:gd name="T72" fmla="*/ 2403 w 3424"/>
              <a:gd name="T73" fmla="*/ 25 h 2710"/>
              <a:gd name="T74" fmla="*/ 2644 w 3424"/>
              <a:gd name="T75" fmla="*/ 14 h 2710"/>
              <a:gd name="T76" fmla="*/ 2858 w 3424"/>
              <a:gd name="T77" fmla="*/ 159 h 2710"/>
              <a:gd name="T78" fmla="*/ 3405 w 3424"/>
              <a:gd name="T79" fmla="*/ 1823 h 2710"/>
              <a:gd name="T80" fmla="*/ 3395 w 3424"/>
              <a:gd name="T81" fmla="*/ 2186 h 2710"/>
              <a:gd name="T82" fmla="*/ 3192 w 3424"/>
              <a:gd name="T83" fmla="*/ 2511 h 2710"/>
              <a:gd name="T84" fmla="*/ 2848 w 3424"/>
              <a:gd name="T85" fmla="*/ 2684 h 2710"/>
              <a:gd name="T86" fmla="*/ 2462 w 3424"/>
              <a:gd name="T87" fmla="*/ 2650 h 2710"/>
              <a:gd name="T88" fmla="*/ 2164 w 3424"/>
              <a:gd name="T89" fmla="*/ 2434 h 2710"/>
              <a:gd name="T90" fmla="*/ 2012 w 3424"/>
              <a:gd name="T91" fmla="*/ 2094 h 2710"/>
              <a:gd name="T92" fmla="*/ 1301 w 3424"/>
              <a:gd name="T93" fmla="*/ 2390 h 2710"/>
              <a:gd name="T94" fmla="*/ 1023 w 3424"/>
              <a:gd name="T95" fmla="*/ 2637 h 2710"/>
              <a:gd name="T96" fmla="*/ 641 w 3424"/>
              <a:gd name="T97" fmla="*/ 2707 h 2710"/>
              <a:gd name="T98" fmla="*/ 281 w 3424"/>
              <a:gd name="T99" fmla="*/ 2564 h 2710"/>
              <a:gd name="T100" fmla="*/ 50 w 3424"/>
              <a:gd name="T101" fmla="*/ 2261 h 2710"/>
              <a:gd name="T102" fmla="*/ 8 w 3424"/>
              <a:gd name="T103" fmla="*/ 1889 h 2710"/>
              <a:gd name="T104" fmla="*/ 55 w 3424"/>
              <a:gd name="T105" fmla="*/ 1722 h 2710"/>
              <a:gd name="T106" fmla="*/ 629 w 3424"/>
              <a:gd name="T107" fmla="*/ 96 h 2710"/>
              <a:gd name="T108" fmla="*/ 869 w 3424"/>
              <a:gd name="T109" fmla="*/ 0 h 2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24" h="2710">
                <a:moveTo>
                  <a:pt x="710" y="1480"/>
                </a:moveTo>
                <a:lnTo>
                  <a:pt x="654" y="1483"/>
                </a:lnTo>
                <a:lnTo>
                  <a:pt x="599" y="1491"/>
                </a:lnTo>
                <a:lnTo>
                  <a:pt x="546" y="1506"/>
                </a:lnTo>
                <a:lnTo>
                  <a:pt x="496" y="1525"/>
                </a:lnTo>
                <a:lnTo>
                  <a:pt x="448" y="1550"/>
                </a:lnTo>
                <a:lnTo>
                  <a:pt x="403" y="1579"/>
                </a:lnTo>
                <a:lnTo>
                  <a:pt x="362" y="1614"/>
                </a:lnTo>
                <a:lnTo>
                  <a:pt x="324" y="1651"/>
                </a:lnTo>
                <a:lnTo>
                  <a:pt x="291" y="1693"/>
                </a:lnTo>
                <a:lnTo>
                  <a:pt x="261" y="1738"/>
                </a:lnTo>
                <a:lnTo>
                  <a:pt x="237" y="1785"/>
                </a:lnTo>
                <a:lnTo>
                  <a:pt x="216" y="1835"/>
                </a:lnTo>
                <a:lnTo>
                  <a:pt x="203" y="1888"/>
                </a:lnTo>
                <a:lnTo>
                  <a:pt x="193" y="1943"/>
                </a:lnTo>
                <a:lnTo>
                  <a:pt x="190" y="2000"/>
                </a:lnTo>
                <a:lnTo>
                  <a:pt x="193" y="2057"/>
                </a:lnTo>
                <a:lnTo>
                  <a:pt x="203" y="2111"/>
                </a:lnTo>
                <a:lnTo>
                  <a:pt x="216" y="2164"/>
                </a:lnTo>
                <a:lnTo>
                  <a:pt x="237" y="2215"/>
                </a:lnTo>
                <a:lnTo>
                  <a:pt x="261" y="2263"/>
                </a:lnTo>
                <a:lnTo>
                  <a:pt x="291" y="2307"/>
                </a:lnTo>
                <a:lnTo>
                  <a:pt x="324" y="2348"/>
                </a:lnTo>
                <a:lnTo>
                  <a:pt x="362" y="2385"/>
                </a:lnTo>
                <a:lnTo>
                  <a:pt x="403" y="2420"/>
                </a:lnTo>
                <a:lnTo>
                  <a:pt x="448" y="2449"/>
                </a:lnTo>
                <a:lnTo>
                  <a:pt x="496" y="2474"/>
                </a:lnTo>
                <a:lnTo>
                  <a:pt x="546" y="2493"/>
                </a:lnTo>
                <a:lnTo>
                  <a:pt x="599" y="2508"/>
                </a:lnTo>
                <a:lnTo>
                  <a:pt x="654" y="2516"/>
                </a:lnTo>
                <a:lnTo>
                  <a:pt x="710" y="2519"/>
                </a:lnTo>
                <a:lnTo>
                  <a:pt x="767" y="2516"/>
                </a:lnTo>
                <a:lnTo>
                  <a:pt x="821" y="2508"/>
                </a:lnTo>
                <a:lnTo>
                  <a:pt x="874" y="2493"/>
                </a:lnTo>
                <a:lnTo>
                  <a:pt x="925" y="2474"/>
                </a:lnTo>
                <a:lnTo>
                  <a:pt x="972" y="2449"/>
                </a:lnTo>
                <a:lnTo>
                  <a:pt x="1017" y="2420"/>
                </a:lnTo>
                <a:lnTo>
                  <a:pt x="1058" y="2385"/>
                </a:lnTo>
                <a:lnTo>
                  <a:pt x="1096" y="2348"/>
                </a:lnTo>
                <a:lnTo>
                  <a:pt x="1130" y="2307"/>
                </a:lnTo>
                <a:lnTo>
                  <a:pt x="1159" y="2263"/>
                </a:lnTo>
                <a:lnTo>
                  <a:pt x="1184" y="2215"/>
                </a:lnTo>
                <a:lnTo>
                  <a:pt x="1204" y="2164"/>
                </a:lnTo>
                <a:lnTo>
                  <a:pt x="1218" y="2111"/>
                </a:lnTo>
                <a:lnTo>
                  <a:pt x="1228" y="2057"/>
                </a:lnTo>
                <a:lnTo>
                  <a:pt x="1231" y="2000"/>
                </a:lnTo>
                <a:lnTo>
                  <a:pt x="1228" y="1943"/>
                </a:lnTo>
                <a:lnTo>
                  <a:pt x="1218" y="1888"/>
                </a:lnTo>
                <a:lnTo>
                  <a:pt x="1204" y="1835"/>
                </a:lnTo>
                <a:lnTo>
                  <a:pt x="1184" y="1785"/>
                </a:lnTo>
                <a:lnTo>
                  <a:pt x="1159" y="1738"/>
                </a:lnTo>
                <a:lnTo>
                  <a:pt x="1130" y="1693"/>
                </a:lnTo>
                <a:lnTo>
                  <a:pt x="1097" y="1651"/>
                </a:lnTo>
                <a:lnTo>
                  <a:pt x="1058" y="1614"/>
                </a:lnTo>
                <a:lnTo>
                  <a:pt x="1018" y="1579"/>
                </a:lnTo>
                <a:lnTo>
                  <a:pt x="973" y="1550"/>
                </a:lnTo>
                <a:lnTo>
                  <a:pt x="925" y="1525"/>
                </a:lnTo>
                <a:lnTo>
                  <a:pt x="874" y="1506"/>
                </a:lnTo>
                <a:lnTo>
                  <a:pt x="822" y="1491"/>
                </a:lnTo>
                <a:lnTo>
                  <a:pt x="767" y="1483"/>
                </a:lnTo>
                <a:lnTo>
                  <a:pt x="710" y="1480"/>
                </a:lnTo>
                <a:close/>
                <a:moveTo>
                  <a:pt x="2715" y="1467"/>
                </a:moveTo>
                <a:lnTo>
                  <a:pt x="2658" y="1470"/>
                </a:lnTo>
                <a:lnTo>
                  <a:pt x="2604" y="1479"/>
                </a:lnTo>
                <a:lnTo>
                  <a:pt x="2551" y="1493"/>
                </a:lnTo>
                <a:lnTo>
                  <a:pt x="2500" y="1513"/>
                </a:lnTo>
                <a:lnTo>
                  <a:pt x="2453" y="1538"/>
                </a:lnTo>
                <a:lnTo>
                  <a:pt x="2408" y="1567"/>
                </a:lnTo>
                <a:lnTo>
                  <a:pt x="2367" y="1601"/>
                </a:lnTo>
                <a:lnTo>
                  <a:pt x="2329" y="1639"/>
                </a:lnTo>
                <a:lnTo>
                  <a:pt x="2295" y="1680"/>
                </a:lnTo>
                <a:lnTo>
                  <a:pt x="2266" y="1725"/>
                </a:lnTo>
                <a:lnTo>
                  <a:pt x="2241" y="1772"/>
                </a:lnTo>
                <a:lnTo>
                  <a:pt x="2221" y="1823"/>
                </a:lnTo>
                <a:lnTo>
                  <a:pt x="2207" y="1876"/>
                </a:lnTo>
                <a:lnTo>
                  <a:pt x="2197" y="1930"/>
                </a:lnTo>
                <a:lnTo>
                  <a:pt x="2194" y="1987"/>
                </a:lnTo>
                <a:lnTo>
                  <a:pt x="2197" y="2043"/>
                </a:lnTo>
                <a:lnTo>
                  <a:pt x="2207" y="2098"/>
                </a:lnTo>
                <a:lnTo>
                  <a:pt x="2221" y="2151"/>
                </a:lnTo>
                <a:lnTo>
                  <a:pt x="2241" y="2202"/>
                </a:lnTo>
                <a:lnTo>
                  <a:pt x="2266" y="2249"/>
                </a:lnTo>
                <a:lnTo>
                  <a:pt x="2295" y="2294"/>
                </a:lnTo>
                <a:lnTo>
                  <a:pt x="2328" y="2335"/>
                </a:lnTo>
                <a:lnTo>
                  <a:pt x="2366" y="2373"/>
                </a:lnTo>
                <a:lnTo>
                  <a:pt x="2407" y="2407"/>
                </a:lnTo>
                <a:lnTo>
                  <a:pt x="2452" y="2436"/>
                </a:lnTo>
                <a:lnTo>
                  <a:pt x="2500" y="2461"/>
                </a:lnTo>
                <a:lnTo>
                  <a:pt x="2551" y="2481"/>
                </a:lnTo>
                <a:lnTo>
                  <a:pt x="2603" y="2495"/>
                </a:lnTo>
                <a:lnTo>
                  <a:pt x="2658" y="2504"/>
                </a:lnTo>
                <a:lnTo>
                  <a:pt x="2715" y="2507"/>
                </a:lnTo>
                <a:lnTo>
                  <a:pt x="2771" y="2504"/>
                </a:lnTo>
                <a:lnTo>
                  <a:pt x="2826" y="2495"/>
                </a:lnTo>
                <a:lnTo>
                  <a:pt x="2879" y="2481"/>
                </a:lnTo>
                <a:lnTo>
                  <a:pt x="2929" y="2461"/>
                </a:lnTo>
                <a:lnTo>
                  <a:pt x="2977" y="2436"/>
                </a:lnTo>
                <a:lnTo>
                  <a:pt x="3022" y="2407"/>
                </a:lnTo>
                <a:lnTo>
                  <a:pt x="3063" y="2373"/>
                </a:lnTo>
                <a:lnTo>
                  <a:pt x="3101" y="2335"/>
                </a:lnTo>
                <a:lnTo>
                  <a:pt x="3134" y="2294"/>
                </a:lnTo>
                <a:lnTo>
                  <a:pt x="3164" y="2249"/>
                </a:lnTo>
                <a:lnTo>
                  <a:pt x="3188" y="2202"/>
                </a:lnTo>
                <a:lnTo>
                  <a:pt x="3208" y="2151"/>
                </a:lnTo>
                <a:lnTo>
                  <a:pt x="3222" y="2098"/>
                </a:lnTo>
                <a:lnTo>
                  <a:pt x="3231" y="2043"/>
                </a:lnTo>
                <a:lnTo>
                  <a:pt x="3235" y="1987"/>
                </a:lnTo>
                <a:lnTo>
                  <a:pt x="3231" y="1930"/>
                </a:lnTo>
                <a:lnTo>
                  <a:pt x="3222" y="1876"/>
                </a:lnTo>
                <a:lnTo>
                  <a:pt x="3208" y="1823"/>
                </a:lnTo>
                <a:lnTo>
                  <a:pt x="3188" y="1772"/>
                </a:lnTo>
                <a:lnTo>
                  <a:pt x="3163" y="1725"/>
                </a:lnTo>
                <a:lnTo>
                  <a:pt x="3134" y="1680"/>
                </a:lnTo>
                <a:lnTo>
                  <a:pt x="3101" y="1639"/>
                </a:lnTo>
                <a:lnTo>
                  <a:pt x="3063" y="1601"/>
                </a:lnTo>
                <a:lnTo>
                  <a:pt x="3022" y="1567"/>
                </a:lnTo>
                <a:lnTo>
                  <a:pt x="2977" y="1538"/>
                </a:lnTo>
                <a:lnTo>
                  <a:pt x="2929" y="1513"/>
                </a:lnTo>
                <a:lnTo>
                  <a:pt x="2878" y="1493"/>
                </a:lnTo>
                <a:lnTo>
                  <a:pt x="2826" y="1479"/>
                </a:lnTo>
                <a:lnTo>
                  <a:pt x="2771" y="1470"/>
                </a:lnTo>
                <a:lnTo>
                  <a:pt x="2715" y="1467"/>
                </a:lnTo>
                <a:close/>
                <a:moveTo>
                  <a:pt x="869" y="0"/>
                </a:moveTo>
                <a:lnTo>
                  <a:pt x="914" y="0"/>
                </a:lnTo>
                <a:lnTo>
                  <a:pt x="958" y="5"/>
                </a:lnTo>
                <a:lnTo>
                  <a:pt x="1004" y="17"/>
                </a:lnTo>
                <a:lnTo>
                  <a:pt x="1024" y="25"/>
                </a:lnTo>
                <a:lnTo>
                  <a:pt x="1040" y="38"/>
                </a:lnTo>
                <a:lnTo>
                  <a:pt x="1054" y="53"/>
                </a:lnTo>
                <a:lnTo>
                  <a:pt x="1064" y="72"/>
                </a:lnTo>
                <a:lnTo>
                  <a:pt x="1070" y="92"/>
                </a:lnTo>
                <a:lnTo>
                  <a:pt x="1071" y="113"/>
                </a:lnTo>
                <a:lnTo>
                  <a:pt x="1066" y="134"/>
                </a:lnTo>
                <a:lnTo>
                  <a:pt x="1058" y="154"/>
                </a:lnTo>
                <a:lnTo>
                  <a:pt x="1046" y="172"/>
                </a:lnTo>
                <a:lnTo>
                  <a:pt x="1030" y="185"/>
                </a:lnTo>
                <a:lnTo>
                  <a:pt x="1011" y="195"/>
                </a:lnTo>
                <a:lnTo>
                  <a:pt x="992" y="201"/>
                </a:lnTo>
                <a:lnTo>
                  <a:pt x="970" y="202"/>
                </a:lnTo>
                <a:lnTo>
                  <a:pt x="949" y="198"/>
                </a:lnTo>
                <a:lnTo>
                  <a:pt x="916" y="190"/>
                </a:lnTo>
                <a:lnTo>
                  <a:pt x="882" y="188"/>
                </a:lnTo>
                <a:lnTo>
                  <a:pt x="850" y="191"/>
                </a:lnTo>
                <a:lnTo>
                  <a:pt x="819" y="200"/>
                </a:lnTo>
                <a:lnTo>
                  <a:pt x="790" y="213"/>
                </a:lnTo>
                <a:lnTo>
                  <a:pt x="763" y="230"/>
                </a:lnTo>
                <a:lnTo>
                  <a:pt x="739" y="252"/>
                </a:lnTo>
                <a:lnTo>
                  <a:pt x="718" y="277"/>
                </a:lnTo>
                <a:lnTo>
                  <a:pt x="701" y="305"/>
                </a:lnTo>
                <a:lnTo>
                  <a:pt x="688" y="337"/>
                </a:lnTo>
                <a:lnTo>
                  <a:pt x="688" y="337"/>
                </a:lnTo>
                <a:lnTo>
                  <a:pt x="360" y="1382"/>
                </a:lnTo>
                <a:lnTo>
                  <a:pt x="413" y="1355"/>
                </a:lnTo>
                <a:lnTo>
                  <a:pt x="469" y="1332"/>
                </a:lnTo>
                <a:lnTo>
                  <a:pt x="526" y="1314"/>
                </a:lnTo>
                <a:lnTo>
                  <a:pt x="585" y="1301"/>
                </a:lnTo>
                <a:lnTo>
                  <a:pt x="647" y="1292"/>
                </a:lnTo>
                <a:lnTo>
                  <a:pt x="710" y="1289"/>
                </a:lnTo>
                <a:lnTo>
                  <a:pt x="776" y="1292"/>
                </a:lnTo>
                <a:lnTo>
                  <a:pt x="841" y="1302"/>
                </a:lnTo>
                <a:lnTo>
                  <a:pt x="904" y="1317"/>
                </a:lnTo>
                <a:lnTo>
                  <a:pt x="965" y="1337"/>
                </a:lnTo>
                <a:lnTo>
                  <a:pt x="1023" y="1363"/>
                </a:lnTo>
                <a:lnTo>
                  <a:pt x="1078" y="1393"/>
                </a:lnTo>
                <a:lnTo>
                  <a:pt x="1130" y="1428"/>
                </a:lnTo>
                <a:lnTo>
                  <a:pt x="1179" y="1467"/>
                </a:lnTo>
                <a:lnTo>
                  <a:pt x="1223" y="1511"/>
                </a:lnTo>
                <a:lnTo>
                  <a:pt x="1265" y="1558"/>
                </a:lnTo>
                <a:lnTo>
                  <a:pt x="1301" y="1609"/>
                </a:lnTo>
                <a:lnTo>
                  <a:pt x="1334" y="1663"/>
                </a:lnTo>
                <a:lnTo>
                  <a:pt x="1362" y="1720"/>
                </a:lnTo>
                <a:lnTo>
                  <a:pt x="1383" y="1779"/>
                </a:lnTo>
                <a:lnTo>
                  <a:pt x="1401" y="1840"/>
                </a:lnTo>
                <a:lnTo>
                  <a:pt x="1413" y="1905"/>
                </a:lnTo>
                <a:lnTo>
                  <a:pt x="2009" y="1905"/>
                </a:lnTo>
                <a:lnTo>
                  <a:pt x="2020" y="1839"/>
                </a:lnTo>
                <a:lnTo>
                  <a:pt x="2036" y="1777"/>
                </a:lnTo>
                <a:lnTo>
                  <a:pt x="2058" y="1716"/>
                </a:lnTo>
                <a:lnTo>
                  <a:pt x="2085" y="1658"/>
                </a:lnTo>
                <a:lnTo>
                  <a:pt x="2117" y="1603"/>
                </a:lnTo>
                <a:lnTo>
                  <a:pt x="2155" y="1551"/>
                </a:lnTo>
                <a:lnTo>
                  <a:pt x="2195" y="1504"/>
                </a:lnTo>
                <a:lnTo>
                  <a:pt x="2241" y="1459"/>
                </a:lnTo>
                <a:lnTo>
                  <a:pt x="2290" y="1418"/>
                </a:lnTo>
                <a:lnTo>
                  <a:pt x="2342" y="1383"/>
                </a:lnTo>
                <a:lnTo>
                  <a:pt x="2398" y="1352"/>
                </a:lnTo>
                <a:lnTo>
                  <a:pt x="2456" y="1326"/>
                </a:lnTo>
                <a:lnTo>
                  <a:pt x="2517" y="1305"/>
                </a:lnTo>
                <a:lnTo>
                  <a:pt x="2581" y="1289"/>
                </a:lnTo>
                <a:lnTo>
                  <a:pt x="2646" y="1280"/>
                </a:lnTo>
                <a:lnTo>
                  <a:pt x="2714" y="1277"/>
                </a:lnTo>
                <a:lnTo>
                  <a:pt x="2776" y="1280"/>
                </a:lnTo>
                <a:lnTo>
                  <a:pt x="2838" y="1288"/>
                </a:lnTo>
                <a:lnTo>
                  <a:pt x="2897" y="1301"/>
                </a:lnTo>
                <a:lnTo>
                  <a:pt x="2954" y="1318"/>
                </a:lnTo>
                <a:lnTo>
                  <a:pt x="3009" y="1341"/>
                </a:lnTo>
                <a:lnTo>
                  <a:pt x="3062" y="1368"/>
                </a:lnTo>
                <a:lnTo>
                  <a:pt x="2738" y="337"/>
                </a:lnTo>
                <a:lnTo>
                  <a:pt x="2738" y="337"/>
                </a:lnTo>
                <a:lnTo>
                  <a:pt x="2725" y="305"/>
                </a:lnTo>
                <a:lnTo>
                  <a:pt x="2709" y="277"/>
                </a:lnTo>
                <a:lnTo>
                  <a:pt x="2688" y="252"/>
                </a:lnTo>
                <a:lnTo>
                  <a:pt x="2663" y="230"/>
                </a:lnTo>
                <a:lnTo>
                  <a:pt x="2636" y="213"/>
                </a:lnTo>
                <a:lnTo>
                  <a:pt x="2607" y="200"/>
                </a:lnTo>
                <a:lnTo>
                  <a:pt x="2576" y="191"/>
                </a:lnTo>
                <a:lnTo>
                  <a:pt x="2543" y="188"/>
                </a:lnTo>
                <a:lnTo>
                  <a:pt x="2510" y="190"/>
                </a:lnTo>
                <a:lnTo>
                  <a:pt x="2477" y="198"/>
                </a:lnTo>
                <a:lnTo>
                  <a:pt x="2456" y="202"/>
                </a:lnTo>
                <a:lnTo>
                  <a:pt x="2435" y="201"/>
                </a:lnTo>
                <a:lnTo>
                  <a:pt x="2415" y="195"/>
                </a:lnTo>
                <a:lnTo>
                  <a:pt x="2397" y="185"/>
                </a:lnTo>
                <a:lnTo>
                  <a:pt x="2381" y="172"/>
                </a:lnTo>
                <a:lnTo>
                  <a:pt x="2368" y="154"/>
                </a:lnTo>
                <a:lnTo>
                  <a:pt x="2359" y="134"/>
                </a:lnTo>
                <a:lnTo>
                  <a:pt x="2355" y="113"/>
                </a:lnTo>
                <a:lnTo>
                  <a:pt x="2356" y="92"/>
                </a:lnTo>
                <a:lnTo>
                  <a:pt x="2363" y="72"/>
                </a:lnTo>
                <a:lnTo>
                  <a:pt x="2372" y="53"/>
                </a:lnTo>
                <a:lnTo>
                  <a:pt x="2385" y="38"/>
                </a:lnTo>
                <a:lnTo>
                  <a:pt x="2403" y="25"/>
                </a:lnTo>
                <a:lnTo>
                  <a:pt x="2423" y="17"/>
                </a:lnTo>
                <a:lnTo>
                  <a:pt x="2468" y="5"/>
                </a:lnTo>
                <a:lnTo>
                  <a:pt x="2513" y="0"/>
                </a:lnTo>
                <a:lnTo>
                  <a:pt x="2558" y="0"/>
                </a:lnTo>
                <a:lnTo>
                  <a:pt x="2602" y="4"/>
                </a:lnTo>
                <a:lnTo>
                  <a:pt x="2644" y="14"/>
                </a:lnTo>
                <a:lnTo>
                  <a:pt x="2686" y="28"/>
                </a:lnTo>
                <a:lnTo>
                  <a:pt x="2725" y="46"/>
                </a:lnTo>
                <a:lnTo>
                  <a:pt x="2763" y="69"/>
                </a:lnTo>
                <a:lnTo>
                  <a:pt x="2798" y="96"/>
                </a:lnTo>
                <a:lnTo>
                  <a:pt x="2829" y="126"/>
                </a:lnTo>
                <a:lnTo>
                  <a:pt x="2858" y="159"/>
                </a:lnTo>
                <a:lnTo>
                  <a:pt x="2883" y="197"/>
                </a:lnTo>
                <a:lnTo>
                  <a:pt x="2903" y="237"/>
                </a:lnTo>
                <a:lnTo>
                  <a:pt x="2920" y="281"/>
                </a:lnTo>
                <a:lnTo>
                  <a:pt x="3373" y="1721"/>
                </a:lnTo>
                <a:lnTo>
                  <a:pt x="3391" y="1771"/>
                </a:lnTo>
                <a:lnTo>
                  <a:pt x="3405" y="1823"/>
                </a:lnTo>
                <a:lnTo>
                  <a:pt x="3415" y="1877"/>
                </a:lnTo>
                <a:lnTo>
                  <a:pt x="3422" y="1931"/>
                </a:lnTo>
                <a:lnTo>
                  <a:pt x="3424" y="1987"/>
                </a:lnTo>
                <a:lnTo>
                  <a:pt x="3420" y="2056"/>
                </a:lnTo>
                <a:lnTo>
                  <a:pt x="3410" y="2121"/>
                </a:lnTo>
                <a:lnTo>
                  <a:pt x="3395" y="2186"/>
                </a:lnTo>
                <a:lnTo>
                  <a:pt x="3374" y="2248"/>
                </a:lnTo>
                <a:lnTo>
                  <a:pt x="3347" y="2307"/>
                </a:lnTo>
                <a:lnTo>
                  <a:pt x="3315" y="2363"/>
                </a:lnTo>
                <a:lnTo>
                  <a:pt x="3278" y="2416"/>
                </a:lnTo>
                <a:lnTo>
                  <a:pt x="3238" y="2465"/>
                </a:lnTo>
                <a:lnTo>
                  <a:pt x="3192" y="2511"/>
                </a:lnTo>
                <a:lnTo>
                  <a:pt x="3143" y="2552"/>
                </a:lnTo>
                <a:lnTo>
                  <a:pt x="3090" y="2588"/>
                </a:lnTo>
                <a:lnTo>
                  <a:pt x="3034" y="2620"/>
                </a:lnTo>
                <a:lnTo>
                  <a:pt x="2975" y="2647"/>
                </a:lnTo>
                <a:lnTo>
                  <a:pt x="2912" y="2668"/>
                </a:lnTo>
                <a:lnTo>
                  <a:pt x="2848" y="2684"/>
                </a:lnTo>
                <a:lnTo>
                  <a:pt x="2782" y="2693"/>
                </a:lnTo>
                <a:lnTo>
                  <a:pt x="2714" y="2697"/>
                </a:lnTo>
                <a:lnTo>
                  <a:pt x="2648" y="2694"/>
                </a:lnTo>
                <a:lnTo>
                  <a:pt x="2584" y="2685"/>
                </a:lnTo>
                <a:lnTo>
                  <a:pt x="2522" y="2670"/>
                </a:lnTo>
                <a:lnTo>
                  <a:pt x="2462" y="2650"/>
                </a:lnTo>
                <a:lnTo>
                  <a:pt x="2404" y="2625"/>
                </a:lnTo>
                <a:lnTo>
                  <a:pt x="2350" y="2596"/>
                </a:lnTo>
                <a:lnTo>
                  <a:pt x="2298" y="2562"/>
                </a:lnTo>
                <a:lnTo>
                  <a:pt x="2250" y="2524"/>
                </a:lnTo>
                <a:lnTo>
                  <a:pt x="2205" y="2481"/>
                </a:lnTo>
                <a:lnTo>
                  <a:pt x="2164" y="2434"/>
                </a:lnTo>
                <a:lnTo>
                  <a:pt x="2127" y="2385"/>
                </a:lnTo>
                <a:lnTo>
                  <a:pt x="2094" y="2332"/>
                </a:lnTo>
                <a:lnTo>
                  <a:pt x="2066" y="2276"/>
                </a:lnTo>
                <a:lnTo>
                  <a:pt x="2043" y="2218"/>
                </a:lnTo>
                <a:lnTo>
                  <a:pt x="2026" y="2158"/>
                </a:lnTo>
                <a:lnTo>
                  <a:pt x="2012" y="2094"/>
                </a:lnTo>
                <a:lnTo>
                  <a:pt x="1413" y="2094"/>
                </a:lnTo>
                <a:lnTo>
                  <a:pt x="1401" y="2159"/>
                </a:lnTo>
                <a:lnTo>
                  <a:pt x="1383" y="2220"/>
                </a:lnTo>
                <a:lnTo>
                  <a:pt x="1362" y="2280"/>
                </a:lnTo>
                <a:lnTo>
                  <a:pt x="1334" y="2336"/>
                </a:lnTo>
                <a:lnTo>
                  <a:pt x="1301" y="2390"/>
                </a:lnTo>
                <a:lnTo>
                  <a:pt x="1265" y="2441"/>
                </a:lnTo>
                <a:lnTo>
                  <a:pt x="1223" y="2488"/>
                </a:lnTo>
                <a:lnTo>
                  <a:pt x="1179" y="2532"/>
                </a:lnTo>
                <a:lnTo>
                  <a:pt x="1130" y="2571"/>
                </a:lnTo>
                <a:lnTo>
                  <a:pt x="1078" y="2607"/>
                </a:lnTo>
                <a:lnTo>
                  <a:pt x="1023" y="2637"/>
                </a:lnTo>
                <a:lnTo>
                  <a:pt x="965" y="2662"/>
                </a:lnTo>
                <a:lnTo>
                  <a:pt x="904" y="2683"/>
                </a:lnTo>
                <a:lnTo>
                  <a:pt x="841" y="2697"/>
                </a:lnTo>
                <a:lnTo>
                  <a:pt x="776" y="2707"/>
                </a:lnTo>
                <a:lnTo>
                  <a:pt x="710" y="2710"/>
                </a:lnTo>
                <a:lnTo>
                  <a:pt x="641" y="2707"/>
                </a:lnTo>
                <a:lnTo>
                  <a:pt x="575" y="2696"/>
                </a:lnTo>
                <a:lnTo>
                  <a:pt x="510" y="2681"/>
                </a:lnTo>
                <a:lnTo>
                  <a:pt x="449" y="2660"/>
                </a:lnTo>
                <a:lnTo>
                  <a:pt x="390" y="2633"/>
                </a:lnTo>
                <a:lnTo>
                  <a:pt x="334" y="2602"/>
                </a:lnTo>
                <a:lnTo>
                  <a:pt x="281" y="2564"/>
                </a:lnTo>
                <a:lnTo>
                  <a:pt x="232" y="2524"/>
                </a:lnTo>
                <a:lnTo>
                  <a:pt x="186" y="2478"/>
                </a:lnTo>
                <a:lnTo>
                  <a:pt x="144" y="2429"/>
                </a:lnTo>
                <a:lnTo>
                  <a:pt x="108" y="2376"/>
                </a:lnTo>
                <a:lnTo>
                  <a:pt x="77" y="2320"/>
                </a:lnTo>
                <a:lnTo>
                  <a:pt x="50" y="2261"/>
                </a:lnTo>
                <a:lnTo>
                  <a:pt x="28" y="2198"/>
                </a:lnTo>
                <a:lnTo>
                  <a:pt x="12" y="2135"/>
                </a:lnTo>
                <a:lnTo>
                  <a:pt x="3" y="2068"/>
                </a:lnTo>
                <a:lnTo>
                  <a:pt x="0" y="2000"/>
                </a:lnTo>
                <a:lnTo>
                  <a:pt x="2" y="1944"/>
                </a:lnTo>
                <a:lnTo>
                  <a:pt x="8" y="1889"/>
                </a:lnTo>
                <a:lnTo>
                  <a:pt x="20" y="1836"/>
                </a:lnTo>
                <a:lnTo>
                  <a:pt x="34" y="1784"/>
                </a:lnTo>
                <a:lnTo>
                  <a:pt x="52" y="1734"/>
                </a:lnTo>
                <a:lnTo>
                  <a:pt x="53" y="1730"/>
                </a:lnTo>
                <a:lnTo>
                  <a:pt x="54" y="1726"/>
                </a:lnTo>
                <a:lnTo>
                  <a:pt x="55" y="1722"/>
                </a:lnTo>
                <a:lnTo>
                  <a:pt x="507" y="281"/>
                </a:lnTo>
                <a:lnTo>
                  <a:pt x="523" y="237"/>
                </a:lnTo>
                <a:lnTo>
                  <a:pt x="544" y="197"/>
                </a:lnTo>
                <a:lnTo>
                  <a:pt x="569" y="159"/>
                </a:lnTo>
                <a:lnTo>
                  <a:pt x="597" y="126"/>
                </a:lnTo>
                <a:lnTo>
                  <a:pt x="629" y="96"/>
                </a:lnTo>
                <a:lnTo>
                  <a:pt x="663" y="69"/>
                </a:lnTo>
                <a:lnTo>
                  <a:pt x="701" y="46"/>
                </a:lnTo>
                <a:lnTo>
                  <a:pt x="740" y="28"/>
                </a:lnTo>
                <a:lnTo>
                  <a:pt x="782" y="14"/>
                </a:lnTo>
                <a:lnTo>
                  <a:pt x="824" y="4"/>
                </a:lnTo>
                <a:lnTo>
                  <a:pt x="8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164"/>
          <p:cNvSpPr>
            <a:spLocks noEditPoints="1"/>
          </p:cNvSpPr>
          <p:nvPr/>
        </p:nvSpPr>
        <p:spPr bwMode="auto">
          <a:xfrm>
            <a:off x="8195953" y="3478171"/>
            <a:ext cx="468312" cy="520700"/>
          </a:xfrm>
          <a:custGeom>
            <a:avLst/>
            <a:gdLst>
              <a:gd name="T0" fmla="*/ 1296 w 3245"/>
              <a:gd name="T1" fmla="*/ 253 h 3608"/>
              <a:gd name="T2" fmla="*/ 1249 w 3245"/>
              <a:gd name="T3" fmla="*/ 885 h 3608"/>
              <a:gd name="T4" fmla="*/ 1200 w 3245"/>
              <a:gd name="T5" fmla="*/ 2460 h 3608"/>
              <a:gd name="T6" fmla="*/ 1092 w 3245"/>
              <a:gd name="T7" fmla="*/ 2474 h 3608"/>
              <a:gd name="T8" fmla="*/ 754 w 3245"/>
              <a:gd name="T9" fmla="*/ 2218 h 3608"/>
              <a:gd name="T10" fmla="*/ 686 w 3245"/>
              <a:gd name="T11" fmla="*/ 2170 h 3608"/>
              <a:gd name="T12" fmla="*/ 547 w 3245"/>
              <a:gd name="T13" fmla="*/ 2109 h 3608"/>
              <a:gd name="T14" fmla="*/ 359 w 3245"/>
              <a:gd name="T15" fmla="*/ 2106 h 3608"/>
              <a:gd name="T16" fmla="*/ 292 w 3245"/>
              <a:gd name="T17" fmla="*/ 2226 h 3608"/>
              <a:gd name="T18" fmla="*/ 474 w 3245"/>
              <a:gd name="T19" fmla="*/ 2437 h 3608"/>
              <a:gd name="T20" fmla="*/ 729 w 3245"/>
              <a:gd name="T21" fmla="*/ 2697 h 3608"/>
              <a:gd name="T22" fmla="*/ 1061 w 3245"/>
              <a:gd name="T23" fmla="*/ 2976 h 3608"/>
              <a:gd name="T24" fmla="*/ 1471 w 3245"/>
              <a:gd name="T25" fmla="*/ 3230 h 3608"/>
              <a:gd name="T26" fmla="*/ 1933 w 3245"/>
              <a:gd name="T27" fmla="*/ 3384 h 3608"/>
              <a:gd name="T28" fmla="*/ 2288 w 3245"/>
              <a:gd name="T29" fmla="*/ 3392 h 3608"/>
              <a:gd name="T30" fmla="*/ 2607 w 3245"/>
              <a:gd name="T31" fmla="*/ 3290 h 3608"/>
              <a:gd name="T32" fmla="*/ 2838 w 3245"/>
              <a:gd name="T33" fmla="*/ 3076 h 3608"/>
              <a:gd name="T34" fmla="*/ 2976 w 3245"/>
              <a:gd name="T35" fmla="*/ 2769 h 3608"/>
              <a:gd name="T36" fmla="*/ 3029 w 3245"/>
              <a:gd name="T37" fmla="*/ 2440 h 3608"/>
              <a:gd name="T38" fmla="*/ 3032 w 3245"/>
              <a:gd name="T39" fmla="*/ 2142 h 3608"/>
              <a:gd name="T40" fmla="*/ 3012 w 3245"/>
              <a:gd name="T41" fmla="*/ 1929 h 3608"/>
              <a:gd name="T42" fmla="*/ 2701 w 3245"/>
              <a:gd name="T43" fmla="*/ 1736 h 3608"/>
              <a:gd name="T44" fmla="*/ 2389 w 3245"/>
              <a:gd name="T45" fmla="*/ 1602 h 3608"/>
              <a:gd name="T46" fmla="*/ 2137 w 3245"/>
              <a:gd name="T47" fmla="*/ 1524 h 3608"/>
              <a:gd name="T48" fmla="*/ 1929 w 3245"/>
              <a:gd name="T49" fmla="*/ 1476 h 3608"/>
              <a:gd name="T50" fmla="*/ 1697 w 3245"/>
              <a:gd name="T51" fmla="*/ 1395 h 3608"/>
              <a:gd name="T52" fmla="*/ 1561 w 3245"/>
              <a:gd name="T53" fmla="*/ 370 h 3608"/>
              <a:gd name="T54" fmla="*/ 1516 w 3245"/>
              <a:gd name="T55" fmla="*/ 255 h 3608"/>
              <a:gd name="T56" fmla="*/ 1405 w 3245"/>
              <a:gd name="T57" fmla="*/ 0 h 3608"/>
              <a:gd name="T58" fmla="*/ 1626 w 3245"/>
              <a:gd name="T59" fmla="*/ 74 h 3608"/>
              <a:gd name="T60" fmla="*/ 1755 w 3245"/>
              <a:gd name="T61" fmla="*/ 263 h 3608"/>
              <a:gd name="T62" fmla="*/ 1973 w 3245"/>
              <a:gd name="T63" fmla="*/ 1273 h 3608"/>
              <a:gd name="T64" fmla="*/ 2194 w 3245"/>
              <a:gd name="T65" fmla="*/ 1323 h 3608"/>
              <a:gd name="T66" fmla="*/ 2470 w 3245"/>
              <a:gd name="T67" fmla="*/ 1409 h 3608"/>
              <a:gd name="T68" fmla="*/ 2817 w 3245"/>
              <a:gd name="T69" fmla="*/ 1561 h 3608"/>
              <a:gd name="T70" fmla="*/ 3174 w 3245"/>
              <a:gd name="T71" fmla="*/ 1760 h 3608"/>
              <a:gd name="T72" fmla="*/ 3209 w 3245"/>
              <a:gd name="T73" fmla="*/ 1839 h 3608"/>
              <a:gd name="T74" fmla="*/ 3231 w 3245"/>
              <a:gd name="T75" fmla="*/ 1996 h 3608"/>
              <a:gd name="T76" fmla="*/ 3245 w 3245"/>
              <a:gd name="T77" fmla="*/ 2265 h 3608"/>
              <a:gd name="T78" fmla="*/ 3223 w 3245"/>
              <a:gd name="T79" fmla="*/ 2596 h 3608"/>
              <a:gd name="T80" fmla="*/ 3138 w 3245"/>
              <a:gd name="T81" fmla="*/ 2943 h 3608"/>
              <a:gd name="T82" fmla="*/ 2959 w 3245"/>
              <a:gd name="T83" fmla="*/ 3260 h 3608"/>
              <a:gd name="T84" fmla="*/ 2677 w 3245"/>
              <a:gd name="T85" fmla="*/ 3489 h 3608"/>
              <a:gd name="T86" fmla="*/ 2308 w 3245"/>
              <a:gd name="T87" fmla="*/ 3598 h 3608"/>
              <a:gd name="T88" fmla="*/ 1927 w 3245"/>
              <a:gd name="T89" fmla="*/ 3593 h 3608"/>
              <a:gd name="T90" fmla="*/ 1416 w 3245"/>
              <a:gd name="T91" fmla="*/ 3433 h 3608"/>
              <a:gd name="T92" fmla="*/ 867 w 3245"/>
              <a:gd name="T93" fmla="*/ 3090 h 3608"/>
              <a:gd name="T94" fmla="*/ 485 w 3245"/>
              <a:gd name="T95" fmla="*/ 2750 h 3608"/>
              <a:gd name="T96" fmla="*/ 265 w 3245"/>
              <a:gd name="T97" fmla="*/ 2516 h 3608"/>
              <a:gd name="T98" fmla="*/ 109 w 3245"/>
              <a:gd name="T99" fmla="*/ 2331 h 3608"/>
              <a:gd name="T100" fmla="*/ 28 w 3245"/>
              <a:gd name="T101" fmla="*/ 2225 h 3608"/>
              <a:gd name="T102" fmla="*/ 0 w 3245"/>
              <a:gd name="T103" fmla="*/ 2145 h 3608"/>
              <a:gd name="T104" fmla="*/ 119 w 3245"/>
              <a:gd name="T105" fmla="*/ 1996 h 3608"/>
              <a:gd name="T106" fmla="*/ 384 w 3245"/>
              <a:gd name="T107" fmla="*/ 1888 h 3608"/>
              <a:gd name="T108" fmla="*/ 617 w 3245"/>
              <a:gd name="T109" fmla="*/ 1912 h 3608"/>
              <a:gd name="T110" fmla="*/ 789 w 3245"/>
              <a:gd name="T111" fmla="*/ 1989 h 3608"/>
              <a:gd name="T112" fmla="*/ 885 w 3245"/>
              <a:gd name="T113" fmla="*/ 2054 h 3608"/>
              <a:gd name="T114" fmla="*/ 1039 w 3245"/>
              <a:gd name="T115" fmla="*/ 353 h 3608"/>
              <a:gd name="T116" fmla="*/ 1074 w 3245"/>
              <a:gd name="T117" fmla="*/ 210 h 3608"/>
              <a:gd name="T118" fmla="*/ 1225 w 3245"/>
              <a:gd name="T119" fmla="*/ 46 h 3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5" h="3608">
                <a:moveTo>
                  <a:pt x="1406" y="209"/>
                </a:moveTo>
                <a:lnTo>
                  <a:pt x="1374" y="212"/>
                </a:lnTo>
                <a:lnTo>
                  <a:pt x="1346" y="221"/>
                </a:lnTo>
                <a:lnTo>
                  <a:pt x="1319" y="235"/>
                </a:lnTo>
                <a:lnTo>
                  <a:pt x="1296" y="253"/>
                </a:lnTo>
                <a:lnTo>
                  <a:pt x="1278" y="276"/>
                </a:lnTo>
                <a:lnTo>
                  <a:pt x="1262" y="301"/>
                </a:lnTo>
                <a:lnTo>
                  <a:pt x="1254" y="329"/>
                </a:lnTo>
                <a:lnTo>
                  <a:pt x="1249" y="361"/>
                </a:lnTo>
                <a:lnTo>
                  <a:pt x="1249" y="885"/>
                </a:lnTo>
                <a:lnTo>
                  <a:pt x="1239" y="2380"/>
                </a:lnTo>
                <a:lnTo>
                  <a:pt x="1236" y="2403"/>
                </a:lnTo>
                <a:lnTo>
                  <a:pt x="1228" y="2425"/>
                </a:lnTo>
                <a:lnTo>
                  <a:pt x="1216" y="2444"/>
                </a:lnTo>
                <a:lnTo>
                  <a:pt x="1200" y="2460"/>
                </a:lnTo>
                <a:lnTo>
                  <a:pt x="1180" y="2473"/>
                </a:lnTo>
                <a:lnTo>
                  <a:pt x="1158" y="2481"/>
                </a:lnTo>
                <a:lnTo>
                  <a:pt x="1135" y="2483"/>
                </a:lnTo>
                <a:lnTo>
                  <a:pt x="1112" y="2481"/>
                </a:lnTo>
                <a:lnTo>
                  <a:pt x="1092" y="2474"/>
                </a:lnTo>
                <a:lnTo>
                  <a:pt x="1071" y="2462"/>
                </a:lnTo>
                <a:lnTo>
                  <a:pt x="763" y="2225"/>
                </a:lnTo>
                <a:lnTo>
                  <a:pt x="760" y="2223"/>
                </a:lnTo>
                <a:lnTo>
                  <a:pt x="758" y="2221"/>
                </a:lnTo>
                <a:lnTo>
                  <a:pt x="754" y="2218"/>
                </a:lnTo>
                <a:lnTo>
                  <a:pt x="749" y="2213"/>
                </a:lnTo>
                <a:lnTo>
                  <a:pt x="738" y="2205"/>
                </a:lnTo>
                <a:lnTo>
                  <a:pt x="724" y="2194"/>
                </a:lnTo>
                <a:lnTo>
                  <a:pt x="706" y="2183"/>
                </a:lnTo>
                <a:lnTo>
                  <a:pt x="686" y="2170"/>
                </a:lnTo>
                <a:lnTo>
                  <a:pt x="662" y="2157"/>
                </a:lnTo>
                <a:lnTo>
                  <a:pt x="637" y="2144"/>
                </a:lnTo>
                <a:lnTo>
                  <a:pt x="609" y="2131"/>
                </a:lnTo>
                <a:lnTo>
                  <a:pt x="579" y="2119"/>
                </a:lnTo>
                <a:lnTo>
                  <a:pt x="547" y="2109"/>
                </a:lnTo>
                <a:lnTo>
                  <a:pt x="513" y="2101"/>
                </a:lnTo>
                <a:lnTo>
                  <a:pt x="478" y="2096"/>
                </a:lnTo>
                <a:lnTo>
                  <a:pt x="443" y="2095"/>
                </a:lnTo>
                <a:lnTo>
                  <a:pt x="401" y="2097"/>
                </a:lnTo>
                <a:lnTo>
                  <a:pt x="359" y="2106"/>
                </a:lnTo>
                <a:lnTo>
                  <a:pt x="320" y="2120"/>
                </a:lnTo>
                <a:lnTo>
                  <a:pt x="281" y="2140"/>
                </a:lnTo>
                <a:lnTo>
                  <a:pt x="244" y="2165"/>
                </a:lnTo>
                <a:lnTo>
                  <a:pt x="266" y="2193"/>
                </a:lnTo>
                <a:lnTo>
                  <a:pt x="292" y="2226"/>
                </a:lnTo>
                <a:lnTo>
                  <a:pt x="323" y="2263"/>
                </a:lnTo>
                <a:lnTo>
                  <a:pt x="356" y="2303"/>
                </a:lnTo>
                <a:lnTo>
                  <a:pt x="392" y="2345"/>
                </a:lnTo>
                <a:lnTo>
                  <a:pt x="431" y="2390"/>
                </a:lnTo>
                <a:lnTo>
                  <a:pt x="474" y="2437"/>
                </a:lnTo>
                <a:lnTo>
                  <a:pt x="520" y="2487"/>
                </a:lnTo>
                <a:lnTo>
                  <a:pt x="568" y="2538"/>
                </a:lnTo>
                <a:lnTo>
                  <a:pt x="620" y="2590"/>
                </a:lnTo>
                <a:lnTo>
                  <a:pt x="673" y="2644"/>
                </a:lnTo>
                <a:lnTo>
                  <a:pt x="729" y="2697"/>
                </a:lnTo>
                <a:lnTo>
                  <a:pt x="788" y="2751"/>
                </a:lnTo>
                <a:lnTo>
                  <a:pt x="851" y="2807"/>
                </a:lnTo>
                <a:lnTo>
                  <a:pt x="917" y="2863"/>
                </a:lnTo>
                <a:lnTo>
                  <a:pt x="988" y="2920"/>
                </a:lnTo>
                <a:lnTo>
                  <a:pt x="1061" y="2976"/>
                </a:lnTo>
                <a:lnTo>
                  <a:pt x="1138" y="3032"/>
                </a:lnTo>
                <a:lnTo>
                  <a:pt x="1217" y="3085"/>
                </a:lnTo>
                <a:lnTo>
                  <a:pt x="1300" y="3136"/>
                </a:lnTo>
                <a:lnTo>
                  <a:pt x="1385" y="3185"/>
                </a:lnTo>
                <a:lnTo>
                  <a:pt x="1471" y="3230"/>
                </a:lnTo>
                <a:lnTo>
                  <a:pt x="1561" y="3271"/>
                </a:lnTo>
                <a:lnTo>
                  <a:pt x="1652" y="3307"/>
                </a:lnTo>
                <a:lnTo>
                  <a:pt x="1744" y="3339"/>
                </a:lnTo>
                <a:lnTo>
                  <a:pt x="1838" y="3364"/>
                </a:lnTo>
                <a:lnTo>
                  <a:pt x="1933" y="3384"/>
                </a:lnTo>
                <a:lnTo>
                  <a:pt x="2029" y="3396"/>
                </a:lnTo>
                <a:lnTo>
                  <a:pt x="2126" y="3400"/>
                </a:lnTo>
                <a:lnTo>
                  <a:pt x="2137" y="3400"/>
                </a:lnTo>
                <a:lnTo>
                  <a:pt x="2214" y="3398"/>
                </a:lnTo>
                <a:lnTo>
                  <a:pt x="2288" y="3392"/>
                </a:lnTo>
                <a:lnTo>
                  <a:pt x="2358" y="3381"/>
                </a:lnTo>
                <a:lnTo>
                  <a:pt x="2426" y="3364"/>
                </a:lnTo>
                <a:lnTo>
                  <a:pt x="2490" y="3345"/>
                </a:lnTo>
                <a:lnTo>
                  <a:pt x="2550" y="3319"/>
                </a:lnTo>
                <a:lnTo>
                  <a:pt x="2607" y="3290"/>
                </a:lnTo>
                <a:lnTo>
                  <a:pt x="2659" y="3256"/>
                </a:lnTo>
                <a:lnTo>
                  <a:pt x="2709" y="3219"/>
                </a:lnTo>
                <a:lnTo>
                  <a:pt x="2755" y="3176"/>
                </a:lnTo>
                <a:lnTo>
                  <a:pt x="2797" y="3129"/>
                </a:lnTo>
                <a:lnTo>
                  <a:pt x="2838" y="3076"/>
                </a:lnTo>
                <a:lnTo>
                  <a:pt x="2873" y="3019"/>
                </a:lnTo>
                <a:lnTo>
                  <a:pt x="2905" y="2960"/>
                </a:lnTo>
                <a:lnTo>
                  <a:pt x="2932" y="2898"/>
                </a:lnTo>
                <a:lnTo>
                  <a:pt x="2955" y="2835"/>
                </a:lnTo>
                <a:lnTo>
                  <a:pt x="2976" y="2769"/>
                </a:lnTo>
                <a:lnTo>
                  <a:pt x="2992" y="2704"/>
                </a:lnTo>
                <a:lnTo>
                  <a:pt x="3005" y="2638"/>
                </a:lnTo>
                <a:lnTo>
                  <a:pt x="3016" y="2572"/>
                </a:lnTo>
                <a:lnTo>
                  <a:pt x="3024" y="2506"/>
                </a:lnTo>
                <a:lnTo>
                  <a:pt x="3029" y="2440"/>
                </a:lnTo>
                <a:lnTo>
                  <a:pt x="3034" y="2376"/>
                </a:lnTo>
                <a:lnTo>
                  <a:pt x="3035" y="2313"/>
                </a:lnTo>
                <a:lnTo>
                  <a:pt x="3035" y="2253"/>
                </a:lnTo>
                <a:lnTo>
                  <a:pt x="3034" y="2197"/>
                </a:lnTo>
                <a:lnTo>
                  <a:pt x="3032" y="2142"/>
                </a:lnTo>
                <a:lnTo>
                  <a:pt x="3028" y="2090"/>
                </a:lnTo>
                <a:lnTo>
                  <a:pt x="3025" y="2043"/>
                </a:lnTo>
                <a:lnTo>
                  <a:pt x="3021" y="2000"/>
                </a:lnTo>
                <a:lnTo>
                  <a:pt x="3016" y="1963"/>
                </a:lnTo>
                <a:lnTo>
                  <a:pt x="3012" y="1929"/>
                </a:lnTo>
                <a:lnTo>
                  <a:pt x="3009" y="1901"/>
                </a:lnTo>
                <a:lnTo>
                  <a:pt x="2926" y="1854"/>
                </a:lnTo>
                <a:lnTo>
                  <a:pt x="2848" y="1812"/>
                </a:lnTo>
                <a:lnTo>
                  <a:pt x="2773" y="1772"/>
                </a:lnTo>
                <a:lnTo>
                  <a:pt x="2701" y="1736"/>
                </a:lnTo>
                <a:lnTo>
                  <a:pt x="2633" y="1703"/>
                </a:lnTo>
                <a:lnTo>
                  <a:pt x="2567" y="1674"/>
                </a:lnTo>
                <a:lnTo>
                  <a:pt x="2505" y="1648"/>
                </a:lnTo>
                <a:lnTo>
                  <a:pt x="2446" y="1624"/>
                </a:lnTo>
                <a:lnTo>
                  <a:pt x="2389" y="1602"/>
                </a:lnTo>
                <a:lnTo>
                  <a:pt x="2334" y="1582"/>
                </a:lnTo>
                <a:lnTo>
                  <a:pt x="2282" y="1565"/>
                </a:lnTo>
                <a:lnTo>
                  <a:pt x="2232" y="1549"/>
                </a:lnTo>
                <a:lnTo>
                  <a:pt x="2184" y="1536"/>
                </a:lnTo>
                <a:lnTo>
                  <a:pt x="2137" y="1524"/>
                </a:lnTo>
                <a:lnTo>
                  <a:pt x="2093" y="1512"/>
                </a:lnTo>
                <a:lnTo>
                  <a:pt x="2051" y="1502"/>
                </a:lnTo>
                <a:lnTo>
                  <a:pt x="2009" y="1493"/>
                </a:lnTo>
                <a:lnTo>
                  <a:pt x="1968" y="1485"/>
                </a:lnTo>
                <a:lnTo>
                  <a:pt x="1929" y="1476"/>
                </a:lnTo>
                <a:lnTo>
                  <a:pt x="1840" y="1457"/>
                </a:lnTo>
                <a:lnTo>
                  <a:pt x="1756" y="1437"/>
                </a:lnTo>
                <a:lnTo>
                  <a:pt x="1732" y="1428"/>
                </a:lnTo>
                <a:lnTo>
                  <a:pt x="1712" y="1414"/>
                </a:lnTo>
                <a:lnTo>
                  <a:pt x="1697" y="1395"/>
                </a:lnTo>
                <a:lnTo>
                  <a:pt x="1685" y="1373"/>
                </a:lnTo>
                <a:lnTo>
                  <a:pt x="1679" y="1349"/>
                </a:lnTo>
                <a:lnTo>
                  <a:pt x="1562" y="377"/>
                </a:lnTo>
                <a:lnTo>
                  <a:pt x="1562" y="373"/>
                </a:lnTo>
                <a:lnTo>
                  <a:pt x="1561" y="370"/>
                </a:lnTo>
                <a:lnTo>
                  <a:pt x="1561" y="365"/>
                </a:lnTo>
                <a:lnTo>
                  <a:pt x="1559" y="333"/>
                </a:lnTo>
                <a:lnTo>
                  <a:pt x="1549" y="305"/>
                </a:lnTo>
                <a:lnTo>
                  <a:pt x="1535" y="278"/>
                </a:lnTo>
                <a:lnTo>
                  <a:pt x="1516" y="255"/>
                </a:lnTo>
                <a:lnTo>
                  <a:pt x="1493" y="236"/>
                </a:lnTo>
                <a:lnTo>
                  <a:pt x="1466" y="222"/>
                </a:lnTo>
                <a:lnTo>
                  <a:pt x="1437" y="212"/>
                </a:lnTo>
                <a:lnTo>
                  <a:pt x="1406" y="209"/>
                </a:lnTo>
                <a:close/>
                <a:moveTo>
                  <a:pt x="1405" y="0"/>
                </a:moveTo>
                <a:lnTo>
                  <a:pt x="1454" y="3"/>
                </a:lnTo>
                <a:lnTo>
                  <a:pt x="1501" y="13"/>
                </a:lnTo>
                <a:lnTo>
                  <a:pt x="1545" y="28"/>
                </a:lnTo>
                <a:lnTo>
                  <a:pt x="1586" y="49"/>
                </a:lnTo>
                <a:lnTo>
                  <a:pt x="1626" y="74"/>
                </a:lnTo>
                <a:lnTo>
                  <a:pt x="1660" y="105"/>
                </a:lnTo>
                <a:lnTo>
                  <a:pt x="1691" y="139"/>
                </a:lnTo>
                <a:lnTo>
                  <a:pt x="1718" y="177"/>
                </a:lnTo>
                <a:lnTo>
                  <a:pt x="1739" y="219"/>
                </a:lnTo>
                <a:lnTo>
                  <a:pt x="1755" y="263"/>
                </a:lnTo>
                <a:lnTo>
                  <a:pt x="1765" y="309"/>
                </a:lnTo>
                <a:lnTo>
                  <a:pt x="1769" y="359"/>
                </a:lnTo>
                <a:lnTo>
                  <a:pt x="1879" y="1253"/>
                </a:lnTo>
                <a:lnTo>
                  <a:pt x="1925" y="1263"/>
                </a:lnTo>
                <a:lnTo>
                  <a:pt x="1973" y="1273"/>
                </a:lnTo>
                <a:lnTo>
                  <a:pt x="2013" y="1281"/>
                </a:lnTo>
                <a:lnTo>
                  <a:pt x="2056" y="1290"/>
                </a:lnTo>
                <a:lnTo>
                  <a:pt x="2100" y="1300"/>
                </a:lnTo>
                <a:lnTo>
                  <a:pt x="2146" y="1311"/>
                </a:lnTo>
                <a:lnTo>
                  <a:pt x="2194" y="1323"/>
                </a:lnTo>
                <a:lnTo>
                  <a:pt x="2244" y="1336"/>
                </a:lnTo>
                <a:lnTo>
                  <a:pt x="2297" y="1351"/>
                </a:lnTo>
                <a:lnTo>
                  <a:pt x="2352" y="1369"/>
                </a:lnTo>
                <a:lnTo>
                  <a:pt x="2410" y="1389"/>
                </a:lnTo>
                <a:lnTo>
                  <a:pt x="2470" y="1409"/>
                </a:lnTo>
                <a:lnTo>
                  <a:pt x="2532" y="1433"/>
                </a:lnTo>
                <a:lnTo>
                  <a:pt x="2599" y="1461"/>
                </a:lnTo>
                <a:lnTo>
                  <a:pt x="2668" y="1491"/>
                </a:lnTo>
                <a:lnTo>
                  <a:pt x="2740" y="1524"/>
                </a:lnTo>
                <a:lnTo>
                  <a:pt x="2817" y="1561"/>
                </a:lnTo>
                <a:lnTo>
                  <a:pt x="2896" y="1602"/>
                </a:lnTo>
                <a:lnTo>
                  <a:pt x="2979" y="1645"/>
                </a:lnTo>
                <a:lnTo>
                  <a:pt x="3065" y="1695"/>
                </a:lnTo>
                <a:lnTo>
                  <a:pt x="3156" y="1747"/>
                </a:lnTo>
                <a:lnTo>
                  <a:pt x="3174" y="1760"/>
                </a:lnTo>
                <a:lnTo>
                  <a:pt x="3188" y="1777"/>
                </a:lnTo>
                <a:lnTo>
                  <a:pt x="3199" y="1795"/>
                </a:lnTo>
                <a:lnTo>
                  <a:pt x="3206" y="1817"/>
                </a:lnTo>
                <a:lnTo>
                  <a:pt x="3207" y="1825"/>
                </a:lnTo>
                <a:lnTo>
                  <a:pt x="3209" y="1839"/>
                </a:lnTo>
                <a:lnTo>
                  <a:pt x="3212" y="1860"/>
                </a:lnTo>
                <a:lnTo>
                  <a:pt x="3217" y="1886"/>
                </a:lnTo>
                <a:lnTo>
                  <a:pt x="3221" y="1918"/>
                </a:lnTo>
                <a:lnTo>
                  <a:pt x="3226" y="1955"/>
                </a:lnTo>
                <a:lnTo>
                  <a:pt x="3231" y="1996"/>
                </a:lnTo>
                <a:lnTo>
                  <a:pt x="3235" y="2043"/>
                </a:lnTo>
                <a:lnTo>
                  <a:pt x="3238" y="2094"/>
                </a:lnTo>
                <a:lnTo>
                  <a:pt x="3242" y="2147"/>
                </a:lnTo>
                <a:lnTo>
                  <a:pt x="3244" y="2205"/>
                </a:lnTo>
                <a:lnTo>
                  <a:pt x="3245" y="2265"/>
                </a:lnTo>
                <a:lnTo>
                  <a:pt x="3244" y="2328"/>
                </a:lnTo>
                <a:lnTo>
                  <a:pt x="3242" y="2392"/>
                </a:lnTo>
                <a:lnTo>
                  <a:pt x="3238" y="2459"/>
                </a:lnTo>
                <a:lnTo>
                  <a:pt x="3232" y="2527"/>
                </a:lnTo>
                <a:lnTo>
                  <a:pt x="3223" y="2596"/>
                </a:lnTo>
                <a:lnTo>
                  <a:pt x="3212" y="2666"/>
                </a:lnTo>
                <a:lnTo>
                  <a:pt x="3199" y="2736"/>
                </a:lnTo>
                <a:lnTo>
                  <a:pt x="3182" y="2805"/>
                </a:lnTo>
                <a:lnTo>
                  <a:pt x="3162" y="2874"/>
                </a:lnTo>
                <a:lnTo>
                  <a:pt x="3138" y="2943"/>
                </a:lnTo>
                <a:lnTo>
                  <a:pt x="3110" y="3011"/>
                </a:lnTo>
                <a:lnTo>
                  <a:pt x="3079" y="3077"/>
                </a:lnTo>
                <a:lnTo>
                  <a:pt x="3044" y="3140"/>
                </a:lnTo>
                <a:lnTo>
                  <a:pt x="3003" y="3201"/>
                </a:lnTo>
                <a:lnTo>
                  <a:pt x="2959" y="3260"/>
                </a:lnTo>
                <a:lnTo>
                  <a:pt x="2910" y="3315"/>
                </a:lnTo>
                <a:lnTo>
                  <a:pt x="2856" y="3366"/>
                </a:lnTo>
                <a:lnTo>
                  <a:pt x="2801" y="3411"/>
                </a:lnTo>
                <a:lnTo>
                  <a:pt x="2740" y="3453"/>
                </a:lnTo>
                <a:lnTo>
                  <a:pt x="2677" y="3489"/>
                </a:lnTo>
                <a:lnTo>
                  <a:pt x="2610" y="3521"/>
                </a:lnTo>
                <a:lnTo>
                  <a:pt x="2539" y="3547"/>
                </a:lnTo>
                <a:lnTo>
                  <a:pt x="2465" y="3569"/>
                </a:lnTo>
                <a:lnTo>
                  <a:pt x="2389" y="3586"/>
                </a:lnTo>
                <a:lnTo>
                  <a:pt x="2308" y="3598"/>
                </a:lnTo>
                <a:lnTo>
                  <a:pt x="2224" y="3606"/>
                </a:lnTo>
                <a:lnTo>
                  <a:pt x="2137" y="3608"/>
                </a:lnTo>
                <a:lnTo>
                  <a:pt x="2124" y="3608"/>
                </a:lnTo>
                <a:lnTo>
                  <a:pt x="2026" y="3604"/>
                </a:lnTo>
                <a:lnTo>
                  <a:pt x="1927" y="3593"/>
                </a:lnTo>
                <a:lnTo>
                  <a:pt x="1826" y="3574"/>
                </a:lnTo>
                <a:lnTo>
                  <a:pt x="1724" y="3549"/>
                </a:lnTo>
                <a:lnTo>
                  <a:pt x="1621" y="3517"/>
                </a:lnTo>
                <a:lnTo>
                  <a:pt x="1518" y="3479"/>
                </a:lnTo>
                <a:lnTo>
                  <a:pt x="1416" y="3433"/>
                </a:lnTo>
                <a:lnTo>
                  <a:pt x="1310" y="3381"/>
                </a:lnTo>
                <a:lnTo>
                  <a:pt x="1200" y="3319"/>
                </a:lnTo>
                <a:lnTo>
                  <a:pt x="1089" y="3249"/>
                </a:lnTo>
                <a:lnTo>
                  <a:pt x="979" y="3173"/>
                </a:lnTo>
                <a:lnTo>
                  <a:pt x="867" y="3090"/>
                </a:lnTo>
                <a:lnTo>
                  <a:pt x="755" y="2999"/>
                </a:lnTo>
                <a:lnTo>
                  <a:pt x="645" y="2902"/>
                </a:lnTo>
                <a:lnTo>
                  <a:pt x="589" y="2850"/>
                </a:lnTo>
                <a:lnTo>
                  <a:pt x="535" y="2800"/>
                </a:lnTo>
                <a:lnTo>
                  <a:pt x="485" y="2750"/>
                </a:lnTo>
                <a:lnTo>
                  <a:pt x="436" y="2701"/>
                </a:lnTo>
                <a:lnTo>
                  <a:pt x="390" y="2652"/>
                </a:lnTo>
                <a:lnTo>
                  <a:pt x="346" y="2605"/>
                </a:lnTo>
                <a:lnTo>
                  <a:pt x="304" y="2559"/>
                </a:lnTo>
                <a:lnTo>
                  <a:pt x="265" y="2516"/>
                </a:lnTo>
                <a:lnTo>
                  <a:pt x="229" y="2474"/>
                </a:lnTo>
                <a:lnTo>
                  <a:pt x="195" y="2434"/>
                </a:lnTo>
                <a:lnTo>
                  <a:pt x="163" y="2397"/>
                </a:lnTo>
                <a:lnTo>
                  <a:pt x="136" y="2363"/>
                </a:lnTo>
                <a:lnTo>
                  <a:pt x="109" y="2331"/>
                </a:lnTo>
                <a:lnTo>
                  <a:pt x="88" y="2303"/>
                </a:lnTo>
                <a:lnTo>
                  <a:pt x="68" y="2277"/>
                </a:lnTo>
                <a:lnTo>
                  <a:pt x="51" y="2257"/>
                </a:lnTo>
                <a:lnTo>
                  <a:pt x="38" y="2239"/>
                </a:lnTo>
                <a:lnTo>
                  <a:pt x="28" y="2225"/>
                </a:lnTo>
                <a:lnTo>
                  <a:pt x="22" y="2216"/>
                </a:lnTo>
                <a:lnTo>
                  <a:pt x="19" y="2212"/>
                </a:lnTo>
                <a:lnTo>
                  <a:pt x="8" y="2191"/>
                </a:lnTo>
                <a:lnTo>
                  <a:pt x="1" y="2168"/>
                </a:lnTo>
                <a:lnTo>
                  <a:pt x="0" y="2145"/>
                </a:lnTo>
                <a:lnTo>
                  <a:pt x="3" y="2122"/>
                </a:lnTo>
                <a:lnTo>
                  <a:pt x="13" y="2101"/>
                </a:lnTo>
                <a:lnTo>
                  <a:pt x="27" y="2082"/>
                </a:lnTo>
                <a:lnTo>
                  <a:pt x="72" y="2036"/>
                </a:lnTo>
                <a:lnTo>
                  <a:pt x="119" y="1996"/>
                </a:lnTo>
                <a:lnTo>
                  <a:pt x="169" y="1963"/>
                </a:lnTo>
                <a:lnTo>
                  <a:pt x="220" y="1935"/>
                </a:lnTo>
                <a:lnTo>
                  <a:pt x="273" y="1913"/>
                </a:lnTo>
                <a:lnTo>
                  <a:pt x="327" y="1898"/>
                </a:lnTo>
                <a:lnTo>
                  <a:pt x="384" y="1888"/>
                </a:lnTo>
                <a:lnTo>
                  <a:pt x="442" y="1885"/>
                </a:lnTo>
                <a:lnTo>
                  <a:pt x="488" y="1887"/>
                </a:lnTo>
                <a:lnTo>
                  <a:pt x="533" y="1893"/>
                </a:lnTo>
                <a:lnTo>
                  <a:pt x="576" y="1901"/>
                </a:lnTo>
                <a:lnTo>
                  <a:pt x="617" y="1912"/>
                </a:lnTo>
                <a:lnTo>
                  <a:pt x="657" y="1925"/>
                </a:lnTo>
                <a:lnTo>
                  <a:pt x="694" y="1941"/>
                </a:lnTo>
                <a:lnTo>
                  <a:pt x="728" y="1956"/>
                </a:lnTo>
                <a:lnTo>
                  <a:pt x="760" y="1972"/>
                </a:lnTo>
                <a:lnTo>
                  <a:pt x="789" y="1989"/>
                </a:lnTo>
                <a:lnTo>
                  <a:pt x="815" y="2005"/>
                </a:lnTo>
                <a:lnTo>
                  <a:pt x="838" y="2019"/>
                </a:lnTo>
                <a:lnTo>
                  <a:pt x="857" y="2034"/>
                </a:lnTo>
                <a:lnTo>
                  <a:pt x="873" y="2046"/>
                </a:lnTo>
                <a:lnTo>
                  <a:pt x="885" y="2054"/>
                </a:lnTo>
                <a:lnTo>
                  <a:pt x="891" y="2061"/>
                </a:lnTo>
                <a:lnTo>
                  <a:pt x="1030" y="2168"/>
                </a:lnTo>
                <a:lnTo>
                  <a:pt x="1039" y="883"/>
                </a:lnTo>
                <a:lnTo>
                  <a:pt x="1039" y="356"/>
                </a:lnTo>
                <a:lnTo>
                  <a:pt x="1039" y="353"/>
                </a:lnTo>
                <a:lnTo>
                  <a:pt x="1040" y="350"/>
                </a:lnTo>
                <a:lnTo>
                  <a:pt x="1040" y="345"/>
                </a:lnTo>
                <a:lnTo>
                  <a:pt x="1046" y="298"/>
                </a:lnTo>
                <a:lnTo>
                  <a:pt x="1056" y="253"/>
                </a:lnTo>
                <a:lnTo>
                  <a:pt x="1074" y="210"/>
                </a:lnTo>
                <a:lnTo>
                  <a:pt x="1096" y="169"/>
                </a:lnTo>
                <a:lnTo>
                  <a:pt x="1122" y="133"/>
                </a:lnTo>
                <a:lnTo>
                  <a:pt x="1153" y="99"/>
                </a:lnTo>
                <a:lnTo>
                  <a:pt x="1187" y="71"/>
                </a:lnTo>
                <a:lnTo>
                  <a:pt x="1225" y="46"/>
                </a:lnTo>
                <a:lnTo>
                  <a:pt x="1267" y="26"/>
                </a:lnTo>
                <a:lnTo>
                  <a:pt x="1310" y="12"/>
                </a:lnTo>
                <a:lnTo>
                  <a:pt x="1356" y="3"/>
                </a:lnTo>
                <a:lnTo>
                  <a:pt x="14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Freeform 169"/>
          <p:cNvSpPr>
            <a:spLocks noEditPoints="1"/>
          </p:cNvSpPr>
          <p:nvPr/>
        </p:nvSpPr>
        <p:spPr bwMode="auto">
          <a:xfrm>
            <a:off x="7233472" y="3480552"/>
            <a:ext cx="522287" cy="515938"/>
          </a:xfrm>
          <a:custGeom>
            <a:avLst/>
            <a:gdLst>
              <a:gd name="T0" fmla="*/ 3026 w 3617"/>
              <a:gd name="T1" fmla="*/ 3299 h 3571"/>
              <a:gd name="T2" fmla="*/ 3265 w 3617"/>
              <a:gd name="T3" fmla="*/ 3108 h 3571"/>
              <a:gd name="T4" fmla="*/ 3395 w 3617"/>
              <a:gd name="T5" fmla="*/ 2826 h 3571"/>
              <a:gd name="T6" fmla="*/ 3380 w 3617"/>
              <a:gd name="T7" fmla="*/ 2506 h 3571"/>
              <a:gd name="T8" fmla="*/ 3225 w 3617"/>
              <a:gd name="T9" fmla="*/ 2239 h 3571"/>
              <a:gd name="T10" fmla="*/ 2968 w 3617"/>
              <a:gd name="T11" fmla="*/ 2071 h 3571"/>
              <a:gd name="T12" fmla="*/ 649 w 3617"/>
              <a:gd name="T13" fmla="*/ 2029 h 3571"/>
              <a:gd name="T14" fmla="*/ 392 w 3617"/>
              <a:gd name="T15" fmla="*/ 2198 h 3571"/>
              <a:gd name="T16" fmla="*/ 237 w 3617"/>
              <a:gd name="T17" fmla="*/ 2464 h 3571"/>
              <a:gd name="T18" fmla="*/ 220 w 3617"/>
              <a:gd name="T19" fmla="*/ 2784 h 3571"/>
              <a:gd name="T20" fmla="*/ 351 w 3617"/>
              <a:gd name="T21" fmla="*/ 3066 h 3571"/>
              <a:gd name="T22" fmla="*/ 591 w 3617"/>
              <a:gd name="T23" fmla="*/ 3258 h 3571"/>
              <a:gd name="T24" fmla="*/ 1808 w 3617"/>
              <a:gd name="T25" fmla="*/ 0 h 3571"/>
              <a:gd name="T26" fmla="*/ 2311 w 3617"/>
              <a:gd name="T27" fmla="*/ 70 h 3571"/>
              <a:gd name="T28" fmla="*/ 2769 w 3617"/>
              <a:gd name="T29" fmla="*/ 275 h 3571"/>
              <a:gd name="T30" fmla="*/ 3158 w 3617"/>
              <a:gd name="T31" fmla="*/ 603 h 3571"/>
              <a:gd name="T32" fmla="*/ 3439 w 3617"/>
              <a:gd name="T33" fmla="*/ 1021 h 3571"/>
              <a:gd name="T34" fmla="*/ 3592 w 3617"/>
              <a:gd name="T35" fmla="*/ 1497 h 3571"/>
              <a:gd name="T36" fmla="*/ 3617 w 3617"/>
              <a:gd name="T37" fmla="*/ 1844 h 3571"/>
              <a:gd name="T38" fmla="*/ 3567 w 3617"/>
              <a:gd name="T39" fmla="*/ 2987 h 3571"/>
              <a:gd name="T40" fmla="*/ 3384 w 3617"/>
              <a:gd name="T41" fmla="*/ 3289 h 3571"/>
              <a:gd name="T42" fmla="*/ 3097 w 3617"/>
              <a:gd name="T43" fmla="*/ 3496 h 3571"/>
              <a:gd name="T44" fmla="*/ 2738 w 3617"/>
              <a:gd name="T45" fmla="*/ 3571 h 3571"/>
              <a:gd name="T46" fmla="*/ 2645 w 3617"/>
              <a:gd name="T47" fmla="*/ 3513 h 3571"/>
              <a:gd name="T48" fmla="*/ 2645 w 3617"/>
              <a:gd name="T49" fmla="*/ 1881 h 3571"/>
              <a:gd name="T50" fmla="*/ 2738 w 3617"/>
              <a:gd name="T51" fmla="*/ 1823 h 3571"/>
              <a:gd name="T52" fmla="*/ 3082 w 3617"/>
              <a:gd name="T53" fmla="*/ 1893 h 3571"/>
              <a:gd name="T54" fmla="*/ 3362 w 3617"/>
              <a:gd name="T55" fmla="*/ 2082 h 3571"/>
              <a:gd name="T56" fmla="*/ 3404 w 3617"/>
              <a:gd name="T57" fmla="*/ 1697 h 3571"/>
              <a:gd name="T58" fmla="*/ 3291 w 3617"/>
              <a:gd name="T59" fmla="*/ 1206 h 3571"/>
              <a:gd name="T60" fmla="*/ 3038 w 3617"/>
              <a:gd name="T61" fmla="*/ 785 h 3571"/>
              <a:gd name="T62" fmla="*/ 2671 w 3617"/>
              <a:gd name="T63" fmla="*/ 462 h 3571"/>
              <a:gd name="T64" fmla="*/ 2216 w 3617"/>
              <a:gd name="T65" fmla="*/ 262 h 3571"/>
              <a:gd name="T66" fmla="*/ 1703 w 3617"/>
              <a:gd name="T67" fmla="*/ 212 h 3571"/>
              <a:gd name="T68" fmla="*/ 1210 w 3617"/>
              <a:gd name="T69" fmla="*/ 325 h 3571"/>
              <a:gd name="T70" fmla="*/ 787 w 3617"/>
              <a:gd name="T71" fmla="*/ 577 h 3571"/>
              <a:gd name="T72" fmla="*/ 462 w 3617"/>
              <a:gd name="T73" fmla="*/ 942 h 3571"/>
              <a:gd name="T74" fmla="*/ 262 w 3617"/>
              <a:gd name="T75" fmla="*/ 1396 h 3571"/>
              <a:gd name="T76" fmla="*/ 209 w 3617"/>
              <a:gd name="T77" fmla="*/ 2090 h 3571"/>
              <a:gd name="T78" fmla="*/ 473 w 3617"/>
              <a:gd name="T79" fmla="*/ 1880 h 3571"/>
              <a:gd name="T80" fmla="*/ 806 w 3617"/>
              <a:gd name="T81" fmla="*/ 1785 h 3571"/>
              <a:gd name="T82" fmla="*/ 960 w 3617"/>
              <a:gd name="T83" fmla="*/ 1821 h 3571"/>
              <a:gd name="T84" fmla="*/ 979 w 3617"/>
              <a:gd name="T85" fmla="*/ 3450 h 3571"/>
              <a:gd name="T86" fmla="*/ 901 w 3617"/>
              <a:gd name="T87" fmla="*/ 3527 h 3571"/>
              <a:gd name="T88" fmla="*/ 587 w 3617"/>
              <a:gd name="T89" fmla="*/ 3480 h 3571"/>
              <a:gd name="T90" fmla="*/ 283 w 3617"/>
              <a:gd name="T91" fmla="*/ 3298 h 3571"/>
              <a:gd name="T92" fmla="*/ 77 w 3617"/>
              <a:gd name="T93" fmla="*/ 3012 h 3571"/>
              <a:gd name="T94" fmla="*/ 0 w 3617"/>
              <a:gd name="T95" fmla="*/ 2656 h 3571"/>
              <a:gd name="T96" fmla="*/ 45 w 3617"/>
              <a:gd name="T97" fmla="*/ 1399 h 3571"/>
              <a:gd name="T98" fmla="*/ 224 w 3617"/>
              <a:gd name="T99" fmla="*/ 931 h 3571"/>
              <a:gd name="T100" fmla="*/ 530 w 3617"/>
              <a:gd name="T101" fmla="*/ 528 h 3571"/>
              <a:gd name="T102" fmla="*/ 934 w 3617"/>
              <a:gd name="T103" fmla="*/ 223 h 3571"/>
              <a:gd name="T104" fmla="*/ 1404 w 3617"/>
              <a:gd name="T105" fmla="*/ 45 h 3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17" h="3571">
                <a:moveTo>
                  <a:pt x="2844" y="2039"/>
                </a:moveTo>
                <a:lnTo>
                  <a:pt x="2844" y="3355"/>
                </a:lnTo>
                <a:lnTo>
                  <a:pt x="2907" y="3342"/>
                </a:lnTo>
                <a:lnTo>
                  <a:pt x="2968" y="3323"/>
                </a:lnTo>
                <a:lnTo>
                  <a:pt x="3026" y="3299"/>
                </a:lnTo>
                <a:lnTo>
                  <a:pt x="3081" y="3270"/>
                </a:lnTo>
                <a:lnTo>
                  <a:pt x="3132" y="3236"/>
                </a:lnTo>
                <a:lnTo>
                  <a:pt x="3180" y="3197"/>
                </a:lnTo>
                <a:lnTo>
                  <a:pt x="3225" y="3155"/>
                </a:lnTo>
                <a:lnTo>
                  <a:pt x="3265" y="3108"/>
                </a:lnTo>
                <a:lnTo>
                  <a:pt x="3301" y="3058"/>
                </a:lnTo>
                <a:lnTo>
                  <a:pt x="3333" y="3004"/>
                </a:lnTo>
                <a:lnTo>
                  <a:pt x="3359" y="2947"/>
                </a:lnTo>
                <a:lnTo>
                  <a:pt x="3380" y="2888"/>
                </a:lnTo>
                <a:lnTo>
                  <a:pt x="3395" y="2826"/>
                </a:lnTo>
                <a:lnTo>
                  <a:pt x="3405" y="2763"/>
                </a:lnTo>
                <a:lnTo>
                  <a:pt x="3408" y="2697"/>
                </a:lnTo>
                <a:lnTo>
                  <a:pt x="3405" y="2632"/>
                </a:lnTo>
                <a:lnTo>
                  <a:pt x="3395" y="2568"/>
                </a:lnTo>
                <a:lnTo>
                  <a:pt x="3380" y="2506"/>
                </a:lnTo>
                <a:lnTo>
                  <a:pt x="3359" y="2447"/>
                </a:lnTo>
                <a:lnTo>
                  <a:pt x="3333" y="2390"/>
                </a:lnTo>
                <a:lnTo>
                  <a:pt x="3302" y="2336"/>
                </a:lnTo>
                <a:lnTo>
                  <a:pt x="3266" y="2286"/>
                </a:lnTo>
                <a:lnTo>
                  <a:pt x="3225" y="2239"/>
                </a:lnTo>
                <a:lnTo>
                  <a:pt x="3180" y="2197"/>
                </a:lnTo>
                <a:lnTo>
                  <a:pt x="3132" y="2158"/>
                </a:lnTo>
                <a:lnTo>
                  <a:pt x="3081" y="2125"/>
                </a:lnTo>
                <a:lnTo>
                  <a:pt x="3026" y="2095"/>
                </a:lnTo>
                <a:lnTo>
                  <a:pt x="2968" y="2071"/>
                </a:lnTo>
                <a:lnTo>
                  <a:pt x="2907" y="2052"/>
                </a:lnTo>
                <a:lnTo>
                  <a:pt x="2844" y="2039"/>
                </a:lnTo>
                <a:close/>
                <a:moveTo>
                  <a:pt x="772" y="1998"/>
                </a:moveTo>
                <a:lnTo>
                  <a:pt x="710" y="2011"/>
                </a:lnTo>
                <a:lnTo>
                  <a:pt x="649" y="2029"/>
                </a:lnTo>
                <a:lnTo>
                  <a:pt x="591" y="2054"/>
                </a:lnTo>
                <a:lnTo>
                  <a:pt x="536" y="2083"/>
                </a:lnTo>
                <a:lnTo>
                  <a:pt x="485" y="2117"/>
                </a:lnTo>
                <a:lnTo>
                  <a:pt x="436" y="2155"/>
                </a:lnTo>
                <a:lnTo>
                  <a:pt x="392" y="2198"/>
                </a:lnTo>
                <a:lnTo>
                  <a:pt x="351" y="2245"/>
                </a:lnTo>
                <a:lnTo>
                  <a:pt x="316" y="2295"/>
                </a:lnTo>
                <a:lnTo>
                  <a:pt x="284" y="2349"/>
                </a:lnTo>
                <a:lnTo>
                  <a:pt x="258" y="2405"/>
                </a:lnTo>
                <a:lnTo>
                  <a:pt x="237" y="2464"/>
                </a:lnTo>
                <a:lnTo>
                  <a:pt x="222" y="2526"/>
                </a:lnTo>
                <a:lnTo>
                  <a:pt x="212" y="2590"/>
                </a:lnTo>
                <a:lnTo>
                  <a:pt x="208" y="2656"/>
                </a:lnTo>
                <a:lnTo>
                  <a:pt x="212" y="2721"/>
                </a:lnTo>
                <a:lnTo>
                  <a:pt x="220" y="2784"/>
                </a:lnTo>
                <a:lnTo>
                  <a:pt x="236" y="2847"/>
                </a:lnTo>
                <a:lnTo>
                  <a:pt x="258" y="2906"/>
                </a:lnTo>
                <a:lnTo>
                  <a:pt x="284" y="2963"/>
                </a:lnTo>
                <a:lnTo>
                  <a:pt x="315" y="3016"/>
                </a:lnTo>
                <a:lnTo>
                  <a:pt x="351" y="3066"/>
                </a:lnTo>
                <a:lnTo>
                  <a:pt x="392" y="3112"/>
                </a:lnTo>
                <a:lnTo>
                  <a:pt x="436" y="3156"/>
                </a:lnTo>
                <a:lnTo>
                  <a:pt x="485" y="3194"/>
                </a:lnTo>
                <a:lnTo>
                  <a:pt x="536" y="3228"/>
                </a:lnTo>
                <a:lnTo>
                  <a:pt x="591" y="3258"/>
                </a:lnTo>
                <a:lnTo>
                  <a:pt x="649" y="3282"/>
                </a:lnTo>
                <a:lnTo>
                  <a:pt x="710" y="3300"/>
                </a:lnTo>
                <a:lnTo>
                  <a:pt x="772" y="3313"/>
                </a:lnTo>
                <a:lnTo>
                  <a:pt x="772" y="1998"/>
                </a:lnTo>
                <a:close/>
                <a:moveTo>
                  <a:pt x="1808" y="0"/>
                </a:moveTo>
                <a:lnTo>
                  <a:pt x="1911" y="4"/>
                </a:lnTo>
                <a:lnTo>
                  <a:pt x="2013" y="12"/>
                </a:lnTo>
                <a:lnTo>
                  <a:pt x="2114" y="26"/>
                </a:lnTo>
                <a:lnTo>
                  <a:pt x="2213" y="45"/>
                </a:lnTo>
                <a:lnTo>
                  <a:pt x="2311" y="70"/>
                </a:lnTo>
                <a:lnTo>
                  <a:pt x="2407" y="101"/>
                </a:lnTo>
                <a:lnTo>
                  <a:pt x="2500" y="137"/>
                </a:lnTo>
                <a:lnTo>
                  <a:pt x="2593" y="177"/>
                </a:lnTo>
                <a:lnTo>
                  <a:pt x="2682" y="223"/>
                </a:lnTo>
                <a:lnTo>
                  <a:pt x="2769" y="275"/>
                </a:lnTo>
                <a:lnTo>
                  <a:pt x="2854" y="330"/>
                </a:lnTo>
                <a:lnTo>
                  <a:pt x="2935" y="392"/>
                </a:lnTo>
                <a:lnTo>
                  <a:pt x="3013" y="457"/>
                </a:lnTo>
                <a:lnTo>
                  <a:pt x="3087" y="528"/>
                </a:lnTo>
                <a:lnTo>
                  <a:pt x="3158" y="603"/>
                </a:lnTo>
                <a:lnTo>
                  <a:pt x="3224" y="680"/>
                </a:lnTo>
                <a:lnTo>
                  <a:pt x="3286" y="761"/>
                </a:lnTo>
                <a:lnTo>
                  <a:pt x="3342" y="845"/>
                </a:lnTo>
                <a:lnTo>
                  <a:pt x="3393" y="931"/>
                </a:lnTo>
                <a:lnTo>
                  <a:pt x="3439" y="1021"/>
                </a:lnTo>
                <a:lnTo>
                  <a:pt x="3480" y="1113"/>
                </a:lnTo>
                <a:lnTo>
                  <a:pt x="3516" y="1206"/>
                </a:lnTo>
                <a:lnTo>
                  <a:pt x="3547" y="1302"/>
                </a:lnTo>
                <a:lnTo>
                  <a:pt x="3572" y="1399"/>
                </a:lnTo>
                <a:lnTo>
                  <a:pt x="3592" y="1497"/>
                </a:lnTo>
                <a:lnTo>
                  <a:pt x="3605" y="1598"/>
                </a:lnTo>
                <a:lnTo>
                  <a:pt x="3614" y="1699"/>
                </a:lnTo>
                <a:lnTo>
                  <a:pt x="3617" y="1802"/>
                </a:lnTo>
                <a:lnTo>
                  <a:pt x="3615" y="1823"/>
                </a:lnTo>
                <a:lnTo>
                  <a:pt x="3617" y="1844"/>
                </a:lnTo>
                <a:lnTo>
                  <a:pt x="3617" y="2697"/>
                </a:lnTo>
                <a:lnTo>
                  <a:pt x="3614" y="2772"/>
                </a:lnTo>
                <a:lnTo>
                  <a:pt x="3604" y="2846"/>
                </a:lnTo>
                <a:lnTo>
                  <a:pt x="3588" y="2918"/>
                </a:lnTo>
                <a:lnTo>
                  <a:pt x="3567" y="2987"/>
                </a:lnTo>
                <a:lnTo>
                  <a:pt x="3540" y="3053"/>
                </a:lnTo>
                <a:lnTo>
                  <a:pt x="3508" y="3118"/>
                </a:lnTo>
                <a:lnTo>
                  <a:pt x="3471" y="3178"/>
                </a:lnTo>
                <a:lnTo>
                  <a:pt x="3430" y="3236"/>
                </a:lnTo>
                <a:lnTo>
                  <a:pt x="3384" y="3289"/>
                </a:lnTo>
                <a:lnTo>
                  <a:pt x="3334" y="3340"/>
                </a:lnTo>
                <a:lnTo>
                  <a:pt x="3279" y="3385"/>
                </a:lnTo>
                <a:lnTo>
                  <a:pt x="3222" y="3427"/>
                </a:lnTo>
                <a:lnTo>
                  <a:pt x="3161" y="3464"/>
                </a:lnTo>
                <a:lnTo>
                  <a:pt x="3097" y="3496"/>
                </a:lnTo>
                <a:lnTo>
                  <a:pt x="3030" y="3522"/>
                </a:lnTo>
                <a:lnTo>
                  <a:pt x="2960" y="3544"/>
                </a:lnTo>
                <a:lnTo>
                  <a:pt x="2889" y="3559"/>
                </a:lnTo>
                <a:lnTo>
                  <a:pt x="2814" y="3568"/>
                </a:lnTo>
                <a:lnTo>
                  <a:pt x="2738" y="3571"/>
                </a:lnTo>
                <a:lnTo>
                  <a:pt x="2714" y="3569"/>
                </a:lnTo>
                <a:lnTo>
                  <a:pt x="2692" y="3561"/>
                </a:lnTo>
                <a:lnTo>
                  <a:pt x="2674" y="3549"/>
                </a:lnTo>
                <a:lnTo>
                  <a:pt x="2657" y="3533"/>
                </a:lnTo>
                <a:lnTo>
                  <a:pt x="2645" y="3513"/>
                </a:lnTo>
                <a:lnTo>
                  <a:pt x="2637" y="3491"/>
                </a:lnTo>
                <a:lnTo>
                  <a:pt x="2634" y="3467"/>
                </a:lnTo>
                <a:lnTo>
                  <a:pt x="2634" y="1927"/>
                </a:lnTo>
                <a:lnTo>
                  <a:pt x="2637" y="1903"/>
                </a:lnTo>
                <a:lnTo>
                  <a:pt x="2645" y="1881"/>
                </a:lnTo>
                <a:lnTo>
                  <a:pt x="2657" y="1862"/>
                </a:lnTo>
                <a:lnTo>
                  <a:pt x="2674" y="1846"/>
                </a:lnTo>
                <a:lnTo>
                  <a:pt x="2692" y="1834"/>
                </a:lnTo>
                <a:lnTo>
                  <a:pt x="2714" y="1826"/>
                </a:lnTo>
                <a:lnTo>
                  <a:pt x="2738" y="1823"/>
                </a:lnTo>
                <a:lnTo>
                  <a:pt x="2811" y="1826"/>
                </a:lnTo>
                <a:lnTo>
                  <a:pt x="2882" y="1835"/>
                </a:lnTo>
                <a:lnTo>
                  <a:pt x="2951" y="1849"/>
                </a:lnTo>
                <a:lnTo>
                  <a:pt x="3018" y="1868"/>
                </a:lnTo>
                <a:lnTo>
                  <a:pt x="3082" y="1893"/>
                </a:lnTo>
                <a:lnTo>
                  <a:pt x="3144" y="1921"/>
                </a:lnTo>
                <a:lnTo>
                  <a:pt x="3203" y="1955"/>
                </a:lnTo>
                <a:lnTo>
                  <a:pt x="3259" y="1993"/>
                </a:lnTo>
                <a:lnTo>
                  <a:pt x="3312" y="2036"/>
                </a:lnTo>
                <a:lnTo>
                  <a:pt x="3362" y="2082"/>
                </a:lnTo>
                <a:lnTo>
                  <a:pt x="3407" y="2131"/>
                </a:lnTo>
                <a:lnTo>
                  <a:pt x="3407" y="1844"/>
                </a:lnTo>
                <a:lnTo>
                  <a:pt x="3410" y="1823"/>
                </a:lnTo>
                <a:lnTo>
                  <a:pt x="3407" y="1802"/>
                </a:lnTo>
                <a:lnTo>
                  <a:pt x="3404" y="1697"/>
                </a:lnTo>
                <a:lnTo>
                  <a:pt x="3394" y="1595"/>
                </a:lnTo>
                <a:lnTo>
                  <a:pt x="3378" y="1494"/>
                </a:lnTo>
                <a:lnTo>
                  <a:pt x="3355" y="1396"/>
                </a:lnTo>
                <a:lnTo>
                  <a:pt x="3326" y="1300"/>
                </a:lnTo>
                <a:lnTo>
                  <a:pt x="3291" y="1206"/>
                </a:lnTo>
                <a:lnTo>
                  <a:pt x="3251" y="1115"/>
                </a:lnTo>
                <a:lnTo>
                  <a:pt x="3206" y="1028"/>
                </a:lnTo>
                <a:lnTo>
                  <a:pt x="3154" y="942"/>
                </a:lnTo>
                <a:lnTo>
                  <a:pt x="3099" y="861"/>
                </a:lnTo>
                <a:lnTo>
                  <a:pt x="3038" y="785"/>
                </a:lnTo>
                <a:lnTo>
                  <a:pt x="2973" y="712"/>
                </a:lnTo>
                <a:lnTo>
                  <a:pt x="2903" y="642"/>
                </a:lnTo>
                <a:lnTo>
                  <a:pt x="2829" y="577"/>
                </a:lnTo>
                <a:lnTo>
                  <a:pt x="2753" y="517"/>
                </a:lnTo>
                <a:lnTo>
                  <a:pt x="2671" y="462"/>
                </a:lnTo>
                <a:lnTo>
                  <a:pt x="2586" y="410"/>
                </a:lnTo>
                <a:lnTo>
                  <a:pt x="2498" y="365"/>
                </a:lnTo>
                <a:lnTo>
                  <a:pt x="2407" y="325"/>
                </a:lnTo>
                <a:lnTo>
                  <a:pt x="2313" y="290"/>
                </a:lnTo>
                <a:lnTo>
                  <a:pt x="2216" y="262"/>
                </a:lnTo>
                <a:lnTo>
                  <a:pt x="2118" y="239"/>
                </a:lnTo>
                <a:lnTo>
                  <a:pt x="2017" y="222"/>
                </a:lnTo>
                <a:lnTo>
                  <a:pt x="1914" y="212"/>
                </a:lnTo>
                <a:lnTo>
                  <a:pt x="1808" y="209"/>
                </a:lnTo>
                <a:lnTo>
                  <a:pt x="1703" y="212"/>
                </a:lnTo>
                <a:lnTo>
                  <a:pt x="1600" y="222"/>
                </a:lnTo>
                <a:lnTo>
                  <a:pt x="1499" y="239"/>
                </a:lnTo>
                <a:lnTo>
                  <a:pt x="1400" y="262"/>
                </a:lnTo>
                <a:lnTo>
                  <a:pt x="1304" y="290"/>
                </a:lnTo>
                <a:lnTo>
                  <a:pt x="1210" y="325"/>
                </a:lnTo>
                <a:lnTo>
                  <a:pt x="1119" y="365"/>
                </a:lnTo>
                <a:lnTo>
                  <a:pt x="1031" y="410"/>
                </a:lnTo>
                <a:lnTo>
                  <a:pt x="945" y="462"/>
                </a:lnTo>
                <a:lnTo>
                  <a:pt x="864" y="517"/>
                </a:lnTo>
                <a:lnTo>
                  <a:pt x="787" y="577"/>
                </a:lnTo>
                <a:lnTo>
                  <a:pt x="713" y="642"/>
                </a:lnTo>
                <a:lnTo>
                  <a:pt x="644" y="712"/>
                </a:lnTo>
                <a:lnTo>
                  <a:pt x="579" y="785"/>
                </a:lnTo>
                <a:lnTo>
                  <a:pt x="518" y="861"/>
                </a:lnTo>
                <a:lnTo>
                  <a:pt x="462" y="942"/>
                </a:lnTo>
                <a:lnTo>
                  <a:pt x="411" y="1028"/>
                </a:lnTo>
                <a:lnTo>
                  <a:pt x="365" y="1115"/>
                </a:lnTo>
                <a:lnTo>
                  <a:pt x="326" y="1206"/>
                </a:lnTo>
                <a:lnTo>
                  <a:pt x="291" y="1300"/>
                </a:lnTo>
                <a:lnTo>
                  <a:pt x="262" y="1396"/>
                </a:lnTo>
                <a:lnTo>
                  <a:pt x="239" y="1494"/>
                </a:lnTo>
                <a:lnTo>
                  <a:pt x="223" y="1595"/>
                </a:lnTo>
                <a:lnTo>
                  <a:pt x="213" y="1697"/>
                </a:lnTo>
                <a:lnTo>
                  <a:pt x="209" y="1802"/>
                </a:lnTo>
                <a:lnTo>
                  <a:pt x="209" y="2090"/>
                </a:lnTo>
                <a:lnTo>
                  <a:pt x="254" y="2040"/>
                </a:lnTo>
                <a:lnTo>
                  <a:pt x="305" y="1995"/>
                </a:lnTo>
                <a:lnTo>
                  <a:pt x="358" y="1952"/>
                </a:lnTo>
                <a:lnTo>
                  <a:pt x="413" y="1914"/>
                </a:lnTo>
                <a:lnTo>
                  <a:pt x="473" y="1880"/>
                </a:lnTo>
                <a:lnTo>
                  <a:pt x="535" y="1851"/>
                </a:lnTo>
                <a:lnTo>
                  <a:pt x="599" y="1826"/>
                </a:lnTo>
                <a:lnTo>
                  <a:pt x="666" y="1807"/>
                </a:lnTo>
                <a:lnTo>
                  <a:pt x="735" y="1793"/>
                </a:lnTo>
                <a:lnTo>
                  <a:pt x="806" y="1785"/>
                </a:lnTo>
                <a:lnTo>
                  <a:pt x="877" y="1781"/>
                </a:lnTo>
                <a:lnTo>
                  <a:pt x="901" y="1784"/>
                </a:lnTo>
                <a:lnTo>
                  <a:pt x="924" y="1792"/>
                </a:lnTo>
                <a:lnTo>
                  <a:pt x="943" y="1804"/>
                </a:lnTo>
                <a:lnTo>
                  <a:pt x="960" y="1821"/>
                </a:lnTo>
                <a:lnTo>
                  <a:pt x="972" y="1839"/>
                </a:lnTo>
                <a:lnTo>
                  <a:pt x="979" y="1861"/>
                </a:lnTo>
                <a:lnTo>
                  <a:pt x="983" y="1885"/>
                </a:lnTo>
                <a:lnTo>
                  <a:pt x="983" y="3426"/>
                </a:lnTo>
                <a:lnTo>
                  <a:pt x="979" y="3450"/>
                </a:lnTo>
                <a:lnTo>
                  <a:pt x="972" y="3472"/>
                </a:lnTo>
                <a:lnTo>
                  <a:pt x="960" y="3491"/>
                </a:lnTo>
                <a:lnTo>
                  <a:pt x="943" y="3507"/>
                </a:lnTo>
                <a:lnTo>
                  <a:pt x="924" y="3520"/>
                </a:lnTo>
                <a:lnTo>
                  <a:pt x="901" y="3527"/>
                </a:lnTo>
                <a:lnTo>
                  <a:pt x="877" y="3530"/>
                </a:lnTo>
                <a:lnTo>
                  <a:pt x="803" y="3526"/>
                </a:lnTo>
                <a:lnTo>
                  <a:pt x="728" y="3518"/>
                </a:lnTo>
                <a:lnTo>
                  <a:pt x="657" y="3501"/>
                </a:lnTo>
                <a:lnTo>
                  <a:pt x="587" y="3480"/>
                </a:lnTo>
                <a:lnTo>
                  <a:pt x="520" y="3454"/>
                </a:lnTo>
                <a:lnTo>
                  <a:pt x="456" y="3421"/>
                </a:lnTo>
                <a:lnTo>
                  <a:pt x="395" y="3385"/>
                </a:lnTo>
                <a:lnTo>
                  <a:pt x="337" y="3344"/>
                </a:lnTo>
                <a:lnTo>
                  <a:pt x="283" y="3298"/>
                </a:lnTo>
                <a:lnTo>
                  <a:pt x="232" y="3248"/>
                </a:lnTo>
                <a:lnTo>
                  <a:pt x="186" y="3194"/>
                </a:lnTo>
                <a:lnTo>
                  <a:pt x="145" y="3136"/>
                </a:lnTo>
                <a:lnTo>
                  <a:pt x="109" y="3075"/>
                </a:lnTo>
                <a:lnTo>
                  <a:pt x="77" y="3012"/>
                </a:lnTo>
                <a:lnTo>
                  <a:pt x="49" y="2945"/>
                </a:lnTo>
                <a:lnTo>
                  <a:pt x="29" y="2876"/>
                </a:lnTo>
                <a:lnTo>
                  <a:pt x="13" y="2804"/>
                </a:lnTo>
                <a:lnTo>
                  <a:pt x="3" y="2731"/>
                </a:lnTo>
                <a:lnTo>
                  <a:pt x="0" y="2656"/>
                </a:lnTo>
                <a:lnTo>
                  <a:pt x="0" y="1802"/>
                </a:lnTo>
                <a:lnTo>
                  <a:pt x="3" y="1699"/>
                </a:lnTo>
                <a:lnTo>
                  <a:pt x="11" y="1598"/>
                </a:lnTo>
                <a:lnTo>
                  <a:pt x="25" y="1497"/>
                </a:lnTo>
                <a:lnTo>
                  <a:pt x="45" y="1399"/>
                </a:lnTo>
                <a:lnTo>
                  <a:pt x="70" y="1302"/>
                </a:lnTo>
                <a:lnTo>
                  <a:pt x="101" y="1206"/>
                </a:lnTo>
                <a:lnTo>
                  <a:pt x="137" y="1113"/>
                </a:lnTo>
                <a:lnTo>
                  <a:pt x="178" y="1021"/>
                </a:lnTo>
                <a:lnTo>
                  <a:pt x="224" y="931"/>
                </a:lnTo>
                <a:lnTo>
                  <a:pt x="275" y="845"/>
                </a:lnTo>
                <a:lnTo>
                  <a:pt x="331" y="761"/>
                </a:lnTo>
                <a:lnTo>
                  <a:pt x="393" y="680"/>
                </a:lnTo>
                <a:lnTo>
                  <a:pt x="458" y="603"/>
                </a:lnTo>
                <a:lnTo>
                  <a:pt x="530" y="528"/>
                </a:lnTo>
                <a:lnTo>
                  <a:pt x="604" y="457"/>
                </a:lnTo>
                <a:lnTo>
                  <a:pt x="682" y="392"/>
                </a:lnTo>
                <a:lnTo>
                  <a:pt x="763" y="330"/>
                </a:lnTo>
                <a:lnTo>
                  <a:pt x="848" y="275"/>
                </a:lnTo>
                <a:lnTo>
                  <a:pt x="934" y="223"/>
                </a:lnTo>
                <a:lnTo>
                  <a:pt x="1024" y="177"/>
                </a:lnTo>
                <a:lnTo>
                  <a:pt x="1115" y="137"/>
                </a:lnTo>
                <a:lnTo>
                  <a:pt x="1210" y="101"/>
                </a:lnTo>
                <a:lnTo>
                  <a:pt x="1306" y="70"/>
                </a:lnTo>
                <a:lnTo>
                  <a:pt x="1404" y="45"/>
                </a:lnTo>
                <a:lnTo>
                  <a:pt x="1502" y="26"/>
                </a:lnTo>
                <a:lnTo>
                  <a:pt x="1603" y="12"/>
                </a:lnTo>
                <a:lnTo>
                  <a:pt x="1705" y="4"/>
                </a:lnTo>
                <a:lnTo>
                  <a:pt x="18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" name="Freeform 174"/>
          <p:cNvSpPr>
            <a:spLocks noEditPoints="1"/>
          </p:cNvSpPr>
          <p:nvPr/>
        </p:nvSpPr>
        <p:spPr bwMode="auto">
          <a:xfrm>
            <a:off x="6295596" y="3507540"/>
            <a:ext cx="527050" cy="461963"/>
          </a:xfrm>
          <a:custGeom>
            <a:avLst/>
            <a:gdLst>
              <a:gd name="T0" fmla="*/ 791 w 3324"/>
              <a:gd name="T1" fmla="*/ 201 h 2909"/>
              <a:gd name="T2" fmla="*/ 612 w 3324"/>
              <a:gd name="T3" fmla="*/ 257 h 2909"/>
              <a:gd name="T4" fmla="*/ 451 w 3324"/>
              <a:gd name="T5" fmla="*/ 359 h 2909"/>
              <a:gd name="T6" fmla="*/ 321 w 3324"/>
              <a:gd name="T7" fmla="*/ 500 h 2909"/>
              <a:gd name="T8" fmla="*/ 234 w 3324"/>
              <a:gd name="T9" fmla="*/ 667 h 2909"/>
              <a:gd name="T10" fmla="*/ 193 w 3324"/>
              <a:gd name="T11" fmla="*/ 852 h 2909"/>
              <a:gd name="T12" fmla="*/ 202 w 3324"/>
              <a:gd name="T13" fmla="*/ 1044 h 2909"/>
              <a:gd name="T14" fmla="*/ 258 w 3324"/>
              <a:gd name="T15" fmla="*/ 1222 h 2909"/>
              <a:gd name="T16" fmla="*/ 361 w 3324"/>
              <a:gd name="T17" fmla="*/ 1382 h 2909"/>
              <a:gd name="T18" fmla="*/ 2920 w 3324"/>
              <a:gd name="T19" fmla="*/ 1432 h 2909"/>
              <a:gd name="T20" fmla="*/ 3037 w 3324"/>
              <a:gd name="T21" fmla="*/ 1281 h 2909"/>
              <a:gd name="T22" fmla="*/ 3110 w 3324"/>
              <a:gd name="T23" fmla="*/ 1107 h 2909"/>
              <a:gd name="T24" fmla="*/ 3134 w 3324"/>
              <a:gd name="T25" fmla="*/ 918 h 2909"/>
              <a:gd name="T26" fmla="*/ 3109 w 3324"/>
              <a:gd name="T27" fmla="*/ 728 h 2909"/>
              <a:gd name="T28" fmla="*/ 3037 w 3324"/>
              <a:gd name="T29" fmla="*/ 554 h 2909"/>
              <a:gd name="T30" fmla="*/ 2920 w 3324"/>
              <a:gd name="T31" fmla="*/ 404 h 2909"/>
              <a:gd name="T32" fmla="*/ 2769 w 3324"/>
              <a:gd name="T33" fmla="*/ 287 h 2909"/>
              <a:gd name="T34" fmla="*/ 2594 w 3324"/>
              <a:gd name="T35" fmla="*/ 216 h 2909"/>
              <a:gd name="T36" fmla="*/ 2405 w 3324"/>
              <a:gd name="T37" fmla="*/ 191 h 2909"/>
              <a:gd name="T38" fmla="*/ 2215 w 3324"/>
              <a:gd name="T39" fmla="*/ 216 h 2909"/>
              <a:gd name="T40" fmla="*/ 2040 w 3324"/>
              <a:gd name="T41" fmla="*/ 288 h 2909"/>
              <a:gd name="T42" fmla="*/ 1888 w 3324"/>
              <a:gd name="T43" fmla="*/ 405 h 2909"/>
              <a:gd name="T44" fmla="*/ 1693 w 3324"/>
              <a:gd name="T45" fmla="*/ 585 h 2909"/>
              <a:gd name="T46" fmla="*/ 1632 w 3324"/>
              <a:gd name="T47" fmla="*/ 585 h 2909"/>
              <a:gd name="T48" fmla="*/ 1436 w 3324"/>
              <a:gd name="T49" fmla="*/ 403 h 2909"/>
              <a:gd name="T50" fmla="*/ 1285 w 3324"/>
              <a:gd name="T51" fmla="*/ 286 h 2909"/>
              <a:gd name="T52" fmla="*/ 1109 w 3324"/>
              <a:gd name="T53" fmla="*/ 214 h 2909"/>
              <a:gd name="T54" fmla="*/ 919 w 3324"/>
              <a:gd name="T55" fmla="*/ 190 h 2909"/>
              <a:gd name="T56" fmla="*/ 1051 w 3324"/>
              <a:gd name="T57" fmla="*/ 9 h 2909"/>
              <a:gd name="T58" fmla="*/ 1241 w 3324"/>
              <a:gd name="T59" fmla="*/ 57 h 2909"/>
              <a:gd name="T60" fmla="*/ 1417 w 3324"/>
              <a:gd name="T61" fmla="*/ 145 h 2909"/>
              <a:gd name="T62" fmla="*/ 1571 w 3324"/>
              <a:gd name="T63" fmla="*/ 269 h 2909"/>
              <a:gd name="T64" fmla="*/ 1803 w 3324"/>
              <a:gd name="T65" fmla="*/ 225 h 2909"/>
              <a:gd name="T66" fmla="*/ 1965 w 3324"/>
              <a:gd name="T67" fmla="*/ 114 h 2909"/>
              <a:gd name="T68" fmla="*/ 2145 w 3324"/>
              <a:gd name="T69" fmla="*/ 38 h 2909"/>
              <a:gd name="T70" fmla="*/ 2339 w 3324"/>
              <a:gd name="T71" fmla="*/ 4 h 2909"/>
              <a:gd name="T72" fmla="*/ 2538 w 3324"/>
              <a:gd name="T73" fmla="*/ 11 h 2909"/>
              <a:gd name="T74" fmla="*/ 2728 w 3324"/>
              <a:gd name="T75" fmla="*/ 59 h 2909"/>
              <a:gd name="T76" fmla="*/ 2902 w 3324"/>
              <a:gd name="T77" fmla="*/ 146 h 2909"/>
              <a:gd name="T78" fmla="*/ 3056 w 3324"/>
              <a:gd name="T79" fmla="*/ 269 h 2909"/>
              <a:gd name="T80" fmla="*/ 3181 w 3324"/>
              <a:gd name="T81" fmla="*/ 423 h 2909"/>
              <a:gd name="T82" fmla="*/ 3267 w 3324"/>
              <a:gd name="T83" fmla="*/ 597 h 2909"/>
              <a:gd name="T84" fmla="*/ 3315 w 3324"/>
              <a:gd name="T85" fmla="*/ 786 h 2909"/>
              <a:gd name="T86" fmla="*/ 3322 w 3324"/>
              <a:gd name="T87" fmla="*/ 984 h 2909"/>
              <a:gd name="T88" fmla="*/ 3288 w 3324"/>
              <a:gd name="T89" fmla="*/ 1177 h 2909"/>
              <a:gd name="T90" fmla="*/ 3213 w 3324"/>
              <a:gd name="T91" fmla="*/ 1356 h 2909"/>
              <a:gd name="T92" fmla="*/ 3100 w 3324"/>
              <a:gd name="T93" fmla="*/ 1518 h 2909"/>
              <a:gd name="T94" fmla="*/ 1713 w 3324"/>
              <a:gd name="T95" fmla="*/ 2894 h 2909"/>
              <a:gd name="T96" fmla="*/ 1661 w 3324"/>
              <a:gd name="T97" fmla="*/ 2909 h 2909"/>
              <a:gd name="T98" fmla="*/ 1608 w 3324"/>
              <a:gd name="T99" fmla="*/ 2893 h 2909"/>
              <a:gd name="T100" fmla="*/ 221 w 3324"/>
              <a:gd name="T101" fmla="*/ 1510 h 2909"/>
              <a:gd name="T102" fmla="*/ 100 w 3324"/>
              <a:gd name="T103" fmla="*/ 1331 h 2909"/>
              <a:gd name="T104" fmla="*/ 25 w 3324"/>
              <a:gd name="T105" fmla="*/ 1131 h 2909"/>
              <a:gd name="T106" fmla="*/ 0 w 3324"/>
              <a:gd name="T107" fmla="*/ 916 h 2909"/>
              <a:gd name="T108" fmla="*/ 20 w 3324"/>
              <a:gd name="T109" fmla="*/ 719 h 2909"/>
              <a:gd name="T110" fmla="*/ 82 w 3324"/>
              <a:gd name="T111" fmla="*/ 535 h 2909"/>
              <a:gd name="T112" fmla="*/ 182 w 3324"/>
              <a:gd name="T113" fmla="*/ 368 h 2909"/>
              <a:gd name="T114" fmla="*/ 318 w 3324"/>
              <a:gd name="T115" fmla="*/ 222 h 2909"/>
              <a:gd name="T116" fmla="*/ 479 w 3324"/>
              <a:gd name="T117" fmla="*/ 111 h 2909"/>
              <a:gd name="T118" fmla="*/ 659 w 3324"/>
              <a:gd name="T119" fmla="*/ 36 h 2909"/>
              <a:gd name="T120" fmla="*/ 853 w 3324"/>
              <a:gd name="T121" fmla="*/ 2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24" h="2909">
                <a:moveTo>
                  <a:pt x="919" y="190"/>
                </a:moveTo>
                <a:lnTo>
                  <a:pt x="855" y="193"/>
                </a:lnTo>
                <a:lnTo>
                  <a:pt x="791" y="201"/>
                </a:lnTo>
                <a:lnTo>
                  <a:pt x="730" y="214"/>
                </a:lnTo>
                <a:lnTo>
                  <a:pt x="669" y="233"/>
                </a:lnTo>
                <a:lnTo>
                  <a:pt x="612" y="257"/>
                </a:lnTo>
                <a:lnTo>
                  <a:pt x="555" y="286"/>
                </a:lnTo>
                <a:lnTo>
                  <a:pt x="502" y="320"/>
                </a:lnTo>
                <a:lnTo>
                  <a:pt x="451" y="359"/>
                </a:lnTo>
                <a:lnTo>
                  <a:pt x="404" y="402"/>
                </a:lnTo>
                <a:lnTo>
                  <a:pt x="360" y="449"/>
                </a:lnTo>
                <a:lnTo>
                  <a:pt x="321" y="500"/>
                </a:lnTo>
                <a:lnTo>
                  <a:pt x="287" y="552"/>
                </a:lnTo>
                <a:lnTo>
                  <a:pt x="258" y="609"/>
                </a:lnTo>
                <a:lnTo>
                  <a:pt x="234" y="667"/>
                </a:lnTo>
                <a:lnTo>
                  <a:pt x="215" y="726"/>
                </a:lnTo>
                <a:lnTo>
                  <a:pt x="202" y="789"/>
                </a:lnTo>
                <a:lnTo>
                  <a:pt x="193" y="852"/>
                </a:lnTo>
                <a:lnTo>
                  <a:pt x="191" y="916"/>
                </a:lnTo>
                <a:lnTo>
                  <a:pt x="193" y="980"/>
                </a:lnTo>
                <a:lnTo>
                  <a:pt x="202" y="1044"/>
                </a:lnTo>
                <a:lnTo>
                  <a:pt x="215" y="1105"/>
                </a:lnTo>
                <a:lnTo>
                  <a:pt x="234" y="1165"/>
                </a:lnTo>
                <a:lnTo>
                  <a:pt x="258" y="1222"/>
                </a:lnTo>
                <a:lnTo>
                  <a:pt x="288" y="1279"/>
                </a:lnTo>
                <a:lnTo>
                  <a:pt x="322" y="1332"/>
                </a:lnTo>
                <a:lnTo>
                  <a:pt x="361" y="1382"/>
                </a:lnTo>
                <a:lnTo>
                  <a:pt x="405" y="1430"/>
                </a:lnTo>
                <a:lnTo>
                  <a:pt x="1661" y="2681"/>
                </a:lnTo>
                <a:lnTo>
                  <a:pt x="2920" y="1432"/>
                </a:lnTo>
                <a:lnTo>
                  <a:pt x="2965" y="1384"/>
                </a:lnTo>
                <a:lnTo>
                  <a:pt x="3003" y="1334"/>
                </a:lnTo>
                <a:lnTo>
                  <a:pt x="3037" y="1281"/>
                </a:lnTo>
                <a:lnTo>
                  <a:pt x="3067" y="1225"/>
                </a:lnTo>
                <a:lnTo>
                  <a:pt x="3091" y="1167"/>
                </a:lnTo>
                <a:lnTo>
                  <a:pt x="3110" y="1107"/>
                </a:lnTo>
                <a:lnTo>
                  <a:pt x="3123" y="1046"/>
                </a:lnTo>
                <a:lnTo>
                  <a:pt x="3131" y="982"/>
                </a:lnTo>
                <a:lnTo>
                  <a:pt x="3134" y="918"/>
                </a:lnTo>
                <a:lnTo>
                  <a:pt x="3131" y="854"/>
                </a:lnTo>
                <a:lnTo>
                  <a:pt x="3123" y="791"/>
                </a:lnTo>
                <a:lnTo>
                  <a:pt x="3109" y="728"/>
                </a:lnTo>
                <a:lnTo>
                  <a:pt x="3091" y="669"/>
                </a:lnTo>
                <a:lnTo>
                  <a:pt x="3067" y="611"/>
                </a:lnTo>
                <a:lnTo>
                  <a:pt x="3037" y="554"/>
                </a:lnTo>
                <a:lnTo>
                  <a:pt x="3003" y="501"/>
                </a:lnTo>
                <a:lnTo>
                  <a:pt x="2965" y="451"/>
                </a:lnTo>
                <a:lnTo>
                  <a:pt x="2920" y="404"/>
                </a:lnTo>
                <a:lnTo>
                  <a:pt x="2873" y="361"/>
                </a:lnTo>
                <a:lnTo>
                  <a:pt x="2822" y="321"/>
                </a:lnTo>
                <a:lnTo>
                  <a:pt x="2769" y="287"/>
                </a:lnTo>
                <a:lnTo>
                  <a:pt x="2712" y="259"/>
                </a:lnTo>
                <a:lnTo>
                  <a:pt x="2654" y="235"/>
                </a:lnTo>
                <a:lnTo>
                  <a:pt x="2594" y="216"/>
                </a:lnTo>
                <a:lnTo>
                  <a:pt x="2532" y="202"/>
                </a:lnTo>
                <a:lnTo>
                  <a:pt x="2469" y="194"/>
                </a:lnTo>
                <a:lnTo>
                  <a:pt x="2405" y="191"/>
                </a:lnTo>
                <a:lnTo>
                  <a:pt x="2340" y="194"/>
                </a:lnTo>
                <a:lnTo>
                  <a:pt x="2277" y="202"/>
                </a:lnTo>
                <a:lnTo>
                  <a:pt x="2215" y="216"/>
                </a:lnTo>
                <a:lnTo>
                  <a:pt x="2154" y="235"/>
                </a:lnTo>
                <a:lnTo>
                  <a:pt x="2096" y="259"/>
                </a:lnTo>
                <a:lnTo>
                  <a:pt x="2040" y="288"/>
                </a:lnTo>
                <a:lnTo>
                  <a:pt x="1987" y="322"/>
                </a:lnTo>
                <a:lnTo>
                  <a:pt x="1935" y="361"/>
                </a:lnTo>
                <a:lnTo>
                  <a:pt x="1888" y="405"/>
                </a:lnTo>
                <a:lnTo>
                  <a:pt x="1731" y="562"/>
                </a:lnTo>
                <a:lnTo>
                  <a:pt x="1713" y="576"/>
                </a:lnTo>
                <a:lnTo>
                  <a:pt x="1693" y="585"/>
                </a:lnTo>
                <a:lnTo>
                  <a:pt x="1673" y="589"/>
                </a:lnTo>
                <a:lnTo>
                  <a:pt x="1653" y="589"/>
                </a:lnTo>
                <a:lnTo>
                  <a:pt x="1632" y="585"/>
                </a:lnTo>
                <a:lnTo>
                  <a:pt x="1613" y="576"/>
                </a:lnTo>
                <a:lnTo>
                  <a:pt x="1595" y="562"/>
                </a:lnTo>
                <a:lnTo>
                  <a:pt x="1436" y="403"/>
                </a:lnTo>
                <a:lnTo>
                  <a:pt x="1389" y="360"/>
                </a:lnTo>
                <a:lnTo>
                  <a:pt x="1338" y="320"/>
                </a:lnTo>
                <a:lnTo>
                  <a:pt x="1285" y="286"/>
                </a:lnTo>
                <a:lnTo>
                  <a:pt x="1228" y="257"/>
                </a:lnTo>
                <a:lnTo>
                  <a:pt x="1170" y="233"/>
                </a:lnTo>
                <a:lnTo>
                  <a:pt x="1109" y="214"/>
                </a:lnTo>
                <a:lnTo>
                  <a:pt x="1047" y="201"/>
                </a:lnTo>
                <a:lnTo>
                  <a:pt x="984" y="193"/>
                </a:lnTo>
                <a:lnTo>
                  <a:pt x="919" y="190"/>
                </a:lnTo>
                <a:close/>
                <a:moveTo>
                  <a:pt x="919" y="0"/>
                </a:moveTo>
                <a:lnTo>
                  <a:pt x="986" y="2"/>
                </a:lnTo>
                <a:lnTo>
                  <a:pt x="1051" y="9"/>
                </a:lnTo>
                <a:lnTo>
                  <a:pt x="1116" y="20"/>
                </a:lnTo>
                <a:lnTo>
                  <a:pt x="1180" y="37"/>
                </a:lnTo>
                <a:lnTo>
                  <a:pt x="1241" y="57"/>
                </a:lnTo>
                <a:lnTo>
                  <a:pt x="1302" y="82"/>
                </a:lnTo>
                <a:lnTo>
                  <a:pt x="1360" y="112"/>
                </a:lnTo>
                <a:lnTo>
                  <a:pt x="1417" y="145"/>
                </a:lnTo>
                <a:lnTo>
                  <a:pt x="1470" y="182"/>
                </a:lnTo>
                <a:lnTo>
                  <a:pt x="1522" y="224"/>
                </a:lnTo>
                <a:lnTo>
                  <a:pt x="1571" y="269"/>
                </a:lnTo>
                <a:lnTo>
                  <a:pt x="1663" y="361"/>
                </a:lnTo>
                <a:lnTo>
                  <a:pt x="1754" y="270"/>
                </a:lnTo>
                <a:lnTo>
                  <a:pt x="1803" y="225"/>
                </a:lnTo>
                <a:lnTo>
                  <a:pt x="1855" y="184"/>
                </a:lnTo>
                <a:lnTo>
                  <a:pt x="1908" y="147"/>
                </a:lnTo>
                <a:lnTo>
                  <a:pt x="1965" y="114"/>
                </a:lnTo>
                <a:lnTo>
                  <a:pt x="2023" y="84"/>
                </a:lnTo>
                <a:lnTo>
                  <a:pt x="2083" y="59"/>
                </a:lnTo>
                <a:lnTo>
                  <a:pt x="2145" y="38"/>
                </a:lnTo>
                <a:lnTo>
                  <a:pt x="2208" y="22"/>
                </a:lnTo>
                <a:lnTo>
                  <a:pt x="2272" y="11"/>
                </a:lnTo>
                <a:lnTo>
                  <a:pt x="2339" y="4"/>
                </a:lnTo>
                <a:lnTo>
                  <a:pt x="2406" y="2"/>
                </a:lnTo>
                <a:lnTo>
                  <a:pt x="2472" y="4"/>
                </a:lnTo>
                <a:lnTo>
                  <a:pt x="2538" y="11"/>
                </a:lnTo>
                <a:lnTo>
                  <a:pt x="2602" y="22"/>
                </a:lnTo>
                <a:lnTo>
                  <a:pt x="2666" y="38"/>
                </a:lnTo>
                <a:lnTo>
                  <a:pt x="2728" y="59"/>
                </a:lnTo>
                <a:lnTo>
                  <a:pt x="2787" y="83"/>
                </a:lnTo>
                <a:lnTo>
                  <a:pt x="2846" y="113"/>
                </a:lnTo>
                <a:lnTo>
                  <a:pt x="2902" y="146"/>
                </a:lnTo>
                <a:lnTo>
                  <a:pt x="2956" y="183"/>
                </a:lnTo>
                <a:lnTo>
                  <a:pt x="3007" y="224"/>
                </a:lnTo>
                <a:lnTo>
                  <a:pt x="3056" y="269"/>
                </a:lnTo>
                <a:lnTo>
                  <a:pt x="3101" y="318"/>
                </a:lnTo>
                <a:lnTo>
                  <a:pt x="3143" y="370"/>
                </a:lnTo>
                <a:lnTo>
                  <a:pt x="3181" y="423"/>
                </a:lnTo>
                <a:lnTo>
                  <a:pt x="3214" y="479"/>
                </a:lnTo>
                <a:lnTo>
                  <a:pt x="3243" y="537"/>
                </a:lnTo>
                <a:lnTo>
                  <a:pt x="3267" y="597"/>
                </a:lnTo>
                <a:lnTo>
                  <a:pt x="3288" y="659"/>
                </a:lnTo>
                <a:lnTo>
                  <a:pt x="3304" y="721"/>
                </a:lnTo>
                <a:lnTo>
                  <a:pt x="3315" y="786"/>
                </a:lnTo>
                <a:lnTo>
                  <a:pt x="3322" y="852"/>
                </a:lnTo>
                <a:lnTo>
                  <a:pt x="3324" y="918"/>
                </a:lnTo>
                <a:lnTo>
                  <a:pt x="3322" y="984"/>
                </a:lnTo>
                <a:lnTo>
                  <a:pt x="3315" y="1050"/>
                </a:lnTo>
                <a:lnTo>
                  <a:pt x="3304" y="1114"/>
                </a:lnTo>
                <a:lnTo>
                  <a:pt x="3288" y="1177"/>
                </a:lnTo>
                <a:lnTo>
                  <a:pt x="3266" y="1239"/>
                </a:lnTo>
                <a:lnTo>
                  <a:pt x="3241" y="1299"/>
                </a:lnTo>
                <a:lnTo>
                  <a:pt x="3213" y="1356"/>
                </a:lnTo>
                <a:lnTo>
                  <a:pt x="3179" y="1412"/>
                </a:lnTo>
                <a:lnTo>
                  <a:pt x="3141" y="1467"/>
                </a:lnTo>
                <a:lnTo>
                  <a:pt x="3100" y="1518"/>
                </a:lnTo>
                <a:lnTo>
                  <a:pt x="3055" y="1566"/>
                </a:lnTo>
                <a:lnTo>
                  <a:pt x="1729" y="2882"/>
                </a:lnTo>
                <a:lnTo>
                  <a:pt x="1713" y="2894"/>
                </a:lnTo>
                <a:lnTo>
                  <a:pt x="1696" y="2902"/>
                </a:lnTo>
                <a:lnTo>
                  <a:pt x="1679" y="2907"/>
                </a:lnTo>
                <a:lnTo>
                  <a:pt x="1661" y="2909"/>
                </a:lnTo>
                <a:lnTo>
                  <a:pt x="1643" y="2907"/>
                </a:lnTo>
                <a:lnTo>
                  <a:pt x="1626" y="2902"/>
                </a:lnTo>
                <a:lnTo>
                  <a:pt x="1608" y="2893"/>
                </a:lnTo>
                <a:lnTo>
                  <a:pt x="1594" y="2881"/>
                </a:lnTo>
                <a:lnTo>
                  <a:pt x="270" y="1563"/>
                </a:lnTo>
                <a:lnTo>
                  <a:pt x="221" y="1510"/>
                </a:lnTo>
                <a:lnTo>
                  <a:pt x="176" y="1452"/>
                </a:lnTo>
                <a:lnTo>
                  <a:pt x="135" y="1393"/>
                </a:lnTo>
                <a:lnTo>
                  <a:pt x="100" y="1331"/>
                </a:lnTo>
                <a:lnTo>
                  <a:pt x="70" y="1267"/>
                </a:lnTo>
                <a:lnTo>
                  <a:pt x="45" y="1199"/>
                </a:lnTo>
                <a:lnTo>
                  <a:pt x="25" y="1131"/>
                </a:lnTo>
                <a:lnTo>
                  <a:pt x="11" y="1061"/>
                </a:lnTo>
                <a:lnTo>
                  <a:pt x="3" y="988"/>
                </a:lnTo>
                <a:lnTo>
                  <a:pt x="0" y="916"/>
                </a:lnTo>
                <a:lnTo>
                  <a:pt x="2" y="850"/>
                </a:lnTo>
                <a:lnTo>
                  <a:pt x="9" y="783"/>
                </a:lnTo>
                <a:lnTo>
                  <a:pt x="20" y="719"/>
                </a:lnTo>
                <a:lnTo>
                  <a:pt x="36" y="657"/>
                </a:lnTo>
                <a:lnTo>
                  <a:pt x="58" y="595"/>
                </a:lnTo>
                <a:lnTo>
                  <a:pt x="82" y="535"/>
                </a:lnTo>
                <a:lnTo>
                  <a:pt x="111" y="477"/>
                </a:lnTo>
                <a:lnTo>
                  <a:pt x="144" y="421"/>
                </a:lnTo>
                <a:lnTo>
                  <a:pt x="182" y="368"/>
                </a:lnTo>
                <a:lnTo>
                  <a:pt x="224" y="316"/>
                </a:lnTo>
                <a:lnTo>
                  <a:pt x="269" y="267"/>
                </a:lnTo>
                <a:lnTo>
                  <a:pt x="318" y="222"/>
                </a:lnTo>
                <a:lnTo>
                  <a:pt x="369" y="181"/>
                </a:lnTo>
                <a:lnTo>
                  <a:pt x="423" y="144"/>
                </a:lnTo>
                <a:lnTo>
                  <a:pt x="479" y="111"/>
                </a:lnTo>
                <a:lnTo>
                  <a:pt x="538" y="81"/>
                </a:lnTo>
                <a:lnTo>
                  <a:pt x="597" y="57"/>
                </a:lnTo>
                <a:lnTo>
                  <a:pt x="659" y="36"/>
                </a:lnTo>
                <a:lnTo>
                  <a:pt x="723" y="20"/>
                </a:lnTo>
                <a:lnTo>
                  <a:pt x="787" y="9"/>
                </a:lnTo>
                <a:lnTo>
                  <a:pt x="853" y="2"/>
                </a:lnTo>
                <a:lnTo>
                  <a:pt x="9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8" name="Freeform 179"/>
          <p:cNvSpPr>
            <a:spLocks noEditPoints="1"/>
          </p:cNvSpPr>
          <p:nvPr/>
        </p:nvSpPr>
        <p:spPr bwMode="auto">
          <a:xfrm>
            <a:off x="5352165" y="3479759"/>
            <a:ext cx="542925" cy="517525"/>
          </a:xfrm>
          <a:custGeom>
            <a:avLst/>
            <a:gdLst>
              <a:gd name="T0" fmla="*/ 637 w 3420"/>
              <a:gd name="T1" fmla="*/ 3024 h 3264"/>
              <a:gd name="T2" fmla="*/ 658 w 3420"/>
              <a:gd name="T3" fmla="*/ 3064 h 3264"/>
              <a:gd name="T4" fmla="*/ 1194 w 3420"/>
              <a:gd name="T5" fmla="*/ 3073 h 3264"/>
              <a:gd name="T6" fmla="*/ 1226 w 3420"/>
              <a:gd name="T7" fmla="*/ 3052 h 3264"/>
              <a:gd name="T8" fmla="*/ 1232 w 3420"/>
              <a:gd name="T9" fmla="*/ 2149 h 3264"/>
              <a:gd name="T10" fmla="*/ 1272 w 3420"/>
              <a:gd name="T11" fmla="*/ 2053 h 3264"/>
              <a:gd name="T12" fmla="*/ 1350 w 3420"/>
              <a:gd name="T13" fmla="*/ 1987 h 3264"/>
              <a:gd name="T14" fmla="*/ 1453 w 3420"/>
              <a:gd name="T15" fmla="*/ 1961 h 3264"/>
              <a:gd name="T16" fmla="*/ 2036 w 3420"/>
              <a:gd name="T17" fmla="*/ 1972 h 3264"/>
              <a:gd name="T18" fmla="*/ 2125 w 3420"/>
              <a:gd name="T19" fmla="*/ 2027 h 3264"/>
              <a:gd name="T20" fmla="*/ 2178 w 3420"/>
              <a:gd name="T21" fmla="*/ 2115 h 3264"/>
              <a:gd name="T22" fmla="*/ 2190 w 3420"/>
              <a:gd name="T23" fmla="*/ 3038 h 3264"/>
              <a:gd name="T24" fmla="*/ 2212 w 3420"/>
              <a:gd name="T25" fmla="*/ 3069 h 3264"/>
              <a:gd name="T26" fmla="*/ 2740 w 3420"/>
              <a:gd name="T27" fmla="*/ 3070 h 3264"/>
              <a:gd name="T28" fmla="*/ 2767 w 3420"/>
              <a:gd name="T29" fmla="*/ 3034 h 3264"/>
              <a:gd name="T30" fmla="*/ 2782 w 3420"/>
              <a:gd name="T31" fmla="*/ 2962 h 3264"/>
              <a:gd name="T32" fmla="*/ 1697 w 3420"/>
              <a:gd name="T33" fmla="*/ 0 h 3264"/>
              <a:gd name="T34" fmla="*/ 1754 w 3420"/>
              <a:gd name="T35" fmla="*/ 13 h 3264"/>
              <a:gd name="T36" fmla="*/ 1778 w 3420"/>
              <a:gd name="T37" fmla="*/ 32 h 3264"/>
              <a:gd name="T38" fmla="*/ 3413 w 3420"/>
              <a:gd name="T39" fmla="*/ 1508 h 3264"/>
              <a:gd name="T40" fmla="*/ 3416 w 3420"/>
              <a:gd name="T41" fmla="*/ 1569 h 3264"/>
              <a:gd name="T42" fmla="*/ 3381 w 3420"/>
              <a:gd name="T43" fmla="*/ 1621 h 3264"/>
              <a:gd name="T44" fmla="*/ 3326 w 3420"/>
              <a:gd name="T45" fmla="*/ 1638 h 3264"/>
              <a:gd name="T46" fmla="*/ 3277 w 3420"/>
              <a:gd name="T47" fmla="*/ 1625 h 3264"/>
              <a:gd name="T48" fmla="*/ 2972 w 3420"/>
              <a:gd name="T49" fmla="*/ 2964 h 3264"/>
              <a:gd name="T50" fmla="*/ 2951 w 3420"/>
              <a:gd name="T51" fmla="*/ 3092 h 3264"/>
              <a:gd name="T52" fmla="*/ 2890 w 3420"/>
              <a:gd name="T53" fmla="*/ 3191 h 3264"/>
              <a:gd name="T54" fmla="*/ 2803 w 3420"/>
              <a:gd name="T55" fmla="*/ 3251 h 3264"/>
              <a:gd name="T56" fmla="*/ 2225 w 3420"/>
              <a:gd name="T57" fmla="*/ 3264 h 3264"/>
              <a:gd name="T58" fmla="*/ 2122 w 3420"/>
              <a:gd name="T59" fmla="*/ 3238 h 3264"/>
              <a:gd name="T60" fmla="*/ 2045 w 3420"/>
              <a:gd name="T61" fmla="*/ 3171 h 3264"/>
              <a:gd name="T62" fmla="*/ 2004 w 3420"/>
              <a:gd name="T63" fmla="*/ 3075 h 3264"/>
              <a:gd name="T64" fmla="*/ 1998 w 3420"/>
              <a:gd name="T65" fmla="*/ 2172 h 3264"/>
              <a:gd name="T66" fmla="*/ 1967 w 3420"/>
              <a:gd name="T67" fmla="*/ 2151 h 3264"/>
              <a:gd name="T68" fmla="*/ 1429 w 3420"/>
              <a:gd name="T69" fmla="*/ 2161 h 3264"/>
              <a:gd name="T70" fmla="*/ 1420 w 3420"/>
              <a:gd name="T71" fmla="*/ 3039 h 3264"/>
              <a:gd name="T72" fmla="*/ 1394 w 3420"/>
              <a:gd name="T73" fmla="*/ 3142 h 3264"/>
              <a:gd name="T74" fmla="*/ 1328 w 3420"/>
              <a:gd name="T75" fmla="*/ 3220 h 3264"/>
              <a:gd name="T76" fmla="*/ 1231 w 3420"/>
              <a:gd name="T77" fmla="*/ 3261 h 3264"/>
              <a:gd name="T78" fmla="*/ 649 w 3420"/>
              <a:gd name="T79" fmla="*/ 3261 h 3264"/>
              <a:gd name="T80" fmla="*/ 546 w 3420"/>
              <a:gd name="T81" fmla="*/ 3217 h 3264"/>
              <a:gd name="T82" fmla="*/ 475 w 3420"/>
              <a:gd name="T83" fmla="*/ 3134 h 3264"/>
              <a:gd name="T84" fmla="*/ 448 w 3420"/>
              <a:gd name="T85" fmla="*/ 3024 h 3264"/>
              <a:gd name="T86" fmla="*/ 144 w 3420"/>
              <a:gd name="T87" fmla="*/ 1615 h 3264"/>
              <a:gd name="T88" fmla="*/ 95 w 3420"/>
              <a:gd name="T89" fmla="*/ 1629 h 3264"/>
              <a:gd name="T90" fmla="*/ 39 w 3420"/>
              <a:gd name="T91" fmla="*/ 1611 h 3264"/>
              <a:gd name="T92" fmla="*/ 3 w 3420"/>
              <a:gd name="T93" fmla="*/ 1559 h 3264"/>
              <a:gd name="T94" fmla="*/ 7 w 3420"/>
              <a:gd name="T95" fmla="*/ 1498 h 3264"/>
              <a:gd name="T96" fmla="*/ 1641 w 3420"/>
              <a:gd name="T97" fmla="*/ 23 h 3264"/>
              <a:gd name="T98" fmla="*/ 1697 w 3420"/>
              <a:gd name="T99" fmla="*/ 0 h 3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20" h="3264">
                <a:moveTo>
                  <a:pt x="1705" y="221"/>
                </a:moveTo>
                <a:lnTo>
                  <a:pt x="637" y="1175"/>
                </a:lnTo>
                <a:lnTo>
                  <a:pt x="637" y="3024"/>
                </a:lnTo>
                <a:lnTo>
                  <a:pt x="639" y="3040"/>
                </a:lnTo>
                <a:lnTo>
                  <a:pt x="647" y="3053"/>
                </a:lnTo>
                <a:lnTo>
                  <a:pt x="658" y="3064"/>
                </a:lnTo>
                <a:lnTo>
                  <a:pt x="672" y="3071"/>
                </a:lnTo>
                <a:lnTo>
                  <a:pt x="686" y="3073"/>
                </a:lnTo>
                <a:lnTo>
                  <a:pt x="1194" y="3073"/>
                </a:lnTo>
                <a:lnTo>
                  <a:pt x="1207" y="3071"/>
                </a:lnTo>
                <a:lnTo>
                  <a:pt x="1219" y="3064"/>
                </a:lnTo>
                <a:lnTo>
                  <a:pt x="1226" y="3052"/>
                </a:lnTo>
                <a:lnTo>
                  <a:pt x="1229" y="3039"/>
                </a:lnTo>
                <a:lnTo>
                  <a:pt x="1229" y="2186"/>
                </a:lnTo>
                <a:lnTo>
                  <a:pt x="1232" y="2149"/>
                </a:lnTo>
                <a:lnTo>
                  <a:pt x="1241" y="2115"/>
                </a:lnTo>
                <a:lnTo>
                  <a:pt x="1254" y="2082"/>
                </a:lnTo>
                <a:lnTo>
                  <a:pt x="1272" y="2053"/>
                </a:lnTo>
                <a:lnTo>
                  <a:pt x="1294" y="2027"/>
                </a:lnTo>
                <a:lnTo>
                  <a:pt x="1320" y="2004"/>
                </a:lnTo>
                <a:lnTo>
                  <a:pt x="1350" y="1987"/>
                </a:lnTo>
                <a:lnTo>
                  <a:pt x="1383" y="1972"/>
                </a:lnTo>
                <a:lnTo>
                  <a:pt x="1417" y="1964"/>
                </a:lnTo>
                <a:lnTo>
                  <a:pt x="1453" y="1961"/>
                </a:lnTo>
                <a:lnTo>
                  <a:pt x="1966" y="1961"/>
                </a:lnTo>
                <a:lnTo>
                  <a:pt x="2002" y="1964"/>
                </a:lnTo>
                <a:lnTo>
                  <a:pt x="2036" y="1972"/>
                </a:lnTo>
                <a:lnTo>
                  <a:pt x="2069" y="1987"/>
                </a:lnTo>
                <a:lnTo>
                  <a:pt x="2099" y="2004"/>
                </a:lnTo>
                <a:lnTo>
                  <a:pt x="2125" y="2027"/>
                </a:lnTo>
                <a:lnTo>
                  <a:pt x="2147" y="2053"/>
                </a:lnTo>
                <a:lnTo>
                  <a:pt x="2165" y="2082"/>
                </a:lnTo>
                <a:lnTo>
                  <a:pt x="2178" y="2115"/>
                </a:lnTo>
                <a:lnTo>
                  <a:pt x="2188" y="2149"/>
                </a:lnTo>
                <a:lnTo>
                  <a:pt x="2190" y="2186"/>
                </a:lnTo>
                <a:lnTo>
                  <a:pt x="2190" y="3038"/>
                </a:lnTo>
                <a:lnTo>
                  <a:pt x="2193" y="3051"/>
                </a:lnTo>
                <a:lnTo>
                  <a:pt x="2200" y="3062"/>
                </a:lnTo>
                <a:lnTo>
                  <a:pt x="2212" y="3069"/>
                </a:lnTo>
                <a:lnTo>
                  <a:pt x="2225" y="3072"/>
                </a:lnTo>
                <a:lnTo>
                  <a:pt x="2733" y="3072"/>
                </a:lnTo>
                <a:lnTo>
                  <a:pt x="2740" y="3070"/>
                </a:lnTo>
                <a:lnTo>
                  <a:pt x="2749" y="3063"/>
                </a:lnTo>
                <a:lnTo>
                  <a:pt x="2759" y="3050"/>
                </a:lnTo>
                <a:lnTo>
                  <a:pt x="2767" y="3034"/>
                </a:lnTo>
                <a:lnTo>
                  <a:pt x="2774" y="3014"/>
                </a:lnTo>
                <a:lnTo>
                  <a:pt x="2780" y="2990"/>
                </a:lnTo>
                <a:lnTo>
                  <a:pt x="2782" y="2962"/>
                </a:lnTo>
                <a:lnTo>
                  <a:pt x="2782" y="1184"/>
                </a:lnTo>
                <a:lnTo>
                  <a:pt x="1705" y="221"/>
                </a:lnTo>
                <a:close/>
                <a:moveTo>
                  <a:pt x="1697" y="0"/>
                </a:moveTo>
                <a:lnTo>
                  <a:pt x="1716" y="0"/>
                </a:lnTo>
                <a:lnTo>
                  <a:pt x="1735" y="4"/>
                </a:lnTo>
                <a:lnTo>
                  <a:pt x="1754" y="13"/>
                </a:lnTo>
                <a:lnTo>
                  <a:pt x="1770" y="25"/>
                </a:lnTo>
                <a:lnTo>
                  <a:pt x="1774" y="29"/>
                </a:lnTo>
                <a:lnTo>
                  <a:pt x="1778" y="32"/>
                </a:lnTo>
                <a:lnTo>
                  <a:pt x="3388" y="1472"/>
                </a:lnTo>
                <a:lnTo>
                  <a:pt x="3402" y="1489"/>
                </a:lnTo>
                <a:lnTo>
                  <a:pt x="3413" y="1508"/>
                </a:lnTo>
                <a:lnTo>
                  <a:pt x="3418" y="1527"/>
                </a:lnTo>
                <a:lnTo>
                  <a:pt x="3420" y="1548"/>
                </a:lnTo>
                <a:lnTo>
                  <a:pt x="3416" y="1569"/>
                </a:lnTo>
                <a:lnTo>
                  <a:pt x="3409" y="1588"/>
                </a:lnTo>
                <a:lnTo>
                  <a:pt x="3396" y="1606"/>
                </a:lnTo>
                <a:lnTo>
                  <a:pt x="3381" y="1621"/>
                </a:lnTo>
                <a:lnTo>
                  <a:pt x="3364" y="1630"/>
                </a:lnTo>
                <a:lnTo>
                  <a:pt x="3345" y="1636"/>
                </a:lnTo>
                <a:lnTo>
                  <a:pt x="3326" y="1638"/>
                </a:lnTo>
                <a:lnTo>
                  <a:pt x="3309" y="1637"/>
                </a:lnTo>
                <a:lnTo>
                  <a:pt x="3293" y="1632"/>
                </a:lnTo>
                <a:lnTo>
                  <a:pt x="3277" y="1625"/>
                </a:lnTo>
                <a:lnTo>
                  <a:pt x="3262" y="1614"/>
                </a:lnTo>
                <a:lnTo>
                  <a:pt x="2972" y="1354"/>
                </a:lnTo>
                <a:lnTo>
                  <a:pt x="2972" y="2964"/>
                </a:lnTo>
                <a:lnTo>
                  <a:pt x="2970" y="3009"/>
                </a:lnTo>
                <a:lnTo>
                  <a:pt x="2962" y="3051"/>
                </a:lnTo>
                <a:lnTo>
                  <a:pt x="2951" y="3092"/>
                </a:lnTo>
                <a:lnTo>
                  <a:pt x="2934" y="3128"/>
                </a:lnTo>
                <a:lnTo>
                  <a:pt x="2914" y="3161"/>
                </a:lnTo>
                <a:lnTo>
                  <a:pt x="2890" y="3191"/>
                </a:lnTo>
                <a:lnTo>
                  <a:pt x="2865" y="3216"/>
                </a:lnTo>
                <a:lnTo>
                  <a:pt x="2834" y="3236"/>
                </a:lnTo>
                <a:lnTo>
                  <a:pt x="2803" y="3251"/>
                </a:lnTo>
                <a:lnTo>
                  <a:pt x="2769" y="3261"/>
                </a:lnTo>
                <a:lnTo>
                  <a:pt x="2733" y="3264"/>
                </a:lnTo>
                <a:lnTo>
                  <a:pt x="2225" y="3264"/>
                </a:lnTo>
                <a:lnTo>
                  <a:pt x="2189" y="3261"/>
                </a:lnTo>
                <a:lnTo>
                  <a:pt x="2155" y="3252"/>
                </a:lnTo>
                <a:lnTo>
                  <a:pt x="2122" y="3238"/>
                </a:lnTo>
                <a:lnTo>
                  <a:pt x="2093" y="3220"/>
                </a:lnTo>
                <a:lnTo>
                  <a:pt x="2067" y="3197"/>
                </a:lnTo>
                <a:lnTo>
                  <a:pt x="2045" y="3171"/>
                </a:lnTo>
                <a:lnTo>
                  <a:pt x="2026" y="3142"/>
                </a:lnTo>
                <a:lnTo>
                  <a:pt x="2013" y="3110"/>
                </a:lnTo>
                <a:lnTo>
                  <a:pt x="2004" y="3075"/>
                </a:lnTo>
                <a:lnTo>
                  <a:pt x="2001" y="3039"/>
                </a:lnTo>
                <a:lnTo>
                  <a:pt x="2001" y="2186"/>
                </a:lnTo>
                <a:lnTo>
                  <a:pt x="1998" y="2172"/>
                </a:lnTo>
                <a:lnTo>
                  <a:pt x="1991" y="2161"/>
                </a:lnTo>
                <a:lnTo>
                  <a:pt x="1980" y="2153"/>
                </a:lnTo>
                <a:lnTo>
                  <a:pt x="1967" y="2151"/>
                </a:lnTo>
                <a:lnTo>
                  <a:pt x="1454" y="2151"/>
                </a:lnTo>
                <a:lnTo>
                  <a:pt x="1441" y="2153"/>
                </a:lnTo>
                <a:lnTo>
                  <a:pt x="1429" y="2161"/>
                </a:lnTo>
                <a:lnTo>
                  <a:pt x="1422" y="2172"/>
                </a:lnTo>
                <a:lnTo>
                  <a:pt x="1420" y="2186"/>
                </a:lnTo>
                <a:lnTo>
                  <a:pt x="1420" y="3039"/>
                </a:lnTo>
                <a:lnTo>
                  <a:pt x="1417" y="3075"/>
                </a:lnTo>
                <a:lnTo>
                  <a:pt x="1408" y="3110"/>
                </a:lnTo>
                <a:lnTo>
                  <a:pt x="1394" y="3142"/>
                </a:lnTo>
                <a:lnTo>
                  <a:pt x="1376" y="3171"/>
                </a:lnTo>
                <a:lnTo>
                  <a:pt x="1353" y="3197"/>
                </a:lnTo>
                <a:lnTo>
                  <a:pt x="1328" y="3220"/>
                </a:lnTo>
                <a:lnTo>
                  <a:pt x="1299" y="3238"/>
                </a:lnTo>
                <a:lnTo>
                  <a:pt x="1265" y="3252"/>
                </a:lnTo>
                <a:lnTo>
                  <a:pt x="1231" y="3261"/>
                </a:lnTo>
                <a:lnTo>
                  <a:pt x="1195" y="3264"/>
                </a:lnTo>
                <a:lnTo>
                  <a:pt x="687" y="3264"/>
                </a:lnTo>
                <a:lnTo>
                  <a:pt x="649" y="3261"/>
                </a:lnTo>
                <a:lnTo>
                  <a:pt x="611" y="3251"/>
                </a:lnTo>
                <a:lnTo>
                  <a:pt x="577" y="3237"/>
                </a:lnTo>
                <a:lnTo>
                  <a:pt x="546" y="3217"/>
                </a:lnTo>
                <a:lnTo>
                  <a:pt x="518" y="3193"/>
                </a:lnTo>
                <a:lnTo>
                  <a:pt x="494" y="3165"/>
                </a:lnTo>
                <a:lnTo>
                  <a:pt x="475" y="3134"/>
                </a:lnTo>
                <a:lnTo>
                  <a:pt x="460" y="3100"/>
                </a:lnTo>
                <a:lnTo>
                  <a:pt x="451" y="3063"/>
                </a:lnTo>
                <a:lnTo>
                  <a:pt x="448" y="3024"/>
                </a:lnTo>
                <a:lnTo>
                  <a:pt x="448" y="1346"/>
                </a:lnTo>
                <a:lnTo>
                  <a:pt x="159" y="1605"/>
                </a:lnTo>
                <a:lnTo>
                  <a:pt x="144" y="1615"/>
                </a:lnTo>
                <a:lnTo>
                  <a:pt x="129" y="1623"/>
                </a:lnTo>
                <a:lnTo>
                  <a:pt x="112" y="1628"/>
                </a:lnTo>
                <a:lnTo>
                  <a:pt x="95" y="1629"/>
                </a:lnTo>
                <a:lnTo>
                  <a:pt x="76" y="1627"/>
                </a:lnTo>
                <a:lnTo>
                  <a:pt x="57" y="1621"/>
                </a:lnTo>
                <a:lnTo>
                  <a:pt x="39" y="1611"/>
                </a:lnTo>
                <a:lnTo>
                  <a:pt x="24" y="1598"/>
                </a:lnTo>
                <a:lnTo>
                  <a:pt x="11" y="1579"/>
                </a:lnTo>
                <a:lnTo>
                  <a:pt x="3" y="1559"/>
                </a:lnTo>
                <a:lnTo>
                  <a:pt x="0" y="1539"/>
                </a:lnTo>
                <a:lnTo>
                  <a:pt x="1" y="1518"/>
                </a:lnTo>
                <a:lnTo>
                  <a:pt x="7" y="1498"/>
                </a:lnTo>
                <a:lnTo>
                  <a:pt x="17" y="1480"/>
                </a:lnTo>
                <a:lnTo>
                  <a:pt x="32" y="1463"/>
                </a:lnTo>
                <a:lnTo>
                  <a:pt x="1641" y="23"/>
                </a:lnTo>
                <a:lnTo>
                  <a:pt x="1658" y="12"/>
                </a:lnTo>
                <a:lnTo>
                  <a:pt x="1677" y="3"/>
                </a:lnTo>
                <a:lnTo>
                  <a:pt x="16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184"/>
          <p:cNvSpPr>
            <a:spLocks noEditPoints="1"/>
          </p:cNvSpPr>
          <p:nvPr/>
        </p:nvSpPr>
        <p:spPr bwMode="auto">
          <a:xfrm>
            <a:off x="4428577" y="3471027"/>
            <a:ext cx="519113" cy="534988"/>
          </a:xfrm>
          <a:custGeom>
            <a:avLst/>
            <a:gdLst>
              <a:gd name="T0" fmla="*/ 189 w 3269"/>
              <a:gd name="T1" fmla="*/ 1902 h 3367"/>
              <a:gd name="T2" fmla="*/ 293 w 3269"/>
              <a:gd name="T3" fmla="*/ 3150 h 3367"/>
              <a:gd name="T4" fmla="*/ 822 w 3269"/>
              <a:gd name="T5" fmla="*/ 3070 h 3367"/>
              <a:gd name="T6" fmla="*/ 745 w 3269"/>
              <a:gd name="T7" fmla="*/ 1802 h 3367"/>
              <a:gd name="T8" fmla="*/ 1767 w 3269"/>
              <a:gd name="T9" fmla="*/ 301 h 3367"/>
              <a:gd name="T10" fmla="*/ 1763 w 3269"/>
              <a:gd name="T11" fmla="*/ 459 h 3367"/>
              <a:gd name="T12" fmla="*/ 1662 w 3269"/>
              <a:gd name="T13" fmla="*/ 709 h 3367"/>
              <a:gd name="T14" fmla="*/ 1472 w 3269"/>
              <a:gd name="T15" fmla="*/ 1107 h 3367"/>
              <a:gd name="T16" fmla="*/ 1229 w 3269"/>
              <a:gd name="T17" fmla="*/ 1478 h 3367"/>
              <a:gd name="T18" fmla="*/ 1025 w 3269"/>
              <a:gd name="T19" fmla="*/ 1741 h 3367"/>
              <a:gd name="T20" fmla="*/ 1012 w 3269"/>
              <a:gd name="T21" fmla="*/ 3078 h 3367"/>
              <a:gd name="T22" fmla="*/ 1160 w 3269"/>
              <a:gd name="T23" fmla="*/ 3127 h 3367"/>
              <a:gd name="T24" fmla="*/ 1537 w 3269"/>
              <a:gd name="T25" fmla="*/ 3158 h 3367"/>
              <a:gd name="T26" fmla="*/ 2003 w 3269"/>
              <a:gd name="T27" fmla="*/ 3167 h 3367"/>
              <a:gd name="T28" fmla="*/ 2516 w 3269"/>
              <a:gd name="T29" fmla="*/ 3152 h 3367"/>
              <a:gd name="T30" fmla="*/ 2827 w 3269"/>
              <a:gd name="T31" fmla="*/ 2972 h 3367"/>
              <a:gd name="T32" fmla="*/ 2849 w 3269"/>
              <a:gd name="T33" fmla="*/ 2801 h 3367"/>
              <a:gd name="T34" fmla="*/ 2879 w 3269"/>
              <a:gd name="T35" fmla="*/ 2683 h 3367"/>
              <a:gd name="T36" fmla="*/ 3008 w 3269"/>
              <a:gd name="T37" fmla="*/ 2414 h 3367"/>
              <a:gd name="T38" fmla="*/ 2969 w 3269"/>
              <a:gd name="T39" fmla="*/ 2303 h 3367"/>
              <a:gd name="T40" fmla="*/ 3067 w 3269"/>
              <a:gd name="T41" fmla="*/ 2093 h 3367"/>
              <a:gd name="T42" fmla="*/ 3034 w 3269"/>
              <a:gd name="T43" fmla="*/ 1892 h 3367"/>
              <a:gd name="T44" fmla="*/ 2969 w 3269"/>
              <a:gd name="T45" fmla="*/ 1795 h 3367"/>
              <a:gd name="T46" fmla="*/ 3011 w 3269"/>
              <a:gd name="T47" fmla="*/ 1668 h 3367"/>
              <a:gd name="T48" fmla="*/ 2960 w 3269"/>
              <a:gd name="T49" fmla="*/ 1473 h 3367"/>
              <a:gd name="T50" fmla="*/ 2668 w 3269"/>
              <a:gd name="T51" fmla="*/ 1388 h 3367"/>
              <a:gd name="T52" fmla="*/ 2301 w 3269"/>
              <a:gd name="T53" fmla="*/ 1412 h 3367"/>
              <a:gd name="T54" fmla="*/ 2049 w 3269"/>
              <a:gd name="T55" fmla="*/ 1462 h 3367"/>
              <a:gd name="T56" fmla="*/ 1895 w 3269"/>
              <a:gd name="T57" fmla="*/ 1362 h 3367"/>
              <a:gd name="T58" fmla="*/ 1901 w 3269"/>
              <a:gd name="T59" fmla="*/ 1047 h 3367"/>
              <a:gd name="T60" fmla="*/ 2028 w 3269"/>
              <a:gd name="T61" fmla="*/ 562 h 3367"/>
              <a:gd name="T62" fmla="*/ 1961 w 3269"/>
              <a:gd name="T63" fmla="*/ 260 h 3367"/>
              <a:gd name="T64" fmla="*/ 1796 w 3269"/>
              <a:gd name="T65" fmla="*/ 190 h 3367"/>
              <a:gd name="T66" fmla="*/ 1918 w 3269"/>
              <a:gd name="T67" fmla="*/ 22 h 3367"/>
              <a:gd name="T68" fmla="*/ 2162 w 3269"/>
              <a:gd name="T69" fmla="*/ 214 h 3367"/>
              <a:gd name="T70" fmla="*/ 2208 w 3269"/>
              <a:gd name="T71" fmla="*/ 645 h 3367"/>
              <a:gd name="T72" fmla="*/ 2088 w 3269"/>
              <a:gd name="T73" fmla="*/ 1090 h 3367"/>
              <a:gd name="T74" fmla="*/ 2066 w 3269"/>
              <a:gd name="T75" fmla="*/ 1266 h 3367"/>
              <a:gd name="T76" fmla="*/ 2254 w 3269"/>
              <a:gd name="T77" fmla="*/ 1229 h 3367"/>
              <a:gd name="T78" fmla="*/ 2600 w 3269"/>
              <a:gd name="T79" fmla="*/ 1197 h 3367"/>
              <a:gd name="T80" fmla="*/ 3052 w 3269"/>
              <a:gd name="T81" fmla="*/ 1305 h 3367"/>
              <a:gd name="T82" fmla="*/ 3209 w 3269"/>
              <a:gd name="T83" fmla="*/ 1577 h 3367"/>
              <a:gd name="T84" fmla="*/ 3213 w 3269"/>
              <a:gd name="T85" fmla="*/ 1819 h 3367"/>
              <a:gd name="T86" fmla="*/ 3247 w 3269"/>
              <a:gd name="T87" fmla="*/ 2153 h 3367"/>
              <a:gd name="T88" fmla="*/ 3200 w 3269"/>
              <a:gd name="T89" fmla="*/ 2461 h 3367"/>
              <a:gd name="T90" fmla="*/ 3079 w 3269"/>
              <a:gd name="T91" fmla="*/ 2757 h 3367"/>
              <a:gd name="T92" fmla="*/ 2993 w 3269"/>
              <a:gd name="T93" fmla="*/ 3066 h 3367"/>
              <a:gd name="T94" fmla="*/ 2677 w 3269"/>
              <a:gd name="T95" fmla="*/ 3304 h 3367"/>
              <a:gd name="T96" fmla="*/ 2154 w 3269"/>
              <a:gd name="T97" fmla="*/ 3366 h 3367"/>
              <a:gd name="T98" fmla="*/ 1572 w 3269"/>
              <a:gd name="T99" fmla="*/ 3350 h 3367"/>
              <a:gd name="T100" fmla="*/ 1156 w 3269"/>
              <a:gd name="T101" fmla="*/ 3318 h 3367"/>
              <a:gd name="T102" fmla="*/ 828 w 3269"/>
              <a:gd name="T103" fmla="*/ 3320 h 3367"/>
              <a:gd name="T104" fmla="*/ 133 w 3269"/>
              <a:gd name="T105" fmla="*/ 3293 h 3367"/>
              <a:gd name="T106" fmla="*/ 0 w 3269"/>
              <a:gd name="T107" fmla="*/ 1902 h 3367"/>
              <a:gd name="T108" fmla="*/ 169 w 3269"/>
              <a:gd name="T109" fmla="*/ 1637 h 3367"/>
              <a:gd name="T110" fmla="*/ 860 w 3269"/>
              <a:gd name="T111" fmla="*/ 1645 h 3367"/>
              <a:gd name="T112" fmla="*/ 1010 w 3269"/>
              <a:gd name="T113" fmla="*/ 1428 h 3367"/>
              <a:gd name="T114" fmla="*/ 1280 w 3269"/>
              <a:gd name="T115" fmla="*/ 1063 h 3367"/>
              <a:gd name="T116" fmla="*/ 1509 w 3269"/>
              <a:gd name="T117" fmla="*/ 584 h 3367"/>
              <a:gd name="T118" fmla="*/ 1577 w 3269"/>
              <a:gd name="T119" fmla="*/ 286 h 3367"/>
              <a:gd name="T120" fmla="*/ 1665 w 3269"/>
              <a:gd name="T121" fmla="*/ 40 h 3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9" h="3367">
                <a:moveTo>
                  <a:pt x="293" y="1799"/>
                </a:moveTo>
                <a:lnTo>
                  <a:pt x="269" y="1802"/>
                </a:lnTo>
                <a:lnTo>
                  <a:pt x="248" y="1809"/>
                </a:lnTo>
                <a:lnTo>
                  <a:pt x="228" y="1821"/>
                </a:lnTo>
                <a:lnTo>
                  <a:pt x="212" y="1838"/>
                </a:lnTo>
                <a:lnTo>
                  <a:pt x="200" y="1856"/>
                </a:lnTo>
                <a:lnTo>
                  <a:pt x="192" y="1879"/>
                </a:lnTo>
                <a:lnTo>
                  <a:pt x="189" y="1902"/>
                </a:lnTo>
                <a:lnTo>
                  <a:pt x="189" y="3047"/>
                </a:lnTo>
                <a:lnTo>
                  <a:pt x="192" y="3070"/>
                </a:lnTo>
                <a:lnTo>
                  <a:pt x="200" y="3092"/>
                </a:lnTo>
                <a:lnTo>
                  <a:pt x="212" y="3111"/>
                </a:lnTo>
                <a:lnTo>
                  <a:pt x="228" y="3127"/>
                </a:lnTo>
                <a:lnTo>
                  <a:pt x="247" y="3139"/>
                </a:lnTo>
                <a:lnTo>
                  <a:pt x="268" y="3147"/>
                </a:lnTo>
                <a:lnTo>
                  <a:pt x="293" y="3150"/>
                </a:lnTo>
                <a:lnTo>
                  <a:pt x="293" y="3149"/>
                </a:lnTo>
                <a:lnTo>
                  <a:pt x="721" y="3149"/>
                </a:lnTo>
                <a:lnTo>
                  <a:pt x="745" y="3147"/>
                </a:lnTo>
                <a:lnTo>
                  <a:pt x="766" y="3138"/>
                </a:lnTo>
                <a:lnTo>
                  <a:pt x="786" y="3126"/>
                </a:lnTo>
                <a:lnTo>
                  <a:pt x="801" y="3111"/>
                </a:lnTo>
                <a:lnTo>
                  <a:pt x="813" y="3091"/>
                </a:lnTo>
                <a:lnTo>
                  <a:pt x="822" y="3070"/>
                </a:lnTo>
                <a:lnTo>
                  <a:pt x="824" y="3046"/>
                </a:lnTo>
                <a:lnTo>
                  <a:pt x="824" y="1902"/>
                </a:lnTo>
                <a:lnTo>
                  <a:pt x="822" y="1879"/>
                </a:lnTo>
                <a:lnTo>
                  <a:pt x="813" y="1857"/>
                </a:lnTo>
                <a:lnTo>
                  <a:pt x="801" y="1838"/>
                </a:lnTo>
                <a:lnTo>
                  <a:pt x="786" y="1822"/>
                </a:lnTo>
                <a:lnTo>
                  <a:pt x="766" y="1810"/>
                </a:lnTo>
                <a:lnTo>
                  <a:pt x="745" y="1802"/>
                </a:lnTo>
                <a:lnTo>
                  <a:pt x="721" y="1799"/>
                </a:lnTo>
                <a:lnTo>
                  <a:pt x="293" y="1799"/>
                </a:lnTo>
                <a:close/>
                <a:moveTo>
                  <a:pt x="1782" y="189"/>
                </a:moveTo>
                <a:lnTo>
                  <a:pt x="1777" y="203"/>
                </a:lnTo>
                <a:lnTo>
                  <a:pt x="1772" y="221"/>
                </a:lnTo>
                <a:lnTo>
                  <a:pt x="1769" y="245"/>
                </a:lnTo>
                <a:lnTo>
                  <a:pt x="1767" y="272"/>
                </a:lnTo>
                <a:lnTo>
                  <a:pt x="1767" y="301"/>
                </a:lnTo>
                <a:lnTo>
                  <a:pt x="1768" y="332"/>
                </a:lnTo>
                <a:lnTo>
                  <a:pt x="1770" y="363"/>
                </a:lnTo>
                <a:lnTo>
                  <a:pt x="1773" y="392"/>
                </a:lnTo>
                <a:lnTo>
                  <a:pt x="1775" y="409"/>
                </a:lnTo>
                <a:lnTo>
                  <a:pt x="1773" y="425"/>
                </a:lnTo>
                <a:lnTo>
                  <a:pt x="1769" y="439"/>
                </a:lnTo>
                <a:lnTo>
                  <a:pt x="1767" y="447"/>
                </a:lnTo>
                <a:lnTo>
                  <a:pt x="1763" y="459"/>
                </a:lnTo>
                <a:lnTo>
                  <a:pt x="1756" y="475"/>
                </a:lnTo>
                <a:lnTo>
                  <a:pt x="1748" y="498"/>
                </a:lnTo>
                <a:lnTo>
                  <a:pt x="1737" y="523"/>
                </a:lnTo>
                <a:lnTo>
                  <a:pt x="1726" y="554"/>
                </a:lnTo>
                <a:lnTo>
                  <a:pt x="1712" y="588"/>
                </a:lnTo>
                <a:lnTo>
                  <a:pt x="1697" y="626"/>
                </a:lnTo>
                <a:lnTo>
                  <a:pt x="1680" y="666"/>
                </a:lnTo>
                <a:lnTo>
                  <a:pt x="1662" y="709"/>
                </a:lnTo>
                <a:lnTo>
                  <a:pt x="1642" y="754"/>
                </a:lnTo>
                <a:lnTo>
                  <a:pt x="1622" y="801"/>
                </a:lnTo>
                <a:lnTo>
                  <a:pt x="1599" y="850"/>
                </a:lnTo>
                <a:lnTo>
                  <a:pt x="1576" y="900"/>
                </a:lnTo>
                <a:lnTo>
                  <a:pt x="1551" y="952"/>
                </a:lnTo>
                <a:lnTo>
                  <a:pt x="1526" y="1004"/>
                </a:lnTo>
                <a:lnTo>
                  <a:pt x="1499" y="1056"/>
                </a:lnTo>
                <a:lnTo>
                  <a:pt x="1472" y="1107"/>
                </a:lnTo>
                <a:lnTo>
                  <a:pt x="1444" y="1159"/>
                </a:lnTo>
                <a:lnTo>
                  <a:pt x="1415" y="1210"/>
                </a:lnTo>
                <a:lnTo>
                  <a:pt x="1385" y="1259"/>
                </a:lnTo>
                <a:lnTo>
                  <a:pt x="1355" y="1307"/>
                </a:lnTo>
                <a:lnTo>
                  <a:pt x="1324" y="1353"/>
                </a:lnTo>
                <a:lnTo>
                  <a:pt x="1292" y="1397"/>
                </a:lnTo>
                <a:lnTo>
                  <a:pt x="1261" y="1439"/>
                </a:lnTo>
                <a:lnTo>
                  <a:pt x="1229" y="1478"/>
                </a:lnTo>
                <a:lnTo>
                  <a:pt x="1196" y="1513"/>
                </a:lnTo>
                <a:lnTo>
                  <a:pt x="1164" y="1545"/>
                </a:lnTo>
                <a:lnTo>
                  <a:pt x="1132" y="1573"/>
                </a:lnTo>
                <a:lnTo>
                  <a:pt x="1102" y="1607"/>
                </a:lnTo>
                <a:lnTo>
                  <a:pt x="1077" y="1642"/>
                </a:lnTo>
                <a:lnTo>
                  <a:pt x="1057" y="1676"/>
                </a:lnTo>
                <a:lnTo>
                  <a:pt x="1040" y="1710"/>
                </a:lnTo>
                <a:lnTo>
                  <a:pt x="1025" y="1741"/>
                </a:lnTo>
                <a:lnTo>
                  <a:pt x="1015" y="1769"/>
                </a:lnTo>
                <a:lnTo>
                  <a:pt x="1007" y="1795"/>
                </a:lnTo>
                <a:lnTo>
                  <a:pt x="1001" y="1814"/>
                </a:lnTo>
                <a:lnTo>
                  <a:pt x="1008" y="1843"/>
                </a:lnTo>
                <a:lnTo>
                  <a:pt x="1012" y="1871"/>
                </a:lnTo>
                <a:lnTo>
                  <a:pt x="1014" y="1902"/>
                </a:lnTo>
                <a:lnTo>
                  <a:pt x="1014" y="3047"/>
                </a:lnTo>
                <a:lnTo>
                  <a:pt x="1012" y="3078"/>
                </a:lnTo>
                <a:lnTo>
                  <a:pt x="1008" y="3109"/>
                </a:lnTo>
                <a:lnTo>
                  <a:pt x="1078" y="3117"/>
                </a:lnTo>
                <a:lnTo>
                  <a:pt x="1079" y="3117"/>
                </a:lnTo>
                <a:lnTo>
                  <a:pt x="1084" y="3118"/>
                </a:lnTo>
                <a:lnTo>
                  <a:pt x="1094" y="3119"/>
                </a:lnTo>
                <a:lnTo>
                  <a:pt x="1110" y="3121"/>
                </a:lnTo>
                <a:lnTo>
                  <a:pt x="1133" y="3124"/>
                </a:lnTo>
                <a:lnTo>
                  <a:pt x="1160" y="3127"/>
                </a:lnTo>
                <a:lnTo>
                  <a:pt x="1193" y="3130"/>
                </a:lnTo>
                <a:lnTo>
                  <a:pt x="1231" y="3134"/>
                </a:lnTo>
                <a:lnTo>
                  <a:pt x="1273" y="3138"/>
                </a:lnTo>
                <a:lnTo>
                  <a:pt x="1319" y="3142"/>
                </a:lnTo>
                <a:lnTo>
                  <a:pt x="1369" y="3147"/>
                </a:lnTo>
                <a:lnTo>
                  <a:pt x="1422" y="3151"/>
                </a:lnTo>
                <a:lnTo>
                  <a:pt x="1477" y="3154"/>
                </a:lnTo>
                <a:lnTo>
                  <a:pt x="1537" y="3158"/>
                </a:lnTo>
                <a:lnTo>
                  <a:pt x="1598" y="3161"/>
                </a:lnTo>
                <a:lnTo>
                  <a:pt x="1661" y="3164"/>
                </a:lnTo>
                <a:lnTo>
                  <a:pt x="1725" y="3166"/>
                </a:lnTo>
                <a:lnTo>
                  <a:pt x="1792" y="3167"/>
                </a:lnTo>
                <a:lnTo>
                  <a:pt x="1858" y="3168"/>
                </a:lnTo>
                <a:lnTo>
                  <a:pt x="1926" y="3168"/>
                </a:lnTo>
                <a:lnTo>
                  <a:pt x="1994" y="3167"/>
                </a:lnTo>
                <a:lnTo>
                  <a:pt x="2003" y="3167"/>
                </a:lnTo>
                <a:lnTo>
                  <a:pt x="2081" y="3172"/>
                </a:lnTo>
                <a:lnTo>
                  <a:pt x="2156" y="3176"/>
                </a:lnTo>
                <a:lnTo>
                  <a:pt x="2225" y="3177"/>
                </a:lnTo>
                <a:lnTo>
                  <a:pt x="2292" y="3176"/>
                </a:lnTo>
                <a:lnTo>
                  <a:pt x="2354" y="3173"/>
                </a:lnTo>
                <a:lnTo>
                  <a:pt x="2413" y="3168"/>
                </a:lnTo>
                <a:lnTo>
                  <a:pt x="2467" y="3161"/>
                </a:lnTo>
                <a:lnTo>
                  <a:pt x="2516" y="3152"/>
                </a:lnTo>
                <a:lnTo>
                  <a:pt x="2573" y="3137"/>
                </a:lnTo>
                <a:lnTo>
                  <a:pt x="2625" y="3121"/>
                </a:lnTo>
                <a:lnTo>
                  <a:pt x="2672" y="3103"/>
                </a:lnTo>
                <a:lnTo>
                  <a:pt x="2713" y="3081"/>
                </a:lnTo>
                <a:lnTo>
                  <a:pt x="2750" y="3057"/>
                </a:lnTo>
                <a:lnTo>
                  <a:pt x="2781" y="3032"/>
                </a:lnTo>
                <a:lnTo>
                  <a:pt x="2807" y="3003"/>
                </a:lnTo>
                <a:lnTo>
                  <a:pt x="2827" y="2972"/>
                </a:lnTo>
                <a:lnTo>
                  <a:pt x="2840" y="2947"/>
                </a:lnTo>
                <a:lnTo>
                  <a:pt x="2848" y="2920"/>
                </a:lnTo>
                <a:lnTo>
                  <a:pt x="2854" y="2895"/>
                </a:lnTo>
                <a:lnTo>
                  <a:pt x="2856" y="2871"/>
                </a:lnTo>
                <a:lnTo>
                  <a:pt x="2856" y="2850"/>
                </a:lnTo>
                <a:lnTo>
                  <a:pt x="2854" y="2830"/>
                </a:lnTo>
                <a:lnTo>
                  <a:pt x="2852" y="2814"/>
                </a:lnTo>
                <a:lnTo>
                  <a:pt x="2849" y="2801"/>
                </a:lnTo>
                <a:lnTo>
                  <a:pt x="2847" y="2794"/>
                </a:lnTo>
                <a:lnTo>
                  <a:pt x="2846" y="2791"/>
                </a:lnTo>
                <a:lnTo>
                  <a:pt x="2841" y="2772"/>
                </a:lnTo>
                <a:lnTo>
                  <a:pt x="2841" y="2751"/>
                </a:lnTo>
                <a:lnTo>
                  <a:pt x="2844" y="2732"/>
                </a:lnTo>
                <a:lnTo>
                  <a:pt x="2853" y="2713"/>
                </a:lnTo>
                <a:lnTo>
                  <a:pt x="2864" y="2697"/>
                </a:lnTo>
                <a:lnTo>
                  <a:pt x="2879" y="2683"/>
                </a:lnTo>
                <a:lnTo>
                  <a:pt x="2915" y="2652"/>
                </a:lnTo>
                <a:lnTo>
                  <a:pt x="2947" y="2620"/>
                </a:lnTo>
                <a:lnTo>
                  <a:pt x="2971" y="2586"/>
                </a:lnTo>
                <a:lnTo>
                  <a:pt x="2990" y="2551"/>
                </a:lnTo>
                <a:lnTo>
                  <a:pt x="3003" y="2516"/>
                </a:lnTo>
                <a:lnTo>
                  <a:pt x="3010" y="2478"/>
                </a:lnTo>
                <a:lnTo>
                  <a:pt x="3011" y="2439"/>
                </a:lnTo>
                <a:lnTo>
                  <a:pt x="3008" y="2414"/>
                </a:lnTo>
                <a:lnTo>
                  <a:pt x="3004" y="2393"/>
                </a:lnTo>
                <a:lnTo>
                  <a:pt x="2999" y="2372"/>
                </a:lnTo>
                <a:lnTo>
                  <a:pt x="2994" y="2355"/>
                </a:lnTo>
                <a:lnTo>
                  <a:pt x="2988" y="2342"/>
                </a:lnTo>
                <a:lnTo>
                  <a:pt x="2984" y="2330"/>
                </a:lnTo>
                <a:lnTo>
                  <a:pt x="2979" y="2324"/>
                </a:lnTo>
                <a:lnTo>
                  <a:pt x="2978" y="2321"/>
                </a:lnTo>
                <a:lnTo>
                  <a:pt x="2969" y="2303"/>
                </a:lnTo>
                <a:lnTo>
                  <a:pt x="2965" y="2282"/>
                </a:lnTo>
                <a:lnTo>
                  <a:pt x="2965" y="2262"/>
                </a:lnTo>
                <a:lnTo>
                  <a:pt x="2970" y="2242"/>
                </a:lnTo>
                <a:lnTo>
                  <a:pt x="2978" y="2224"/>
                </a:lnTo>
                <a:lnTo>
                  <a:pt x="2991" y="2206"/>
                </a:lnTo>
                <a:lnTo>
                  <a:pt x="3024" y="2168"/>
                </a:lnTo>
                <a:lnTo>
                  <a:pt x="3049" y="2131"/>
                </a:lnTo>
                <a:lnTo>
                  <a:pt x="3067" y="2093"/>
                </a:lnTo>
                <a:lnTo>
                  <a:pt x="3077" y="2055"/>
                </a:lnTo>
                <a:lnTo>
                  <a:pt x="3079" y="2017"/>
                </a:lnTo>
                <a:lnTo>
                  <a:pt x="3077" y="1991"/>
                </a:lnTo>
                <a:lnTo>
                  <a:pt x="3072" y="1968"/>
                </a:lnTo>
                <a:lnTo>
                  <a:pt x="3063" y="1946"/>
                </a:lnTo>
                <a:lnTo>
                  <a:pt x="3054" y="1926"/>
                </a:lnTo>
                <a:lnTo>
                  <a:pt x="3044" y="1908"/>
                </a:lnTo>
                <a:lnTo>
                  <a:pt x="3034" y="1892"/>
                </a:lnTo>
                <a:lnTo>
                  <a:pt x="3023" y="1879"/>
                </a:lnTo>
                <a:lnTo>
                  <a:pt x="3015" y="1867"/>
                </a:lnTo>
                <a:lnTo>
                  <a:pt x="3008" y="1859"/>
                </a:lnTo>
                <a:lnTo>
                  <a:pt x="3003" y="1854"/>
                </a:lnTo>
                <a:lnTo>
                  <a:pt x="3001" y="1853"/>
                </a:lnTo>
                <a:lnTo>
                  <a:pt x="2986" y="1836"/>
                </a:lnTo>
                <a:lnTo>
                  <a:pt x="2975" y="1815"/>
                </a:lnTo>
                <a:lnTo>
                  <a:pt x="2969" y="1795"/>
                </a:lnTo>
                <a:lnTo>
                  <a:pt x="2969" y="1772"/>
                </a:lnTo>
                <a:lnTo>
                  <a:pt x="2974" y="1751"/>
                </a:lnTo>
                <a:lnTo>
                  <a:pt x="2985" y="1730"/>
                </a:lnTo>
                <a:lnTo>
                  <a:pt x="2988" y="1725"/>
                </a:lnTo>
                <a:lnTo>
                  <a:pt x="2993" y="1715"/>
                </a:lnTo>
                <a:lnTo>
                  <a:pt x="2999" y="1702"/>
                </a:lnTo>
                <a:lnTo>
                  <a:pt x="3005" y="1685"/>
                </a:lnTo>
                <a:lnTo>
                  <a:pt x="3011" y="1668"/>
                </a:lnTo>
                <a:lnTo>
                  <a:pt x="3016" y="1646"/>
                </a:lnTo>
                <a:lnTo>
                  <a:pt x="3019" y="1624"/>
                </a:lnTo>
                <a:lnTo>
                  <a:pt x="3020" y="1599"/>
                </a:lnTo>
                <a:lnTo>
                  <a:pt x="3018" y="1574"/>
                </a:lnTo>
                <a:lnTo>
                  <a:pt x="3011" y="1549"/>
                </a:lnTo>
                <a:lnTo>
                  <a:pt x="3000" y="1523"/>
                </a:lnTo>
                <a:lnTo>
                  <a:pt x="2984" y="1498"/>
                </a:lnTo>
                <a:lnTo>
                  <a:pt x="2960" y="1473"/>
                </a:lnTo>
                <a:lnTo>
                  <a:pt x="2935" y="1453"/>
                </a:lnTo>
                <a:lnTo>
                  <a:pt x="2907" y="1437"/>
                </a:lnTo>
                <a:lnTo>
                  <a:pt x="2874" y="1424"/>
                </a:lnTo>
                <a:lnTo>
                  <a:pt x="2838" y="1413"/>
                </a:lnTo>
                <a:lnTo>
                  <a:pt x="2799" y="1403"/>
                </a:lnTo>
                <a:lnTo>
                  <a:pt x="2757" y="1396"/>
                </a:lnTo>
                <a:lnTo>
                  <a:pt x="2713" y="1391"/>
                </a:lnTo>
                <a:lnTo>
                  <a:pt x="2668" y="1388"/>
                </a:lnTo>
                <a:lnTo>
                  <a:pt x="2622" y="1386"/>
                </a:lnTo>
                <a:lnTo>
                  <a:pt x="2575" y="1386"/>
                </a:lnTo>
                <a:lnTo>
                  <a:pt x="2527" y="1388"/>
                </a:lnTo>
                <a:lnTo>
                  <a:pt x="2480" y="1390"/>
                </a:lnTo>
                <a:lnTo>
                  <a:pt x="2433" y="1394"/>
                </a:lnTo>
                <a:lnTo>
                  <a:pt x="2388" y="1399"/>
                </a:lnTo>
                <a:lnTo>
                  <a:pt x="2343" y="1405"/>
                </a:lnTo>
                <a:lnTo>
                  <a:pt x="2301" y="1412"/>
                </a:lnTo>
                <a:lnTo>
                  <a:pt x="2260" y="1419"/>
                </a:lnTo>
                <a:lnTo>
                  <a:pt x="2223" y="1427"/>
                </a:lnTo>
                <a:lnTo>
                  <a:pt x="2218" y="1428"/>
                </a:lnTo>
                <a:lnTo>
                  <a:pt x="2214" y="1429"/>
                </a:lnTo>
                <a:lnTo>
                  <a:pt x="2155" y="1439"/>
                </a:lnTo>
                <a:lnTo>
                  <a:pt x="2091" y="1453"/>
                </a:lnTo>
                <a:lnTo>
                  <a:pt x="2071" y="1459"/>
                </a:lnTo>
                <a:lnTo>
                  <a:pt x="2049" y="1462"/>
                </a:lnTo>
                <a:lnTo>
                  <a:pt x="2027" y="1463"/>
                </a:lnTo>
                <a:lnTo>
                  <a:pt x="2004" y="1460"/>
                </a:lnTo>
                <a:lnTo>
                  <a:pt x="1981" y="1452"/>
                </a:lnTo>
                <a:lnTo>
                  <a:pt x="1959" y="1441"/>
                </a:lnTo>
                <a:lnTo>
                  <a:pt x="1938" y="1426"/>
                </a:lnTo>
                <a:lnTo>
                  <a:pt x="1920" y="1407"/>
                </a:lnTo>
                <a:lnTo>
                  <a:pt x="1906" y="1387"/>
                </a:lnTo>
                <a:lnTo>
                  <a:pt x="1895" y="1362"/>
                </a:lnTo>
                <a:lnTo>
                  <a:pt x="1886" y="1336"/>
                </a:lnTo>
                <a:lnTo>
                  <a:pt x="1880" y="1305"/>
                </a:lnTo>
                <a:lnTo>
                  <a:pt x="1875" y="1271"/>
                </a:lnTo>
                <a:lnTo>
                  <a:pt x="1875" y="1234"/>
                </a:lnTo>
                <a:lnTo>
                  <a:pt x="1877" y="1193"/>
                </a:lnTo>
                <a:lnTo>
                  <a:pt x="1883" y="1148"/>
                </a:lnTo>
                <a:lnTo>
                  <a:pt x="1891" y="1100"/>
                </a:lnTo>
                <a:lnTo>
                  <a:pt x="1901" y="1047"/>
                </a:lnTo>
                <a:lnTo>
                  <a:pt x="1914" y="991"/>
                </a:lnTo>
                <a:lnTo>
                  <a:pt x="1931" y="930"/>
                </a:lnTo>
                <a:lnTo>
                  <a:pt x="1950" y="865"/>
                </a:lnTo>
                <a:lnTo>
                  <a:pt x="1973" y="796"/>
                </a:lnTo>
                <a:lnTo>
                  <a:pt x="1992" y="732"/>
                </a:lnTo>
                <a:lnTo>
                  <a:pt x="2007" y="673"/>
                </a:lnTo>
                <a:lnTo>
                  <a:pt x="2020" y="617"/>
                </a:lnTo>
                <a:lnTo>
                  <a:pt x="2028" y="562"/>
                </a:lnTo>
                <a:lnTo>
                  <a:pt x="2032" y="512"/>
                </a:lnTo>
                <a:lnTo>
                  <a:pt x="2033" y="465"/>
                </a:lnTo>
                <a:lnTo>
                  <a:pt x="2030" y="422"/>
                </a:lnTo>
                <a:lnTo>
                  <a:pt x="2023" y="382"/>
                </a:lnTo>
                <a:lnTo>
                  <a:pt x="2013" y="345"/>
                </a:lnTo>
                <a:lnTo>
                  <a:pt x="1999" y="312"/>
                </a:lnTo>
                <a:lnTo>
                  <a:pt x="1981" y="284"/>
                </a:lnTo>
                <a:lnTo>
                  <a:pt x="1961" y="260"/>
                </a:lnTo>
                <a:lnTo>
                  <a:pt x="1941" y="242"/>
                </a:lnTo>
                <a:lnTo>
                  <a:pt x="1918" y="226"/>
                </a:lnTo>
                <a:lnTo>
                  <a:pt x="1896" y="214"/>
                </a:lnTo>
                <a:lnTo>
                  <a:pt x="1873" y="205"/>
                </a:lnTo>
                <a:lnTo>
                  <a:pt x="1851" y="198"/>
                </a:lnTo>
                <a:lnTo>
                  <a:pt x="1830" y="194"/>
                </a:lnTo>
                <a:lnTo>
                  <a:pt x="1812" y="191"/>
                </a:lnTo>
                <a:lnTo>
                  <a:pt x="1796" y="190"/>
                </a:lnTo>
                <a:lnTo>
                  <a:pt x="1782" y="189"/>
                </a:lnTo>
                <a:close/>
                <a:moveTo>
                  <a:pt x="1778" y="0"/>
                </a:moveTo>
                <a:lnTo>
                  <a:pt x="1793" y="0"/>
                </a:lnTo>
                <a:lnTo>
                  <a:pt x="1812" y="1"/>
                </a:lnTo>
                <a:lnTo>
                  <a:pt x="1835" y="3"/>
                </a:lnTo>
                <a:lnTo>
                  <a:pt x="1860" y="7"/>
                </a:lnTo>
                <a:lnTo>
                  <a:pt x="1888" y="13"/>
                </a:lnTo>
                <a:lnTo>
                  <a:pt x="1918" y="22"/>
                </a:lnTo>
                <a:lnTo>
                  <a:pt x="1949" y="32"/>
                </a:lnTo>
                <a:lnTo>
                  <a:pt x="1982" y="46"/>
                </a:lnTo>
                <a:lnTo>
                  <a:pt x="2015" y="64"/>
                </a:lnTo>
                <a:lnTo>
                  <a:pt x="2046" y="84"/>
                </a:lnTo>
                <a:lnTo>
                  <a:pt x="2078" y="110"/>
                </a:lnTo>
                <a:lnTo>
                  <a:pt x="2108" y="139"/>
                </a:lnTo>
                <a:lnTo>
                  <a:pt x="2136" y="174"/>
                </a:lnTo>
                <a:lnTo>
                  <a:pt x="2162" y="214"/>
                </a:lnTo>
                <a:lnTo>
                  <a:pt x="2182" y="257"/>
                </a:lnTo>
                <a:lnTo>
                  <a:pt x="2200" y="303"/>
                </a:lnTo>
                <a:lnTo>
                  <a:pt x="2212" y="352"/>
                </a:lnTo>
                <a:lnTo>
                  <a:pt x="2220" y="405"/>
                </a:lnTo>
                <a:lnTo>
                  <a:pt x="2223" y="460"/>
                </a:lnTo>
                <a:lnTo>
                  <a:pt x="2223" y="519"/>
                </a:lnTo>
                <a:lnTo>
                  <a:pt x="2218" y="581"/>
                </a:lnTo>
                <a:lnTo>
                  <a:pt x="2208" y="645"/>
                </a:lnTo>
                <a:lnTo>
                  <a:pt x="2195" y="713"/>
                </a:lnTo>
                <a:lnTo>
                  <a:pt x="2176" y="784"/>
                </a:lnTo>
                <a:lnTo>
                  <a:pt x="2154" y="856"/>
                </a:lnTo>
                <a:lnTo>
                  <a:pt x="2136" y="913"/>
                </a:lnTo>
                <a:lnTo>
                  <a:pt x="2121" y="964"/>
                </a:lnTo>
                <a:lnTo>
                  <a:pt x="2108" y="1010"/>
                </a:lnTo>
                <a:lnTo>
                  <a:pt x="2097" y="1052"/>
                </a:lnTo>
                <a:lnTo>
                  <a:pt x="2088" y="1090"/>
                </a:lnTo>
                <a:lnTo>
                  <a:pt x="2081" y="1124"/>
                </a:lnTo>
                <a:lnTo>
                  <a:pt x="2075" y="1153"/>
                </a:lnTo>
                <a:lnTo>
                  <a:pt x="2071" y="1180"/>
                </a:lnTo>
                <a:lnTo>
                  <a:pt x="2069" y="1204"/>
                </a:lnTo>
                <a:lnTo>
                  <a:pt x="2067" y="1223"/>
                </a:lnTo>
                <a:lnTo>
                  <a:pt x="2066" y="1240"/>
                </a:lnTo>
                <a:lnTo>
                  <a:pt x="2066" y="1255"/>
                </a:lnTo>
                <a:lnTo>
                  <a:pt x="2066" y="1266"/>
                </a:lnTo>
                <a:lnTo>
                  <a:pt x="2122" y="1254"/>
                </a:lnTo>
                <a:lnTo>
                  <a:pt x="2176" y="1244"/>
                </a:lnTo>
                <a:lnTo>
                  <a:pt x="2177" y="1244"/>
                </a:lnTo>
                <a:lnTo>
                  <a:pt x="2182" y="1243"/>
                </a:lnTo>
                <a:lnTo>
                  <a:pt x="2193" y="1240"/>
                </a:lnTo>
                <a:lnTo>
                  <a:pt x="2208" y="1237"/>
                </a:lnTo>
                <a:lnTo>
                  <a:pt x="2228" y="1233"/>
                </a:lnTo>
                <a:lnTo>
                  <a:pt x="2254" y="1229"/>
                </a:lnTo>
                <a:lnTo>
                  <a:pt x="2284" y="1224"/>
                </a:lnTo>
                <a:lnTo>
                  <a:pt x="2316" y="1219"/>
                </a:lnTo>
                <a:lnTo>
                  <a:pt x="2353" y="1214"/>
                </a:lnTo>
                <a:lnTo>
                  <a:pt x="2392" y="1210"/>
                </a:lnTo>
                <a:lnTo>
                  <a:pt x="2434" y="1206"/>
                </a:lnTo>
                <a:lnTo>
                  <a:pt x="2478" y="1202"/>
                </a:lnTo>
                <a:lnTo>
                  <a:pt x="2523" y="1199"/>
                </a:lnTo>
                <a:lnTo>
                  <a:pt x="2600" y="1197"/>
                </a:lnTo>
                <a:lnTo>
                  <a:pt x="2672" y="1198"/>
                </a:lnTo>
                <a:lnTo>
                  <a:pt x="2740" y="1204"/>
                </a:lnTo>
                <a:lnTo>
                  <a:pt x="2803" y="1212"/>
                </a:lnTo>
                <a:lnTo>
                  <a:pt x="2863" y="1224"/>
                </a:lnTo>
                <a:lnTo>
                  <a:pt x="2917" y="1239"/>
                </a:lnTo>
                <a:lnTo>
                  <a:pt x="2967" y="1258"/>
                </a:lnTo>
                <a:lnTo>
                  <a:pt x="3012" y="1279"/>
                </a:lnTo>
                <a:lnTo>
                  <a:pt x="3052" y="1305"/>
                </a:lnTo>
                <a:lnTo>
                  <a:pt x="3088" y="1335"/>
                </a:lnTo>
                <a:lnTo>
                  <a:pt x="3121" y="1367"/>
                </a:lnTo>
                <a:lnTo>
                  <a:pt x="3147" y="1401"/>
                </a:lnTo>
                <a:lnTo>
                  <a:pt x="3169" y="1436"/>
                </a:lnTo>
                <a:lnTo>
                  <a:pt x="3185" y="1471"/>
                </a:lnTo>
                <a:lnTo>
                  <a:pt x="3197" y="1507"/>
                </a:lnTo>
                <a:lnTo>
                  <a:pt x="3205" y="1543"/>
                </a:lnTo>
                <a:lnTo>
                  <a:pt x="3209" y="1577"/>
                </a:lnTo>
                <a:lnTo>
                  <a:pt x="3210" y="1612"/>
                </a:lnTo>
                <a:lnTo>
                  <a:pt x="3208" y="1646"/>
                </a:lnTo>
                <a:lnTo>
                  <a:pt x="3203" y="1679"/>
                </a:lnTo>
                <a:lnTo>
                  <a:pt x="3196" y="1711"/>
                </a:lnTo>
                <a:lnTo>
                  <a:pt x="3187" y="1740"/>
                </a:lnTo>
                <a:lnTo>
                  <a:pt x="3178" y="1767"/>
                </a:lnTo>
                <a:lnTo>
                  <a:pt x="3195" y="1791"/>
                </a:lnTo>
                <a:lnTo>
                  <a:pt x="3213" y="1819"/>
                </a:lnTo>
                <a:lnTo>
                  <a:pt x="3229" y="1851"/>
                </a:lnTo>
                <a:lnTo>
                  <a:pt x="3243" y="1886"/>
                </a:lnTo>
                <a:lnTo>
                  <a:pt x="3256" y="1924"/>
                </a:lnTo>
                <a:lnTo>
                  <a:pt x="3265" y="1966"/>
                </a:lnTo>
                <a:lnTo>
                  <a:pt x="3269" y="2010"/>
                </a:lnTo>
                <a:lnTo>
                  <a:pt x="3268" y="2058"/>
                </a:lnTo>
                <a:lnTo>
                  <a:pt x="3261" y="2106"/>
                </a:lnTo>
                <a:lnTo>
                  <a:pt x="3247" y="2153"/>
                </a:lnTo>
                <a:lnTo>
                  <a:pt x="3228" y="2199"/>
                </a:lnTo>
                <a:lnTo>
                  <a:pt x="3202" y="2244"/>
                </a:lnTo>
                <a:lnTo>
                  <a:pt x="3171" y="2289"/>
                </a:lnTo>
                <a:lnTo>
                  <a:pt x="3181" y="2318"/>
                </a:lnTo>
                <a:lnTo>
                  <a:pt x="3189" y="2352"/>
                </a:lnTo>
                <a:lnTo>
                  <a:pt x="3196" y="2390"/>
                </a:lnTo>
                <a:lnTo>
                  <a:pt x="3200" y="2431"/>
                </a:lnTo>
                <a:lnTo>
                  <a:pt x="3200" y="2461"/>
                </a:lnTo>
                <a:lnTo>
                  <a:pt x="3198" y="2494"/>
                </a:lnTo>
                <a:lnTo>
                  <a:pt x="3194" y="2529"/>
                </a:lnTo>
                <a:lnTo>
                  <a:pt x="3186" y="2566"/>
                </a:lnTo>
                <a:lnTo>
                  <a:pt x="3175" y="2603"/>
                </a:lnTo>
                <a:lnTo>
                  <a:pt x="3158" y="2642"/>
                </a:lnTo>
                <a:lnTo>
                  <a:pt x="3138" y="2680"/>
                </a:lnTo>
                <a:lnTo>
                  <a:pt x="3111" y="2718"/>
                </a:lnTo>
                <a:lnTo>
                  <a:pt x="3079" y="2757"/>
                </a:lnTo>
                <a:lnTo>
                  <a:pt x="3041" y="2796"/>
                </a:lnTo>
                <a:lnTo>
                  <a:pt x="3044" y="2826"/>
                </a:lnTo>
                <a:lnTo>
                  <a:pt x="3045" y="2860"/>
                </a:lnTo>
                <a:lnTo>
                  <a:pt x="3044" y="2897"/>
                </a:lnTo>
                <a:lnTo>
                  <a:pt x="3038" y="2937"/>
                </a:lnTo>
                <a:lnTo>
                  <a:pt x="3029" y="2979"/>
                </a:lnTo>
                <a:lnTo>
                  <a:pt x="3013" y="3022"/>
                </a:lnTo>
                <a:lnTo>
                  <a:pt x="2993" y="3066"/>
                </a:lnTo>
                <a:lnTo>
                  <a:pt x="2968" y="3105"/>
                </a:lnTo>
                <a:lnTo>
                  <a:pt x="2940" y="3141"/>
                </a:lnTo>
                <a:lnTo>
                  <a:pt x="2906" y="3175"/>
                </a:lnTo>
                <a:lnTo>
                  <a:pt x="2869" y="3206"/>
                </a:lnTo>
                <a:lnTo>
                  <a:pt x="2827" y="3235"/>
                </a:lnTo>
                <a:lnTo>
                  <a:pt x="2781" y="3261"/>
                </a:lnTo>
                <a:lnTo>
                  <a:pt x="2731" y="3284"/>
                </a:lnTo>
                <a:lnTo>
                  <a:pt x="2677" y="3304"/>
                </a:lnTo>
                <a:lnTo>
                  <a:pt x="2618" y="3323"/>
                </a:lnTo>
                <a:lnTo>
                  <a:pt x="2556" y="3338"/>
                </a:lnTo>
                <a:lnTo>
                  <a:pt x="2499" y="3348"/>
                </a:lnTo>
                <a:lnTo>
                  <a:pt x="2437" y="3357"/>
                </a:lnTo>
                <a:lnTo>
                  <a:pt x="2372" y="3363"/>
                </a:lnTo>
                <a:lnTo>
                  <a:pt x="2302" y="3366"/>
                </a:lnTo>
                <a:lnTo>
                  <a:pt x="2228" y="3367"/>
                </a:lnTo>
                <a:lnTo>
                  <a:pt x="2154" y="3366"/>
                </a:lnTo>
                <a:lnTo>
                  <a:pt x="2075" y="3363"/>
                </a:lnTo>
                <a:lnTo>
                  <a:pt x="1993" y="3358"/>
                </a:lnTo>
                <a:lnTo>
                  <a:pt x="1920" y="3359"/>
                </a:lnTo>
                <a:lnTo>
                  <a:pt x="1848" y="3359"/>
                </a:lnTo>
                <a:lnTo>
                  <a:pt x="1776" y="3358"/>
                </a:lnTo>
                <a:lnTo>
                  <a:pt x="1707" y="3356"/>
                </a:lnTo>
                <a:lnTo>
                  <a:pt x="1638" y="3353"/>
                </a:lnTo>
                <a:lnTo>
                  <a:pt x="1572" y="3350"/>
                </a:lnTo>
                <a:lnTo>
                  <a:pt x="1508" y="3346"/>
                </a:lnTo>
                <a:lnTo>
                  <a:pt x="1447" y="3342"/>
                </a:lnTo>
                <a:lnTo>
                  <a:pt x="1388" y="3338"/>
                </a:lnTo>
                <a:lnTo>
                  <a:pt x="1333" y="3334"/>
                </a:lnTo>
                <a:lnTo>
                  <a:pt x="1282" y="3330"/>
                </a:lnTo>
                <a:lnTo>
                  <a:pt x="1236" y="3326"/>
                </a:lnTo>
                <a:lnTo>
                  <a:pt x="1193" y="3322"/>
                </a:lnTo>
                <a:lnTo>
                  <a:pt x="1156" y="3318"/>
                </a:lnTo>
                <a:lnTo>
                  <a:pt x="1124" y="3315"/>
                </a:lnTo>
                <a:lnTo>
                  <a:pt x="1098" y="3311"/>
                </a:lnTo>
                <a:lnTo>
                  <a:pt x="1077" y="3308"/>
                </a:lnTo>
                <a:lnTo>
                  <a:pt x="1063" y="3307"/>
                </a:lnTo>
                <a:lnTo>
                  <a:pt x="1055" y="3306"/>
                </a:lnTo>
                <a:lnTo>
                  <a:pt x="890" y="3286"/>
                </a:lnTo>
                <a:lnTo>
                  <a:pt x="860" y="3304"/>
                </a:lnTo>
                <a:lnTo>
                  <a:pt x="828" y="3320"/>
                </a:lnTo>
                <a:lnTo>
                  <a:pt x="794" y="3331"/>
                </a:lnTo>
                <a:lnTo>
                  <a:pt x="758" y="3337"/>
                </a:lnTo>
                <a:lnTo>
                  <a:pt x="721" y="3340"/>
                </a:lnTo>
                <a:lnTo>
                  <a:pt x="293" y="3340"/>
                </a:lnTo>
                <a:lnTo>
                  <a:pt x="249" y="3337"/>
                </a:lnTo>
                <a:lnTo>
                  <a:pt x="208" y="3328"/>
                </a:lnTo>
                <a:lnTo>
                  <a:pt x="169" y="3312"/>
                </a:lnTo>
                <a:lnTo>
                  <a:pt x="133" y="3293"/>
                </a:lnTo>
                <a:lnTo>
                  <a:pt x="100" y="3268"/>
                </a:lnTo>
                <a:lnTo>
                  <a:pt x="72" y="3239"/>
                </a:lnTo>
                <a:lnTo>
                  <a:pt x="47" y="3206"/>
                </a:lnTo>
                <a:lnTo>
                  <a:pt x="27" y="3170"/>
                </a:lnTo>
                <a:lnTo>
                  <a:pt x="12" y="3131"/>
                </a:lnTo>
                <a:lnTo>
                  <a:pt x="3" y="3090"/>
                </a:lnTo>
                <a:lnTo>
                  <a:pt x="0" y="3047"/>
                </a:lnTo>
                <a:lnTo>
                  <a:pt x="0" y="1902"/>
                </a:lnTo>
                <a:lnTo>
                  <a:pt x="3" y="1859"/>
                </a:lnTo>
                <a:lnTo>
                  <a:pt x="12" y="1818"/>
                </a:lnTo>
                <a:lnTo>
                  <a:pt x="27" y="1779"/>
                </a:lnTo>
                <a:lnTo>
                  <a:pt x="47" y="1743"/>
                </a:lnTo>
                <a:lnTo>
                  <a:pt x="72" y="1711"/>
                </a:lnTo>
                <a:lnTo>
                  <a:pt x="100" y="1682"/>
                </a:lnTo>
                <a:lnTo>
                  <a:pt x="133" y="1657"/>
                </a:lnTo>
                <a:lnTo>
                  <a:pt x="169" y="1637"/>
                </a:lnTo>
                <a:lnTo>
                  <a:pt x="208" y="1622"/>
                </a:lnTo>
                <a:lnTo>
                  <a:pt x="249" y="1613"/>
                </a:lnTo>
                <a:lnTo>
                  <a:pt x="293" y="1609"/>
                </a:lnTo>
                <a:lnTo>
                  <a:pt x="721" y="1609"/>
                </a:lnTo>
                <a:lnTo>
                  <a:pt x="758" y="1612"/>
                </a:lnTo>
                <a:lnTo>
                  <a:pt x="794" y="1618"/>
                </a:lnTo>
                <a:lnTo>
                  <a:pt x="829" y="1630"/>
                </a:lnTo>
                <a:lnTo>
                  <a:pt x="860" y="1645"/>
                </a:lnTo>
                <a:lnTo>
                  <a:pt x="880" y="1605"/>
                </a:lnTo>
                <a:lnTo>
                  <a:pt x="903" y="1564"/>
                </a:lnTo>
                <a:lnTo>
                  <a:pt x="930" y="1521"/>
                </a:lnTo>
                <a:lnTo>
                  <a:pt x="962" y="1479"/>
                </a:lnTo>
                <a:lnTo>
                  <a:pt x="999" y="1438"/>
                </a:lnTo>
                <a:lnTo>
                  <a:pt x="1002" y="1434"/>
                </a:lnTo>
                <a:lnTo>
                  <a:pt x="1006" y="1431"/>
                </a:lnTo>
                <a:lnTo>
                  <a:pt x="1010" y="1428"/>
                </a:lnTo>
                <a:lnTo>
                  <a:pt x="1043" y="1399"/>
                </a:lnTo>
                <a:lnTo>
                  <a:pt x="1076" y="1364"/>
                </a:lnTo>
                <a:lnTo>
                  <a:pt x="1111" y="1324"/>
                </a:lnTo>
                <a:lnTo>
                  <a:pt x="1145" y="1279"/>
                </a:lnTo>
                <a:lnTo>
                  <a:pt x="1179" y="1230"/>
                </a:lnTo>
                <a:lnTo>
                  <a:pt x="1213" y="1178"/>
                </a:lnTo>
                <a:lnTo>
                  <a:pt x="1246" y="1122"/>
                </a:lnTo>
                <a:lnTo>
                  <a:pt x="1280" y="1063"/>
                </a:lnTo>
                <a:lnTo>
                  <a:pt x="1313" y="1004"/>
                </a:lnTo>
                <a:lnTo>
                  <a:pt x="1344" y="942"/>
                </a:lnTo>
                <a:lnTo>
                  <a:pt x="1375" y="881"/>
                </a:lnTo>
                <a:lnTo>
                  <a:pt x="1405" y="819"/>
                </a:lnTo>
                <a:lnTo>
                  <a:pt x="1432" y="758"/>
                </a:lnTo>
                <a:lnTo>
                  <a:pt x="1460" y="698"/>
                </a:lnTo>
                <a:lnTo>
                  <a:pt x="1486" y="640"/>
                </a:lnTo>
                <a:lnTo>
                  <a:pt x="1509" y="584"/>
                </a:lnTo>
                <a:lnTo>
                  <a:pt x="1531" y="532"/>
                </a:lnTo>
                <a:lnTo>
                  <a:pt x="1550" y="483"/>
                </a:lnTo>
                <a:lnTo>
                  <a:pt x="1567" y="437"/>
                </a:lnTo>
                <a:lnTo>
                  <a:pt x="1583" y="398"/>
                </a:lnTo>
                <a:lnTo>
                  <a:pt x="1581" y="375"/>
                </a:lnTo>
                <a:lnTo>
                  <a:pt x="1578" y="347"/>
                </a:lnTo>
                <a:lnTo>
                  <a:pt x="1577" y="318"/>
                </a:lnTo>
                <a:lnTo>
                  <a:pt x="1577" y="286"/>
                </a:lnTo>
                <a:lnTo>
                  <a:pt x="1578" y="252"/>
                </a:lnTo>
                <a:lnTo>
                  <a:pt x="1582" y="217"/>
                </a:lnTo>
                <a:lnTo>
                  <a:pt x="1587" y="183"/>
                </a:lnTo>
                <a:lnTo>
                  <a:pt x="1596" y="150"/>
                </a:lnTo>
                <a:lnTo>
                  <a:pt x="1607" y="118"/>
                </a:lnTo>
                <a:lnTo>
                  <a:pt x="1623" y="88"/>
                </a:lnTo>
                <a:lnTo>
                  <a:pt x="1642" y="62"/>
                </a:lnTo>
                <a:lnTo>
                  <a:pt x="1665" y="40"/>
                </a:lnTo>
                <a:lnTo>
                  <a:pt x="1689" y="23"/>
                </a:lnTo>
                <a:lnTo>
                  <a:pt x="1717" y="10"/>
                </a:lnTo>
                <a:lnTo>
                  <a:pt x="1747" y="2"/>
                </a:lnTo>
                <a:lnTo>
                  <a:pt x="17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8" name="Group 237"/>
          <p:cNvGrpSpPr/>
          <p:nvPr/>
        </p:nvGrpSpPr>
        <p:grpSpPr>
          <a:xfrm>
            <a:off x="3483558" y="3487696"/>
            <a:ext cx="538163" cy="501651"/>
            <a:chOff x="3479800" y="3486150"/>
            <a:chExt cx="538163" cy="5016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6" name="Freeform 189"/>
            <p:cNvSpPr>
              <a:spLocks/>
            </p:cNvSpPr>
            <p:nvPr/>
          </p:nvSpPr>
          <p:spPr bwMode="auto">
            <a:xfrm>
              <a:off x="3479800" y="3678238"/>
              <a:ext cx="333375" cy="309563"/>
            </a:xfrm>
            <a:custGeom>
              <a:avLst/>
              <a:gdLst>
                <a:gd name="T0" fmla="*/ 1097 w 2098"/>
                <a:gd name="T1" fmla="*/ 13 h 1954"/>
                <a:gd name="T2" fmla="*/ 1136 w 2098"/>
                <a:gd name="T3" fmla="*/ 63 h 1954"/>
                <a:gd name="T4" fmla="*/ 1136 w 2098"/>
                <a:gd name="T5" fmla="*/ 125 h 1954"/>
                <a:gd name="T6" fmla="*/ 306 w 2098"/>
                <a:gd name="T7" fmla="*/ 969 h 1954"/>
                <a:gd name="T8" fmla="*/ 228 w 2098"/>
                <a:gd name="T9" fmla="*/ 1079 h 1954"/>
                <a:gd name="T10" fmla="*/ 193 w 2098"/>
                <a:gd name="T11" fmla="*/ 1205 h 1954"/>
                <a:gd name="T12" fmla="*/ 200 w 2098"/>
                <a:gd name="T13" fmla="*/ 1334 h 1954"/>
                <a:gd name="T14" fmla="*/ 249 w 2098"/>
                <a:gd name="T15" fmla="*/ 1455 h 1954"/>
                <a:gd name="T16" fmla="*/ 428 w 2098"/>
                <a:gd name="T17" fmla="*/ 1649 h 1954"/>
                <a:gd name="T18" fmla="*/ 538 w 2098"/>
                <a:gd name="T19" fmla="*/ 1726 h 1954"/>
                <a:gd name="T20" fmla="*/ 664 w 2098"/>
                <a:gd name="T21" fmla="*/ 1761 h 1954"/>
                <a:gd name="T22" fmla="*/ 792 w 2098"/>
                <a:gd name="T23" fmla="*/ 1754 h 1954"/>
                <a:gd name="T24" fmla="*/ 914 w 2098"/>
                <a:gd name="T25" fmla="*/ 1705 h 1954"/>
                <a:gd name="T26" fmla="*/ 1794 w 2098"/>
                <a:gd name="T27" fmla="*/ 840 h 1954"/>
                <a:gd name="T28" fmla="*/ 1871 w 2098"/>
                <a:gd name="T29" fmla="*/ 730 h 1954"/>
                <a:gd name="T30" fmla="*/ 1907 w 2098"/>
                <a:gd name="T31" fmla="*/ 605 h 1954"/>
                <a:gd name="T32" fmla="*/ 1900 w 2098"/>
                <a:gd name="T33" fmla="*/ 476 h 1954"/>
                <a:gd name="T34" fmla="*/ 1850 w 2098"/>
                <a:gd name="T35" fmla="*/ 354 h 1954"/>
                <a:gd name="T36" fmla="*/ 1780 w 2098"/>
                <a:gd name="T37" fmla="*/ 266 h 1954"/>
                <a:gd name="T38" fmla="*/ 1766 w 2098"/>
                <a:gd name="T39" fmla="*/ 205 h 1954"/>
                <a:gd name="T40" fmla="*/ 1794 w 2098"/>
                <a:gd name="T41" fmla="*/ 148 h 1954"/>
                <a:gd name="T42" fmla="*/ 1850 w 2098"/>
                <a:gd name="T43" fmla="*/ 122 h 1954"/>
                <a:gd name="T44" fmla="*/ 1911 w 2098"/>
                <a:gd name="T45" fmla="*/ 135 h 1954"/>
                <a:gd name="T46" fmla="*/ 1999 w 2098"/>
                <a:gd name="T47" fmla="*/ 234 h 1954"/>
                <a:gd name="T48" fmla="*/ 2070 w 2098"/>
                <a:gd name="T49" fmla="*/ 379 h 1954"/>
                <a:gd name="T50" fmla="*/ 2098 w 2098"/>
                <a:gd name="T51" fmla="*/ 536 h 1954"/>
                <a:gd name="T52" fmla="*/ 2084 w 2098"/>
                <a:gd name="T53" fmla="*/ 693 h 1954"/>
                <a:gd name="T54" fmla="*/ 2028 w 2098"/>
                <a:gd name="T55" fmla="*/ 843 h 1954"/>
                <a:gd name="T56" fmla="*/ 1928 w 2098"/>
                <a:gd name="T57" fmla="*/ 974 h 1954"/>
                <a:gd name="T58" fmla="*/ 1039 w 2098"/>
                <a:gd name="T59" fmla="*/ 1850 h 1954"/>
                <a:gd name="T60" fmla="*/ 903 w 2098"/>
                <a:gd name="T61" fmla="*/ 1920 h 1954"/>
                <a:gd name="T62" fmla="*/ 756 w 2098"/>
                <a:gd name="T63" fmla="*/ 1952 h 1954"/>
                <a:gd name="T64" fmla="*/ 607 w 2098"/>
                <a:gd name="T65" fmla="*/ 1944 h 1954"/>
                <a:gd name="T66" fmla="*/ 463 w 2098"/>
                <a:gd name="T67" fmla="*/ 1900 h 1954"/>
                <a:gd name="T68" fmla="*/ 333 w 2098"/>
                <a:gd name="T69" fmla="*/ 1819 h 1954"/>
                <a:gd name="T70" fmla="*/ 132 w 2098"/>
                <a:gd name="T71" fmla="*/ 1618 h 1954"/>
                <a:gd name="T72" fmla="*/ 44 w 2098"/>
                <a:gd name="T73" fmla="*/ 1472 h 1954"/>
                <a:gd name="T74" fmla="*/ 3 w 2098"/>
                <a:gd name="T75" fmla="*/ 1306 h 1954"/>
                <a:gd name="T76" fmla="*/ 11 w 2098"/>
                <a:gd name="T77" fmla="*/ 1133 h 1954"/>
                <a:gd name="T78" fmla="*/ 69 w 2098"/>
                <a:gd name="T79" fmla="*/ 973 h 1954"/>
                <a:gd name="T80" fmla="*/ 171 w 2098"/>
                <a:gd name="T81" fmla="*/ 835 h 1954"/>
                <a:gd name="T82" fmla="*/ 1016 w 2098"/>
                <a:gd name="T83" fmla="*/ 4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954">
                  <a:moveTo>
                    <a:pt x="1057" y="0"/>
                  </a:moveTo>
                  <a:lnTo>
                    <a:pt x="1078" y="4"/>
                  </a:lnTo>
                  <a:lnTo>
                    <a:pt x="1097" y="13"/>
                  </a:lnTo>
                  <a:lnTo>
                    <a:pt x="1114" y="27"/>
                  </a:lnTo>
                  <a:lnTo>
                    <a:pt x="1128" y="44"/>
                  </a:lnTo>
                  <a:lnTo>
                    <a:pt x="1136" y="63"/>
                  </a:lnTo>
                  <a:lnTo>
                    <a:pt x="1142" y="83"/>
                  </a:lnTo>
                  <a:lnTo>
                    <a:pt x="1142" y="104"/>
                  </a:lnTo>
                  <a:lnTo>
                    <a:pt x="1136" y="125"/>
                  </a:lnTo>
                  <a:lnTo>
                    <a:pt x="1128" y="144"/>
                  </a:lnTo>
                  <a:lnTo>
                    <a:pt x="1114" y="161"/>
                  </a:lnTo>
                  <a:lnTo>
                    <a:pt x="306" y="969"/>
                  </a:lnTo>
                  <a:lnTo>
                    <a:pt x="275" y="1003"/>
                  </a:lnTo>
                  <a:lnTo>
                    <a:pt x="249" y="1040"/>
                  </a:lnTo>
                  <a:lnTo>
                    <a:pt x="228" y="1079"/>
                  </a:lnTo>
                  <a:lnTo>
                    <a:pt x="211" y="1120"/>
                  </a:lnTo>
                  <a:lnTo>
                    <a:pt x="200" y="1162"/>
                  </a:lnTo>
                  <a:lnTo>
                    <a:pt x="193" y="1205"/>
                  </a:lnTo>
                  <a:lnTo>
                    <a:pt x="191" y="1248"/>
                  </a:lnTo>
                  <a:lnTo>
                    <a:pt x="193" y="1292"/>
                  </a:lnTo>
                  <a:lnTo>
                    <a:pt x="200" y="1334"/>
                  </a:lnTo>
                  <a:lnTo>
                    <a:pt x="211" y="1376"/>
                  </a:lnTo>
                  <a:lnTo>
                    <a:pt x="228" y="1416"/>
                  </a:lnTo>
                  <a:lnTo>
                    <a:pt x="249" y="1455"/>
                  </a:lnTo>
                  <a:lnTo>
                    <a:pt x="275" y="1492"/>
                  </a:lnTo>
                  <a:lnTo>
                    <a:pt x="306" y="1527"/>
                  </a:lnTo>
                  <a:lnTo>
                    <a:pt x="428" y="1649"/>
                  </a:lnTo>
                  <a:lnTo>
                    <a:pt x="462" y="1679"/>
                  </a:lnTo>
                  <a:lnTo>
                    <a:pt x="499" y="1705"/>
                  </a:lnTo>
                  <a:lnTo>
                    <a:pt x="538" y="1726"/>
                  </a:lnTo>
                  <a:lnTo>
                    <a:pt x="578" y="1743"/>
                  </a:lnTo>
                  <a:lnTo>
                    <a:pt x="620" y="1754"/>
                  </a:lnTo>
                  <a:lnTo>
                    <a:pt x="664" y="1761"/>
                  </a:lnTo>
                  <a:lnTo>
                    <a:pt x="707" y="1764"/>
                  </a:lnTo>
                  <a:lnTo>
                    <a:pt x="750" y="1761"/>
                  </a:lnTo>
                  <a:lnTo>
                    <a:pt x="792" y="1754"/>
                  </a:lnTo>
                  <a:lnTo>
                    <a:pt x="835" y="1743"/>
                  </a:lnTo>
                  <a:lnTo>
                    <a:pt x="875" y="1726"/>
                  </a:lnTo>
                  <a:lnTo>
                    <a:pt x="914" y="1705"/>
                  </a:lnTo>
                  <a:lnTo>
                    <a:pt x="951" y="1679"/>
                  </a:lnTo>
                  <a:lnTo>
                    <a:pt x="985" y="1649"/>
                  </a:lnTo>
                  <a:lnTo>
                    <a:pt x="1794" y="840"/>
                  </a:lnTo>
                  <a:lnTo>
                    <a:pt x="1825" y="806"/>
                  </a:lnTo>
                  <a:lnTo>
                    <a:pt x="1850" y="769"/>
                  </a:lnTo>
                  <a:lnTo>
                    <a:pt x="1871" y="730"/>
                  </a:lnTo>
                  <a:lnTo>
                    <a:pt x="1888" y="689"/>
                  </a:lnTo>
                  <a:lnTo>
                    <a:pt x="1900" y="648"/>
                  </a:lnTo>
                  <a:lnTo>
                    <a:pt x="1907" y="605"/>
                  </a:lnTo>
                  <a:lnTo>
                    <a:pt x="1909" y="561"/>
                  </a:lnTo>
                  <a:lnTo>
                    <a:pt x="1907" y="518"/>
                  </a:lnTo>
                  <a:lnTo>
                    <a:pt x="1900" y="476"/>
                  </a:lnTo>
                  <a:lnTo>
                    <a:pt x="1888" y="434"/>
                  </a:lnTo>
                  <a:lnTo>
                    <a:pt x="1871" y="393"/>
                  </a:lnTo>
                  <a:lnTo>
                    <a:pt x="1850" y="354"/>
                  </a:lnTo>
                  <a:lnTo>
                    <a:pt x="1825" y="317"/>
                  </a:lnTo>
                  <a:lnTo>
                    <a:pt x="1794" y="282"/>
                  </a:lnTo>
                  <a:lnTo>
                    <a:pt x="1780" y="266"/>
                  </a:lnTo>
                  <a:lnTo>
                    <a:pt x="1771" y="246"/>
                  </a:lnTo>
                  <a:lnTo>
                    <a:pt x="1766" y="226"/>
                  </a:lnTo>
                  <a:lnTo>
                    <a:pt x="1766" y="205"/>
                  </a:lnTo>
                  <a:lnTo>
                    <a:pt x="1771" y="184"/>
                  </a:lnTo>
                  <a:lnTo>
                    <a:pt x="1780" y="166"/>
                  </a:lnTo>
                  <a:lnTo>
                    <a:pt x="1794" y="148"/>
                  </a:lnTo>
                  <a:lnTo>
                    <a:pt x="1811" y="135"/>
                  </a:lnTo>
                  <a:lnTo>
                    <a:pt x="1830" y="126"/>
                  </a:lnTo>
                  <a:lnTo>
                    <a:pt x="1850" y="122"/>
                  </a:lnTo>
                  <a:lnTo>
                    <a:pt x="1871" y="122"/>
                  </a:lnTo>
                  <a:lnTo>
                    <a:pt x="1892" y="126"/>
                  </a:lnTo>
                  <a:lnTo>
                    <a:pt x="1911" y="135"/>
                  </a:lnTo>
                  <a:lnTo>
                    <a:pt x="1928" y="148"/>
                  </a:lnTo>
                  <a:lnTo>
                    <a:pt x="1966" y="191"/>
                  </a:lnTo>
                  <a:lnTo>
                    <a:pt x="1999" y="234"/>
                  </a:lnTo>
                  <a:lnTo>
                    <a:pt x="2028" y="281"/>
                  </a:lnTo>
                  <a:lnTo>
                    <a:pt x="2050" y="330"/>
                  </a:lnTo>
                  <a:lnTo>
                    <a:pt x="2070" y="379"/>
                  </a:lnTo>
                  <a:lnTo>
                    <a:pt x="2084" y="431"/>
                  </a:lnTo>
                  <a:lnTo>
                    <a:pt x="2094" y="482"/>
                  </a:lnTo>
                  <a:lnTo>
                    <a:pt x="2098" y="536"/>
                  </a:lnTo>
                  <a:lnTo>
                    <a:pt x="2098" y="588"/>
                  </a:lnTo>
                  <a:lnTo>
                    <a:pt x="2094" y="641"/>
                  </a:lnTo>
                  <a:lnTo>
                    <a:pt x="2084" y="693"/>
                  </a:lnTo>
                  <a:lnTo>
                    <a:pt x="2070" y="744"/>
                  </a:lnTo>
                  <a:lnTo>
                    <a:pt x="2050" y="794"/>
                  </a:lnTo>
                  <a:lnTo>
                    <a:pt x="2028" y="843"/>
                  </a:lnTo>
                  <a:lnTo>
                    <a:pt x="1999" y="889"/>
                  </a:lnTo>
                  <a:lnTo>
                    <a:pt x="1966" y="933"/>
                  </a:lnTo>
                  <a:lnTo>
                    <a:pt x="1928" y="974"/>
                  </a:lnTo>
                  <a:lnTo>
                    <a:pt x="1120" y="1783"/>
                  </a:lnTo>
                  <a:lnTo>
                    <a:pt x="1081" y="1819"/>
                  </a:lnTo>
                  <a:lnTo>
                    <a:pt x="1039" y="1850"/>
                  </a:lnTo>
                  <a:lnTo>
                    <a:pt x="995" y="1878"/>
                  </a:lnTo>
                  <a:lnTo>
                    <a:pt x="950" y="1900"/>
                  </a:lnTo>
                  <a:lnTo>
                    <a:pt x="903" y="1920"/>
                  </a:lnTo>
                  <a:lnTo>
                    <a:pt x="855" y="1934"/>
                  </a:lnTo>
                  <a:lnTo>
                    <a:pt x="806" y="1944"/>
                  </a:lnTo>
                  <a:lnTo>
                    <a:pt x="756" y="1952"/>
                  </a:lnTo>
                  <a:lnTo>
                    <a:pt x="707" y="1954"/>
                  </a:lnTo>
                  <a:lnTo>
                    <a:pt x="656" y="1952"/>
                  </a:lnTo>
                  <a:lnTo>
                    <a:pt x="607" y="1944"/>
                  </a:lnTo>
                  <a:lnTo>
                    <a:pt x="558" y="1934"/>
                  </a:lnTo>
                  <a:lnTo>
                    <a:pt x="510" y="1920"/>
                  </a:lnTo>
                  <a:lnTo>
                    <a:pt x="463" y="1900"/>
                  </a:lnTo>
                  <a:lnTo>
                    <a:pt x="417" y="1878"/>
                  </a:lnTo>
                  <a:lnTo>
                    <a:pt x="374" y="1850"/>
                  </a:lnTo>
                  <a:lnTo>
                    <a:pt x="333" y="1819"/>
                  </a:lnTo>
                  <a:lnTo>
                    <a:pt x="293" y="1783"/>
                  </a:lnTo>
                  <a:lnTo>
                    <a:pt x="171" y="1661"/>
                  </a:lnTo>
                  <a:lnTo>
                    <a:pt x="132" y="1618"/>
                  </a:lnTo>
                  <a:lnTo>
                    <a:pt x="98" y="1572"/>
                  </a:lnTo>
                  <a:lnTo>
                    <a:pt x="68" y="1523"/>
                  </a:lnTo>
                  <a:lnTo>
                    <a:pt x="44" y="1472"/>
                  </a:lnTo>
                  <a:lnTo>
                    <a:pt x="25" y="1418"/>
                  </a:lnTo>
                  <a:lnTo>
                    <a:pt x="11" y="1363"/>
                  </a:lnTo>
                  <a:lnTo>
                    <a:pt x="3" y="1306"/>
                  </a:lnTo>
                  <a:lnTo>
                    <a:pt x="0" y="1248"/>
                  </a:lnTo>
                  <a:lnTo>
                    <a:pt x="3" y="1190"/>
                  </a:lnTo>
                  <a:lnTo>
                    <a:pt x="11" y="1133"/>
                  </a:lnTo>
                  <a:lnTo>
                    <a:pt x="25" y="1077"/>
                  </a:lnTo>
                  <a:lnTo>
                    <a:pt x="44" y="1025"/>
                  </a:lnTo>
                  <a:lnTo>
                    <a:pt x="69" y="973"/>
                  </a:lnTo>
                  <a:lnTo>
                    <a:pt x="98" y="924"/>
                  </a:lnTo>
                  <a:lnTo>
                    <a:pt x="133" y="878"/>
                  </a:lnTo>
                  <a:lnTo>
                    <a:pt x="171" y="835"/>
                  </a:lnTo>
                  <a:lnTo>
                    <a:pt x="980" y="27"/>
                  </a:lnTo>
                  <a:lnTo>
                    <a:pt x="997" y="13"/>
                  </a:lnTo>
                  <a:lnTo>
                    <a:pt x="1016" y="4"/>
                  </a:lnTo>
                  <a:lnTo>
                    <a:pt x="1036" y="0"/>
                  </a:lnTo>
                  <a:lnTo>
                    <a:pt x="10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90"/>
            <p:cNvSpPr>
              <a:spLocks/>
            </p:cNvSpPr>
            <p:nvPr/>
          </p:nvSpPr>
          <p:spPr bwMode="auto">
            <a:xfrm>
              <a:off x="3686175" y="3486150"/>
              <a:ext cx="331788" cy="311150"/>
            </a:xfrm>
            <a:custGeom>
              <a:avLst/>
              <a:gdLst>
                <a:gd name="T0" fmla="*/ 1470 w 2098"/>
                <a:gd name="T1" fmla="*/ 5 h 1954"/>
                <a:gd name="T2" fmla="*/ 1624 w 2098"/>
                <a:gd name="T3" fmla="*/ 47 h 1954"/>
                <a:gd name="T4" fmla="*/ 1763 w 2098"/>
                <a:gd name="T5" fmla="*/ 133 h 1954"/>
                <a:gd name="T6" fmla="*/ 1966 w 2098"/>
                <a:gd name="T7" fmla="*/ 335 h 1954"/>
                <a:gd name="T8" fmla="*/ 2054 w 2098"/>
                <a:gd name="T9" fmla="*/ 481 h 1954"/>
                <a:gd name="T10" fmla="*/ 2095 w 2098"/>
                <a:gd name="T11" fmla="*/ 647 h 1954"/>
                <a:gd name="T12" fmla="*/ 2086 w 2098"/>
                <a:gd name="T13" fmla="*/ 820 h 1954"/>
                <a:gd name="T14" fmla="*/ 2029 w 2098"/>
                <a:gd name="T15" fmla="*/ 981 h 1954"/>
                <a:gd name="T16" fmla="*/ 1926 w 2098"/>
                <a:gd name="T17" fmla="*/ 1119 h 1954"/>
                <a:gd name="T18" fmla="*/ 1086 w 2098"/>
                <a:gd name="T19" fmla="*/ 1948 h 1954"/>
                <a:gd name="T20" fmla="*/ 1032 w 2098"/>
                <a:gd name="T21" fmla="*/ 1953 h 1954"/>
                <a:gd name="T22" fmla="*/ 984 w 2098"/>
                <a:gd name="T23" fmla="*/ 1926 h 1954"/>
                <a:gd name="T24" fmla="*/ 956 w 2098"/>
                <a:gd name="T25" fmla="*/ 1869 h 1954"/>
                <a:gd name="T26" fmla="*/ 971 w 2098"/>
                <a:gd name="T27" fmla="*/ 1809 h 1954"/>
                <a:gd name="T28" fmla="*/ 1823 w 2098"/>
                <a:gd name="T29" fmla="*/ 950 h 1954"/>
                <a:gd name="T30" fmla="*/ 1887 w 2098"/>
                <a:gd name="T31" fmla="*/ 833 h 1954"/>
                <a:gd name="T32" fmla="*/ 1907 w 2098"/>
                <a:gd name="T33" fmla="*/ 705 h 1954"/>
                <a:gd name="T34" fmla="*/ 1887 w 2098"/>
                <a:gd name="T35" fmla="*/ 577 h 1954"/>
                <a:gd name="T36" fmla="*/ 1823 w 2098"/>
                <a:gd name="T37" fmla="*/ 460 h 1954"/>
                <a:gd name="T38" fmla="*/ 1636 w 2098"/>
                <a:gd name="T39" fmla="*/ 274 h 1954"/>
                <a:gd name="T40" fmla="*/ 1520 w 2098"/>
                <a:gd name="T41" fmla="*/ 210 h 1954"/>
                <a:gd name="T42" fmla="*/ 1392 w 2098"/>
                <a:gd name="T43" fmla="*/ 190 h 1954"/>
                <a:gd name="T44" fmla="*/ 1263 w 2098"/>
                <a:gd name="T45" fmla="*/ 210 h 1954"/>
                <a:gd name="T46" fmla="*/ 1147 w 2098"/>
                <a:gd name="T47" fmla="*/ 274 h 1954"/>
                <a:gd name="T48" fmla="*/ 274 w 2098"/>
                <a:gd name="T49" fmla="*/ 1147 h 1954"/>
                <a:gd name="T50" fmla="*/ 210 w 2098"/>
                <a:gd name="T51" fmla="*/ 1264 h 1954"/>
                <a:gd name="T52" fmla="*/ 189 w 2098"/>
                <a:gd name="T53" fmla="*/ 1391 h 1954"/>
                <a:gd name="T54" fmla="*/ 210 w 2098"/>
                <a:gd name="T55" fmla="*/ 1519 h 1954"/>
                <a:gd name="T56" fmla="*/ 274 w 2098"/>
                <a:gd name="T57" fmla="*/ 1636 h 1954"/>
                <a:gd name="T58" fmla="*/ 327 w 2098"/>
                <a:gd name="T59" fmla="*/ 1707 h 1954"/>
                <a:gd name="T60" fmla="*/ 327 w 2098"/>
                <a:gd name="T61" fmla="*/ 1768 h 1954"/>
                <a:gd name="T62" fmla="*/ 288 w 2098"/>
                <a:gd name="T63" fmla="*/ 1818 h 1954"/>
                <a:gd name="T64" fmla="*/ 227 w 2098"/>
                <a:gd name="T65" fmla="*/ 1832 h 1954"/>
                <a:gd name="T66" fmla="*/ 170 w 2098"/>
                <a:gd name="T67" fmla="*/ 1804 h 1954"/>
                <a:gd name="T68" fmla="*/ 71 w 2098"/>
                <a:gd name="T69" fmla="*/ 1673 h 1954"/>
                <a:gd name="T70" fmla="*/ 15 w 2098"/>
                <a:gd name="T71" fmla="*/ 1522 h 1954"/>
                <a:gd name="T72" fmla="*/ 0 w 2098"/>
                <a:gd name="T73" fmla="*/ 1365 h 1954"/>
                <a:gd name="T74" fmla="*/ 28 w 2098"/>
                <a:gd name="T75" fmla="*/ 1209 h 1954"/>
                <a:gd name="T76" fmla="*/ 99 w 2098"/>
                <a:gd name="T77" fmla="*/ 1064 h 1954"/>
                <a:gd name="T78" fmla="*/ 978 w 2098"/>
                <a:gd name="T79" fmla="*/ 170 h 1954"/>
                <a:gd name="T80" fmla="*/ 1111 w 2098"/>
                <a:gd name="T81" fmla="*/ 71 h 1954"/>
                <a:gd name="T82" fmla="*/ 1260 w 2098"/>
                <a:gd name="T83" fmla="*/ 15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954">
                  <a:moveTo>
                    <a:pt x="1365" y="0"/>
                  </a:moveTo>
                  <a:lnTo>
                    <a:pt x="1418" y="0"/>
                  </a:lnTo>
                  <a:lnTo>
                    <a:pt x="1470" y="5"/>
                  </a:lnTo>
                  <a:lnTo>
                    <a:pt x="1523" y="15"/>
                  </a:lnTo>
                  <a:lnTo>
                    <a:pt x="1574" y="29"/>
                  </a:lnTo>
                  <a:lnTo>
                    <a:pt x="1624" y="47"/>
                  </a:lnTo>
                  <a:lnTo>
                    <a:pt x="1672" y="71"/>
                  </a:lnTo>
                  <a:lnTo>
                    <a:pt x="1719" y="100"/>
                  </a:lnTo>
                  <a:lnTo>
                    <a:pt x="1763" y="133"/>
                  </a:lnTo>
                  <a:lnTo>
                    <a:pt x="1805" y="170"/>
                  </a:lnTo>
                  <a:lnTo>
                    <a:pt x="1927" y="292"/>
                  </a:lnTo>
                  <a:lnTo>
                    <a:pt x="1966" y="335"/>
                  </a:lnTo>
                  <a:lnTo>
                    <a:pt x="2000" y="381"/>
                  </a:lnTo>
                  <a:lnTo>
                    <a:pt x="2029" y="430"/>
                  </a:lnTo>
                  <a:lnTo>
                    <a:pt x="2054" y="481"/>
                  </a:lnTo>
                  <a:lnTo>
                    <a:pt x="2072" y="535"/>
                  </a:lnTo>
                  <a:lnTo>
                    <a:pt x="2086" y="590"/>
                  </a:lnTo>
                  <a:lnTo>
                    <a:pt x="2095" y="647"/>
                  </a:lnTo>
                  <a:lnTo>
                    <a:pt x="2098" y="705"/>
                  </a:lnTo>
                  <a:lnTo>
                    <a:pt x="2095" y="763"/>
                  </a:lnTo>
                  <a:lnTo>
                    <a:pt x="2086" y="820"/>
                  </a:lnTo>
                  <a:lnTo>
                    <a:pt x="2072" y="875"/>
                  </a:lnTo>
                  <a:lnTo>
                    <a:pt x="2052" y="929"/>
                  </a:lnTo>
                  <a:lnTo>
                    <a:pt x="2029" y="981"/>
                  </a:lnTo>
                  <a:lnTo>
                    <a:pt x="1999" y="1029"/>
                  </a:lnTo>
                  <a:lnTo>
                    <a:pt x="1965" y="1075"/>
                  </a:lnTo>
                  <a:lnTo>
                    <a:pt x="1926" y="1119"/>
                  </a:lnTo>
                  <a:lnTo>
                    <a:pt x="1118" y="1926"/>
                  </a:lnTo>
                  <a:lnTo>
                    <a:pt x="1103" y="1938"/>
                  </a:lnTo>
                  <a:lnTo>
                    <a:pt x="1086" y="1948"/>
                  </a:lnTo>
                  <a:lnTo>
                    <a:pt x="1069" y="1953"/>
                  </a:lnTo>
                  <a:lnTo>
                    <a:pt x="1051" y="1954"/>
                  </a:lnTo>
                  <a:lnTo>
                    <a:pt x="1032" y="1953"/>
                  </a:lnTo>
                  <a:lnTo>
                    <a:pt x="1015" y="1947"/>
                  </a:lnTo>
                  <a:lnTo>
                    <a:pt x="998" y="1938"/>
                  </a:lnTo>
                  <a:lnTo>
                    <a:pt x="984" y="1926"/>
                  </a:lnTo>
                  <a:lnTo>
                    <a:pt x="971" y="1908"/>
                  </a:lnTo>
                  <a:lnTo>
                    <a:pt x="961" y="1890"/>
                  </a:lnTo>
                  <a:lnTo>
                    <a:pt x="956" y="1869"/>
                  </a:lnTo>
                  <a:lnTo>
                    <a:pt x="956" y="1849"/>
                  </a:lnTo>
                  <a:lnTo>
                    <a:pt x="961" y="1828"/>
                  </a:lnTo>
                  <a:lnTo>
                    <a:pt x="971" y="1809"/>
                  </a:lnTo>
                  <a:lnTo>
                    <a:pt x="984" y="1792"/>
                  </a:lnTo>
                  <a:lnTo>
                    <a:pt x="1792" y="984"/>
                  </a:lnTo>
                  <a:lnTo>
                    <a:pt x="1823" y="950"/>
                  </a:lnTo>
                  <a:lnTo>
                    <a:pt x="1848" y="913"/>
                  </a:lnTo>
                  <a:lnTo>
                    <a:pt x="1870" y="873"/>
                  </a:lnTo>
                  <a:lnTo>
                    <a:pt x="1887" y="833"/>
                  </a:lnTo>
                  <a:lnTo>
                    <a:pt x="1898" y="791"/>
                  </a:lnTo>
                  <a:lnTo>
                    <a:pt x="1905" y="748"/>
                  </a:lnTo>
                  <a:lnTo>
                    <a:pt x="1907" y="705"/>
                  </a:lnTo>
                  <a:lnTo>
                    <a:pt x="1905" y="662"/>
                  </a:lnTo>
                  <a:lnTo>
                    <a:pt x="1898" y="619"/>
                  </a:lnTo>
                  <a:lnTo>
                    <a:pt x="1887" y="577"/>
                  </a:lnTo>
                  <a:lnTo>
                    <a:pt x="1870" y="537"/>
                  </a:lnTo>
                  <a:lnTo>
                    <a:pt x="1848" y="498"/>
                  </a:lnTo>
                  <a:lnTo>
                    <a:pt x="1823" y="460"/>
                  </a:lnTo>
                  <a:lnTo>
                    <a:pt x="1792" y="426"/>
                  </a:lnTo>
                  <a:lnTo>
                    <a:pt x="1670" y="305"/>
                  </a:lnTo>
                  <a:lnTo>
                    <a:pt x="1636" y="274"/>
                  </a:lnTo>
                  <a:lnTo>
                    <a:pt x="1599" y="248"/>
                  </a:lnTo>
                  <a:lnTo>
                    <a:pt x="1560" y="227"/>
                  </a:lnTo>
                  <a:lnTo>
                    <a:pt x="1520" y="210"/>
                  </a:lnTo>
                  <a:lnTo>
                    <a:pt x="1478" y="199"/>
                  </a:lnTo>
                  <a:lnTo>
                    <a:pt x="1435" y="192"/>
                  </a:lnTo>
                  <a:lnTo>
                    <a:pt x="1392" y="190"/>
                  </a:lnTo>
                  <a:lnTo>
                    <a:pt x="1349" y="192"/>
                  </a:lnTo>
                  <a:lnTo>
                    <a:pt x="1306" y="199"/>
                  </a:lnTo>
                  <a:lnTo>
                    <a:pt x="1263" y="210"/>
                  </a:lnTo>
                  <a:lnTo>
                    <a:pt x="1223" y="227"/>
                  </a:lnTo>
                  <a:lnTo>
                    <a:pt x="1184" y="248"/>
                  </a:lnTo>
                  <a:lnTo>
                    <a:pt x="1147" y="274"/>
                  </a:lnTo>
                  <a:lnTo>
                    <a:pt x="1113" y="305"/>
                  </a:lnTo>
                  <a:lnTo>
                    <a:pt x="304" y="1112"/>
                  </a:lnTo>
                  <a:lnTo>
                    <a:pt x="274" y="1147"/>
                  </a:lnTo>
                  <a:lnTo>
                    <a:pt x="247" y="1183"/>
                  </a:lnTo>
                  <a:lnTo>
                    <a:pt x="227" y="1223"/>
                  </a:lnTo>
                  <a:lnTo>
                    <a:pt x="210" y="1264"/>
                  </a:lnTo>
                  <a:lnTo>
                    <a:pt x="198" y="1305"/>
                  </a:lnTo>
                  <a:lnTo>
                    <a:pt x="192" y="1348"/>
                  </a:lnTo>
                  <a:lnTo>
                    <a:pt x="189" y="1391"/>
                  </a:lnTo>
                  <a:lnTo>
                    <a:pt x="192" y="1435"/>
                  </a:lnTo>
                  <a:lnTo>
                    <a:pt x="198" y="1477"/>
                  </a:lnTo>
                  <a:lnTo>
                    <a:pt x="210" y="1519"/>
                  </a:lnTo>
                  <a:lnTo>
                    <a:pt x="227" y="1560"/>
                  </a:lnTo>
                  <a:lnTo>
                    <a:pt x="247" y="1600"/>
                  </a:lnTo>
                  <a:lnTo>
                    <a:pt x="274" y="1636"/>
                  </a:lnTo>
                  <a:lnTo>
                    <a:pt x="304" y="1671"/>
                  </a:lnTo>
                  <a:lnTo>
                    <a:pt x="318" y="1687"/>
                  </a:lnTo>
                  <a:lnTo>
                    <a:pt x="327" y="1707"/>
                  </a:lnTo>
                  <a:lnTo>
                    <a:pt x="332" y="1727"/>
                  </a:lnTo>
                  <a:lnTo>
                    <a:pt x="332" y="1748"/>
                  </a:lnTo>
                  <a:lnTo>
                    <a:pt x="327" y="1768"/>
                  </a:lnTo>
                  <a:lnTo>
                    <a:pt x="318" y="1787"/>
                  </a:lnTo>
                  <a:lnTo>
                    <a:pt x="304" y="1804"/>
                  </a:lnTo>
                  <a:lnTo>
                    <a:pt x="288" y="1818"/>
                  </a:lnTo>
                  <a:lnTo>
                    <a:pt x="268" y="1827"/>
                  </a:lnTo>
                  <a:lnTo>
                    <a:pt x="247" y="1832"/>
                  </a:lnTo>
                  <a:lnTo>
                    <a:pt x="227" y="1832"/>
                  </a:lnTo>
                  <a:lnTo>
                    <a:pt x="206" y="1827"/>
                  </a:lnTo>
                  <a:lnTo>
                    <a:pt x="188" y="1818"/>
                  </a:lnTo>
                  <a:lnTo>
                    <a:pt x="170" y="1804"/>
                  </a:lnTo>
                  <a:lnTo>
                    <a:pt x="132" y="1763"/>
                  </a:lnTo>
                  <a:lnTo>
                    <a:pt x="99" y="1719"/>
                  </a:lnTo>
                  <a:lnTo>
                    <a:pt x="71" y="1673"/>
                  </a:lnTo>
                  <a:lnTo>
                    <a:pt x="48" y="1624"/>
                  </a:lnTo>
                  <a:lnTo>
                    <a:pt x="28" y="1574"/>
                  </a:lnTo>
                  <a:lnTo>
                    <a:pt x="15" y="1522"/>
                  </a:lnTo>
                  <a:lnTo>
                    <a:pt x="4" y="1471"/>
                  </a:lnTo>
                  <a:lnTo>
                    <a:pt x="0" y="1418"/>
                  </a:lnTo>
                  <a:lnTo>
                    <a:pt x="0" y="1365"/>
                  </a:lnTo>
                  <a:lnTo>
                    <a:pt x="4" y="1312"/>
                  </a:lnTo>
                  <a:lnTo>
                    <a:pt x="15" y="1261"/>
                  </a:lnTo>
                  <a:lnTo>
                    <a:pt x="28" y="1209"/>
                  </a:lnTo>
                  <a:lnTo>
                    <a:pt x="48" y="1159"/>
                  </a:lnTo>
                  <a:lnTo>
                    <a:pt x="71" y="1110"/>
                  </a:lnTo>
                  <a:lnTo>
                    <a:pt x="99" y="1064"/>
                  </a:lnTo>
                  <a:lnTo>
                    <a:pt x="132" y="1020"/>
                  </a:lnTo>
                  <a:lnTo>
                    <a:pt x="170" y="978"/>
                  </a:lnTo>
                  <a:lnTo>
                    <a:pt x="978" y="170"/>
                  </a:lnTo>
                  <a:lnTo>
                    <a:pt x="1020" y="133"/>
                  </a:lnTo>
                  <a:lnTo>
                    <a:pt x="1064" y="100"/>
                  </a:lnTo>
                  <a:lnTo>
                    <a:pt x="1111" y="71"/>
                  </a:lnTo>
                  <a:lnTo>
                    <a:pt x="1159" y="47"/>
                  </a:lnTo>
                  <a:lnTo>
                    <a:pt x="1210" y="29"/>
                  </a:lnTo>
                  <a:lnTo>
                    <a:pt x="1260" y="15"/>
                  </a:lnTo>
                  <a:lnTo>
                    <a:pt x="1313" y="5"/>
                  </a:lnTo>
                  <a:lnTo>
                    <a:pt x="1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2573464" y="3475790"/>
            <a:ext cx="487363" cy="525463"/>
            <a:chOff x="2611438" y="3475038"/>
            <a:chExt cx="487363" cy="525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2" name="Freeform 195"/>
            <p:cNvSpPr>
              <a:spLocks/>
            </p:cNvSpPr>
            <p:nvPr/>
          </p:nvSpPr>
          <p:spPr bwMode="auto">
            <a:xfrm>
              <a:off x="2611438" y="3475038"/>
              <a:ext cx="252413" cy="525463"/>
            </a:xfrm>
            <a:custGeom>
              <a:avLst/>
              <a:gdLst>
                <a:gd name="T0" fmla="*/ 1496 w 1591"/>
                <a:gd name="T1" fmla="*/ 0 h 3311"/>
                <a:gd name="T2" fmla="*/ 1537 w 1591"/>
                <a:gd name="T3" fmla="*/ 10 h 3311"/>
                <a:gd name="T4" fmla="*/ 1570 w 1591"/>
                <a:gd name="T5" fmla="*/ 36 h 3311"/>
                <a:gd name="T6" fmla="*/ 1588 w 1591"/>
                <a:gd name="T7" fmla="*/ 73 h 3311"/>
                <a:gd name="T8" fmla="*/ 1588 w 1591"/>
                <a:gd name="T9" fmla="*/ 117 h 3311"/>
                <a:gd name="T10" fmla="*/ 1570 w 1591"/>
                <a:gd name="T11" fmla="*/ 155 h 3311"/>
                <a:gd name="T12" fmla="*/ 1537 w 1591"/>
                <a:gd name="T13" fmla="*/ 180 h 3311"/>
                <a:gd name="T14" fmla="*/ 1496 w 1591"/>
                <a:gd name="T15" fmla="*/ 190 h 3311"/>
                <a:gd name="T16" fmla="*/ 567 w 1591"/>
                <a:gd name="T17" fmla="*/ 193 h 3311"/>
                <a:gd name="T18" fmla="*/ 473 w 1591"/>
                <a:gd name="T19" fmla="*/ 215 h 3311"/>
                <a:gd name="T20" fmla="*/ 388 w 1591"/>
                <a:gd name="T21" fmla="*/ 257 h 3311"/>
                <a:gd name="T22" fmla="*/ 316 w 1591"/>
                <a:gd name="T23" fmla="*/ 315 h 3311"/>
                <a:gd name="T24" fmla="*/ 257 w 1591"/>
                <a:gd name="T25" fmla="*/ 387 h 3311"/>
                <a:gd name="T26" fmla="*/ 216 w 1591"/>
                <a:gd name="T27" fmla="*/ 472 h 3311"/>
                <a:gd name="T28" fmla="*/ 194 w 1591"/>
                <a:gd name="T29" fmla="*/ 565 h 3311"/>
                <a:gd name="T30" fmla="*/ 191 w 1591"/>
                <a:gd name="T31" fmla="*/ 2696 h 3311"/>
                <a:gd name="T32" fmla="*/ 202 w 1591"/>
                <a:gd name="T33" fmla="*/ 2794 h 3311"/>
                <a:gd name="T34" fmla="*/ 234 w 1591"/>
                <a:gd name="T35" fmla="*/ 2883 h 3311"/>
                <a:gd name="T36" fmla="*/ 284 w 1591"/>
                <a:gd name="T37" fmla="*/ 2962 h 3311"/>
                <a:gd name="T38" fmla="*/ 350 w 1591"/>
                <a:gd name="T39" fmla="*/ 3028 h 3311"/>
                <a:gd name="T40" fmla="*/ 429 w 1591"/>
                <a:gd name="T41" fmla="*/ 3079 h 3311"/>
                <a:gd name="T42" fmla="*/ 518 w 1591"/>
                <a:gd name="T43" fmla="*/ 3110 h 3311"/>
                <a:gd name="T44" fmla="*/ 616 w 1591"/>
                <a:gd name="T45" fmla="*/ 3122 h 3311"/>
                <a:gd name="T46" fmla="*/ 1503 w 1591"/>
                <a:gd name="T47" fmla="*/ 3124 h 3311"/>
                <a:gd name="T48" fmla="*/ 1540 w 1591"/>
                <a:gd name="T49" fmla="*/ 3142 h 3311"/>
                <a:gd name="T50" fmla="*/ 1567 w 1591"/>
                <a:gd name="T51" fmla="*/ 3174 h 3311"/>
                <a:gd name="T52" fmla="*/ 1577 w 1591"/>
                <a:gd name="T53" fmla="*/ 3216 h 3311"/>
                <a:gd name="T54" fmla="*/ 1567 w 1591"/>
                <a:gd name="T55" fmla="*/ 3259 h 3311"/>
                <a:gd name="T56" fmla="*/ 1542 w 1591"/>
                <a:gd name="T57" fmla="*/ 3291 h 3311"/>
                <a:gd name="T58" fmla="*/ 1503 w 1591"/>
                <a:gd name="T59" fmla="*/ 3309 h 3311"/>
                <a:gd name="T60" fmla="*/ 616 w 1591"/>
                <a:gd name="T61" fmla="*/ 3311 h 3311"/>
                <a:gd name="T62" fmla="*/ 492 w 1591"/>
                <a:gd name="T63" fmla="*/ 3299 h 3311"/>
                <a:gd name="T64" fmla="*/ 377 w 1591"/>
                <a:gd name="T65" fmla="*/ 3263 h 3311"/>
                <a:gd name="T66" fmla="*/ 272 w 1591"/>
                <a:gd name="T67" fmla="*/ 3206 h 3311"/>
                <a:gd name="T68" fmla="*/ 181 w 1591"/>
                <a:gd name="T69" fmla="*/ 3131 h 3311"/>
                <a:gd name="T70" fmla="*/ 106 w 1591"/>
                <a:gd name="T71" fmla="*/ 3040 h 3311"/>
                <a:gd name="T72" fmla="*/ 48 w 1591"/>
                <a:gd name="T73" fmla="*/ 2936 h 3311"/>
                <a:gd name="T74" fmla="*/ 13 w 1591"/>
                <a:gd name="T75" fmla="*/ 2820 h 3311"/>
                <a:gd name="T76" fmla="*/ 0 w 1591"/>
                <a:gd name="T77" fmla="*/ 2696 h 3311"/>
                <a:gd name="T78" fmla="*/ 3 w 1591"/>
                <a:gd name="T79" fmla="*/ 552 h 3311"/>
                <a:gd name="T80" fmla="*/ 28 w 1591"/>
                <a:gd name="T81" fmla="*/ 433 h 3311"/>
                <a:gd name="T82" fmla="*/ 75 w 1591"/>
                <a:gd name="T83" fmla="*/ 323 h 3311"/>
                <a:gd name="T84" fmla="*/ 141 w 1591"/>
                <a:gd name="T85" fmla="*/ 224 h 3311"/>
                <a:gd name="T86" fmla="*/ 225 w 1591"/>
                <a:gd name="T87" fmla="*/ 141 h 3311"/>
                <a:gd name="T88" fmla="*/ 323 w 1591"/>
                <a:gd name="T89" fmla="*/ 74 h 3311"/>
                <a:gd name="T90" fmla="*/ 434 w 1591"/>
                <a:gd name="T91" fmla="*/ 28 h 3311"/>
                <a:gd name="T92" fmla="*/ 553 w 1591"/>
                <a:gd name="T93" fmla="*/ 4 h 3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91" h="3311">
                  <a:moveTo>
                    <a:pt x="616" y="0"/>
                  </a:moveTo>
                  <a:lnTo>
                    <a:pt x="1496" y="0"/>
                  </a:lnTo>
                  <a:lnTo>
                    <a:pt x="1517" y="3"/>
                  </a:lnTo>
                  <a:lnTo>
                    <a:pt x="1537" y="10"/>
                  </a:lnTo>
                  <a:lnTo>
                    <a:pt x="1556" y="21"/>
                  </a:lnTo>
                  <a:lnTo>
                    <a:pt x="1570" y="36"/>
                  </a:lnTo>
                  <a:lnTo>
                    <a:pt x="1581" y="53"/>
                  </a:lnTo>
                  <a:lnTo>
                    <a:pt x="1588" y="73"/>
                  </a:lnTo>
                  <a:lnTo>
                    <a:pt x="1591" y="96"/>
                  </a:lnTo>
                  <a:lnTo>
                    <a:pt x="1588" y="117"/>
                  </a:lnTo>
                  <a:lnTo>
                    <a:pt x="1581" y="137"/>
                  </a:lnTo>
                  <a:lnTo>
                    <a:pt x="1570" y="155"/>
                  </a:lnTo>
                  <a:lnTo>
                    <a:pt x="1556" y="169"/>
                  </a:lnTo>
                  <a:lnTo>
                    <a:pt x="1537" y="180"/>
                  </a:lnTo>
                  <a:lnTo>
                    <a:pt x="1517" y="187"/>
                  </a:lnTo>
                  <a:lnTo>
                    <a:pt x="1496" y="190"/>
                  </a:lnTo>
                  <a:lnTo>
                    <a:pt x="616" y="190"/>
                  </a:lnTo>
                  <a:lnTo>
                    <a:pt x="567" y="193"/>
                  </a:lnTo>
                  <a:lnTo>
                    <a:pt x="519" y="201"/>
                  </a:lnTo>
                  <a:lnTo>
                    <a:pt x="473" y="215"/>
                  </a:lnTo>
                  <a:lnTo>
                    <a:pt x="429" y="233"/>
                  </a:lnTo>
                  <a:lnTo>
                    <a:pt x="388" y="257"/>
                  </a:lnTo>
                  <a:lnTo>
                    <a:pt x="350" y="284"/>
                  </a:lnTo>
                  <a:lnTo>
                    <a:pt x="316" y="315"/>
                  </a:lnTo>
                  <a:lnTo>
                    <a:pt x="284" y="349"/>
                  </a:lnTo>
                  <a:lnTo>
                    <a:pt x="257" y="387"/>
                  </a:lnTo>
                  <a:lnTo>
                    <a:pt x="234" y="429"/>
                  </a:lnTo>
                  <a:lnTo>
                    <a:pt x="216" y="472"/>
                  </a:lnTo>
                  <a:lnTo>
                    <a:pt x="202" y="518"/>
                  </a:lnTo>
                  <a:lnTo>
                    <a:pt x="194" y="565"/>
                  </a:lnTo>
                  <a:lnTo>
                    <a:pt x="191" y="615"/>
                  </a:lnTo>
                  <a:lnTo>
                    <a:pt x="191" y="2696"/>
                  </a:lnTo>
                  <a:lnTo>
                    <a:pt x="194" y="2746"/>
                  </a:lnTo>
                  <a:lnTo>
                    <a:pt x="202" y="2794"/>
                  </a:lnTo>
                  <a:lnTo>
                    <a:pt x="215" y="2839"/>
                  </a:lnTo>
                  <a:lnTo>
                    <a:pt x="234" y="2883"/>
                  </a:lnTo>
                  <a:lnTo>
                    <a:pt x="257" y="2924"/>
                  </a:lnTo>
                  <a:lnTo>
                    <a:pt x="284" y="2962"/>
                  </a:lnTo>
                  <a:lnTo>
                    <a:pt x="316" y="2997"/>
                  </a:lnTo>
                  <a:lnTo>
                    <a:pt x="350" y="3028"/>
                  </a:lnTo>
                  <a:lnTo>
                    <a:pt x="388" y="3055"/>
                  </a:lnTo>
                  <a:lnTo>
                    <a:pt x="429" y="3079"/>
                  </a:lnTo>
                  <a:lnTo>
                    <a:pt x="473" y="3097"/>
                  </a:lnTo>
                  <a:lnTo>
                    <a:pt x="518" y="3110"/>
                  </a:lnTo>
                  <a:lnTo>
                    <a:pt x="567" y="3119"/>
                  </a:lnTo>
                  <a:lnTo>
                    <a:pt x="616" y="3122"/>
                  </a:lnTo>
                  <a:lnTo>
                    <a:pt x="1482" y="3122"/>
                  </a:lnTo>
                  <a:lnTo>
                    <a:pt x="1503" y="3124"/>
                  </a:lnTo>
                  <a:lnTo>
                    <a:pt x="1523" y="3131"/>
                  </a:lnTo>
                  <a:lnTo>
                    <a:pt x="1540" y="3142"/>
                  </a:lnTo>
                  <a:lnTo>
                    <a:pt x="1556" y="3157"/>
                  </a:lnTo>
                  <a:lnTo>
                    <a:pt x="1567" y="3174"/>
                  </a:lnTo>
                  <a:lnTo>
                    <a:pt x="1574" y="3194"/>
                  </a:lnTo>
                  <a:lnTo>
                    <a:pt x="1577" y="3216"/>
                  </a:lnTo>
                  <a:lnTo>
                    <a:pt x="1575" y="3239"/>
                  </a:lnTo>
                  <a:lnTo>
                    <a:pt x="1567" y="3259"/>
                  </a:lnTo>
                  <a:lnTo>
                    <a:pt x="1556" y="3276"/>
                  </a:lnTo>
                  <a:lnTo>
                    <a:pt x="1542" y="3291"/>
                  </a:lnTo>
                  <a:lnTo>
                    <a:pt x="1523" y="3302"/>
                  </a:lnTo>
                  <a:lnTo>
                    <a:pt x="1503" y="3309"/>
                  </a:lnTo>
                  <a:lnTo>
                    <a:pt x="1482" y="3311"/>
                  </a:lnTo>
                  <a:lnTo>
                    <a:pt x="616" y="3311"/>
                  </a:lnTo>
                  <a:lnTo>
                    <a:pt x="553" y="3308"/>
                  </a:lnTo>
                  <a:lnTo>
                    <a:pt x="492" y="3299"/>
                  </a:lnTo>
                  <a:lnTo>
                    <a:pt x="434" y="3284"/>
                  </a:lnTo>
                  <a:lnTo>
                    <a:pt x="377" y="3263"/>
                  </a:lnTo>
                  <a:lnTo>
                    <a:pt x="323" y="3236"/>
                  </a:lnTo>
                  <a:lnTo>
                    <a:pt x="272" y="3206"/>
                  </a:lnTo>
                  <a:lnTo>
                    <a:pt x="225" y="3171"/>
                  </a:lnTo>
                  <a:lnTo>
                    <a:pt x="181" y="3131"/>
                  </a:lnTo>
                  <a:lnTo>
                    <a:pt x="141" y="3088"/>
                  </a:lnTo>
                  <a:lnTo>
                    <a:pt x="106" y="3040"/>
                  </a:lnTo>
                  <a:lnTo>
                    <a:pt x="75" y="2989"/>
                  </a:lnTo>
                  <a:lnTo>
                    <a:pt x="48" y="2936"/>
                  </a:lnTo>
                  <a:lnTo>
                    <a:pt x="28" y="2879"/>
                  </a:lnTo>
                  <a:lnTo>
                    <a:pt x="13" y="2820"/>
                  </a:lnTo>
                  <a:lnTo>
                    <a:pt x="3" y="2760"/>
                  </a:lnTo>
                  <a:lnTo>
                    <a:pt x="0" y="2696"/>
                  </a:lnTo>
                  <a:lnTo>
                    <a:pt x="0" y="615"/>
                  </a:lnTo>
                  <a:lnTo>
                    <a:pt x="3" y="552"/>
                  </a:lnTo>
                  <a:lnTo>
                    <a:pt x="13" y="492"/>
                  </a:lnTo>
                  <a:lnTo>
                    <a:pt x="28" y="433"/>
                  </a:lnTo>
                  <a:lnTo>
                    <a:pt x="48" y="376"/>
                  </a:lnTo>
                  <a:lnTo>
                    <a:pt x="75" y="323"/>
                  </a:lnTo>
                  <a:lnTo>
                    <a:pt x="106" y="272"/>
                  </a:lnTo>
                  <a:lnTo>
                    <a:pt x="141" y="224"/>
                  </a:lnTo>
                  <a:lnTo>
                    <a:pt x="180" y="181"/>
                  </a:lnTo>
                  <a:lnTo>
                    <a:pt x="225" y="141"/>
                  </a:lnTo>
                  <a:lnTo>
                    <a:pt x="272" y="106"/>
                  </a:lnTo>
                  <a:lnTo>
                    <a:pt x="323" y="74"/>
                  </a:lnTo>
                  <a:lnTo>
                    <a:pt x="377" y="48"/>
                  </a:lnTo>
                  <a:lnTo>
                    <a:pt x="434" y="28"/>
                  </a:lnTo>
                  <a:lnTo>
                    <a:pt x="492" y="13"/>
                  </a:lnTo>
                  <a:lnTo>
                    <a:pt x="553" y="4"/>
                  </a:lnTo>
                  <a:lnTo>
                    <a:pt x="6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96"/>
            <p:cNvSpPr>
              <a:spLocks/>
            </p:cNvSpPr>
            <p:nvPr/>
          </p:nvSpPr>
          <p:spPr bwMode="auto">
            <a:xfrm>
              <a:off x="2727326" y="3627438"/>
              <a:ext cx="371475" cy="220663"/>
            </a:xfrm>
            <a:custGeom>
              <a:avLst/>
              <a:gdLst>
                <a:gd name="T0" fmla="*/ 1638 w 2347"/>
                <a:gd name="T1" fmla="*/ 0 h 1396"/>
                <a:gd name="T2" fmla="*/ 1658 w 2347"/>
                <a:gd name="T3" fmla="*/ 0 h 1396"/>
                <a:gd name="T4" fmla="*/ 1680 w 2347"/>
                <a:gd name="T5" fmla="*/ 5 h 1396"/>
                <a:gd name="T6" fmla="*/ 1699 w 2347"/>
                <a:gd name="T7" fmla="*/ 14 h 1396"/>
                <a:gd name="T8" fmla="*/ 1716 w 2347"/>
                <a:gd name="T9" fmla="*/ 27 h 1396"/>
                <a:gd name="T10" fmla="*/ 2320 w 2347"/>
                <a:gd name="T11" fmla="*/ 630 h 1396"/>
                <a:gd name="T12" fmla="*/ 2334 w 2347"/>
                <a:gd name="T13" fmla="*/ 647 h 1396"/>
                <a:gd name="T14" fmla="*/ 2343 w 2347"/>
                <a:gd name="T15" fmla="*/ 666 h 1396"/>
                <a:gd name="T16" fmla="*/ 2347 w 2347"/>
                <a:gd name="T17" fmla="*/ 687 h 1396"/>
                <a:gd name="T18" fmla="*/ 2347 w 2347"/>
                <a:gd name="T19" fmla="*/ 707 h 1396"/>
                <a:gd name="T20" fmla="*/ 2342 w 2347"/>
                <a:gd name="T21" fmla="*/ 728 h 1396"/>
                <a:gd name="T22" fmla="*/ 2333 w 2347"/>
                <a:gd name="T23" fmla="*/ 747 h 1396"/>
                <a:gd name="T24" fmla="*/ 2319 w 2347"/>
                <a:gd name="T25" fmla="*/ 765 h 1396"/>
                <a:gd name="T26" fmla="*/ 1715 w 2347"/>
                <a:gd name="T27" fmla="*/ 1368 h 1396"/>
                <a:gd name="T28" fmla="*/ 1700 w 2347"/>
                <a:gd name="T29" fmla="*/ 1380 h 1396"/>
                <a:gd name="T30" fmla="*/ 1684 w 2347"/>
                <a:gd name="T31" fmla="*/ 1389 h 1396"/>
                <a:gd name="T32" fmla="*/ 1666 w 2347"/>
                <a:gd name="T33" fmla="*/ 1394 h 1396"/>
                <a:gd name="T34" fmla="*/ 1648 w 2347"/>
                <a:gd name="T35" fmla="*/ 1396 h 1396"/>
                <a:gd name="T36" fmla="*/ 1630 w 2347"/>
                <a:gd name="T37" fmla="*/ 1394 h 1396"/>
                <a:gd name="T38" fmla="*/ 1612 w 2347"/>
                <a:gd name="T39" fmla="*/ 1389 h 1396"/>
                <a:gd name="T40" fmla="*/ 1596 w 2347"/>
                <a:gd name="T41" fmla="*/ 1380 h 1396"/>
                <a:gd name="T42" fmla="*/ 1581 w 2347"/>
                <a:gd name="T43" fmla="*/ 1368 h 1396"/>
                <a:gd name="T44" fmla="*/ 1568 w 2347"/>
                <a:gd name="T45" fmla="*/ 1351 h 1396"/>
                <a:gd name="T46" fmla="*/ 1559 w 2347"/>
                <a:gd name="T47" fmla="*/ 1332 h 1396"/>
                <a:gd name="T48" fmla="*/ 1554 w 2347"/>
                <a:gd name="T49" fmla="*/ 1311 h 1396"/>
                <a:gd name="T50" fmla="*/ 1554 w 2347"/>
                <a:gd name="T51" fmla="*/ 1291 h 1396"/>
                <a:gd name="T52" fmla="*/ 1559 w 2347"/>
                <a:gd name="T53" fmla="*/ 1270 h 1396"/>
                <a:gd name="T54" fmla="*/ 1568 w 2347"/>
                <a:gd name="T55" fmla="*/ 1251 h 1396"/>
                <a:gd name="T56" fmla="*/ 1581 w 2347"/>
                <a:gd name="T57" fmla="*/ 1233 h 1396"/>
                <a:gd name="T58" fmla="*/ 2023 w 2347"/>
                <a:gd name="T59" fmla="*/ 793 h 1396"/>
                <a:gd name="T60" fmla="*/ 95 w 2347"/>
                <a:gd name="T61" fmla="*/ 793 h 1396"/>
                <a:gd name="T62" fmla="*/ 72 w 2347"/>
                <a:gd name="T63" fmla="*/ 790 h 1396"/>
                <a:gd name="T64" fmla="*/ 52 w 2347"/>
                <a:gd name="T65" fmla="*/ 782 h 1396"/>
                <a:gd name="T66" fmla="*/ 35 w 2347"/>
                <a:gd name="T67" fmla="*/ 771 h 1396"/>
                <a:gd name="T68" fmla="*/ 20 w 2347"/>
                <a:gd name="T69" fmla="*/ 757 h 1396"/>
                <a:gd name="T70" fmla="*/ 9 w 2347"/>
                <a:gd name="T71" fmla="*/ 739 h 1396"/>
                <a:gd name="T72" fmla="*/ 2 w 2347"/>
                <a:gd name="T73" fmla="*/ 719 h 1396"/>
                <a:gd name="T74" fmla="*/ 0 w 2347"/>
                <a:gd name="T75" fmla="*/ 697 h 1396"/>
                <a:gd name="T76" fmla="*/ 2 w 2347"/>
                <a:gd name="T77" fmla="*/ 676 h 1396"/>
                <a:gd name="T78" fmla="*/ 9 w 2347"/>
                <a:gd name="T79" fmla="*/ 656 h 1396"/>
                <a:gd name="T80" fmla="*/ 20 w 2347"/>
                <a:gd name="T81" fmla="*/ 638 h 1396"/>
                <a:gd name="T82" fmla="*/ 35 w 2347"/>
                <a:gd name="T83" fmla="*/ 624 h 1396"/>
                <a:gd name="T84" fmla="*/ 52 w 2347"/>
                <a:gd name="T85" fmla="*/ 612 h 1396"/>
                <a:gd name="T86" fmla="*/ 72 w 2347"/>
                <a:gd name="T87" fmla="*/ 605 h 1396"/>
                <a:gd name="T88" fmla="*/ 95 w 2347"/>
                <a:gd name="T89" fmla="*/ 602 h 1396"/>
                <a:gd name="T90" fmla="*/ 2023 w 2347"/>
                <a:gd name="T91" fmla="*/ 602 h 1396"/>
                <a:gd name="T92" fmla="*/ 1581 w 2347"/>
                <a:gd name="T93" fmla="*/ 162 h 1396"/>
                <a:gd name="T94" fmla="*/ 1568 w 2347"/>
                <a:gd name="T95" fmla="*/ 145 h 1396"/>
                <a:gd name="T96" fmla="*/ 1559 w 2347"/>
                <a:gd name="T97" fmla="*/ 125 h 1396"/>
                <a:gd name="T98" fmla="*/ 1554 w 2347"/>
                <a:gd name="T99" fmla="*/ 104 h 1396"/>
                <a:gd name="T100" fmla="*/ 1554 w 2347"/>
                <a:gd name="T101" fmla="*/ 84 h 1396"/>
                <a:gd name="T102" fmla="*/ 1559 w 2347"/>
                <a:gd name="T103" fmla="*/ 63 h 1396"/>
                <a:gd name="T104" fmla="*/ 1568 w 2347"/>
                <a:gd name="T105" fmla="*/ 44 h 1396"/>
                <a:gd name="T106" fmla="*/ 1581 w 2347"/>
                <a:gd name="T107" fmla="*/ 27 h 1396"/>
                <a:gd name="T108" fmla="*/ 1598 w 2347"/>
                <a:gd name="T109" fmla="*/ 14 h 1396"/>
                <a:gd name="T110" fmla="*/ 1617 w 2347"/>
                <a:gd name="T111" fmla="*/ 5 h 1396"/>
                <a:gd name="T112" fmla="*/ 1638 w 2347"/>
                <a:gd name="T113" fmla="*/ 0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47" h="1396">
                  <a:moveTo>
                    <a:pt x="1638" y="0"/>
                  </a:moveTo>
                  <a:lnTo>
                    <a:pt x="1658" y="0"/>
                  </a:lnTo>
                  <a:lnTo>
                    <a:pt x="1680" y="5"/>
                  </a:lnTo>
                  <a:lnTo>
                    <a:pt x="1699" y="14"/>
                  </a:lnTo>
                  <a:lnTo>
                    <a:pt x="1716" y="27"/>
                  </a:lnTo>
                  <a:lnTo>
                    <a:pt x="2320" y="630"/>
                  </a:lnTo>
                  <a:lnTo>
                    <a:pt x="2334" y="647"/>
                  </a:lnTo>
                  <a:lnTo>
                    <a:pt x="2343" y="666"/>
                  </a:lnTo>
                  <a:lnTo>
                    <a:pt x="2347" y="687"/>
                  </a:lnTo>
                  <a:lnTo>
                    <a:pt x="2347" y="707"/>
                  </a:lnTo>
                  <a:lnTo>
                    <a:pt x="2342" y="728"/>
                  </a:lnTo>
                  <a:lnTo>
                    <a:pt x="2333" y="747"/>
                  </a:lnTo>
                  <a:lnTo>
                    <a:pt x="2319" y="765"/>
                  </a:lnTo>
                  <a:lnTo>
                    <a:pt x="1715" y="1368"/>
                  </a:lnTo>
                  <a:lnTo>
                    <a:pt x="1700" y="1380"/>
                  </a:lnTo>
                  <a:lnTo>
                    <a:pt x="1684" y="1389"/>
                  </a:lnTo>
                  <a:lnTo>
                    <a:pt x="1666" y="1394"/>
                  </a:lnTo>
                  <a:lnTo>
                    <a:pt x="1648" y="1396"/>
                  </a:lnTo>
                  <a:lnTo>
                    <a:pt x="1630" y="1394"/>
                  </a:lnTo>
                  <a:lnTo>
                    <a:pt x="1612" y="1389"/>
                  </a:lnTo>
                  <a:lnTo>
                    <a:pt x="1596" y="1380"/>
                  </a:lnTo>
                  <a:lnTo>
                    <a:pt x="1581" y="1368"/>
                  </a:lnTo>
                  <a:lnTo>
                    <a:pt x="1568" y="1351"/>
                  </a:lnTo>
                  <a:lnTo>
                    <a:pt x="1559" y="1332"/>
                  </a:lnTo>
                  <a:lnTo>
                    <a:pt x="1554" y="1311"/>
                  </a:lnTo>
                  <a:lnTo>
                    <a:pt x="1554" y="1291"/>
                  </a:lnTo>
                  <a:lnTo>
                    <a:pt x="1559" y="1270"/>
                  </a:lnTo>
                  <a:lnTo>
                    <a:pt x="1568" y="1251"/>
                  </a:lnTo>
                  <a:lnTo>
                    <a:pt x="1581" y="1233"/>
                  </a:lnTo>
                  <a:lnTo>
                    <a:pt x="2023" y="793"/>
                  </a:lnTo>
                  <a:lnTo>
                    <a:pt x="95" y="793"/>
                  </a:lnTo>
                  <a:lnTo>
                    <a:pt x="72" y="790"/>
                  </a:lnTo>
                  <a:lnTo>
                    <a:pt x="52" y="782"/>
                  </a:lnTo>
                  <a:lnTo>
                    <a:pt x="35" y="771"/>
                  </a:lnTo>
                  <a:lnTo>
                    <a:pt x="20" y="757"/>
                  </a:lnTo>
                  <a:lnTo>
                    <a:pt x="9" y="739"/>
                  </a:lnTo>
                  <a:lnTo>
                    <a:pt x="2" y="719"/>
                  </a:lnTo>
                  <a:lnTo>
                    <a:pt x="0" y="697"/>
                  </a:lnTo>
                  <a:lnTo>
                    <a:pt x="2" y="676"/>
                  </a:lnTo>
                  <a:lnTo>
                    <a:pt x="9" y="656"/>
                  </a:lnTo>
                  <a:lnTo>
                    <a:pt x="20" y="638"/>
                  </a:lnTo>
                  <a:lnTo>
                    <a:pt x="35" y="624"/>
                  </a:lnTo>
                  <a:lnTo>
                    <a:pt x="52" y="612"/>
                  </a:lnTo>
                  <a:lnTo>
                    <a:pt x="72" y="605"/>
                  </a:lnTo>
                  <a:lnTo>
                    <a:pt x="95" y="602"/>
                  </a:lnTo>
                  <a:lnTo>
                    <a:pt x="2023" y="602"/>
                  </a:lnTo>
                  <a:lnTo>
                    <a:pt x="1581" y="162"/>
                  </a:lnTo>
                  <a:lnTo>
                    <a:pt x="1568" y="145"/>
                  </a:lnTo>
                  <a:lnTo>
                    <a:pt x="1559" y="125"/>
                  </a:lnTo>
                  <a:lnTo>
                    <a:pt x="1554" y="104"/>
                  </a:lnTo>
                  <a:lnTo>
                    <a:pt x="1554" y="84"/>
                  </a:lnTo>
                  <a:lnTo>
                    <a:pt x="1559" y="63"/>
                  </a:lnTo>
                  <a:lnTo>
                    <a:pt x="1568" y="44"/>
                  </a:lnTo>
                  <a:lnTo>
                    <a:pt x="1581" y="27"/>
                  </a:lnTo>
                  <a:lnTo>
                    <a:pt x="1598" y="14"/>
                  </a:lnTo>
                  <a:lnTo>
                    <a:pt x="1617" y="5"/>
                  </a:lnTo>
                  <a:lnTo>
                    <a:pt x="1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8" name="Freeform 201"/>
          <p:cNvSpPr>
            <a:spLocks noEditPoints="1"/>
          </p:cNvSpPr>
          <p:nvPr/>
        </p:nvSpPr>
        <p:spPr bwMode="auto">
          <a:xfrm>
            <a:off x="1630032" y="3486902"/>
            <a:ext cx="503238" cy="503238"/>
          </a:xfrm>
          <a:custGeom>
            <a:avLst/>
            <a:gdLst>
              <a:gd name="T0" fmla="*/ 1217 w 3484"/>
              <a:gd name="T1" fmla="*/ 237 h 3486"/>
              <a:gd name="T2" fmla="*/ 891 w 3484"/>
              <a:gd name="T3" fmla="*/ 355 h 3486"/>
              <a:gd name="T4" fmla="*/ 613 w 3484"/>
              <a:gd name="T5" fmla="*/ 553 h 3486"/>
              <a:gd name="T6" fmla="*/ 397 w 3484"/>
              <a:gd name="T7" fmla="*/ 817 h 3486"/>
              <a:gd name="T8" fmla="*/ 258 w 3484"/>
              <a:gd name="T9" fmla="*/ 1133 h 3486"/>
              <a:gd name="T10" fmla="*/ 208 w 3484"/>
              <a:gd name="T11" fmla="*/ 1486 h 3486"/>
              <a:gd name="T12" fmla="*/ 258 w 3484"/>
              <a:gd name="T13" fmla="*/ 1840 h 3486"/>
              <a:gd name="T14" fmla="*/ 397 w 3484"/>
              <a:gd name="T15" fmla="*/ 2156 h 3486"/>
              <a:gd name="T16" fmla="*/ 613 w 3484"/>
              <a:gd name="T17" fmla="*/ 2420 h 3486"/>
              <a:gd name="T18" fmla="*/ 891 w 3484"/>
              <a:gd name="T19" fmla="*/ 2618 h 3486"/>
              <a:gd name="T20" fmla="*/ 1217 w 3484"/>
              <a:gd name="T21" fmla="*/ 2737 h 3486"/>
              <a:gd name="T22" fmla="*/ 1576 w 3484"/>
              <a:gd name="T23" fmla="*/ 2761 h 3486"/>
              <a:gd name="T24" fmla="*/ 1922 w 3484"/>
              <a:gd name="T25" fmla="*/ 2688 h 3486"/>
              <a:gd name="T26" fmla="*/ 2226 w 3484"/>
              <a:gd name="T27" fmla="*/ 2528 h 3486"/>
              <a:gd name="T28" fmla="*/ 2474 w 3484"/>
              <a:gd name="T29" fmla="*/ 2295 h 3486"/>
              <a:gd name="T30" fmla="*/ 2654 w 3484"/>
              <a:gd name="T31" fmla="*/ 2004 h 3486"/>
              <a:gd name="T32" fmla="*/ 2750 w 3484"/>
              <a:gd name="T33" fmla="*/ 1666 h 3486"/>
              <a:gd name="T34" fmla="*/ 2750 w 3484"/>
              <a:gd name="T35" fmla="*/ 1306 h 3486"/>
              <a:gd name="T36" fmla="*/ 2654 w 3484"/>
              <a:gd name="T37" fmla="*/ 970 h 3486"/>
              <a:gd name="T38" fmla="*/ 2474 w 3484"/>
              <a:gd name="T39" fmla="*/ 679 h 3486"/>
              <a:gd name="T40" fmla="*/ 2226 w 3484"/>
              <a:gd name="T41" fmla="*/ 445 h 3486"/>
              <a:gd name="T42" fmla="*/ 1922 w 3484"/>
              <a:gd name="T43" fmla="*/ 285 h 3486"/>
              <a:gd name="T44" fmla="*/ 1576 w 3484"/>
              <a:gd name="T45" fmla="*/ 212 h 3486"/>
              <a:gd name="T46" fmla="*/ 1679 w 3484"/>
              <a:gd name="T47" fmla="*/ 13 h 3486"/>
              <a:gd name="T48" fmla="*/ 2042 w 3484"/>
              <a:gd name="T49" fmla="*/ 108 h 3486"/>
              <a:gd name="T50" fmla="*/ 2364 w 3484"/>
              <a:gd name="T51" fmla="*/ 287 h 3486"/>
              <a:gd name="T52" fmla="*/ 2628 w 3484"/>
              <a:gd name="T53" fmla="*/ 536 h 3486"/>
              <a:gd name="T54" fmla="*/ 2827 w 3484"/>
              <a:gd name="T55" fmla="*/ 845 h 3486"/>
              <a:gd name="T56" fmla="*/ 2944 w 3484"/>
              <a:gd name="T57" fmla="*/ 1199 h 3486"/>
              <a:gd name="T58" fmla="*/ 2969 w 3484"/>
              <a:gd name="T59" fmla="*/ 1587 h 3486"/>
              <a:gd name="T60" fmla="*/ 2891 w 3484"/>
              <a:gd name="T61" fmla="*/ 1971 h 3486"/>
              <a:gd name="T62" fmla="*/ 2722 w 3484"/>
              <a:gd name="T63" fmla="*/ 2311 h 3486"/>
              <a:gd name="T64" fmla="*/ 3469 w 3484"/>
              <a:gd name="T65" fmla="*/ 3327 h 3486"/>
              <a:gd name="T66" fmla="*/ 3480 w 3484"/>
              <a:gd name="T67" fmla="*/ 3415 h 3486"/>
              <a:gd name="T68" fmla="*/ 3420 w 3484"/>
              <a:gd name="T69" fmla="*/ 3479 h 3486"/>
              <a:gd name="T70" fmla="*/ 3342 w 3484"/>
              <a:gd name="T71" fmla="*/ 3478 h 3486"/>
              <a:gd name="T72" fmla="*/ 2388 w 3484"/>
              <a:gd name="T73" fmla="*/ 2668 h 3486"/>
              <a:gd name="T74" fmla="*/ 2059 w 3484"/>
              <a:gd name="T75" fmla="*/ 2858 h 3486"/>
              <a:gd name="T76" fmla="*/ 1685 w 3484"/>
              <a:gd name="T77" fmla="*/ 2960 h 3486"/>
              <a:gd name="T78" fmla="*/ 1292 w 3484"/>
              <a:gd name="T79" fmla="*/ 2961 h 3486"/>
              <a:gd name="T80" fmla="*/ 930 w 3484"/>
              <a:gd name="T81" fmla="*/ 2865 h 3486"/>
              <a:gd name="T82" fmla="*/ 608 w 3484"/>
              <a:gd name="T83" fmla="*/ 2686 h 3486"/>
              <a:gd name="T84" fmla="*/ 343 w 3484"/>
              <a:gd name="T85" fmla="*/ 2436 h 3486"/>
              <a:gd name="T86" fmla="*/ 145 w 3484"/>
              <a:gd name="T87" fmla="*/ 2128 h 3486"/>
              <a:gd name="T88" fmla="*/ 28 w 3484"/>
              <a:gd name="T89" fmla="*/ 1774 h 3486"/>
              <a:gd name="T90" fmla="*/ 3 w 3484"/>
              <a:gd name="T91" fmla="*/ 1389 h 3486"/>
              <a:gd name="T92" fmla="*/ 75 w 3484"/>
              <a:gd name="T93" fmla="*/ 1018 h 3486"/>
              <a:gd name="T94" fmla="*/ 234 w 3484"/>
              <a:gd name="T95" fmla="*/ 685 h 3486"/>
              <a:gd name="T96" fmla="*/ 468 w 3484"/>
              <a:gd name="T97" fmla="*/ 404 h 3486"/>
              <a:gd name="T98" fmla="*/ 763 w 3484"/>
              <a:gd name="T99" fmla="*/ 188 h 3486"/>
              <a:gd name="T100" fmla="*/ 1107 w 3484"/>
              <a:gd name="T101" fmla="*/ 49 h 3486"/>
              <a:gd name="T102" fmla="*/ 1486 w 3484"/>
              <a:gd name="T103" fmla="*/ 0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84" h="3486">
                <a:moveTo>
                  <a:pt x="1485" y="209"/>
                </a:moveTo>
                <a:lnTo>
                  <a:pt x="1394" y="212"/>
                </a:lnTo>
                <a:lnTo>
                  <a:pt x="1305" y="222"/>
                </a:lnTo>
                <a:lnTo>
                  <a:pt x="1217" y="237"/>
                </a:lnTo>
                <a:lnTo>
                  <a:pt x="1132" y="259"/>
                </a:lnTo>
                <a:lnTo>
                  <a:pt x="1049" y="285"/>
                </a:lnTo>
                <a:lnTo>
                  <a:pt x="969" y="318"/>
                </a:lnTo>
                <a:lnTo>
                  <a:pt x="891" y="355"/>
                </a:lnTo>
                <a:lnTo>
                  <a:pt x="816" y="398"/>
                </a:lnTo>
                <a:lnTo>
                  <a:pt x="745" y="445"/>
                </a:lnTo>
                <a:lnTo>
                  <a:pt x="677" y="497"/>
                </a:lnTo>
                <a:lnTo>
                  <a:pt x="613" y="553"/>
                </a:lnTo>
                <a:lnTo>
                  <a:pt x="552" y="614"/>
                </a:lnTo>
                <a:lnTo>
                  <a:pt x="496" y="679"/>
                </a:lnTo>
                <a:lnTo>
                  <a:pt x="444" y="746"/>
                </a:lnTo>
                <a:lnTo>
                  <a:pt x="397" y="817"/>
                </a:lnTo>
                <a:lnTo>
                  <a:pt x="354" y="892"/>
                </a:lnTo>
                <a:lnTo>
                  <a:pt x="317" y="970"/>
                </a:lnTo>
                <a:lnTo>
                  <a:pt x="284" y="1050"/>
                </a:lnTo>
                <a:lnTo>
                  <a:pt x="258" y="1133"/>
                </a:lnTo>
                <a:lnTo>
                  <a:pt x="235" y="1218"/>
                </a:lnTo>
                <a:lnTo>
                  <a:pt x="220" y="1306"/>
                </a:lnTo>
                <a:lnTo>
                  <a:pt x="211" y="1395"/>
                </a:lnTo>
                <a:lnTo>
                  <a:pt x="208" y="1486"/>
                </a:lnTo>
                <a:lnTo>
                  <a:pt x="211" y="1577"/>
                </a:lnTo>
                <a:lnTo>
                  <a:pt x="220" y="1668"/>
                </a:lnTo>
                <a:lnTo>
                  <a:pt x="235" y="1754"/>
                </a:lnTo>
                <a:lnTo>
                  <a:pt x="258" y="1840"/>
                </a:lnTo>
                <a:lnTo>
                  <a:pt x="284" y="1923"/>
                </a:lnTo>
                <a:lnTo>
                  <a:pt x="317" y="2004"/>
                </a:lnTo>
                <a:lnTo>
                  <a:pt x="354" y="2081"/>
                </a:lnTo>
                <a:lnTo>
                  <a:pt x="397" y="2156"/>
                </a:lnTo>
                <a:lnTo>
                  <a:pt x="444" y="2227"/>
                </a:lnTo>
                <a:lnTo>
                  <a:pt x="496" y="2295"/>
                </a:lnTo>
                <a:lnTo>
                  <a:pt x="552" y="2360"/>
                </a:lnTo>
                <a:lnTo>
                  <a:pt x="613" y="2420"/>
                </a:lnTo>
                <a:lnTo>
                  <a:pt x="677" y="2476"/>
                </a:lnTo>
                <a:lnTo>
                  <a:pt x="745" y="2528"/>
                </a:lnTo>
                <a:lnTo>
                  <a:pt x="816" y="2576"/>
                </a:lnTo>
                <a:lnTo>
                  <a:pt x="891" y="2618"/>
                </a:lnTo>
                <a:lnTo>
                  <a:pt x="969" y="2655"/>
                </a:lnTo>
                <a:lnTo>
                  <a:pt x="1049" y="2688"/>
                </a:lnTo>
                <a:lnTo>
                  <a:pt x="1132" y="2716"/>
                </a:lnTo>
                <a:lnTo>
                  <a:pt x="1217" y="2737"/>
                </a:lnTo>
                <a:lnTo>
                  <a:pt x="1305" y="2752"/>
                </a:lnTo>
                <a:lnTo>
                  <a:pt x="1394" y="2761"/>
                </a:lnTo>
                <a:lnTo>
                  <a:pt x="1485" y="2765"/>
                </a:lnTo>
                <a:lnTo>
                  <a:pt x="1576" y="2761"/>
                </a:lnTo>
                <a:lnTo>
                  <a:pt x="1666" y="2752"/>
                </a:lnTo>
                <a:lnTo>
                  <a:pt x="1753" y="2737"/>
                </a:lnTo>
                <a:lnTo>
                  <a:pt x="1839" y="2716"/>
                </a:lnTo>
                <a:lnTo>
                  <a:pt x="1922" y="2688"/>
                </a:lnTo>
                <a:lnTo>
                  <a:pt x="2002" y="2655"/>
                </a:lnTo>
                <a:lnTo>
                  <a:pt x="2079" y="2618"/>
                </a:lnTo>
                <a:lnTo>
                  <a:pt x="2155" y="2575"/>
                </a:lnTo>
                <a:lnTo>
                  <a:pt x="2226" y="2528"/>
                </a:lnTo>
                <a:lnTo>
                  <a:pt x="2294" y="2476"/>
                </a:lnTo>
                <a:lnTo>
                  <a:pt x="2357" y="2420"/>
                </a:lnTo>
                <a:lnTo>
                  <a:pt x="2418" y="2360"/>
                </a:lnTo>
                <a:lnTo>
                  <a:pt x="2474" y="2295"/>
                </a:lnTo>
                <a:lnTo>
                  <a:pt x="2526" y="2227"/>
                </a:lnTo>
                <a:lnTo>
                  <a:pt x="2573" y="2155"/>
                </a:lnTo>
                <a:lnTo>
                  <a:pt x="2616" y="2081"/>
                </a:lnTo>
                <a:lnTo>
                  <a:pt x="2654" y="2004"/>
                </a:lnTo>
                <a:lnTo>
                  <a:pt x="2686" y="1923"/>
                </a:lnTo>
                <a:lnTo>
                  <a:pt x="2713" y="1840"/>
                </a:lnTo>
                <a:lnTo>
                  <a:pt x="2734" y="1754"/>
                </a:lnTo>
                <a:lnTo>
                  <a:pt x="2750" y="1666"/>
                </a:lnTo>
                <a:lnTo>
                  <a:pt x="2760" y="1577"/>
                </a:lnTo>
                <a:lnTo>
                  <a:pt x="2763" y="1486"/>
                </a:lnTo>
                <a:lnTo>
                  <a:pt x="2760" y="1395"/>
                </a:lnTo>
                <a:lnTo>
                  <a:pt x="2750" y="1306"/>
                </a:lnTo>
                <a:lnTo>
                  <a:pt x="2734" y="1218"/>
                </a:lnTo>
                <a:lnTo>
                  <a:pt x="2713" y="1133"/>
                </a:lnTo>
                <a:lnTo>
                  <a:pt x="2686" y="1051"/>
                </a:lnTo>
                <a:lnTo>
                  <a:pt x="2654" y="970"/>
                </a:lnTo>
                <a:lnTo>
                  <a:pt x="2616" y="893"/>
                </a:lnTo>
                <a:lnTo>
                  <a:pt x="2573" y="817"/>
                </a:lnTo>
                <a:lnTo>
                  <a:pt x="2526" y="746"/>
                </a:lnTo>
                <a:lnTo>
                  <a:pt x="2474" y="679"/>
                </a:lnTo>
                <a:lnTo>
                  <a:pt x="2418" y="614"/>
                </a:lnTo>
                <a:lnTo>
                  <a:pt x="2357" y="553"/>
                </a:lnTo>
                <a:lnTo>
                  <a:pt x="2294" y="497"/>
                </a:lnTo>
                <a:lnTo>
                  <a:pt x="2226" y="445"/>
                </a:lnTo>
                <a:lnTo>
                  <a:pt x="2155" y="399"/>
                </a:lnTo>
                <a:lnTo>
                  <a:pt x="2079" y="355"/>
                </a:lnTo>
                <a:lnTo>
                  <a:pt x="2002" y="318"/>
                </a:lnTo>
                <a:lnTo>
                  <a:pt x="1922" y="285"/>
                </a:lnTo>
                <a:lnTo>
                  <a:pt x="1839" y="259"/>
                </a:lnTo>
                <a:lnTo>
                  <a:pt x="1753" y="237"/>
                </a:lnTo>
                <a:lnTo>
                  <a:pt x="1666" y="222"/>
                </a:lnTo>
                <a:lnTo>
                  <a:pt x="1576" y="212"/>
                </a:lnTo>
                <a:lnTo>
                  <a:pt x="1485" y="209"/>
                </a:lnTo>
                <a:close/>
                <a:moveTo>
                  <a:pt x="1486" y="0"/>
                </a:moveTo>
                <a:lnTo>
                  <a:pt x="1583" y="3"/>
                </a:lnTo>
                <a:lnTo>
                  <a:pt x="1679" y="13"/>
                </a:lnTo>
                <a:lnTo>
                  <a:pt x="1773" y="28"/>
                </a:lnTo>
                <a:lnTo>
                  <a:pt x="1865" y="49"/>
                </a:lnTo>
                <a:lnTo>
                  <a:pt x="1955" y="75"/>
                </a:lnTo>
                <a:lnTo>
                  <a:pt x="2042" y="108"/>
                </a:lnTo>
                <a:lnTo>
                  <a:pt x="2127" y="145"/>
                </a:lnTo>
                <a:lnTo>
                  <a:pt x="2209" y="188"/>
                </a:lnTo>
                <a:lnTo>
                  <a:pt x="2287" y="235"/>
                </a:lnTo>
                <a:lnTo>
                  <a:pt x="2364" y="287"/>
                </a:lnTo>
                <a:lnTo>
                  <a:pt x="2436" y="344"/>
                </a:lnTo>
                <a:lnTo>
                  <a:pt x="2503" y="404"/>
                </a:lnTo>
                <a:lnTo>
                  <a:pt x="2568" y="469"/>
                </a:lnTo>
                <a:lnTo>
                  <a:pt x="2628" y="536"/>
                </a:lnTo>
                <a:lnTo>
                  <a:pt x="2685" y="609"/>
                </a:lnTo>
                <a:lnTo>
                  <a:pt x="2737" y="685"/>
                </a:lnTo>
                <a:lnTo>
                  <a:pt x="2784" y="763"/>
                </a:lnTo>
                <a:lnTo>
                  <a:pt x="2827" y="845"/>
                </a:lnTo>
                <a:lnTo>
                  <a:pt x="2864" y="930"/>
                </a:lnTo>
                <a:lnTo>
                  <a:pt x="2897" y="1017"/>
                </a:lnTo>
                <a:lnTo>
                  <a:pt x="2923" y="1107"/>
                </a:lnTo>
                <a:lnTo>
                  <a:pt x="2944" y="1199"/>
                </a:lnTo>
                <a:lnTo>
                  <a:pt x="2960" y="1293"/>
                </a:lnTo>
                <a:lnTo>
                  <a:pt x="2969" y="1389"/>
                </a:lnTo>
                <a:lnTo>
                  <a:pt x="2972" y="1486"/>
                </a:lnTo>
                <a:lnTo>
                  <a:pt x="2969" y="1587"/>
                </a:lnTo>
                <a:lnTo>
                  <a:pt x="2959" y="1687"/>
                </a:lnTo>
                <a:lnTo>
                  <a:pt x="2942" y="1783"/>
                </a:lnTo>
                <a:lnTo>
                  <a:pt x="2920" y="1878"/>
                </a:lnTo>
                <a:lnTo>
                  <a:pt x="2891" y="1971"/>
                </a:lnTo>
                <a:lnTo>
                  <a:pt x="2857" y="2060"/>
                </a:lnTo>
                <a:lnTo>
                  <a:pt x="2817" y="2147"/>
                </a:lnTo>
                <a:lnTo>
                  <a:pt x="2773" y="2230"/>
                </a:lnTo>
                <a:lnTo>
                  <a:pt x="2722" y="2311"/>
                </a:lnTo>
                <a:lnTo>
                  <a:pt x="2668" y="2388"/>
                </a:lnTo>
                <a:lnTo>
                  <a:pt x="2607" y="2461"/>
                </a:lnTo>
                <a:lnTo>
                  <a:pt x="3454" y="3308"/>
                </a:lnTo>
                <a:lnTo>
                  <a:pt x="3469" y="3327"/>
                </a:lnTo>
                <a:lnTo>
                  <a:pt x="3480" y="3349"/>
                </a:lnTo>
                <a:lnTo>
                  <a:pt x="3484" y="3371"/>
                </a:lnTo>
                <a:lnTo>
                  <a:pt x="3484" y="3393"/>
                </a:lnTo>
                <a:lnTo>
                  <a:pt x="3480" y="3415"/>
                </a:lnTo>
                <a:lnTo>
                  <a:pt x="3469" y="3437"/>
                </a:lnTo>
                <a:lnTo>
                  <a:pt x="3454" y="3456"/>
                </a:lnTo>
                <a:lnTo>
                  <a:pt x="3438" y="3470"/>
                </a:lnTo>
                <a:lnTo>
                  <a:pt x="3420" y="3479"/>
                </a:lnTo>
                <a:lnTo>
                  <a:pt x="3401" y="3484"/>
                </a:lnTo>
                <a:lnTo>
                  <a:pt x="3381" y="3486"/>
                </a:lnTo>
                <a:lnTo>
                  <a:pt x="3362" y="3484"/>
                </a:lnTo>
                <a:lnTo>
                  <a:pt x="3342" y="3478"/>
                </a:lnTo>
                <a:lnTo>
                  <a:pt x="3324" y="3468"/>
                </a:lnTo>
                <a:lnTo>
                  <a:pt x="3308" y="3456"/>
                </a:lnTo>
                <a:lnTo>
                  <a:pt x="2461" y="2608"/>
                </a:lnTo>
                <a:lnTo>
                  <a:pt x="2388" y="2668"/>
                </a:lnTo>
                <a:lnTo>
                  <a:pt x="2311" y="2723"/>
                </a:lnTo>
                <a:lnTo>
                  <a:pt x="2230" y="2773"/>
                </a:lnTo>
                <a:lnTo>
                  <a:pt x="2146" y="2819"/>
                </a:lnTo>
                <a:lnTo>
                  <a:pt x="2059" y="2858"/>
                </a:lnTo>
                <a:lnTo>
                  <a:pt x="1970" y="2892"/>
                </a:lnTo>
                <a:lnTo>
                  <a:pt x="1877" y="2920"/>
                </a:lnTo>
                <a:lnTo>
                  <a:pt x="1783" y="2944"/>
                </a:lnTo>
                <a:lnTo>
                  <a:pt x="1685" y="2960"/>
                </a:lnTo>
                <a:lnTo>
                  <a:pt x="1587" y="2969"/>
                </a:lnTo>
                <a:lnTo>
                  <a:pt x="1486" y="2973"/>
                </a:lnTo>
                <a:lnTo>
                  <a:pt x="1388" y="2970"/>
                </a:lnTo>
                <a:lnTo>
                  <a:pt x="1292" y="2961"/>
                </a:lnTo>
                <a:lnTo>
                  <a:pt x="1199" y="2945"/>
                </a:lnTo>
                <a:lnTo>
                  <a:pt x="1107" y="2924"/>
                </a:lnTo>
                <a:lnTo>
                  <a:pt x="1016" y="2897"/>
                </a:lnTo>
                <a:lnTo>
                  <a:pt x="930" y="2865"/>
                </a:lnTo>
                <a:lnTo>
                  <a:pt x="845" y="2827"/>
                </a:lnTo>
                <a:lnTo>
                  <a:pt x="763" y="2785"/>
                </a:lnTo>
                <a:lnTo>
                  <a:pt x="685" y="2738"/>
                </a:lnTo>
                <a:lnTo>
                  <a:pt x="608" y="2686"/>
                </a:lnTo>
                <a:lnTo>
                  <a:pt x="536" y="2629"/>
                </a:lnTo>
                <a:lnTo>
                  <a:pt x="468" y="2569"/>
                </a:lnTo>
                <a:lnTo>
                  <a:pt x="404" y="2504"/>
                </a:lnTo>
                <a:lnTo>
                  <a:pt x="343" y="2436"/>
                </a:lnTo>
                <a:lnTo>
                  <a:pt x="287" y="2364"/>
                </a:lnTo>
                <a:lnTo>
                  <a:pt x="235" y="2289"/>
                </a:lnTo>
                <a:lnTo>
                  <a:pt x="188" y="2209"/>
                </a:lnTo>
                <a:lnTo>
                  <a:pt x="145" y="2128"/>
                </a:lnTo>
                <a:lnTo>
                  <a:pt x="108" y="2043"/>
                </a:lnTo>
                <a:lnTo>
                  <a:pt x="75" y="1956"/>
                </a:lnTo>
                <a:lnTo>
                  <a:pt x="49" y="1866"/>
                </a:lnTo>
                <a:lnTo>
                  <a:pt x="28" y="1774"/>
                </a:lnTo>
                <a:lnTo>
                  <a:pt x="12" y="1680"/>
                </a:lnTo>
                <a:lnTo>
                  <a:pt x="3" y="1584"/>
                </a:lnTo>
                <a:lnTo>
                  <a:pt x="0" y="1486"/>
                </a:lnTo>
                <a:lnTo>
                  <a:pt x="3" y="1389"/>
                </a:lnTo>
                <a:lnTo>
                  <a:pt x="12" y="1293"/>
                </a:lnTo>
                <a:lnTo>
                  <a:pt x="28" y="1199"/>
                </a:lnTo>
                <a:lnTo>
                  <a:pt x="49" y="1107"/>
                </a:lnTo>
                <a:lnTo>
                  <a:pt x="75" y="1018"/>
                </a:lnTo>
                <a:lnTo>
                  <a:pt x="108" y="930"/>
                </a:lnTo>
                <a:lnTo>
                  <a:pt x="145" y="845"/>
                </a:lnTo>
                <a:lnTo>
                  <a:pt x="188" y="763"/>
                </a:lnTo>
                <a:lnTo>
                  <a:pt x="234" y="685"/>
                </a:lnTo>
                <a:lnTo>
                  <a:pt x="286" y="610"/>
                </a:lnTo>
                <a:lnTo>
                  <a:pt x="342" y="538"/>
                </a:lnTo>
                <a:lnTo>
                  <a:pt x="404" y="469"/>
                </a:lnTo>
                <a:lnTo>
                  <a:pt x="468" y="404"/>
                </a:lnTo>
                <a:lnTo>
                  <a:pt x="536" y="344"/>
                </a:lnTo>
                <a:lnTo>
                  <a:pt x="608" y="287"/>
                </a:lnTo>
                <a:lnTo>
                  <a:pt x="684" y="235"/>
                </a:lnTo>
                <a:lnTo>
                  <a:pt x="763" y="188"/>
                </a:lnTo>
                <a:lnTo>
                  <a:pt x="845" y="145"/>
                </a:lnTo>
                <a:lnTo>
                  <a:pt x="930" y="108"/>
                </a:lnTo>
                <a:lnTo>
                  <a:pt x="1016" y="75"/>
                </a:lnTo>
                <a:lnTo>
                  <a:pt x="1107" y="49"/>
                </a:lnTo>
                <a:lnTo>
                  <a:pt x="1199" y="28"/>
                </a:lnTo>
                <a:lnTo>
                  <a:pt x="1292" y="13"/>
                </a:lnTo>
                <a:lnTo>
                  <a:pt x="1388" y="3"/>
                </a:lnTo>
                <a:lnTo>
                  <a:pt x="14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Freeform 206"/>
          <p:cNvSpPr>
            <a:spLocks noEditPoints="1"/>
          </p:cNvSpPr>
          <p:nvPr/>
        </p:nvSpPr>
        <p:spPr bwMode="auto">
          <a:xfrm>
            <a:off x="677076" y="3497221"/>
            <a:ext cx="538163" cy="482600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0" name="Group 769"/>
          <p:cNvGrpSpPr/>
          <p:nvPr/>
        </p:nvGrpSpPr>
        <p:grpSpPr>
          <a:xfrm>
            <a:off x="1652258" y="5013325"/>
            <a:ext cx="458787" cy="538162"/>
            <a:chOff x="1671638" y="5013325"/>
            <a:chExt cx="458787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8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212"/>
            <p:cNvSpPr>
              <a:spLocks/>
            </p:cNvSpPr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4" name="Freeform 217"/>
          <p:cNvSpPr>
            <a:spLocks noEditPoints="1"/>
          </p:cNvSpPr>
          <p:nvPr/>
        </p:nvSpPr>
        <p:spPr bwMode="auto">
          <a:xfrm>
            <a:off x="742957" y="5019676"/>
            <a:ext cx="406400" cy="527050"/>
          </a:xfrm>
          <a:custGeom>
            <a:avLst/>
            <a:gdLst>
              <a:gd name="T0" fmla="*/ 968 w 2558"/>
              <a:gd name="T1" fmla="*/ 243 h 3323"/>
              <a:gd name="T2" fmla="*/ 831 w 2558"/>
              <a:gd name="T3" fmla="*/ 315 h 3323"/>
              <a:gd name="T4" fmla="*/ 683 w 2558"/>
              <a:gd name="T5" fmla="*/ 480 h 3323"/>
              <a:gd name="T6" fmla="*/ 576 w 2558"/>
              <a:gd name="T7" fmla="*/ 796 h 3323"/>
              <a:gd name="T8" fmla="*/ 554 w 2558"/>
              <a:gd name="T9" fmla="*/ 1322 h 3323"/>
              <a:gd name="T10" fmla="*/ 468 w 2558"/>
              <a:gd name="T11" fmla="*/ 1796 h 3323"/>
              <a:gd name="T12" fmla="*/ 392 w 2558"/>
              <a:gd name="T13" fmla="*/ 2013 h 3323"/>
              <a:gd name="T14" fmla="*/ 683 w 2558"/>
              <a:gd name="T15" fmla="*/ 2090 h 3323"/>
              <a:gd name="T16" fmla="*/ 935 w 2558"/>
              <a:gd name="T17" fmla="*/ 2127 h 3323"/>
              <a:gd name="T18" fmla="*/ 955 w 2558"/>
              <a:gd name="T19" fmla="*/ 2586 h 3323"/>
              <a:gd name="T20" fmla="*/ 672 w 2558"/>
              <a:gd name="T21" fmla="*/ 2738 h 3323"/>
              <a:gd name="T22" fmla="*/ 255 w 2558"/>
              <a:gd name="T23" fmla="*/ 3133 h 3323"/>
              <a:gd name="T24" fmla="*/ 2022 w 2558"/>
              <a:gd name="T25" fmla="*/ 2835 h 3323"/>
              <a:gd name="T26" fmla="*/ 1621 w 2558"/>
              <a:gd name="T27" fmla="*/ 2625 h 3323"/>
              <a:gd name="T28" fmla="*/ 1597 w 2558"/>
              <a:gd name="T29" fmla="*/ 2153 h 3323"/>
              <a:gd name="T30" fmla="*/ 1701 w 2558"/>
              <a:gd name="T31" fmla="*/ 2095 h 3323"/>
              <a:gd name="T32" fmla="*/ 2062 w 2558"/>
              <a:gd name="T33" fmla="*/ 2045 h 3323"/>
              <a:gd name="T34" fmla="*/ 2130 w 2558"/>
              <a:gd name="T35" fmla="*/ 1898 h 3323"/>
              <a:gd name="T36" fmla="*/ 2026 w 2558"/>
              <a:gd name="T37" fmla="*/ 1642 h 3323"/>
              <a:gd name="T38" fmla="*/ 2021 w 2558"/>
              <a:gd name="T39" fmla="*/ 1207 h 3323"/>
              <a:gd name="T40" fmla="*/ 1991 w 2558"/>
              <a:gd name="T41" fmla="*/ 710 h 3323"/>
              <a:gd name="T42" fmla="*/ 1837 w 2558"/>
              <a:gd name="T43" fmla="*/ 407 h 3323"/>
              <a:gd name="T44" fmla="*/ 1597 w 2558"/>
              <a:gd name="T45" fmla="*/ 332 h 3323"/>
              <a:gd name="T46" fmla="*/ 1489 w 2558"/>
              <a:gd name="T47" fmla="*/ 296 h 3323"/>
              <a:gd name="T48" fmla="*/ 1363 w 2558"/>
              <a:gd name="T49" fmla="*/ 217 h 3323"/>
              <a:gd name="T50" fmla="*/ 1315 w 2558"/>
              <a:gd name="T51" fmla="*/ 8 h 3323"/>
              <a:gd name="T52" fmla="*/ 1563 w 2558"/>
              <a:gd name="T53" fmla="*/ 108 h 3323"/>
              <a:gd name="T54" fmla="*/ 1835 w 2558"/>
              <a:gd name="T55" fmla="*/ 182 h 3323"/>
              <a:gd name="T56" fmla="*/ 2097 w 2558"/>
              <a:gd name="T57" fmla="*/ 440 h 3323"/>
              <a:gd name="T58" fmla="*/ 2211 w 2558"/>
              <a:gd name="T59" fmla="*/ 890 h 3323"/>
              <a:gd name="T60" fmla="*/ 2196 w 2558"/>
              <a:gd name="T61" fmla="*/ 1427 h 3323"/>
              <a:gd name="T62" fmla="*/ 2248 w 2558"/>
              <a:gd name="T63" fmla="*/ 1719 h 3323"/>
              <a:gd name="T64" fmla="*/ 2345 w 2558"/>
              <a:gd name="T65" fmla="*/ 1853 h 3323"/>
              <a:gd name="T66" fmla="*/ 2399 w 2558"/>
              <a:gd name="T67" fmla="*/ 1886 h 3323"/>
              <a:gd name="T68" fmla="*/ 2467 w 2558"/>
              <a:gd name="T69" fmla="*/ 1992 h 3323"/>
              <a:gd name="T70" fmla="*/ 2272 w 2558"/>
              <a:gd name="T71" fmla="*/ 2165 h 3323"/>
              <a:gd name="T72" fmla="*/ 1939 w 2558"/>
              <a:gd name="T73" fmla="*/ 2266 h 3323"/>
              <a:gd name="T74" fmla="*/ 1943 w 2558"/>
              <a:gd name="T75" fmla="*/ 2560 h 3323"/>
              <a:gd name="T76" fmla="*/ 2412 w 2558"/>
              <a:gd name="T77" fmla="*/ 2960 h 3323"/>
              <a:gd name="T78" fmla="*/ 2544 w 2558"/>
              <a:gd name="T79" fmla="*/ 3279 h 3323"/>
              <a:gd name="T80" fmla="*/ 76 w 2558"/>
              <a:gd name="T81" fmla="*/ 3321 h 3323"/>
              <a:gd name="T82" fmla="*/ 0 w 2558"/>
              <a:gd name="T83" fmla="*/ 3225 h 3323"/>
              <a:gd name="T84" fmla="*/ 263 w 2558"/>
              <a:gd name="T85" fmla="*/ 2822 h 3323"/>
              <a:gd name="T86" fmla="*/ 775 w 2558"/>
              <a:gd name="T87" fmla="*/ 2481 h 3323"/>
              <a:gd name="T88" fmla="*/ 330 w 2558"/>
              <a:gd name="T89" fmla="*/ 2193 h 3323"/>
              <a:gd name="T90" fmla="*/ 117 w 2558"/>
              <a:gd name="T91" fmla="*/ 2050 h 3323"/>
              <a:gd name="T92" fmla="*/ 75 w 2558"/>
              <a:gd name="T93" fmla="*/ 1952 h 3323"/>
              <a:gd name="T94" fmla="*/ 168 w 2558"/>
              <a:gd name="T95" fmla="*/ 1873 h 3323"/>
              <a:gd name="T96" fmla="*/ 262 w 2558"/>
              <a:gd name="T97" fmla="*/ 1784 h 3323"/>
              <a:gd name="T98" fmla="*/ 336 w 2558"/>
              <a:gd name="T99" fmla="*/ 1573 h 3323"/>
              <a:gd name="T100" fmla="*/ 366 w 2558"/>
              <a:gd name="T101" fmla="*/ 1151 h 3323"/>
              <a:gd name="T102" fmla="*/ 429 w 2558"/>
              <a:gd name="T103" fmla="*/ 595 h 3323"/>
              <a:gd name="T104" fmla="*/ 646 w 2558"/>
              <a:gd name="T105" fmla="*/ 223 h 3323"/>
              <a:gd name="T106" fmla="*/ 893 w 2558"/>
              <a:gd name="T107" fmla="*/ 69 h 3323"/>
              <a:gd name="T108" fmla="*/ 1213 w 2558"/>
              <a:gd name="T109" fmla="*/ 0 h 3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58" h="3323">
                <a:moveTo>
                  <a:pt x="1211" y="190"/>
                </a:moveTo>
                <a:lnTo>
                  <a:pt x="1158" y="193"/>
                </a:lnTo>
                <a:lnTo>
                  <a:pt x="1103" y="203"/>
                </a:lnTo>
                <a:lnTo>
                  <a:pt x="1046" y="216"/>
                </a:lnTo>
                <a:lnTo>
                  <a:pt x="988" y="236"/>
                </a:lnTo>
                <a:lnTo>
                  <a:pt x="984" y="237"/>
                </a:lnTo>
                <a:lnTo>
                  <a:pt x="968" y="243"/>
                </a:lnTo>
                <a:lnTo>
                  <a:pt x="951" y="250"/>
                </a:lnTo>
                <a:lnTo>
                  <a:pt x="933" y="257"/>
                </a:lnTo>
                <a:lnTo>
                  <a:pt x="914" y="266"/>
                </a:lnTo>
                <a:lnTo>
                  <a:pt x="895" y="275"/>
                </a:lnTo>
                <a:lnTo>
                  <a:pt x="874" y="288"/>
                </a:lnTo>
                <a:lnTo>
                  <a:pt x="852" y="300"/>
                </a:lnTo>
                <a:lnTo>
                  <a:pt x="831" y="315"/>
                </a:lnTo>
                <a:lnTo>
                  <a:pt x="810" y="331"/>
                </a:lnTo>
                <a:lnTo>
                  <a:pt x="788" y="349"/>
                </a:lnTo>
                <a:lnTo>
                  <a:pt x="765" y="371"/>
                </a:lnTo>
                <a:lnTo>
                  <a:pt x="744" y="394"/>
                </a:lnTo>
                <a:lnTo>
                  <a:pt x="723" y="419"/>
                </a:lnTo>
                <a:lnTo>
                  <a:pt x="703" y="448"/>
                </a:lnTo>
                <a:lnTo>
                  <a:pt x="683" y="480"/>
                </a:lnTo>
                <a:lnTo>
                  <a:pt x="663" y="514"/>
                </a:lnTo>
                <a:lnTo>
                  <a:pt x="645" y="552"/>
                </a:lnTo>
                <a:lnTo>
                  <a:pt x="628" y="593"/>
                </a:lnTo>
                <a:lnTo>
                  <a:pt x="613" y="638"/>
                </a:lnTo>
                <a:lnTo>
                  <a:pt x="599" y="686"/>
                </a:lnTo>
                <a:lnTo>
                  <a:pt x="587" y="739"/>
                </a:lnTo>
                <a:lnTo>
                  <a:pt x="576" y="796"/>
                </a:lnTo>
                <a:lnTo>
                  <a:pt x="568" y="856"/>
                </a:lnTo>
                <a:lnTo>
                  <a:pt x="560" y="922"/>
                </a:lnTo>
                <a:lnTo>
                  <a:pt x="556" y="992"/>
                </a:lnTo>
                <a:lnTo>
                  <a:pt x="554" y="1067"/>
                </a:lnTo>
                <a:lnTo>
                  <a:pt x="555" y="1146"/>
                </a:lnTo>
                <a:lnTo>
                  <a:pt x="556" y="1236"/>
                </a:lnTo>
                <a:lnTo>
                  <a:pt x="554" y="1322"/>
                </a:lnTo>
                <a:lnTo>
                  <a:pt x="549" y="1403"/>
                </a:lnTo>
                <a:lnTo>
                  <a:pt x="542" y="1480"/>
                </a:lnTo>
                <a:lnTo>
                  <a:pt x="533" y="1553"/>
                </a:lnTo>
                <a:lnTo>
                  <a:pt x="520" y="1619"/>
                </a:lnTo>
                <a:lnTo>
                  <a:pt x="506" y="1683"/>
                </a:lnTo>
                <a:lnTo>
                  <a:pt x="488" y="1742"/>
                </a:lnTo>
                <a:lnTo>
                  <a:pt x="468" y="1796"/>
                </a:lnTo>
                <a:lnTo>
                  <a:pt x="445" y="1845"/>
                </a:lnTo>
                <a:lnTo>
                  <a:pt x="419" y="1891"/>
                </a:lnTo>
                <a:lnTo>
                  <a:pt x="392" y="1930"/>
                </a:lnTo>
                <a:lnTo>
                  <a:pt x="361" y="1966"/>
                </a:lnTo>
                <a:lnTo>
                  <a:pt x="340" y="1986"/>
                </a:lnTo>
                <a:lnTo>
                  <a:pt x="365" y="1999"/>
                </a:lnTo>
                <a:lnTo>
                  <a:pt x="392" y="2013"/>
                </a:lnTo>
                <a:lnTo>
                  <a:pt x="422" y="2026"/>
                </a:lnTo>
                <a:lnTo>
                  <a:pt x="456" y="2040"/>
                </a:lnTo>
                <a:lnTo>
                  <a:pt x="494" y="2052"/>
                </a:lnTo>
                <a:lnTo>
                  <a:pt x="535" y="2064"/>
                </a:lnTo>
                <a:lnTo>
                  <a:pt x="581" y="2074"/>
                </a:lnTo>
                <a:lnTo>
                  <a:pt x="630" y="2083"/>
                </a:lnTo>
                <a:lnTo>
                  <a:pt x="683" y="2090"/>
                </a:lnTo>
                <a:lnTo>
                  <a:pt x="740" y="2095"/>
                </a:lnTo>
                <a:lnTo>
                  <a:pt x="802" y="2098"/>
                </a:lnTo>
                <a:lnTo>
                  <a:pt x="868" y="2099"/>
                </a:lnTo>
                <a:lnTo>
                  <a:pt x="887" y="2100"/>
                </a:lnTo>
                <a:lnTo>
                  <a:pt x="905" y="2106"/>
                </a:lnTo>
                <a:lnTo>
                  <a:pt x="921" y="2114"/>
                </a:lnTo>
                <a:lnTo>
                  <a:pt x="935" y="2127"/>
                </a:lnTo>
                <a:lnTo>
                  <a:pt x="947" y="2141"/>
                </a:lnTo>
                <a:lnTo>
                  <a:pt x="956" y="2157"/>
                </a:lnTo>
                <a:lnTo>
                  <a:pt x="961" y="2175"/>
                </a:lnTo>
                <a:lnTo>
                  <a:pt x="963" y="2194"/>
                </a:lnTo>
                <a:lnTo>
                  <a:pt x="963" y="2548"/>
                </a:lnTo>
                <a:lnTo>
                  <a:pt x="961" y="2568"/>
                </a:lnTo>
                <a:lnTo>
                  <a:pt x="955" y="2586"/>
                </a:lnTo>
                <a:lnTo>
                  <a:pt x="945" y="2603"/>
                </a:lnTo>
                <a:lnTo>
                  <a:pt x="932" y="2617"/>
                </a:lnTo>
                <a:lnTo>
                  <a:pt x="916" y="2630"/>
                </a:lnTo>
                <a:lnTo>
                  <a:pt x="898" y="2638"/>
                </a:lnTo>
                <a:lnTo>
                  <a:pt x="820" y="2666"/>
                </a:lnTo>
                <a:lnTo>
                  <a:pt x="744" y="2699"/>
                </a:lnTo>
                <a:lnTo>
                  <a:pt x="672" y="2738"/>
                </a:lnTo>
                <a:lnTo>
                  <a:pt x="602" y="2781"/>
                </a:lnTo>
                <a:lnTo>
                  <a:pt x="535" y="2830"/>
                </a:lnTo>
                <a:lnTo>
                  <a:pt x="472" y="2882"/>
                </a:lnTo>
                <a:lnTo>
                  <a:pt x="411" y="2939"/>
                </a:lnTo>
                <a:lnTo>
                  <a:pt x="355" y="3000"/>
                </a:lnTo>
                <a:lnTo>
                  <a:pt x="303" y="3065"/>
                </a:lnTo>
                <a:lnTo>
                  <a:pt x="255" y="3133"/>
                </a:lnTo>
                <a:lnTo>
                  <a:pt x="255" y="3134"/>
                </a:lnTo>
                <a:lnTo>
                  <a:pt x="2300" y="3134"/>
                </a:lnTo>
                <a:lnTo>
                  <a:pt x="2253" y="3067"/>
                </a:lnTo>
                <a:lnTo>
                  <a:pt x="2201" y="3003"/>
                </a:lnTo>
                <a:lnTo>
                  <a:pt x="2145" y="2943"/>
                </a:lnTo>
                <a:lnTo>
                  <a:pt x="2085" y="2888"/>
                </a:lnTo>
                <a:lnTo>
                  <a:pt x="2022" y="2835"/>
                </a:lnTo>
                <a:lnTo>
                  <a:pt x="1954" y="2787"/>
                </a:lnTo>
                <a:lnTo>
                  <a:pt x="1883" y="2745"/>
                </a:lnTo>
                <a:lnTo>
                  <a:pt x="1811" y="2707"/>
                </a:lnTo>
                <a:lnTo>
                  <a:pt x="1734" y="2672"/>
                </a:lnTo>
                <a:lnTo>
                  <a:pt x="1655" y="2644"/>
                </a:lnTo>
                <a:lnTo>
                  <a:pt x="1637" y="2636"/>
                </a:lnTo>
                <a:lnTo>
                  <a:pt x="1621" y="2625"/>
                </a:lnTo>
                <a:lnTo>
                  <a:pt x="1608" y="2609"/>
                </a:lnTo>
                <a:lnTo>
                  <a:pt x="1598" y="2593"/>
                </a:lnTo>
                <a:lnTo>
                  <a:pt x="1592" y="2574"/>
                </a:lnTo>
                <a:lnTo>
                  <a:pt x="1590" y="2554"/>
                </a:lnTo>
                <a:lnTo>
                  <a:pt x="1590" y="2190"/>
                </a:lnTo>
                <a:lnTo>
                  <a:pt x="1592" y="2171"/>
                </a:lnTo>
                <a:lnTo>
                  <a:pt x="1597" y="2153"/>
                </a:lnTo>
                <a:lnTo>
                  <a:pt x="1606" y="2137"/>
                </a:lnTo>
                <a:lnTo>
                  <a:pt x="1618" y="2123"/>
                </a:lnTo>
                <a:lnTo>
                  <a:pt x="1633" y="2110"/>
                </a:lnTo>
                <a:lnTo>
                  <a:pt x="1650" y="2102"/>
                </a:lnTo>
                <a:lnTo>
                  <a:pt x="1668" y="2097"/>
                </a:lnTo>
                <a:lnTo>
                  <a:pt x="1686" y="2095"/>
                </a:lnTo>
                <a:lnTo>
                  <a:pt x="1701" y="2095"/>
                </a:lnTo>
                <a:lnTo>
                  <a:pt x="1749" y="2094"/>
                </a:lnTo>
                <a:lnTo>
                  <a:pt x="1800" y="2092"/>
                </a:lnTo>
                <a:lnTo>
                  <a:pt x="1851" y="2087"/>
                </a:lnTo>
                <a:lnTo>
                  <a:pt x="1904" y="2080"/>
                </a:lnTo>
                <a:lnTo>
                  <a:pt x="1957" y="2070"/>
                </a:lnTo>
                <a:lnTo>
                  <a:pt x="2011" y="2059"/>
                </a:lnTo>
                <a:lnTo>
                  <a:pt x="2062" y="2045"/>
                </a:lnTo>
                <a:lnTo>
                  <a:pt x="2113" y="2027"/>
                </a:lnTo>
                <a:lnTo>
                  <a:pt x="2161" y="2008"/>
                </a:lnTo>
                <a:lnTo>
                  <a:pt x="2206" y="1985"/>
                </a:lnTo>
                <a:lnTo>
                  <a:pt x="2187" y="1967"/>
                </a:lnTo>
                <a:lnTo>
                  <a:pt x="2168" y="1946"/>
                </a:lnTo>
                <a:lnTo>
                  <a:pt x="2149" y="1923"/>
                </a:lnTo>
                <a:lnTo>
                  <a:pt x="2130" y="1898"/>
                </a:lnTo>
                <a:lnTo>
                  <a:pt x="2112" y="1870"/>
                </a:lnTo>
                <a:lnTo>
                  <a:pt x="2094" y="1840"/>
                </a:lnTo>
                <a:lnTo>
                  <a:pt x="2077" y="1807"/>
                </a:lnTo>
                <a:lnTo>
                  <a:pt x="2062" y="1770"/>
                </a:lnTo>
                <a:lnTo>
                  <a:pt x="2048" y="1731"/>
                </a:lnTo>
                <a:lnTo>
                  <a:pt x="2036" y="1687"/>
                </a:lnTo>
                <a:lnTo>
                  <a:pt x="2026" y="1642"/>
                </a:lnTo>
                <a:lnTo>
                  <a:pt x="2017" y="1592"/>
                </a:lnTo>
                <a:lnTo>
                  <a:pt x="2011" y="1540"/>
                </a:lnTo>
                <a:lnTo>
                  <a:pt x="2008" y="1483"/>
                </a:lnTo>
                <a:lnTo>
                  <a:pt x="2007" y="1422"/>
                </a:lnTo>
                <a:lnTo>
                  <a:pt x="2009" y="1358"/>
                </a:lnTo>
                <a:lnTo>
                  <a:pt x="2014" y="1290"/>
                </a:lnTo>
                <a:lnTo>
                  <a:pt x="2021" y="1207"/>
                </a:lnTo>
                <a:lnTo>
                  <a:pt x="2025" y="1126"/>
                </a:lnTo>
                <a:lnTo>
                  <a:pt x="2026" y="1048"/>
                </a:lnTo>
                <a:lnTo>
                  <a:pt x="2025" y="974"/>
                </a:lnTo>
                <a:lnTo>
                  <a:pt x="2021" y="902"/>
                </a:lnTo>
                <a:lnTo>
                  <a:pt x="2014" y="834"/>
                </a:lnTo>
                <a:lnTo>
                  <a:pt x="2005" y="769"/>
                </a:lnTo>
                <a:lnTo>
                  <a:pt x="1991" y="710"/>
                </a:lnTo>
                <a:lnTo>
                  <a:pt x="1977" y="653"/>
                </a:lnTo>
                <a:lnTo>
                  <a:pt x="1960" y="600"/>
                </a:lnTo>
                <a:lnTo>
                  <a:pt x="1940" y="552"/>
                </a:lnTo>
                <a:lnTo>
                  <a:pt x="1918" y="508"/>
                </a:lnTo>
                <a:lnTo>
                  <a:pt x="1892" y="470"/>
                </a:lnTo>
                <a:lnTo>
                  <a:pt x="1865" y="435"/>
                </a:lnTo>
                <a:lnTo>
                  <a:pt x="1837" y="407"/>
                </a:lnTo>
                <a:lnTo>
                  <a:pt x="1807" y="384"/>
                </a:lnTo>
                <a:lnTo>
                  <a:pt x="1774" y="364"/>
                </a:lnTo>
                <a:lnTo>
                  <a:pt x="1739" y="350"/>
                </a:lnTo>
                <a:lnTo>
                  <a:pt x="1702" y="339"/>
                </a:lnTo>
                <a:lnTo>
                  <a:pt x="1662" y="333"/>
                </a:lnTo>
                <a:lnTo>
                  <a:pt x="1620" y="331"/>
                </a:lnTo>
                <a:lnTo>
                  <a:pt x="1597" y="332"/>
                </a:lnTo>
                <a:lnTo>
                  <a:pt x="1574" y="333"/>
                </a:lnTo>
                <a:lnTo>
                  <a:pt x="1555" y="333"/>
                </a:lnTo>
                <a:lnTo>
                  <a:pt x="1537" y="330"/>
                </a:lnTo>
                <a:lnTo>
                  <a:pt x="1521" y="323"/>
                </a:lnTo>
                <a:lnTo>
                  <a:pt x="1506" y="313"/>
                </a:lnTo>
                <a:lnTo>
                  <a:pt x="1493" y="300"/>
                </a:lnTo>
                <a:lnTo>
                  <a:pt x="1489" y="296"/>
                </a:lnTo>
                <a:lnTo>
                  <a:pt x="1481" y="289"/>
                </a:lnTo>
                <a:lnTo>
                  <a:pt x="1470" y="278"/>
                </a:lnTo>
                <a:lnTo>
                  <a:pt x="1456" y="267"/>
                </a:lnTo>
                <a:lnTo>
                  <a:pt x="1438" y="255"/>
                </a:lnTo>
                <a:lnTo>
                  <a:pt x="1417" y="242"/>
                </a:lnTo>
                <a:lnTo>
                  <a:pt x="1392" y="229"/>
                </a:lnTo>
                <a:lnTo>
                  <a:pt x="1363" y="217"/>
                </a:lnTo>
                <a:lnTo>
                  <a:pt x="1330" y="207"/>
                </a:lnTo>
                <a:lnTo>
                  <a:pt x="1295" y="198"/>
                </a:lnTo>
                <a:lnTo>
                  <a:pt x="1254" y="192"/>
                </a:lnTo>
                <a:lnTo>
                  <a:pt x="1211" y="190"/>
                </a:lnTo>
                <a:close/>
                <a:moveTo>
                  <a:pt x="1213" y="0"/>
                </a:moveTo>
                <a:lnTo>
                  <a:pt x="1265" y="2"/>
                </a:lnTo>
                <a:lnTo>
                  <a:pt x="1315" y="8"/>
                </a:lnTo>
                <a:lnTo>
                  <a:pt x="1360" y="17"/>
                </a:lnTo>
                <a:lnTo>
                  <a:pt x="1403" y="29"/>
                </a:lnTo>
                <a:lnTo>
                  <a:pt x="1442" y="43"/>
                </a:lnTo>
                <a:lnTo>
                  <a:pt x="1477" y="59"/>
                </a:lnTo>
                <a:lnTo>
                  <a:pt x="1510" y="75"/>
                </a:lnTo>
                <a:lnTo>
                  <a:pt x="1538" y="92"/>
                </a:lnTo>
                <a:lnTo>
                  <a:pt x="1563" y="108"/>
                </a:lnTo>
                <a:lnTo>
                  <a:pt x="1584" y="125"/>
                </a:lnTo>
                <a:lnTo>
                  <a:pt x="1603" y="140"/>
                </a:lnTo>
                <a:lnTo>
                  <a:pt x="1621" y="140"/>
                </a:lnTo>
                <a:lnTo>
                  <a:pt x="1678" y="143"/>
                </a:lnTo>
                <a:lnTo>
                  <a:pt x="1733" y="151"/>
                </a:lnTo>
                <a:lnTo>
                  <a:pt x="1785" y="164"/>
                </a:lnTo>
                <a:lnTo>
                  <a:pt x="1835" y="182"/>
                </a:lnTo>
                <a:lnTo>
                  <a:pt x="1882" y="206"/>
                </a:lnTo>
                <a:lnTo>
                  <a:pt x="1927" y="234"/>
                </a:lnTo>
                <a:lnTo>
                  <a:pt x="1968" y="267"/>
                </a:lnTo>
                <a:lnTo>
                  <a:pt x="2007" y="307"/>
                </a:lnTo>
                <a:lnTo>
                  <a:pt x="2040" y="347"/>
                </a:lnTo>
                <a:lnTo>
                  <a:pt x="2070" y="392"/>
                </a:lnTo>
                <a:lnTo>
                  <a:pt x="2097" y="440"/>
                </a:lnTo>
                <a:lnTo>
                  <a:pt x="2123" y="493"/>
                </a:lnTo>
                <a:lnTo>
                  <a:pt x="2145" y="550"/>
                </a:lnTo>
                <a:lnTo>
                  <a:pt x="2164" y="610"/>
                </a:lnTo>
                <a:lnTo>
                  <a:pt x="2180" y="675"/>
                </a:lnTo>
                <a:lnTo>
                  <a:pt x="2193" y="743"/>
                </a:lnTo>
                <a:lnTo>
                  <a:pt x="2204" y="815"/>
                </a:lnTo>
                <a:lnTo>
                  <a:pt x="2211" y="890"/>
                </a:lnTo>
                <a:lnTo>
                  <a:pt x="2216" y="968"/>
                </a:lnTo>
                <a:lnTo>
                  <a:pt x="2217" y="1048"/>
                </a:lnTo>
                <a:lnTo>
                  <a:pt x="2216" y="1132"/>
                </a:lnTo>
                <a:lnTo>
                  <a:pt x="2211" y="1218"/>
                </a:lnTo>
                <a:lnTo>
                  <a:pt x="2204" y="1307"/>
                </a:lnTo>
                <a:lnTo>
                  <a:pt x="2198" y="1369"/>
                </a:lnTo>
                <a:lnTo>
                  <a:pt x="2196" y="1427"/>
                </a:lnTo>
                <a:lnTo>
                  <a:pt x="2197" y="1481"/>
                </a:lnTo>
                <a:lnTo>
                  <a:pt x="2201" y="1529"/>
                </a:lnTo>
                <a:lnTo>
                  <a:pt x="2208" y="1575"/>
                </a:lnTo>
                <a:lnTo>
                  <a:pt x="2216" y="1616"/>
                </a:lnTo>
                <a:lnTo>
                  <a:pt x="2225" y="1654"/>
                </a:lnTo>
                <a:lnTo>
                  <a:pt x="2236" y="1688"/>
                </a:lnTo>
                <a:lnTo>
                  <a:pt x="2248" y="1719"/>
                </a:lnTo>
                <a:lnTo>
                  <a:pt x="2261" y="1746"/>
                </a:lnTo>
                <a:lnTo>
                  <a:pt x="2275" y="1771"/>
                </a:lnTo>
                <a:lnTo>
                  <a:pt x="2289" y="1793"/>
                </a:lnTo>
                <a:lnTo>
                  <a:pt x="2303" y="1811"/>
                </a:lnTo>
                <a:lnTo>
                  <a:pt x="2318" y="1828"/>
                </a:lnTo>
                <a:lnTo>
                  <a:pt x="2332" y="1841"/>
                </a:lnTo>
                <a:lnTo>
                  <a:pt x="2345" y="1853"/>
                </a:lnTo>
                <a:lnTo>
                  <a:pt x="2357" y="1862"/>
                </a:lnTo>
                <a:lnTo>
                  <a:pt x="2369" y="1870"/>
                </a:lnTo>
                <a:lnTo>
                  <a:pt x="2378" y="1877"/>
                </a:lnTo>
                <a:lnTo>
                  <a:pt x="2387" y="1881"/>
                </a:lnTo>
                <a:lnTo>
                  <a:pt x="2393" y="1884"/>
                </a:lnTo>
                <a:lnTo>
                  <a:pt x="2397" y="1886"/>
                </a:lnTo>
                <a:lnTo>
                  <a:pt x="2399" y="1886"/>
                </a:lnTo>
                <a:lnTo>
                  <a:pt x="2418" y="1894"/>
                </a:lnTo>
                <a:lnTo>
                  <a:pt x="2434" y="1904"/>
                </a:lnTo>
                <a:lnTo>
                  <a:pt x="2447" y="1918"/>
                </a:lnTo>
                <a:lnTo>
                  <a:pt x="2458" y="1934"/>
                </a:lnTo>
                <a:lnTo>
                  <a:pt x="2465" y="1952"/>
                </a:lnTo>
                <a:lnTo>
                  <a:pt x="2468" y="1973"/>
                </a:lnTo>
                <a:lnTo>
                  <a:pt x="2467" y="1992"/>
                </a:lnTo>
                <a:lnTo>
                  <a:pt x="2462" y="2010"/>
                </a:lnTo>
                <a:lnTo>
                  <a:pt x="2453" y="2028"/>
                </a:lnTo>
                <a:lnTo>
                  <a:pt x="2441" y="2044"/>
                </a:lnTo>
                <a:lnTo>
                  <a:pt x="2402" y="2079"/>
                </a:lnTo>
                <a:lnTo>
                  <a:pt x="2362" y="2111"/>
                </a:lnTo>
                <a:lnTo>
                  <a:pt x="2318" y="2140"/>
                </a:lnTo>
                <a:lnTo>
                  <a:pt x="2272" y="2165"/>
                </a:lnTo>
                <a:lnTo>
                  <a:pt x="2225" y="2187"/>
                </a:lnTo>
                <a:lnTo>
                  <a:pt x="2177" y="2207"/>
                </a:lnTo>
                <a:lnTo>
                  <a:pt x="2129" y="2223"/>
                </a:lnTo>
                <a:lnTo>
                  <a:pt x="2079" y="2237"/>
                </a:lnTo>
                <a:lnTo>
                  <a:pt x="2032" y="2248"/>
                </a:lnTo>
                <a:lnTo>
                  <a:pt x="1984" y="2258"/>
                </a:lnTo>
                <a:lnTo>
                  <a:pt x="1939" y="2266"/>
                </a:lnTo>
                <a:lnTo>
                  <a:pt x="1894" y="2272"/>
                </a:lnTo>
                <a:lnTo>
                  <a:pt x="1853" y="2276"/>
                </a:lnTo>
                <a:lnTo>
                  <a:pt x="1815" y="2280"/>
                </a:lnTo>
                <a:lnTo>
                  <a:pt x="1780" y="2282"/>
                </a:lnTo>
                <a:lnTo>
                  <a:pt x="1780" y="2486"/>
                </a:lnTo>
                <a:lnTo>
                  <a:pt x="1863" y="2520"/>
                </a:lnTo>
                <a:lnTo>
                  <a:pt x="1943" y="2560"/>
                </a:lnTo>
                <a:lnTo>
                  <a:pt x="2021" y="2604"/>
                </a:lnTo>
                <a:lnTo>
                  <a:pt x="2094" y="2653"/>
                </a:lnTo>
                <a:lnTo>
                  <a:pt x="2166" y="2705"/>
                </a:lnTo>
                <a:lnTo>
                  <a:pt x="2233" y="2763"/>
                </a:lnTo>
                <a:lnTo>
                  <a:pt x="2296" y="2825"/>
                </a:lnTo>
                <a:lnTo>
                  <a:pt x="2356" y="2891"/>
                </a:lnTo>
                <a:lnTo>
                  <a:pt x="2412" y="2960"/>
                </a:lnTo>
                <a:lnTo>
                  <a:pt x="2462" y="3032"/>
                </a:lnTo>
                <a:lnTo>
                  <a:pt x="2508" y="3108"/>
                </a:lnTo>
                <a:lnTo>
                  <a:pt x="2549" y="3187"/>
                </a:lnTo>
                <a:lnTo>
                  <a:pt x="2557" y="3210"/>
                </a:lnTo>
                <a:lnTo>
                  <a:pt x="2558" y="3234"/>
                </a:lnTo>
                <a:lnTo>
                  <a:pt x="2554" y="3257"/>
                </a:lnTo>
                <a:lnTo>
                  <a:pt x="2544" y="3279"/>
                </a:lnTo>
                <a:lnTo>
                  <a:pt x="2533" y="3294"/>
                </a:lnTo>
                <a:lnTo>
                  <a:pt x="2518" y="3307"/>
                </a:lnTo>
                <a:lnTo>
                  <a:pt x="2501" y="3316"/>
                </a:lnTo>
                <a:lnTo>
                  <a:pt x="2483" y="3321"/>
                </a:lnTo>
                <a:lnTo>
                  <a:pt x="2464" y="3323"/>
                </a:lnTo>
                <a:lnTo>
                  <a:pt x="94" y="3323"/>
                </a:lnTo>
                <a:lnTo>
                  <a:pt x="76" y="3321"/>
                </a:lnTo>
                <a:lnTo>
                  <a:pt x="58" y="3316"/>
                </a:lnTo>
                <a:lnTo>
                  <a:pt x="40" y="3307"/>
                </a:lnTo>
                <a:lnTo>
                  <a:pt x="26" y="3294"/>
                </a:lnTo>
                <a:lnTo>
                  <a:pt x="14" y="3279"/>
                </a:lnTo>
                <a:lnTo>
                  <a:pt x="6" y="3262"/>
                </a:lnTo>
                <a:lnTo>
                  <a:pt x="1" y="3243"/>
                </a:lnTo>
                <a:lnTo>
                  <a:pt x="0" y="3225"/>
                </a:lnTo>
                <a:lnTo>
                  <a:pt x="3" y="3205"/>
                </a:lnTo>
                <a:lnTo>
                  <a:pt x="9" y="3187"/>
                </a:lnTo>
                <a:lnTo>
                  <a:pt x="50" y="3107"/>
                </a:lnTo>
                <a:lnTo>
                  <a:pt x="97" y="3031"/>
                </a:lnTo>
                <a:lnTo>
                  <a:pt x="148" y="2958"/>
                </a:lnTo>
                <a:lnTo>
                  <a:pt x="203" y="2888"/>
                </a:lnTo>
                <a:lnTo>
                  <a:pt x="263" y="2822"/>
                </a:lnTo>
                <a:lnTo>
                  <a:pt x="326" y="2759"/>
                </a:lnTo>
                <a:lnTo>
                  <a:pt x="393" y="2701"/>
                </a:lnTo>
                <a:lnTo>
                  <a:pt x="464" y="2648"/>
                </a:lnTo>
                <a:lnTo>
                  <a:pt x="537" y="2599"/>
                </a:lnTo>
                <a:lnTo>
                  <a:pt x="614" y="2555"/>
                </a:lnTo>
                <a:lnTo>
                  <a:pt x="693" y="2515"/>
                </a:lnTo>
                <a:lnTo>
                  <a:pt x="775" y="2481"/>
                </a:lnTo>
                <a:lnTo>
                  <a:pt x="775" y="2287"/>
                </a:lnTo>
                <a:lnTo>
                  <a:pt x="691" y="2281"/>
                </a:lnTo>
                <a:lnTo>
                  <a:pt x="611" y="2272"/>
                </a:lnTo>
                <a:lnTo>
                  <a:pt x="535" y="2258"/>
                </a:lnTo>
                <a:lnTo>
                  <a:pt x="463" y="2241"/>
                </a:lnTo>
                <a:lnTo>
                  <a:pt x="395" y="2220"/>
                </a:lnTo>
                <a:lnTo>
                  <a:pt x="330" y="2193"/>
                </a:lnTo>
                <a:lnTo>
                  <a:pt x="271" y="2164"/>
                </a:lnTo>
                <a:lnTo>
                  <a:pt x="233" y="2143"/>
                </a:lnTo>
                <a:lnTo>
                  <a:pt x="201" y="2123"/>
                </a:lnTo>
                <a:lnTo>
                  <a:pt x="174" y="2102"/>
                </a:lnTo>
                <a:lnTo>
                  <a:pt x="150" y="2083"/>
                </a:lnTo>
                <a:lnTo>
                  <a:pt x="132" y="2066"/>
                </a:lnTo>
                <a:lnTo>
                  <a:pt x="117" y="2050"/>
                </a:lnTo>
                <a:lnTo>
                  <a:pt x="106" y="2037"/>
                </a:lnTo>
                <a:lnTo>
                  <a:pt x="99" y="2027"/>
                </a:lnTo>
                <a:lnTo>
                  <a:pt x="94" y="2021"/>
                </a:lnTo>
                <a:lnTo>
                  <a:pt x="85" y="2005"/>
                </a:lnTo>
                <a:lnTo>
                  <a:pt x="79" y="1988"/>
                </a:lnTo>
                <a:lnTo>
                  <a:pt x="75" y="1971"/>
                </a:lnTo>
                <a:lnTo>
                  <a:pt x="75" y="1952"/>
                </a:lnTo>
                <a:lnTo>
                  <a:pt x="78" y="1935"/>
                </a:lnTo>
                <a:lnTo>
                  <a:pt x="85" y="1919"/>
                </a:lnTo>
                <a:lnTo>
                  <a:pt x="97" y="1902"/>
                </a:lnTo>
                <a:lnTo>
                  <a:pt x="112" y="1889"/>
                </a:lnTo>
                <a:lnTo>
                  <a:pt x="128" y="1879"/>
                </a:lnTo>
                <a:lnTo>
                  <a:pt x="147" y="1874"/>
                </a:lnTo>
                <a:lnTo>
                  <a:pt x="168" y="1873"/>
                </a:lnTo>
                <a:lnTo>
                  <a:pt x="175" y="1870"/>
                </a:lnTo>
                <a:lnTo>
                  <a:pt x="184" y="1866"/>
                </a:lnTo>
                <a:lnTo>
                  <a:pt x="196" y="1859"/>
                </a:lnTo>
                <a:lnTo>
                  <a:pt x="210" y="1848"/>
                </a:lnTo>
                <a:lnTo>
                  <a:pt x="226" y="1833"/>
                </a:lnTo>
                <a:lnTo>
                  <a:pt x="243" y="1812"/>
                </a:lnTo>
                <a:lnTo>
                  <a:pt x="262" y="1784"/>
                </a:lnTo>
                <a:lnTo>
                  <a:pt x="273" y="1764"/>
                </a:lnTo>
                <a:lnTo>
                  <a:pt x="285" y="1742"/>
                </a:lnTo>
                <a:lnTo>
                  <a:pt x="296" y="1716"/>
                </a:lnTo>
                <a:lnTo>
                  <a:pt x="307" y="1685"/>
                </a:lnTo>
                <a:lnTo>
                  <a:pt x="317" y="1652"/>
                </a:lnTo>
                <a:lnTo>
                  <a:pt x="327" y="1614"/>
                </a:lnTo>
                <a:lnTo>
                  <a:pt x="336" y="1573"/>
                </a:lnTo>
                <a:lnTo>
                  <a:pt x="344" y="1527"/>
                </a:lnTo>
                <a:lnTo>
                  <a:pt x="352" y="1477"/>
                </a:lnTo>
                <a:lnTo>
                  <a:pt x="357" y="1422"/>
                </a:lnTo>
                <a:lnTo>
                  <a:pt x="363" y="1362"/>
                </a:lnTo>
                <a:lnTo>
                  <a:pt x="366" y="1297"/>
                </a:lnTo>
                <a:lnTo>
                  <a:pt x="367" y="1227"/>
                </a:lnTo>
                <a:lnTo>
                  <a:pt x="366" y="1151"/>
                </a:lnTo>
                <a:lnTo>
                  <a:pt x="366" y="1061"/>
                </a:lnTo>
                <a:lnTo>
                  <a:pt x="368" y="974"/>
                </a:lnTo>
                <a:lnTo>
                  <a:pt x="374" y="891"/>
                </a:lnTo>
                <a:lnTo>
                  <a:pt x="383" y="812"/>
                </a:lnTo>
                <a:lnTo>
                  <a:pt x="395" y="736"/>
                </a:lnTo>
                <a:lnTo>
                  <a:pt x="411" y="664"/>
                </a:lnTo>
                <a:lnTo>
                  <a:pt x="429" y="595"/>
                </a:lnTo>
                <a:lnTo>
                  <a:pt x="451" y="530"/>
                </a:lnTo>
                <a:lnTo>
                  <a:pt x="477" y="470"/>
                </a:lnTo>
                <a:lnTo>
                  <a:pt x="504" y="412"/>
                </a:lnTo>
                <a:lnTo>
                  <a:pt x="535" y="358"/>
                </a:lnTo>
                <a:lnTo>
                  <a:pt x="570" y="309"/>
                </a:lnTo>
                <a:lnTo>
                  <a:pt x="608" y="262"/>
                </a:lnTo>
                <a:lnTo>
                  <a:pt x="646" y="223"/>
                </a:lnTo>
                <a:lnTo>
                  <a:pt x="685" y="188"/>
                </a:lnTo>
                <a:lnTo>
                  <a:pt x="723" y="158"/>
                </a:lnTo>
                <a:lnTo>
                  <a:pt x="760" y="134"/>
                </a:lnTo>
                <a:lnTo>
                  <a:pt x="797" y="112"/>
                </a:lnTo>
                <a:lnTo>
                  <a:pt x="831" y="95"/>
                </a:lnTo>
                <a:lnTo>
                  <a:pt x="863" y="81"/>
                </a:lnTo>
                <a:lnTo>
                  <a:pt x="893" y="69"/>
                </a:lnTo>
                <a:lnTo>
                  <a:pt x="918" y="59"/>
                </a:lnTo>
                <a:lnTo>
                  <a:pt x="922" y="58"/>
                </a:lnTo>
                <a:lnTo>
                  <a:pt x="982" y="37"/>
                </a:lnTo>
                <a:lnTo>
                  <a:pt x="1040" y="20"/>
                </a:lnTo>
                <a:lnTo>
                  <a:pt x="1099" y="9"/>
                </a:lnTo>
                <a:lnTo>
                  <a:pt x="1156" y="2"/>
                </a:lnTo>
                <a:lnTo>
                  <a:pt x="12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" name="Freeform 222"/>
          <p:cNvSpPr>
            <a:spLocks/>
          </p:cNvSpPr>
          <p:nvPr/>
        </p:nvSpPr>
        <p:spPr bwMode="auto">
          <a:xfrm>
            <a:off x="11096102" y="4243388"/>
            <a:ext cx="280988" cy="533400"/>
          </a:xfrm>
          <a:custGeom>
            <a:avLst/>
            <a:gdLst>
              <a:gd name="T0" fmla="*/ 1662 w 1767"/>
              <a:gd name="T1" fmla="*/ 0 h 3358"/>
              <a:gd name="T2" fmla="*/ 1684 w 1767"/>
              <a:gd name="T3" fmla="*/ 0 h 3358"/>
              <a:gd name="T4" fmla="*/ 1704 w 1767"/>
              <a:gd name="T5" fmla="*/ 4 h 3358"/>
              <a:gd name="T6" fmla="*/ 1723 w 1767"/>
              <a:gd name="T7" fmla="*/ 13 h 3358"/>
              <a:gd name="T8" fmla="*/ 1739 w 1767"/>
              <a:gd name="T9" fmla="*/ 28 h 3358"/>
              <a:gd name="T10" fmla="*/ 1754 w 1767"/>
              <a:gd name="T11" fmla="*/ 45 h 3358"/>
              <a:gd name="T12" fmla="*/ 1763 w 1767"/>
              <a:gd name="T13" fmla="*/ 63 h 3358"/>
              <a:gd name="T14" fmla="*/ 1767 w 1767"/>
              <a:gd name="T15" fmla="*/ 84 h 3358"/>
              <a:gd name="T16" fmla="*/ 1767 w 1767"/>
              <a:gd name="T17" fmla="*/ 105 h 3358"/>
              <a:gd name="T18" fmla="*/ 1763 w 1767"/>
              <a:gd name="T19" fmla="*/ 126 h 3358"/>
              <a:gd name="T20" fmla="*/ 1754 w 1767"/>
              <a:gd name="T21" fmla="*/ 144 h 3358"/>
              <a:gd name="T22" fmla="*/ 1739 w 1767"/>
              <a:gd name="T23" fmla="*/ 161 h 3358"/>
              <a:gd name="T24" fmla="*/ 229 w 1767"/>
              <a:gd name="T25" fmla="*/ 1679 h 3358"/>
              <a:gd name="T26" fmla="*/ 1739 w 1767"/>
              <a:gd name="T27" fmla="*/ 3195 h 3358"/>
              <a:gd name="T28" fmla="*/ 1753 w 1767"/>
              <a:gd name="T29" fmla="*/ 3213 h 3358"/>
              <a:gd name="T30" fmla="*/ 1762 w 1767"/>
              <a:gd name="T31" fmla="*/ 3232 h 3358"/>
              <a:gd name="T32" fmla="*/ 1767 w 1767"/>
              <a:gd name="T33" fmla="*/ 3253 h 3358"/>
              <a:gd name="T34" fmla="*/ 1767 w 1767"/>
              <a:gd name="T35" fmla="*/ 3273 h 3358"/>
              <a:gd name="T36" fmla="*/ 1762 w 1767"/>
              <a:gd name="T37" fmla="*/ 3293 h 3358"/>
              <a:gd name="T38" fmla="*/ 1753 w 1767"/>
              <a:gd name="T39" fmla="*/ 3313 h 3358"/>
              <a:gd name="T40" fmla="*/ 1739 w 1767"/>
              <a:gd name="T41" fmla="*/ 3330 h 3358"/>
              <a:gd name="T42" fmla="*/ 1724 w 1767"/>
              <a:gd name="T43" fmla="*/ 3342 h 3358"/>
              <a:gd name="T44" fmla="*/ 1708 w 1767"/>
              <a:gd name="T45" fmla="*/ 3352 h 3358"/>
              <a:gd name="T46" fmla="*/ 1691 w 1767"/>
              <a:gd name="T47" fmla="*/ 3357 h 3358"/>
              <a:gd name="T48" fmla="*/ 1672 w 1767"/>
              <a:gd name="T49" fmla="*/ 3358 h 3358"/>
              <a:gd name="T50" fmla="*/ 1655 w 1767"/>
              <a:gd name="T51" fmla="*/ 3357 h 3358"/>
              <a:gd name="T52" fmla="*/ 1637 w 1767"/>
              <a:gd name="T53" fmla="*/ 3351 h 3358"/>
              <a:gd name="T54" fmla="*/ 1620 w 1767"/>
              <a:gd name="T55" fmla="*/ 3342 h 3358"/>
              <a:gd name="T56" fmla="*/ 1606 w 1767"/>
              <a:gd name="T57" fmla="*/ 3330 h 3358"/>
              <a:gd name="T58" fmla="*/ 27 w 1767"/>
              <a:gd name="T59" fmla="*/ 1746 h 3358"/>
              <a:gd name="T60" fmla="*/ 14 w 1767"/>
              <a:gd name="T61" fmla="*/ 1729 h 3358"/>
              <a:gd name="T62" fmla="*/ 5 w 1767"/>
              <a:gd name="T63" fmla="*/ 1710 h 3358"/>
              <a:gd name="T64" fmla="*/ 0 w 1767"/>
              <a:gd name="T65" fmla="*/ 1689 h 3358"/>
              <a:gd name="T66" fmla="*/ 0 w 1767"/>
              <a:gd name="T67" fmla="*/ 1669 h 3358"/>
              <a:gd name="T68" fmla="*/ 5 w 1767"/>
              <a:gd name="T69" fmla="*/ 1648 h 3358"/>
              <a:gd name="T70" fmla="*/ 14 w 1767"/>
              <a:gd name="T71" fmla="*/ 1629 h 3358"/>
              <a:gd name="T72" fmla="*/ 27 w 1767"/>
              <a:gd name="T73" fmla="*/ 1612 h 3358"/>
              <a:gd name="T74" fmla="*/ 1606 w 1767"/>
              <a:gd name="T75" fmla="*/ 28 h 3358"/>
              <a:gd name="T76" fmla="*/ 1624 w 1767"/>
              <a:gd name="T77" fmla="*/ 13 h 3358"/>
              <a:gd name="T78" fmla="*/ 1642 w 1767"/>
              <a:gd name="T79" fmla="*/ 4 h 3358"/>
              <a:gd name="T80" fmla="*/ 1662 w 1767"/>
              <a:gd name="T81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7" h="3358">
                <a:moveTo>
                  <a:pt x="1662" y="0"/>
                </a:moveTo>
                <a:lnTo>
                  <a:pt x="1684" y="0"/>
                </a:lnTo>
                <a:lnTo>
                  <a:pt x="1704" y="4"/>
                </a:lnTo>
                <a:lnTo>
                  <a:pt x="1723" y="13"/>
                </a:lnTo>
                <a:lnTo>
                  <a:pt x="1739" y="28"/>
                </a:lnTo>
                <a:lnTo>
                  <a:pt x="1754" y="45"/>
                </a:lnTo>
                <a:lnTo>
                  <a:pt x="1763" y="63"/>
                </a:lnTo>
                <a:lnTo>
                  <a:pt x="1767" y="84"/>
                </a:lnTo>
                <a:lnTo>
                  <a:pt x="1767" y="105"/>
                </a:lnTo>
                <a:lnTo>
                  <a:pt x="1763" y="126"/>
                </a:lnTo>
                <a:lnTo>
                  <a:pt x="1754" y="144"/>
                </a:lnTo>
                <a:lnTo>
                  <a:pt x="1739" y="161"/>
                </a:lnTo>
                <a:lnTo>
                  <a:pt x="229" y="1679"/>
                </a:lnTo>
                <a:lnTo>
                  <a:pt x="1739" y="3195"/>
                </a:lnTo>
                <a:lnTo>
                  <a:pt x="1753" y="3213"/>
                </a:lnTo>
                <a:lnTo>
                  <a:pt x="1762" y="3232"/>
                </a:lnTo>
                <a:lnTo>
                  <a:pt x="1767" y="3253"/>
                </a:lnTo>
                <a:lnTo>
                  <a:pt x="1767" y="3273"/>
                </a:lnTo>
                <a:lnTo>
                  <a:pt x="1762" y="3293"/>
                </a:lnTo>
                <a:lnTo>
                  <a:pt x="1753" y="3313"/>
                </a:lnTo>
                <a:lnTo>
                  <a:pt x="1739" y="3330"/>
                </a:lnTo>
                <a:lnTo>
                  <a:pt x="1724" y="3342"/>
                </a:lnTo>
                <a:lnTo>
                  <a:pt x="1708" y="3352"/>
                </a:lnTo>
                <a:lnTo>
                  <a:pt x="1691" y="3357"/>
                </a:lnTo>
                <a:lnTo>
                  <a:pt x="1672" y="3358"/>
                </a:lnTo>
                <a:lnTo>
                  <a:pt x="1655" y="3357"/>
                </a:lnTo>
                <a:lnTo>
                  <a:pt x="1637" y="3351"/>
                </a:lnTo>
                <a:lnTo>
                  <a:pt x="1620" y="3342"/>
                </a:lnTo>
                <a:lnTo>
                  <a:pt x="1606" y="3330"/>
                </a:lnTo>
                <a:lnTo>
                  <a:pt x="27" y="1746"/>
                </a:lnTo>
                <a:lnTo>
                  <a:pt x="14" y="1729"/>
                </a:lnTo>
                <a:lnTo>
                  <a:pt x="5" y="1710"/>
                </a:lnTo>
                <a:lnTo>
                  <a:pt x="0" y="1689"/>
                </a:lnTo>
                <a:lnTo>
                  <a:pt x="0" y="1669"/>
                </a:lnTo>
                <a:lnTo>
                  <a:pt x="5" y="1648"/>
                </a:lnTo>
                <a:lnTo>
                  <a:pt x="14" y="1629"/>
                </a:lnTo>
                <a:lnTo>
                  <a:pt x="27" y="1612"/>
                </a:lnTo>
                <a:lnTo>
                  <a:pt x="1606" y="28"/>
                </a:lnTo>
                <a:lnTo>
                  <a:pt x="1624" y="13"/>
                </a:lnTo>
                <a:lnTo>
                  <a:pt x="1642" y="4"/>
                </a:lnTo>
                <a:lnTo>
                  <a:pt x="16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5" name="Group 784"/>
          <p:cNvGrpSpPr/>
          <p:nvPr/>
        </p:nvGrpSpPr>
        <p:grpSpPr>
          <a:xfrm>
            <a:off x="10085991" y="4238625"/>
            <a:ext cx="430213" cy="542925"/>
            <a:chOff x="10106025" y="4238625"/>
            <a:chExt cx="430213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2" name="Freeform 227"/>
            <p:cNvSpPr>
              <a:spLocks noEditPoints="1"/>
            </p:cNvSpPr>
            <p:nvPr/>
          </p:nvSpPr>
          <p:spPr bwMode="auto">
            <a:xfrm>
              <a:off x="10106025" y="4238625"/>
              <a:ext cx="430213" cy="542925"/>
            </a:xfrm>
            <a:custGeom>
              <a:avLst/>
              <a:gdLst>
                <a:gd name="T0" fmla="*/ 187 w 2715"/>
                <a:gd name="T1" fmla="*/ 2878 h 3417"/>
                <a:gd name="T2" fmla="*/ 200 w 2715"/>
                <a:gd name="T3" fmla="*/ 2972 h 3417"/>
                <a:gd name="T4" fmla="*/ 235 w 2715"/>
                <a:gd name="T5" fmla="*/ 3056 h 3417"/>
                <a:gd name="T6" fmla="*/ 290 w 2715"/>
                <a:gd name="T7" fmla="*/ 3127 h 3417"/>
                <a:gd name="T8" fmla="*/ 361 w 2715"/>
                <a:gd name="T9" fmla="*/ 3181 h 3417"/>
                <a:gd name="T10" fmla="*/ 444 w 2715"/>
                <a:gd name="T11" fmla="*/ 3216 h 3417"/>
                <a:gd name="T12" fmla="*/ 538 w 2715"/>
                <a:gd name="T13" fmla="*/ 3229 h 3417"/>
                <a:gd name="T14" fmla="*/ 2526 w 2715"/>
                <a:gd name="T15" fmla="*/ 1076 h 3417"/>
                <a:gd name="T16" fmla="*/ 481 w 2715"/>
                <a:gd name="T17" fmla="*/ 1073 h 3417"/>
                <a:gd name="T18" fmla="*/ 374 w 2715"/>
                <a:gd name="T19" fmla="*/ 1050 h 3417"/>
                <a:gd name="T20" fmla="*/ 275 w 2715"/>
                <a:gd name="T21" fmla="*/ 1007 h 3417"/>
                <a:gd name="T22" fmla="*/ 187 w 2715"/>
                <a:gd name="T23" fmla="*/ 946 h 3417"/>
                <a:gd name="T24" fmla="*/ 2621 w 2715"/>
                <a:gd name="T25" fmla="*/ 0 h 3417"/>
                <a:gd name="T26" fmla="*/ 2663 w 2715"/>
                <a:gd name="T27" fmla="*/ 10 h 3417"/>
                <a:gd name="T28" fmla="*/ 2694 w 2715"/>
                <a:gd name="T29" fmla="*/ 35 h 3417"/>
                <a:gd name="T30" fmla="*/ 2713 w 2715"/>
                <a:gd name="T31" fmla="*/ 72 h 3417"/>
                <a:gd name="T32" fmla="*/ 2713 w 2715"/>
                <a:gd name="T33" fmla="*/ 116 h 3417"/>
                <a:gd name="T34" fmla="*/ 2695 w 2715"/>
                <a:gd name="T35" fmla="*/ 152 h 3417"/>
                <a:gd name="T36" fmla="*/ 2663 w 2715"/>
                <a:gd name="T37" fmla="*/ 178 h 3417"/>
                <a:gd name="T38" fmla="*/ 2621 w 2715"/>
                <a:gd name="T39" fmla="*/ 187 h 3417"/>
                <a:gd name="T40" fmla="*/ 490 w 2715"/>
                <a:gd name="T41" fmla="*/ 190 h 3417"/>
                <a:gd name="T42" fmla="*/ 402 w 2715"/>
                <a:gd name="T43" fmla="*/ 215 h 3417"/>
                <a:gd name="T44" fmla="*/ 324 w 2715"/>
                <a:gd name="T45" fmla="*/ 261 h 3417"/>
                <a:gd name="T46" fmla="*/ 260 w 2715"/>
                <a:gd name="T47" fmla="*/ 324 h 3417"/>
                <a:gd name="T48" fmla="*/ 214 w 2715"/>
                <a:gd name="T49" fmla="*/ 401 h 3417"/>
                <a:gd name="T50" fmla="*/ 190 w 2715"/>
                <a:gd name="T51" fmla="*/ 491 h 3417"/>
                <a:gd name="T52" fmla="*/ 190 w 2715"/>
                <a:gd name="T53" fmla="*/ 585 h 3417"/>
                <a:gd name="T54" fmla="*/ 214 w 2715"/>
                <a:gd name="T55" fmla="*/ 674 h 3417"/>
                <a:gd name="T56" fmla="*/ 260 w 2715"/>
                <a:gd name="T57" fmla="*/ 752 h 3417"/>
                <a:gd name="T58" fmla="*/ 324 w 2715"/>
                <a:gd name="T59" fmla="*/ 815 h 3417"/>
                <a:gd name="T60" fmla="*/ 402 w 2715"/>
                <a:gd name="T61" fmla="*/ 861 h 3417"/>
                <a:gd name="T62" fmla="*/ 490 w 2715"/>
                <a:gd name="T63" fmla="*/ 885 h 3417"/>
                <a:gd name="T64" fmla="*/ 2621 w 2715"/>
                <a:gd name="T65" fmla="*/ 888 h 3417"/>
                <a:gd name="T66" fmla="*/ 2662 w 2715"/>
                <a:gd name="T67" fmla="*/ 898 h 3417"/>
                <a:gd name="T68" fmla="*/ 2694 w 2715"/>
                <a:gd name="T69" fmla="*/ 923 h 3417"/>
                <a:gd name="T70" fmla="*/ 2713 w 2715"/>
                <a:gd name="T71" fmla="*/ 961 h 3417"/>
                <a:gd name="T72" fmla="*/ 2715 w 2715"/>
                <a:gd name="T73" fmla="*/ 3323 h 3417"/>
                <a:gd name="T74" fmla="*/ 2705 w 2715"/>
                <a:gd name="T75" fmla="*/ 3364 h 3417"/>
                <a:gd name="T76" fmla="*/ 2680 w 2715"/>
                <a:gd name="T77" fmla="*/ 3396 h 3417"/>
                <a:gd name="T78" fmla="*/ 2643 w 2715"/>
                <a:gd name="T79" fmla="*/ 3414 h 3417"/>
                <a:gd name="T80" fmla="*/ 538 w 2715"/>
                <a:gd name="T81" fmla="*/ 3417 h 3417"/>
                <a:gd name="T82" fmla="*/ 422 w 2715"/>
                <a:gd name="T83" fmla="*/ 3404 h 3417"/>
                <a:gd name="T84" fmla="*/ 316 w 2715"/>
                <a:gd name="T85" fmla="*/ 3368 h 3417"/>
                <a:gd name="T86" fmla="*/ 221 w 2715"/>
                <a:gd name="T87" fmla="*/ 3313 h 3417"/>
                <a:gd name="T88" fmla="*/ 138 w 2715"/>
                <a:gd name="T89" fmla="*/ 3239 h 3417"/>
                <a:gd name="T90" fmla="*/ 73 w 2715"/>
                <a:gd name="T91" fmla="*/ 3150 h 3417"/>
                <a:gd name="T92" fmla="*/ 27 w 2715"/>
                <a:gd name="T93" fmla="*/ 3049 h 3417"/>
                <a:gd name="T94" fmla="*/ 3 w 2715"/>
                <a:gd name="T95" fmla="*/ 2937 h 3417"/>
                <a:gd name="T96" fmla="*/ 0 w 2715"/>
                <a:gd name="T97" fmla="*/ 538 h 3417"/>
                <a:gd name="T98" fmla="*/ 12 w 2715"/>
                <a:gd name="T99" fmla="*/ 423 h 3417"/>
                <a:gd name="T100" fmla="*/ 48 w 2715"/>
                <a:gd name="T101" fmla="*/ 316 h 3417"/>
                <a:gd name="T102" fmla="*/ 104 w 2715"/>
                <a:gd name="T103" fmla="*/ 221 h 3417"/>
                <a:gd name="T104" fmla="*/ 178 w 2715"/>
                <a:gd name="T105" fmla="*/ 139 h 3417"/>
                <a:gd name="T106" fmla="*/ 266 w 2715"/>
                <a:gd name="T107" fmla="*/ 74 h 3417"/>
                <a:gd name="T108" fmla="*/ 368 w 2715"/>
                <a:gd name="T109" fmla="*/ 28 h 3417"/>
                <a:gd name="T110" fmla="*/ 480 w 2715"/>
                <a:gd name="T111" fmla="*/ 3 h 3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15" h="3417">
                  <a:moveTo>
                    <a:pt x="187" y="946"/>
                  </a:moveTo>
                  <a:lnTo>
                    <a:pt x="187" y="2878"/>
                  </a:lnTo>
                  <a:lnTo>
                    <a:pt x="190" y="2926"/>
                  </a:lnTo>
                  <a:lnTo>
                    <a:pt x="200" y="2972"/>
                  </a:lnTo>
                  <a:lnTo>
                    <a:pt x="214" y="3015"/>
                  </a:lnTo>
                  <a:lnTo>
                    <a:pt x="235" y="3056"/>
                  </a:lnTo>
                  <a:lnTo>
                    <a:pt x="260" y="3092"/>
                  </a:lnTo>
                  <a:lnTo>
                    <a:pt x="290" y="3127"/>
                  </a:lnTo>
                  <a:lnTo>
                    <a:pt x="324" y="3156"/>
                  </a:lnTo>
                  <a:lnTo>
                    <a:pt x="361" y="3181"/>
                  </a:lnTo>
                  <a:lnTo>
                    <a:pt x="402" y="3201"/>
                  </a:lnTo>
                  <a:lnTo>
                    <a:pt x="444" y="3216"/>
                  </a:lnTo>
                  <a:lnTo>
                    <a:pt x="490" y="3225"/>
                  </a:lnTo>
                  <a:lnTo>
                    <a:pt x="538" y="3229"/>
                  </a:lnTo>
                  <a:lnTo>
                    <a:pt x="2526" y="3229"/>
                  </a:lnTo>
                  <a:lnTo>
                    <a:pt x="2526" y="1076"/>
                  </a:lnTo>
                  <a:lnTo>
                    <a:pt x="538" y="1076"/>
                  </a:lnTo>
                  <a:lnTo>
                    <a:pt x="481" y="1073"/>
                  </a:lnTo>
                  <a:lnTo>
                    <a:pt x="427" y="1064"/>
                  </a:lnTo>
                  <a:lnTo>
                    <a:pt x="374" y="1050"/>
                  </a:lnTo>
                  <a:lnTo>
                    <a:pt x="323" y="1031"/>
                  </a:lnTo>
                  <a:lnTo>
                    <a:pt x="275" y="1007"/>
                  </a:lnTo>
                  <a:lnTo>
                    <a:pt x="229" y="978"/>
                  </a:lnTo>
                  <a:lnTo>
                    <a:pt x="187" y="946"/>
                  </a:lnTo>
                  <a:close/>
                  <a:moveTo>
                    <a:pt x="538" y="0"/>
                  </a:moveTo>
                  <a:lnTo>
                    <a:pt x="2621" y="0"/>
                  </a:lnTo>
                  <a:lnTo>
                    <a:pt x="2643" y="2"/>
                  </a:lnTo>
                  <a:lnTo>
                    <a:pt x="2663" y="10"/>
                  </a:lnTo>
                  <a:lnTo>
                    <a:pt x="2679" y="21"/>
                  </a:lnTo>
                  <a:lnTo>
                    <a:pt x="2694" y="35"/>
                  </a:lnTo>
                  <a:lnTo>
                    <a:pt x="2705" y="52"/>
                  </a:lnTo>
                  <a:lnTo>
                    <a:pt x="2713" y="72"/>
                  </a:lnTo>
                  <a:lnTo>
                    <a:pt x="2715" y="94"/>
                  </a:lnTo>
                  <a:lnTo>
                    <a:pt x="2713" y="116"/>
                  </a:lnTo>
                  <a:lnTo>
                    <a:pt x="2705" y="135"/>
                  </a:lnTo>
                  <a:lnTo>
                    <a:pt x="2695" y="152"/>
                  </a:lnTo>
                  <a:lnTo>
                    <a:pt x="2680" y="166"/>
                  </a:lnTo>
                  <a:lnTo>
                    <a:pt x="2663" y="178"/>
                  </a:lnTo>
                  <a:lnTo>
                    <a:pt x="2643" y="185"/>
                  </a:lnTo>
                  <a:lnTo>
                    <a:pt x="2621" y="187"/>
                  </a:lnTo>
                  <a:lnTo>
                    <a:pt x="538" y="187"/>
                  </a:lnTo>
                  <a:lnTo>
                    <a:pt x="490" y="190"/>
                  </a:lnTo>
                  <a:lnTo>
                    <a:pt x="444" y="200"/>
                  </a:lnTo>
                  <a:lnTo>
                    <a:pt x="402" y="215"/>
                  </a:lnTo>
                  <a:lnTo>
                    <a:pt x="361" y="235"/>
                  </a:lnTo>
                  <a:lnTo>
                    <a:pt x="324" y="261"/>
                  </a:lnTo>
                  <a:lnTo>
                    <a:pt x="290" y="290"/>
                  </a:lnTo>
                  <a:lnTo>
                    <a:pt x="260" y="324"/>
                  </a:lnTo>
                  <a:lnTo>
                    <a:pt x="235" y="361"/>
                  </a:lnTo>
                  <a:lnTo>
                    <a:pt x="214" y="401"/>
                  </a:lnTo>
                  <a:lnTo>
                    <a:pt x="200" y="445"/>
                  </a:lnTo>
                  <a:lnTo>
                    <a:pt x="190" y="491"/>
                  </a:lnTo>
                  <a:lnTo>
                    <a:pt x="187" y="538"/>
                  </a:lnTo>
                  <a:lnTo>
                    <a:pt x="190" y="585"/>
                  </a:lnTo>
                  <a:lnTo>
                    <a:pt x="200" y="631"/>
                  </a:lnTo>
                  <a:lnTo>
                    <a:pt x="214" y="674"/>
                  </a:lnTo>
                  <a:lnTo>
                    <a:pt x="235" y="714"/>
                  </a:lnTo>
                  <a:lnTo>
                    <a:pt x="260" y="752"/>
                  </a:lnTo>
                  <a:lnTo>
                    <a:pt x="290" y="786"/>
                  </a:lnTo>
                  <a:lnTo>
                    <a:pt x="324" y="815"/>
                  </a:lnTo>
                  <a:lnTo>
                    <a:pt x="361" y="840"/>
                  </a:lnTo>
                  <a:lnTo>
                    <a:pt x="402" y="861"/>
                  </a:lnTo>
                  <a:lnTo>
                    <a:pt x="444" y="875"/>
                  </a:lnTo>
                  <a:lnTo>
                    <a:pt x="490" y="885"/>
                  </a:lnTo>
                  <a:lnTo>
                    <a:pt x="538" y="888"/>
                  </a:lnTo>
                  <a:lnTo>
                    <a:pt x="2621" y="888"/>
                  </a:lnTo>
                  <a:lnTo>
                    <a:pt x="2642" y="891"/>
                  </a:lnTo>
                  <a:lnTo>
                    <a:pt x="2662" y="898"/>
                  </a:lnTo>
                  <a:lnTo>
                    <a:pt x="2679" y="909"/>
                  </a:lnTo>
                  <a:lnTo>
                    <a:pt x="2694" y="923"/>
                  </a:lnTo>
                  <a:lnTo>
                    <a:pt x="2705" y="941"/>
                  </a:lnTo>
                  <a:lnTo>
                    <a:pt x="2713" y="961"/>
                  </a:lnTo>
                  <a:lnTo>
                    <a:pt x="2715" y="981"/>
                  </a:lnTo>
                  <a:lnTo>
                    <a:pt x="2715" y="3323"/>
                  </a:lnTo>
                  <a:lnTo>
                    <a:pt x="2713" y="3344"/>
                  </a:lnTo>
                  <a:lnTo>
                    <a:pt x="2705" y="3364"/>
                  </a:lnTo>
                  <a:lnTo>
                    <a:pt x="2695" y="3381"/>
                  </a:lnTo>
                  <a:lnTo>
                    <a:pt x="2680" y="3396"/>
                  </a:lnTo>
                  <a:lnTo>
                    <a:pt x="2663" y="3406"/>
                  </a:lnTo>
                  <a:lnTo>
                    <a:pt x="2643" y="3414"/>
                  </a:lnTo>
                  <a:lnTo>
                    <a:pt x="2621" y="3417"/>
                  </a:lnTo>
                  <a:lnTo>
                    <a:pt x="538" y="3417"/>
                  </a:lnTo>
                  <a:lnTo>
                    <a:pt x="480" y="3412"/>
                  </a:lnTo>
                  <a:lnTo>
                    <a:pt x="422" y="3404"/>
                  </a:lnTo>
                  <a:lnTo>
                    <a:pt x="368" y="3389"/>
                  </a:lnTo>
                  <a:lnTo>
                    <a:pt x="316" y="3368"/>
                  </a:lnTo>
                  <a:lnTo>
                    <a:pt x="266" y="3343"/>
                  </a:lnTo>
                  <a:lnTo>
                    <a:pt x="221" y="3313"/>
                  </a:lnTo>
                  <a:lnTo>
                    <a:pt x="178" y="3277"/>
                  </a:lnTo>
                  <a:lnTo>
                    <a:pt x="138" y="3239"/>
                  </a:lnTo>
                  <a:lnTo>
                    <a:pt x="104" y="3196"/>
                  </a:lnTo>
                  <a:lnTo>
                    <a:pt x="73" y="3150"/>
                  </a:lnTo>
                  <a:lnTo>
                    <a:pt x="48" y="3101"/>
                  </a:lnTo>
                  <a:lnTo>
                    <a:pt x="27" y="3049"/>
                  </a:lnTo>
                  <a:lnTo>
                    <a:pt x="12" y="2994"/>
                  </a:lnTo>
                  <a:lnTo>
                    <a:pt x="3" y="2937"/>
                  </a:lnTo>
                  <a:lnTo>
                    <a:pt x="0" y="2878"/>
                  </a:lnTo>
                  <a:lnTo>
                    <a:pt x="0" y="538"/>
                  </a:lnTo>
                  <a:lnTo>
                    <a:pt x="3" y="479"/>
                  </a:lnTo>
                  <a:lnTo>
                    <a:pt x="12" y="423"/>
                  </a:lnTo>
                  <a:lnTo>
                    <a:pt x="27" y="368"/>
                  </a:lnTo>
                  <a:lnTo>
                    <a:pt x="48" y="316"/>
                  </a:lnTo>
                  <a:lnTo>
                    <a:pt x="73" y="267"/>
                  </a:lnTo>
                  <a:lnTo>
                    <a:pt x="104" y="221"/>
                  </a:lnTo>
                  <a:lnTo>
                    <a:pt x="138" y="178"/>
                  </a:lnTo>
                  <a:lnTo>
                    <a:pt x="178" y="139"/>
                  </a:lnTo>
                  <a:lnTo>
                    <a:pt x="221" y="104"/>
                  </a:lnTo>
                  <a:lnTo>
                    <a:pt x="266" y="74"/>
                  </a:lnTo>
                  <a:lnTo>
                    <a:pt x="316" y="48"/>
                  </a:lnTo>
                  <a:lnTo>
                    <a:pt x="368" y="28"/>
                  </a:lnTo>
                  <a:lnTo>
                    <a:pt x="422" y="13"/>
                  </a:lnTo>
                  <a:lnTo>
                    <a:pt x="480" y="3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228"/>
            <p:cNvSpPr>
              <a:spLocks/>
            </p:cNvSpPr>
            <p:nvPr/>
          </p:nvSpPr>
          <p:spPr bwMode="auto">
            <a:xfrm>
              <a:off x="10180638" y="4311650"/>
              <a:ext cx="309563" cy="28575"/>
            </a:xfrm>
            <a:custGeom>
              <a:avLst/>
              <a:gdLst>
                <a:gd name="T0" fmla="*/ 94 w 1947"/>
                <a:gd name="T1" fmla="*/ 0 h 187"/>
                <a:gd name="T2" fmla="*/ 1854 w 1947"/>
                <a:gd name="T3" fmla="*/ 0 h 187"/>
                <a:gd name="T4" fmla="*/ 1876 w 1947"/>
                <a:gd name="T5" fmla="*/ 3 h 187"/>
                <a:gd name="T6" fmla="*/ 1895 w 1947"/>
                <a:gd name="T7" fmla="*/ 11 h 187"/>
                <a:gd name="T8" fmla="*/ 1912 w 1947"/>
                <a:gd name="T9" fmla="*/ 21 h 187"/>
                <a:gd name="T10" fmla="*/ 1927 w 1947"/>
                <a:gd name="T11" fmla="*/ 36 h 187"/>
                <a:gd name="T12" fmla="*/ 1938 w 1947"/>
                <a:gd name="T13" fmla="*/ 53 h 187"/>
                <a:gd name="T14" fmla="*/ 1945 w 1947"/>
                <a:gd name="T15" fmla="*/ 73 h 187"/>
                <a:gd name="T16" fmla="*/ 1947 w 1947"/>
                <a:gd name="T17" fmla="*/ 94 h 187"/>
                <a:gd name="T18" fmla="*/ 1945 w 1947"/>
                <a:gd name="T19" fmla="*/ 116 h 187"/>
                <a:gd name="T20" fmla="*/ 1938 w 1947"/>
                <a:gd name="T21" fmla="*/ 135 h 187"/>
                <a:gd name="T22" fmla="*/ 1928 w 1947"/>
                <a:gd name="T23" fmla="*/ 153 h 187"/>
                <a:gd name="T24" fmla="*/ 1913 w 1947"/>
                <a:gd name="T25" fmla="*/ 168 h 187"/>
                <a:gd name="T26" fmla="*/ 1895 w 1947"/>
                <a:gd name="T27" fmla="*/ 178 h 187"/>
                <a:gd name="T28" fmla="*/ 1876 w 1947"/>
                <a:gd name="T29" fmla="*/ 185 h 187"/>
                <a:gd name="T30" fmla="*/ 1854 w 1947"/>
                <a:gd name="T31" fmla="*/ 187 h 187"/>
                <a:gd name="T32" fmla="*/ 94 w 1947"/>
                <a:gd name="T33" fmla="*/ 187 h 187"/>
                <a:gd name="T34" fmla="*/ 73 w 1947"/>
                <a:gd name="T35" fmla="*/ 185 h 187"/>
                <a:gd name="T36" fmla="*/ 54 w 1947"/>
                <a:gd name="T37" fmla="*/ 178 h 187"/>
                <a:gd name="T38" fmla="*/ 36 w 1947"/>
                <a:gd name="T39" fmla="*/ 168 h 187"/>
                <a:gd name="T40" fmla="*/ 21 w 1947"/>
                <a:gd name="T41" fmla="*/ 153 h 187"/>
                <a:gd name="T42" fmla="*/ 10 w 1947"/>
                <a:gd name="T43" fmla="*/ 135 h 187"/>
                <a:gd name="T44" fmla="*/ 4 w 1947"/>
                <a:gd name="T45" fmla="*/ 116 h 187"/>
                <a:gd name="T46" fmla="*/ 0 w 1947"/>
                <a:gd name="T47" fmla="*/ 94 h 187"/>
                <a:gd name="T48" fmla="*/ 4 w 1947"/>
                <a:gd name="T49" fmla="*/ 73 h 187"/>
                <a:gd name="T50" fmla="*/ 10 w 1947"/>
                <a:gd name="T51" fmla="*/ 53 h 187"/>
                <a:gd name="T52" fmla="*/ 21 w 1947"/>
                <a:gd name="T53" fmla="*/ 36 h 187"/>
                <a:gd name="T54" fmla="*/ 36 w 1947"/>
                <a:gd name="T55" fmla="*/ 21 h 187"/>
                <a:gd name="T56" fmla="*/ 54 w 1947"/>
                <a:gd name="T57" fmla="*/ 11 h 187"/>
                <a:gd name="T58" fmla="*/ 73 w 1947"/>
                <a:gd name="T59" fmla="*/ 3 h 187"/>
                <a:gd name="T60" fmla="*/ 94 w 1947"/>
                <a:gd name="T6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7" h="187">
                  <a:moveTo>
                    <a:pt x="94" y="0"/>
                  </a:moveTo>
                  <a:lnTo>
                    <a:pt x="1854" y="0"/>
                  </a:lnTo>
                  <a:lnTo>
                    <a:pt x="1876" y="3"/>
                  </a:lnTo>
                  <a:lnTo>
                    <a:pt x="1895" y="11"/>
                  </a:lnTo>
                  <a:lnTo>
                    <a:pt x="1912" y="21"/>
                  </a:lnTo>
                  <a:lnTo>
                    <a:pt x="1927" y="36"/>
                  </a:lnTo>
                  <a:lnTo>
                    <a:pt x="1938" y="53"/>
                  </a:lnTo>
                  <a:lnTo>
                    <a:pt x="1945" y="73"/>
                  </a:lnTo>
                  <a:lnTo>
                    <a:pt x="1947" y="94"/>
                  </a:lnTo>
                  <a:lnTo>
                    <a:pt x="1945" y="116"/>
                  </a:lnTo>
                  <a:lnTo>
                    <a:pt x="1938" y="135"/>
                  </a:lnTo>
                  <a:lnTo>
                    <a:pt x="1928" y="153"/>
                  </a:lnTo>
                  <a:lnTo>
                    <a:pt x="1913" y="168"/>
                  </a:lnTo>
                  <a:lnTo>
                    <a:pt x="1895" y="178"/>
                  </a:lnTo>
                  <a:lnTo>
                    <a:pt x="1876" y="185"/>
                  </a:lnTo>
                  <a:lnTo>
                    <a:pt x="1854" y="187"/>
                  </a:lnTo>
                  <a:lnTo>
                    <a:pt x="94" y="187"/>
                  </a:lnTo>
                  <a:lnTo>
                    <a:pt x="73" y="185"/>
                  </a:lnTo>
                  <a:lnTo>
                    <a:pt x="54" y="178"/>
                  </a:lnTo>
                  <a:lnTo>
                    <a:pt x="36" y="168"/>
                  </a:lnTo>
                  <a:lnTo>
                    <a:pt x="21" y="153"/>
                  </a:lnTo>
                  <a:lnTo>
                    <a:pt x="10" y="135"/>
                  </a:lnTo>
                  <a:lnTo>
                    <a:pt x="4" y="116"/>
                  </a:lnTo>
                  <a:lnTo>
                    <a:pt x="0" y="94"/>
                  </a:lnTo>
                  <a:lnTo>
                    <a:pt x="4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11"/>
                  </a:lnTo>
                  <a:lnTo>
                    <a:pt x="73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229"/>
            <p:cNvSpPr>
              <a:spLocks noEditPoints="1"/>
            </p:cNvSpPr>
            <p:nvPr/>
          </p:nvSpPr>
          <p:spPr bwMode="auto">
            <a:xfrm>
              <a:off x="10237788" y="4467225"/>
              <a:ext cx="166688" cy="220663"/>
            </a:xfrm>
            <a:custGeom>
              <a:avLst/>
              <a:gdLst>
                <a:gd name="T0" fmla="*/ 680 w 1042"/>
                <a:gd name="T1" fmla="*/ 817 h 1384"/>
                <a:gd name="T2" fmla="*/ 525 w 1042"/>
                <a:gd name="T3" fmla="*/ 0 h 1384"/>
                <a:gd name="T4" fmla="*/ 530 w 1042"/>
                <a:gd name="T5" fmla="*/ 1 h 1384"/>
                <a:gd name="T6" fmla="*/ 536 w 1042"/>
                <a:gd name="T7" fmla="*/ 2 h 1384"/>
                <a:gd name="T8" fmla="*/ 542 w 1042"/>
                <a:gd name="T9" fmla="*/ 3 h 1384"/>
                <a:gd name="T10" fmla="*/ 553 w 1042"/>
                <a:gd name="T11" fmla="*/ 6 h 1384"/>
                <a:gd name="T12" fmla="*/ 566 w 1042"/>
                <a:gd name="T13" fmla="*/ 11 h 1384"/>
                <a:gd name="T14" fmla="*/ 574 w 1042"/>
                <a:gd name="T15" fmla="*/ 16 h 1384"/>
                <a:gd name="T16" fmla="*/ 579 w 1042"/>
                <a:gd name="T17" fmla="*/ 21 h 1384"/>
                <a:gd name="T18" fmla="*/ 583 w 1042"/>
                <a:gd name="T19" fmla="*/ 24 h 1384"/>
                <a:gd name="T20" fmla="*/ 588 w 1042"/>
                <a:gd name="T21" fmla="*/ 30 h 1384"/>
                <a:gd name="T22" fmla="*/ 593 w 1042"/>
                <a:gd name="T23" fmla="*/ 33 h 1384"/>
                <a:gd name="T24" fmla="*/ 596 w 1042"/>
                <a:gd name="T25" fmla="*/ 37 h 1384"/>
                <a:gd name="T26" fmla="*/ 600 w 1042"/>
                <a:gd name="T27" fmla="*/ 41 h 1384"/>
                <a:gd name="T28" fmla="*/ 602 w 1042"/>
                <a:gd name="T29" fmla="*/ 47 h 1384"/>
                <a:gd name="T30" fmla="*/ 608 w 1042"/>
                <a:gd name="T31" fmla="*/ 59 h 1384"/>
                <a:gd name="T32" fmla="*/ 1042 w 1042"/>
                <a:gd name="T33" fmla="*/ 1280 h 1384"/>
                <a:gd name="T34" fmla="*/ 1029 w 1042"/>
                <a:gd name="T35" fmla="*/ 1340 h 1384"/>
                <a:gd name="T36" fmla="*/ 981 w 1042"/>
                <a:gd name="T37" fmla="*/ 1378 h 1384"/>
                <a:gd name="T38" fmla="*/ 930 w 1042"/>
                <a:gd name="T39" fmla="*/ 1382 h 1384"/>
                <a:gd name="T40" fmla="*/ 881 w 1042"/>
                <a:gd name="T41" fmla="*/ 1355 h 1384"/>
                <a:gd name="T42" fmla="*/ 747 w 1042"/>
                <a:gd name="T43" fmla="*/ 1003 h 1384"/>
                <a:gd name="T44" fmla="*/ 735 w 1042"/>
                <a:gd name="T45" fmla="*/ 1004 h 1384"/>
                <a:gd name="T46" fmla="*/ 173 w 1042"/>
                <a:gd name="T47" fmla="*/ 1340 h 1384"/>
                <a:gd name="T48" fmla="*/ 131 w 1042"/>
                <a:gd name="T49" fmla="*/ 1377 h 1384"/>
                <a:gd name="T50" fmla="*/ 78 w 1042"/>
                <a:gd name="T51" fmla="*/ 1382 h 1384"/>
                <a:gd name="T52" fmla="*/ 27 w 1042"/>
                <a:gd name="T53" fmla="*/ 1355 h 1384"/>
                <a:gd name="T54" fmla="*/ 0 w 1042"/>
                <a:gd name="T55" fmla="*/ 1300 h 1384"/>
                <a:gd name="T56" fmla="*/ 431 w 1042"/>
                <a:gd name="T57" fmla="*/ 63 h 1384"/>
                <a:gd name="T58" fmla="*/ 438 w 1042"/>
                <a:gd name="T59" fmla="*/ 50 h 1384"/>
                <a:gd name="T60" fmla="*/ 443 w 1042"/>
                <a:gd name="T61" fmla="*/ 41 h 1384"/>
                <a:gd name="T62" fmla="*/ 446 w 1042"/>
                <a:gd name="T63" fmla="*/ 37 h 1384"/>
                <a:gd name="T64" fmla="*/ 450 w 1042"/>
                <a:gd name="T65" fmla="*/ 33 h 1384"/>
                <a:gd name="T66" fmla="*/ 459 w 1042"/>
                <a:gd name="T67" fmla="*/ 23 h 1384"/>
                <a:gd name="T68" fmla="*/ 465 w 1042"/>
                <a:gd name="T69" fmla="*/ 18 h 1384"/>
                <a:gd name="T70" fmla="*/ 470 w 1042"/>
                <a:gd name="T71" fmla="*/ 15 h 1384"/>
                <a:gd name="T72" fmla="*/ 477 w 1042"/>
                <a:gd name="T73" fmla="*/ 11 h 1384"/>
                <a:gd name="T74" fmla="*/ 490 w 1042"/>
                <a:gd name="T75" fmla="*/ 6 h 1384"/>
                <a:gd name="T76" fmla="*/ 498 w 1042"/>
                <a:gd name="T77" fmla="*/ 4 h 1384"/>
                <a:gd name="T78" fmla="*/ 501 w 1042"/>
                <a:gd name="T79" fmla="*/ 3 h 1384"/>
                <a:gd name="T80" fmla="*/ 507 w 1042"/>
                <a:gd name="T81" fmla="*/ 2 h 1384"/>
                <a:gd name="T82" fmla="*/ 514 w 1042"/>
                <a:gd name="T83" fmla="*/ 1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2" h="1384">
                  <a:moveTo>
                    <a:pt x="522" y="373"/>
                  </a:moveTo>
                  <a:lnTo>
                    <a:pt x="363" y="817"/>
                  </a:lnTo>
                  <a:lnTo>
                    <a:pt x="680" y="817"/>
                  </a:lnTo>
                  <a:lnTo>
                    <a:pt x="522" y="373"/>
                  </a:lnTo>
                  <a:close/>
                  <a:moveTo>
                    <a:pt x="517" y="0"/>
                  </a:moveTo>
                  <a:lnTo>
                    <a:pt x="525" y="0"/>
                  </a:lnTo>
                  <a:lnTo>
                    <a:pt x="527" y="1"/>
                  </a:lnTo>
                  <a:lnTo>
                    <a:pt x="529" y="1"/>
                  </a:lnTo>
                  <a:lnTo>
                    <a:pt x="530" y="1"/>
                  </a:lnTo>
                  <a:lnTo>
                    <a:pt x="532" y="2"/>
                  </a:lnTo>
                  <a:lnTo>
                    <a:pt x="534" y="2"/>
                  </a:lnTo>
                  <a:lnTo>
                    <a:pt x="536" y="2"/>
                  </a:lnTo>
                  <a:lnTo>
                    <a:pt x="539" y="3"/>
                  </a:lnTo>
                  <a:lnTo>
                    <a:pt x="541" y="3"/>
                  </a:lnTo>
                  <a:lnTo>
                    <a:pt x="542" y="3"/>
                  </a:lnTo>
                  <a:lnTo>
                    <a:pt x="544" y="4"/>
                  </a:lnTo>
                  <a:lnTo>
                    <a:pt x="552" y="6"/>
                  </a:lnTo>
                  <a:lnTo>
                    <a:pt x="553" y="6"/>
                  </a:lnTo>
                  <a:lnTo>
                    <a:pt x="557" y="7"/>
                  </a:lnTo>
                  <a:lnTo>
                    <a:pt x="561" y="9"/>
                  </a:lnTo>
                  <a:lnTo>
                    <a:pt x="566" y="11"/>
                  </a:lnTo>
                  <a:lnTo>
                    <a:pt x="570" y="13"/>
                  </a:lnTo>
                  <a:lnTo>
                    <a:pt x="572" y="15"/>
                  </a:lnTo>
                  <a:lnTo>
                    <a:pt x="574" y="16"/>
                  </a:lnTo>
                  <a:lnTo>
                    <a:pt x="576" y="17"/>
                  </a:lnTo>
                  <a:lnTo>
                    <a:pt x="577" y="18"/>
                  </a:lnTo>
                  <a:lnTo>
                    <a:pt x="579" y="21"/>
                  </a:lnTo>
                  <a:lnTo>
                    <a:pt x="581" y="22"/>
                  </a:lnTo>
                  <a:lnTo>
                    <a:pt x="582" y="24"/>
                  </a:lnTo>
                  <a:lnTo>
                    <a:pt x="583" y="24"/>
                  </a:lnTo>
                  <a:lnTo>
                    <a:pt x="584" y="25"/>
                  </a:lnTo>
                  <a:lnTo>
                    <a:pt x="587" y="28"/>
                  </a:lnTo>
                  <a:lnTo>
                    <a:pt x="588" y="30"/>
                  </a:lnTo>
                  <a:lnTo>
                    <a:pt x="591" y="31"/>
                  </a:lnTo>
                  <a:lnTo>
                    <a:pt x="591" y="32"/>
                  </a:lnTo>
                  <a:lnTo>
                    <a:pt x="593" y="33"/>
                  </a:lnTo>
                  <a:lnTo>
                    <a:pt x="593" y="34"/>
                  </a:lnTo>
                  <a:lnTo>
                    <a:pt x="594" y="35"/>
                  </a:lnTo>
                  <a:lnTo>
                    <a:pt x="596" y="37"/>
                  </a:lnTo>
                  <a:lnTo>
                    <a:pt x="598" y="39"/>
                  </a:lnTo>
                  <a:lnTo>
                    <a:pt x="599" y="40"/>
                  </a:lnTo>
                  <a:lnTo>
                    <a:pt x="600" y="41"/>
                  </a:lnTo>
                  <a:lnTo>
                    <a:pt x="600" y="43"/>
                  </a:lnTo>
                  <a:lnTo>
                    <a:pt x="601" y="45"/>
                  </a:lnTo>
                  <a:lnTo>
                    <a:pt x="602" y="47"/>
                  </a:lnTo>
                  <a:lnTo>
                    <a:pt x="604" y="51"/>
                  </a:lnTo>
                  <a:lnTo>
                    <a:pt x="606" y="55"/>
                  </a:lnTo>
                  <a:lnTo>
                    <a:pt x="608" y="59"/>
                  </a:lnTo>
                  <a:lnTo>
                    <a:pt x="610" y="63"/>
                  </a:lnTo>
                  <a:lnTo>
                    <a:pt x="1037" y="1258"/>
                  </a:lnTo>
                  <a:lnTo>
                    <a:pt x="1042" y="1280"/>
                  </a:lnTo>
                  <a:lnTo>
                    <a:pt x="1042" y="1301"/>
                  </a:lnTo>
                  <a:lnTo>
                    <a:pt x="1037" y="1321"/>
                  </a:lnTo>
                  <a:lnTo>
                    <a:pt x="1029" y="1340"/>
                  </a:lnTo>
                  <a:lnTo>
                    <a:pt x="1016" y="1355"/>
                  </a:lnTo>
                  <a:lnTo>
                    <a:pt x="999" y="1369"/>
                  </a:lnTo>
                  <a:lnTo>
                    <a:pt x="981" y="1378"/>
                  </a:lnTo>
                  <a:lnTo>
                    <a:pt x="965" y="1382"/>
                  </a:lnTo>
                  <a:lnTo>
                    <a:pt x="949" y="1384"/>
                  </a:lnTo>
                  <a:lnTo>
                    <a:pt x="930" y="1382"/>
                  </a:lnTo>
                  <a:lnTo>
                    <a:pt x="912" y="1377"/>
                  </a:lnTo>
                  <a:lnTo>
                    <a:pt x="895" y="1368"/>
                  </a:lnTo>
                  <a:lnTo>
                    <a:pt x="881" y="1355"/>
                  </a:lnTo>
                  <a:lnTo>
                    <a:pt x="869" y="1340"/>
                  </a:lnTo>
                  <a:lnTo>
                    <a:pt x="861" y="1322"/>
                  </a:lnTo>
                  <a:lnTo>
                    <a:pt x="747" y="1003"/>
                  </a:lnTo>
                  <a:lnTo>
                    <a:pt x="744" y="1004"/>
                  </a:lnTo>
                  <a:lnTo>
                    <a:pt x="739" y="1004"/>
                  </a:lnTo>
                  <a:lnTo>
                    <a:pt x="735" y="1004"/>
                  </a:lnTo>
                  <a:lnTo>
                    <a:pt x="296" y="1004"/>
                  </a:lnTo>
                  <a:lnTo>
                    <a:pt x="182" y="1322"/>
                  </a:lnTo>
                  <a:lnTo>
                    <a:pt x="173" y="1340"/>
                  </a:lnTo>
                  <a:lnTo>
                    <a:pt x="162" y="1355"/>
                  </a:lnTo>
                  <a:lnTo>
                    <a:pt x="147" y="1368"/>
                  </a:lnTo>
                  <a:lnTo>
                    <a:pt x="131" y="1377"/>
                  </a:lnTo>
                  <a:lnTo>
                    <a:pt x="113" y="1382"/>
                  </a:lnTo>
                  <a:lnTo>
                    <a:pt x="94" y="1384"/>
                  </a:lnTo>
                  <a:lnTo>
                    <a:pt x="78" y="1382"/>
                  </a:lnTo>
                  <a:lnTo>
                    <a:pt x="62" y="1378"/>
                  </a:lnTo>
                  <a:lnTo>
                    <a:pt x="42" y="1369"/>
                  </a:lnTo>
                  <a:lnTo>
                    <a:pt x="27" y="1355"/>
                  </a:lnTo>
                  <a:lnTo>
                    <a:pt x="14" y="1340"/>
                  </a:lnTo>
                  <a:lnTo>
                    <a:pt x="5" y="1321"/>
                  </a:lnTo>
                  <a:lnTo>
                    <a:pt x="0" y="1300"/>
                  </a:lnTo>
                  <a:lnTo>
                    <a:pt x="0" y="1279"/>
                  </a:lnTo>
                  <a:lnTo>
                    <a:pt x="4" y="1258"/>
                  </a:lnTo>
                  <a:lnTo>
                    <a:pt x="431" y="63"/>
                  </a:lnTo>
                  <a:lnTo>
                    <a:pt x="433" y="59"/>
                  </a:lnTo>
                  <a:lnTo>
                    <a:pt x="436" y="55"/>
                  </a:lnTo>
                  <a:lnTo>
                    <a:pt x="438" y="50"/>
                  </a:lnTo>
                  <a:lnTo>
                    <a:pt x="440" y="45"/>
                  </a:lnTo>
                  <a:lnTo>
                    <a:pt x="441" y="43"/>
                  </a:lnTo>
                  <a:lnTo>
                    <a:pt x="443" y="41"/>
                  </a:lnTo>
                  <a:lnTo>
                    <a:pt x="444" y="40"/>
                  </a:lnTo>
                  <a:lnTo>
                    <a:pt x="445" y="39"/>
                  </a:lnTo>
                  <a:lnTo>
                    <a:pt x="446" y="37"/>
                  </a:lnTo>
                  <a:lnTo>
                    <a:pt x="448" y="35"/>
                  </a:lnTo>
                  <a:lnTo>
                    <a:pt x="449" y="34"/>
                  </a:lnTo>
                  <a:lnTo>
                    <a:pt x="450" y="33"/>
                  </a:lnTo>
                  <a:lnTo>
                    <a:pt x="451" y="32"/>
                  </a:lnTo>
                  <a:lnTo>
                    <a:pt x="458" y="25"/>
                  </a:lnTo>
                  <a:lnTo>
                    <a:pt x="459" y="23"/>
                  </a:lnTo>
                  <a:lnTo>
                    <a:pt x="460" y="22"/>
                  </a:lnTo>
                  <a:lnTo>
                    <a:pt x="463" y="21"/>
                  </a:lnTo>
                  <a:lnTo>
                    <a:pt x="465" y="18"/>
                  </a:lnTo>
                  <a:lnTo>
                    <a:pt x="467" y="17"/>
                  </a:lnTo>
                  <a:lnTo>
                    <a:pt x="468" y="16"/>
                  </a:lnTo>
                  <a:lnTo>
                    <a:pt x="470" y="15"/>
                  </a:lnTo>
                  <a:lnTo>
                    <a:pt x="471" y="14"/>
                  </a:lnTo>
                  <a:lnTo>
                    <a:pt x="473" y="13"/>
                  </a:lnTo>
                  <a:lnTo>
                    <a:pt x="477" y="11"/>
                  </a:lnTo>
                  <a:lnTo>
                    <a:pt x="481" y="9"/>
                  </a:lnTo>
                  <a:lnTo>
                    <a:pt x="485" y="7"/>
                  </a:lnTo>
                  <a:lnTo>
                    <a:pt x="490" y="6"/>
                  </a:lnTo>
                  <a:lnTo>
                    <a:pt x="491" y="6"/>
                  </a:lnTo>
                  <a:lnTo>
                    <a:pt x="494" y="5"/>
                  </a:lnTo>
                  <a:lnTo>
                    <a:pt x="498" y="4"/>
                  </a:lnTo>
                  <a:lnTo>
                    <a:pt x="499" y="4"/>
                  </a:lnTo>
                  <a:lnTo>
                    <a:pt x="500" y="3"/>
                  </a:lnTo>
                  <a:lnTo>
                    <a:pt x="501" y="3"/>
                  </a:lnTo>
                  <a:lnTo>
                    <a:pt x="503" y="2"/>
                  </a:lnTo>
                  <a:lnTo>
                    <a:pt x="505" y="2"/>
                  </a:lnTo>
                  <a:lnTo>
                    <a:pt x="507" y="2"/>
                  </a:lnTo>
                  <a:lnTo>
                    <a:pt x="509" y="1"/>
                  </a:lnTo>
                  <a:lnTo>
                    <a:pt x="511" y="1"/>
                  </a:lnTo>
                  <a:lnTo>
                    <a:pt x="514" y="1"/>
                  </a:lnTo>
                  <a:lnTo>
                    <a:pt x="515" y="0"/>
                  </a:lnTo>
                  <a:lnTo>
                    <a:pt x="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1" name="Group 790"/>
          <p:cNvGrpSpPr/>
          <p:nvPr/>
        </p:nvGrpSpPr>
        <p:grpSpPr>
          <a:xfrm>
            <a:off x="9101284" y="4246563"/>
            <a:ext cx="528638" cy="528638"/>
            <a:chOff x="9129713" y="4246563"/>
            <a:chExt cx="528638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9" name="Freeform 234"/>
            <p:cNvSpPr>
              <a:spLocks noEditPoints="1"/>
            </p:cNvSpPr>
            <p:nvPr/>
          </p:nvSpPr>
          <p:spPr bwMode="auto">
            <a:xfrm>
              <a:off x="9129713" y="4246563"/>
              <a:ext cx="528638" cy="528638"/>
            </a:xfrm>
            <a:custGeom>
              <a:avLst/>
              <a:gdLst>
                <a:gd name="T0" fmla="*/ 1399 w 3333"/>
                <a:gd name="T1" fmla="*/ 214 h 3334"/>
                <a:gd name="T2" fmla="*/ 1061 w 3333"/>
                <a:gd name="T3" fmla="*/ 319 h 3334"/>
                <a:gd name="T4" fmla="*/ 757 w 3333"/>
                <a:gd name="T5" fmla="*/ 503 h 3334"/>
                <a:gd name="T6" fmla="*/ 504 w 3333"/>
                <a:gd name="T7" fmla="*/ 756 h 3334"/>
                <a:gd name="T8" fmla="*/ 324 w 3333"/>
                <a:gd name="T9" fmla="*/ 1052 h 3334"/>
                <a:gd name="T10" fmla="*/ 219 w 3333"/>
                <a:gd name="T11" fmla="*/ 1375 h 3334"/>
                <a:gd name="T12" fmla="*/ 191 w 3333"/>
                <a:gd name="T13" fmla="*/ 1710 h 3334"/>
                <a:gd name="T14" fmla="*/ 238 w 3333"/>
                <a:gd name="T15" fmla="*/ 2043 h 3334"/>
                <a:gd name="T16" fmla="*/ 361 w 3333"/>
                <a:gd name="T17" fmla="*/ 2359 h 3334"/>
                <a:gd name="T18" fmla="*/ 561 w 3333"/>
                <a:gd name="T19" fmla="*/ 2647 h 3334"/>
                <a:gd name="T20" fmla="*/ 829 w 3333"/>
                <a:gd name="T21" fmla="*/ 2885 h 3334"/>
                <a:gd name="T22" fmla="*/ 1143 w 3333"/>
                <a:gd name="T23" fmla="*/ 3050 h 3334"/>
                <a:gd name="T24" fmla="*/ 1487 w 3333"/>
                <a:gd name="T25" fmla="*/ 3134 h 3334"/>
                <a:gd name="T26" fmla="*/ 1847 w 3333"/>
                <a:gd name="T27" fmla="*/ 3134 h 3334"/>
                <a:gd name="T28" fmla="*/ 2191 w 3333"/>
                <a:gd name="T29" fmla="*/ 3050 h 3334"/>
                <a:gd name="T30" fmla="*/ 2504 w 3333"/>
                <a:gd name="T31" fmla="*/ 2885 h 3334"/>
                <a:gd name="T32" fmla="*/ 2773 w 3333"/>
                <a:gd name="T33" fmla="*/ 2647 h 3334"/>
                <a:gd name="T34" fmla="*/ 2972 w 3333"/>
                <a:gd name="T35" fmla="*/ 2359 h 3334"/>
                <a:gd name="T36" fmla="*/ 3095 w 3333"/>
                <a:gd name="T37" fmla="*/ 2043 h 3334"/>
                <a:gd name="T38" fmla="*/ 3142 w 3333"/>
                <a:gd name="T39" fmla="*/ 1710 h 3334"/>
                <a:gd name="T40" fmla="*/ 3114 w 3333"/>
                <a:gd name="T41" fmla="*/ 1375 h 3334"/>
                <a:gd name="T42" fmla="*/ 3010 w 3333"/>
                <a:gd name="T43" fmla="*/ 1052 h 3334"/>
                <a:gd name="T44" fmla="*/ 2829 w 3333"/>
                <a:gd name="T45" fmla="*/ 756 h 3334"/>
                <a:gd name="T46" fmla="*/ 2576 w 3333"/>
                <a:gd name="T47" fmla="*/ 503 h 3334"/>
                <a:gd name="T48" fmla="*/ 2272 w 3333"/>
                <a:gd name="T49" fmla="*/ 319 h 3334"/>
                <a:gd name="T50" fmla="*/ 1935 w 3333"/>
                <a:gd name="T51" fmla="*/ 214 h 3334"/>
                <a:gd name="T52" fmla="*/ 1666 w 3333"/>
                <a:gd name="T53" fmla="*/ 0 h 3334"/>
                <a:gd name="T54" fmla="*/ 2040 w 3333"/>
                <a:gd name="T55" fmla="*/ 42 h 3334"/>
                <a:gd name="T56" fmla="*/ 2389 w 3333"/>
                <a:gd name="T57" fmla="*/ 165 h 3334"/>
                <a:gd name="T58" fmla="*/ 2704 w 3333"/>
                <a:gd name="T59" fmla="*/ 363 h 3334"/>
                <a:gd name="T60" fmla="*/ 2972 w 3333"/>
                <a:gd name="T61" fmla="*/ 630 h 3334"/>
                <a:gd name="T62" fmla="*/ 3169 w 3333"/>
                <a:gd name="T63" fmla="*/ 944 h 3334"/>
                <a:gd name="T64" fmla="*/ 3291 w 3333"/>
                <a:gd name="T65" fmla="*/ 1293 h 3334"/>
                <a:gd name="T66" fmla="*/ 3333 w 3333"/>
                <a:gd name="T67" fmla="*/ 1667 h 3334"/>
                <a:gd name="T68" fmla="*/ 3291 w 3333"/>
                <a:gd name="T69" fmla="*/ 2041 h 3334"/>
                <a:gd name="T70" fmla="*/ 3169 w 3333"/>
                <a:gd name="T71" fmla="*/ 2390 h 3334"/>
                <a:gd name="T72" fmla="*/ 2972 w 3333"/>
                <a:gd name="T73" fmla="*/ 2704 h 3334"/>
                <a:gd name="T74" fmla="*/ 2704 w 3333"/>
                <a:gd name="T75" fmla="*/ 2972 h 3334"/>
                <a:gd name="T76" fmla="*/ 2389 w 3333"/>
                <a:gd name="T77" fmla="*/ 3170 h 3334"/>
                <a:gd name="T78" fmla="*/ 2040 w 3333"/>
                <a:gd name="T79" fmla="*/ 3292 h 3334"/>
                <a:gd name="T80" fmla="*/ 1666 w 3333"/>
                <a:gd name="T81" fmla="*/ 3334 h 3334"/>
                <a:gd name="T82" fmla="*/ 1294 w 3333"/>
                <a:gd name="T83" fmla="*/ 3292 h 3334"/>
                <a:gd name="T84" fmla="*/ 944 w 3333"/>
                <a:gd name="T85" fmla="*/ 3170 h 3334"/>
                <a:gd name="T86" fmla="*/ 629 w 3333"/>
                <a:gd name="T87" fmla="*/ 2972 h 3334"/>
                <a:gd name="T88" fmla="*/ 362 w 3333"/>
                <a:gd name="T89" fmla="*/ 2704 h 3334"/>
                <a:gd name="T90" fmla="*/ 164 w 3333"/>
                <a:gd name="T91" fmla="*/ 2390 h 3334"/>
                <a:gd name="T92" fmla="*/ 42 w 3333"/>
                <a:gd name="T93" fmla="*/ 2041 h 3334"/>
                <a:gd name="T94" fmla="*/ 0 w 3333"/>
                <a:gd name="T95" fmla="*/ 1667 h 3334"/>
                <a:gd name="T96" fmla="*/ 24 w 3333"/>
                <a:gd name="T97" fmla="*/ 1386 h 3334"/>
                <a:gd name="T98" fmla="*/ 126 w 3333"/>
                <a:gd name="T99" fmla="*/ 1029 h 3334"/>
                <a:gd name="T100" fmla="*/ 305 w 3333"/>
                <a:gd name="T101" fmla="*/ 705 h 3334"/>
                <a:gd name="T102" fmla="*/ 557 w 3333"/>
                <a:gd name="T103" fmla="*/ 423 h 3334"/>
                <a:gd name="T104" fmla="*/ 862 w 3333"/>
                <a:gd name="T105" fmla="*/ 207 h 3334"/>
                <a:gd name="T106" fmla="*/ 1204 w 3333"/>
                <a:gd name="T107" fmla="*/ 65 h 3334"/>
                <a:gd name="T108" fmla="*/ 1572 w 3333"/>
                <a:gd name="T109" fmla="*/ 3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33" h="3334">
                  <a:moveTo>
                    <a:pt x="1666" y="190"/>
                  </a:moveTo>
                  <a:lnTo>
                    <a:pt x="1576" y="193"/>
                  </a:lnTo>
                  <a:lnTo>
                    <a:pt x="1487" y="201"/>
                  </a:lnTo>
                  <a:lnTo>
                    <a:pt x="1399" y="214"/>
                  </a:lnTo>
                  <a:lnTo>
                    <a:pt x="1311" y="233"/>
                  </a:lnTo>
                  <a:lnTo>
                    <a:pt x="1226" y="256"/>
                  </a:lnTo>
                  <a:lnTo>
                    <a:pt x="1143" y="285"/>
                  </a:lnTo>
                  <a:lnTo>
                    <a:pt x="1061" y="319"/>
                  </a:lnTo>
                  <a:lnTo>
                    <a:pt x="981" y="357"/>
                  </a:lnTo>
                  <a:lnTo>
                    <a:pt x="904" y="401"/>
                  </a:lnTo>
                  <a:lnTo>
                    <a:pt x="829" y="450"/>
                  </a:lnTo>
                  <a:lnTo>
                    <a:pt x="757" y="503"/>
                  </a:lnTo>
                  <a:lnTo>
                    <a:pt x="688" y="560"/>
                  </a:lnTo>
                  <a:lnTo>
                    <a:pt x="622" y="622"/>
                  </a:lnTo>
                  <a:lnTo>
                    <a:pt x="561" y="688"/>
                  </a:lnTo>
                  <a:lnTo>
                    <a:pt x="504" y="756"/>
                  </a:lnTo>
                  <a:lnTo>
                    <a:pt x="452" y="827"/>
                  </a:lnTo>
                  <a:lnTo>
                    <a:pt x="405" y="901"/>
                  </a:lnTo>
                  <a:lnTo>
                    <a:pt x="361" y="976"/>
                  </a:lnTo>
                  <a:lnTo>
                    <a:pt x="324" y="1052"/>
                  </a:lnTo>
                  <a:lnTo>
                    <a:pt x="290" y="1131"/>
                  </a:lnTo>
                  <a:lnTo>
                    <a:pt x="262" y="1211"/>
                  </a:lnTo>
                  <a:lnTo>
                    <a:pt x="238" y="1292"/>
                  </a:lnTo>
                  <a:lnTo>
                    <a:pt x="219" y="1375"/>
                  </a:lnTo>
                  <a:lnTo>
                    <a:pt x="205" y="1458"/>
                  </a:lnTo>
                  <a:lnTo>
                    <a:pt x="196" y="1541"/>
                  </a:lnTo>
                  <a:lnTo>
                    <a:pt x="191" y="1625"/>
                  </a:lnTo>
                  <a:lnTo>
                    <a:pt x="191" y="1710"/>
                  </a:lnTo>
                  <a:lnTo>
                    <a:pt x="196" y="1793"/>
                  </a:lnTo>
                  <a:lnTo>
                    <a:pt x="205" y="1877"/>
                  </a:lnTo>
                  <a:lnTo>
                    <a:pt x="219" y="1960"/>
                  </a:lnTo>
                  <a:lnTo>
                    <a:pt x="238" y="2043"/>
                  </a:lnTo>
                  <a:lnTo>
                    <a:pt x="262" y="2124"/>
                  </a:lnTo>
                  <a:lnTo>
                    <a:pt x="290" y="2204"/>
                  </a:lnTo>
                  <a:lnTo>
                    <a:pt x="324" y="2282"/>
                  </a:lnTo>
                  <a:lnTo>
                    <a:pt x="361" y="2359"/>
                  </a:lnTo>
                  <a:lnTo>
                    <a:pt x="405" y="2434"/>
                  </a:lnTo>
                  <a:lnTo>
                    <a:pt x="452" y="2508"/>
                  </a:lnTo>
                  <a:lnTo>
                    <a:pt x="504" y="2579"/>
                  </a:lnTo>
                  <a:lnTo>
                    <a:pt x="561" y="2647"/>
                  </a:lnTo>
                  <a:lnTo>
                    <a:pt x="622" y="2712"/>
                  </a:lnTo>
                  <a:lnTo>
                    <a:pt x="688" y="2775"/>
                  </a:lnTo>
                  <a:lnTo>
                    <a:pt x="757" y="2831"/>
                  </a:lnTo>
                  <a:lnTo>
                    <a:pt x="829" y="2885"/>
                  </a:lnTo>
                  <a:lnTo>
                    <a:pt x="904" y="2933"/>
                  </a:lnTo>
                  <a:lnTo>
                    <a:pt x="981" y="2977"/>
                  </a:lnTo>
                  <a:lnTo>
                    <a:pt x="1061" y="3015"/>
                  </a:lnTo>
                  <a:lnTo>
                    <a:pt x="1143" y="3050"/>
                  </a:lnTo>
                  <a:lnTo>
                    <a:pt x="1226" y="3078"/>
                  </a:lnTo>
                  <a:lnTo>
                    <a:pt x="1311" y="3102"/>
                  </a:lnTo>
                  <a:lnTo>
                    <a:pt x="1399" y="3121"/>
                  </a:lnTo>
                  <a:lnTo>
                    <a:pt x="1487" y="3134"/>
                  </a:lnTo>
                  <a:lnTo>
                    <a:pt x="1576" y="3142"/>
                  </a:lnTo>
                  <a:lnTo>
                    <a:pt x="1666" y="3145"/>
                  </a:lnTo>
                  <a:lnTo>
                    <a:pt x="1758" y="3142"/>
                  </a:lnTo>
                  <a:lnTo>
                    <a:pt x="1847" y="3134"/>
                  </a:lnTo>
                  <a:lnTo>
                    <a:pt x="1935" y="3121"/>
                  </a:lnTo>
                  <a:lnTo>
                    <a:pt x="2022" y="3102"/>
                  </a:lnTo>
                  <a:lnTo>
                    <a:pt x="2108" y="3078"/>
                  </a:lnTo>
                  <a:lnTo>
                    <a:pt x="2191" y="3050"/>
                  </a:lnTo>
                  <a:lnTo>
                    <a:pt x="2272" y="3015"/>
                  </a:lnTo>
                  <a:lnTo>
                    <a:pt x="2352" y="2977"/>
                  </a:lnTo>
                  <a:lnTo>
                    <a:pt x="2430" y="2933"/>
                  </a:lnTo>
                  <a:lnTo>
                    <a:pt x="2504" y="2885"/>
                  </a:lnTo>
                  <a:lnTo>
                    <a:pt x="2576" y="2831"/>
                  </a:lnTo>
                  <a:lnTo>
                    <a:pt x="2645" y="2775"/>
                  </a:lnTo>
                  <a:lnTo>
                    <a:pt x="2711" y="2712"/>
                  </a:lnTo>
                  <a:lnTo>
                    <a:pt x="2773" y="2647"/>
                  </a:lnTo>
                  <a:lnTo>
                    <a:pt x="2829" y="2579"/>
                  </a:lnTo>
                  <a:lnTo>
                    <a:pt x="2882" y="2508"/>
                  </a:lnTo>
                  <a:lnTo>
                    <a:pt x="2929" y="2434"/>
                  </a:lnTo>
                  <a:lnTo>
                    <a:pt x="2972" y="2359"/>
                  </a:lnTo>
                  <a:lnTo>
                    <a:pt x="3010" y="2282"/>
                  </a:lnTo>
                  <a:lnTo>
                    <a:pt x="3043" y="2204"/>
                  </a:lnTo>
                  <a:lnTo>
                    <a:pt x="3071" y="2124"/>
                  </a:lnTo>
                  <a:lnTo>
                    <a:pt x="3095" y="2043"/>
                  </a:lnTo>
                  <a:lnTo>
                    <a:pt x="3114" y="1960"/>
                  </a:lnTo>
                  <a:lnTo>
                    <a:pt x="3128" y="1877"/>
                  </a:lnTo>
                  <a:lnTo>
                    <a:pt x="3138" y="1793"/>
                  </a:lnTo>
                  <a:lnTo>
                    <a:pt x="3142" y="1710"/>
                  </a:lnTo>
                  <a:lnTo>
                    <a:pt x="3142" y="1625"/>
                  </a:lnTo>
                  <a:lnTo>
                    <a:pt x="3138" y="1541"/>
                  </a:lnTo>
                  <a:lnTo>
                    <a:pt x="3128" y="1458"/>
                  </a:lnTo>
                  <a:lnTo>
                    <a:pt x="3114" y="1375"/>
                  </a:lnTo>
                  <a:lnTo>
                    <a:pt x="3095" y="1292"/>
                  </a:lnTo>
                  <a:lnTo>
                    <a:pt x="3071" y="1211"/>
                  </a:lnTo>
                  <a:lnTo>
                    <a:pt x="3043" y="1131"/>
                  </a:lnTo>
                  <a:lnTo>
                    <a:pt x="3010" y="1052"/>
                  </a:lnTo>
                  <a:lnTo>
                    <a:pt x="2972" y="976"/>
                  </a:lnTo>
                  <a:lnTo>
                    <a:pt x="2929" y="901"/>
                  </a:lnTo>
                  <a:lnTo>
                    <a:pt x="2882" y="827"/>
                  </a:lnTo>
                  <a:lnTo>
                    <a:pt x="2829" y="756"/>
                  </a:lnTo>
                  <a:lnTo>
                    <a:pt x="2773" y="688"/>
                  </a:lnTo>
                  <a:lnTo>
                    <a:pt x="2711" y="622"/>
                  </a:lnTo>
                  <a:lnTo>
                    <a:pt x="2645" y="560"/>
                  </a:lnTo>
                  <a:lnTo>
                    <a:pt x="2576" y="503"/>
                  </a:lnTo>
                  <a:lnTo>
                    <a:pt x="2504" y="450"/>
                  </a:lnTo>
                  <a:lnTo>
                    <a:pt x="2430" y="401"/>
                  </a:lnTo>
                  <a:lnTo>
                    <a:pt x="2352" y="357"/>
                  </a:lnTo>
                  <a:lnTo>
                    <a:pt x="2272" y="319"/>
                  </a:lnTo>
                  <a:lnTo>
                    <a:pt x="2191" y="285"/>
                  </a:lnTo>
                  <a:lnTo>
                    <a:pt x="2108" y="256"/>
                  </a:lnTo>
                  <a:lnTo>
                    <a:pt x="2022" y="233"/>
                  </a:lnTo>
                  <a:lnTo>
                    <a:pt x="1935" y="214"/>
                  </a:lnTo>
                  <a:lnTo>
                    <a:pt x="1847" y="201"/>
                  </a:lnTo>
                  <a:lnTo>
                    <a:pt x="1758" y="193"/>
                  </a:lnTo>
                  <a:lnTo>
                    <a:pt x="1666" y="190"/>
                  </a:lnTo>
                  <a:close/>
                  <a:moveTo>
                    <a:pt x="1666" y="0"/>
                  </a:moveTo>
                  <a:lnTo>
                    <a:pt x="1762" y="3"/>
                  </a:lnTo>
                  <a:lnTo>
                    <a:pt x="1856" y="11"/>
                  </a:lnTo>
                  <a:lnTo>
                    <a:pt x="1949" y="23"/>
                  </a:lnTo>
                  <a:lnTo>
                    <a:pt x="2040" y="42"/>
                  </a:lnTo>
                  <a:lnTo>
                    <a:pt x="2130" y="65"/>
                  </a:lnTo>
                  <a:lnTo>
                    <a:pt x="2219" y="94"/>
                  </a:lnTo>
                  <a:lnTo>
                    <a:pt x="2305" y="126"/>
                  </a:lnTo>
                  <a:lnTo>
                    <a:pt x="2389" y="165"/>
                  </a:lnTo>
                  <a:lnTo>
                    <a:pt x="2471" y="207"/>
                  </a:lnTo>
                  <a:lnTo>
                    <a:pt x="2551" y="254"/>
                  </a:lnTo>
                  <a:lnTo>
                    <a:pt x="2630" y="306"/>
                  </a:lnTo>
                  <a:lnTo>
                    <a:pt x="2704" y="363"/>
                  </a:lnTo>
                  <a:lnTo>
                    <a:pt x="2776" y="423"/>
                  </a:lnTo>
                  <a:lnTo>
                    <a:pt x="2845" y="488"/>
                  </a:lnTo>
                  <a:lnTo>
                    <a:pt x="2911" y="557"/>
                  </a:lnTo>
                  <a:lnTo>
                    <a:pt x="2972" y="630"/>
                  </a:lnTo>
                  <a:lnTo>
                    <a:pt x="3027" y="705"/>
                  </a:lnTo>
                  <a:lnTo>
                    <a:pt x="3079" y="782"/>
                  </a:lnTo>
                  <a:lnTo>
                    <a:pt x="3127" y="862"/>
                  </a:lnTo>
                  <a:lnTo>
                    <a:pt x="3169" y="944"/>
                  </a:lnTo>
                  <a:lnTo>
                    <a:pt x="3207" y="1029"/>
                  </a:lnTo>
                  <a:lnTo>
                    <a:pt x="3241" y="1116"/>
                  </a:lnTo>
                  <a:lnTo>
                    <a:pt x="3269" y="1204"/>
                  </a:lnTo>
                  <a:lnTo>
                    <a:pt x="3291" y="1293"/>
                  </a:lnTo>
                  <a:lnTo>
                    <a:pt x="3310" y="1386"/>
                  </a:lnTo>
                  <a:lnTo>
                    <a:pt x="3323" y="1478"/>
                  </a:lnTo>
                  <a:lnTo>
                    <a:pt x="3331" y="1573"/>
                  </a:lnTo>
                  <a:lnTo>
                    <a:pt x="3333" y="1667"/>
                  </a:lnTo>
                  <a:lnTo>
                    <a:pt x="3331" y="1762"/>
                  </a:lnTo>
                  <a:lnTo>
                    <a:pt x="3323" y="1857"/>
                  </a:lnTo>
                  <a:lnTo>
                    <a:pt x="3310" y="1949"/>
                  </a:lnTo>
                  <a:lnTo>
                    <a:pt x="3291" y="2041"/>
                  </a:lnTo>
                  <a:lnTo>
                    <a:pt x="3269" y="2131"/>
                  </a:lnTo>
                  <a:lnTo>
                    <a:pt x="3241" y="2219"/>
                  </a:lnTo>
                  <a:lnTo>
                    <a:pt x="3207" y="2306"/>
                  </a:lnTo>
                  <a:lnTo>
                    <a:pt x="3169" y="2390"/>
                  </a:lnTo>
                  <a:lnTo>
                    <a:pt x="3127" y="2472"/>
                  </a:lnTo>
                  <a:lnTo>
                    <a:pt x="3079" y="2552"/>
                  </a:lnTo>
                  <a:lnTo>
                    <a:pt x="3027" y="2630"/>
                  </a:lnTo>
                  <a:lnTo>
                    <a:pt x="2972" y="2704"/>
                  </a:lnTo>
                  <a:lnTo>
                    <a:pt x="2911" y="2777"/>
                  </a:lnTo>
                  <a:lnTo>
                    <a:pt x="2845" y="2846"/>
                  </a:lnTo>
                  <a:lnTo>
                    <a:pt x="2776" y="2912"/>
                  </a:lnTo>
                  <a:lnTo>
                    <a:pt x="2704" y="2972"/>
                  </a:lnTo>
                  <a:lnTo>
                    <a:pt x="2630" y="3028"/>
                  </a:lnTo>
                  <a:lnTo>
                    <a:pt x="2551" y="3080"/>
                  </a:lnTo>
                  <a:lnTo>
                    <a:pt x="2471" y="3128"/>
                  </a:lnTo>
                  <a:lnTo>
                    <a:pt x="2389" y="3170"/>
                  </a:lnTo>
                  <a:lnTo>
                    <a:pt x="2305" y="3208"/>
                  </a:lnTo>
                  <a:lnTo>
                    <a:pt x="2219" y="3241"/>
                  </a:lnTo>
                  <a:lnTo>
                    <a:pt x="2130" y="3269"/>
                  </a:lnTo>
                  <a:lnTo>
                    <a:pt x="2040" y="3292"/>
                  </a:lnTo>
                  <a:lnTo>
                    <a:pt x="1949" y="3311"/>
                  </a:lnTo>
                  <a:lnTo>
                    <a:pt x="1856" y="3324"/>
                  </a:lnTo>
                  <a:lnTo>
                    <a:pt x="1762" y="3332"/>
                  </a:lnTo>
                  <a:lnTo>
                    <a:pt x="1666" y="3334"/>
                  </a:lnTo>
                  <a:lnTo>
                    <a:pt x="1572" y="3332"/>
                  </a:lnTo>
                  <a:lnTo>
                    <a:pt x="1478" y="3324"/>
                  </a:lnTo>
                  <a:lnTo>
                    <a:pt x="1385" y="3311"/>
                  </a:lnTo>
                  <a:lnTo>
                    <a:pt x="1294" y="3292"/>
                  </a:lnTo>
                  <a:lnTo>
                    <a:pt x="1204" y="3269"/>
                  </a:lnTo>
                  <a:lnTo>
                    <a:pt x="1115" y="3241"/>
                  </a:lnTo>
                  <a:lnTo>
                    <a:pt x="1029" y="3208"/>
                  </a:lnTo>
                  <a:lnTo>
                    <a:pt x="944" y="3170"/>
                  </a:lnTo>
                  <a:lnTo>
                    <a:pt x="862" y="3128"/>
                  </a:lnTo>
                  <a:lnTo>
                    <a:pt x="781" y="3080"/>
                  </a:lnTo>
                  <a:lnTo>
                    <a:pt x="704" y="3028"/>
                  </a:lnTo>
                  <a:lnTo>
                    <a:pt x="629" y="2972"/>
                  </a:lnTo>
                  <a:lnTo>
                    <a:pt x="557" y="2912"/>
                  </a:lnTo>
                  <a:lnTo>
                    <a:pt x="488" y="2846"/>
                  </a:lnTo>
                  <a:lnTo>
                    <a:pt x="423" y="2777"/>
                  </a:lnTo>
                  <a:lnTo>
                    <a:pt x="362" y="2704"/>
                  </a:lnTo>
                  <a:lnTo>
                    <a:pt x="305" y="2630"/>
                  </a:lnTo>
                  <a:lnTo>
                    <a:pt x="254" y="2552"/>
                  </a:lnTo>
                  <a:lnTo>
                    <a:pt x="207" y="2472"/>
                  </a:lnTo>
                  <a:lnTo>
                    <a:pt x="164" y="2390"/>
                  </a:lnTo>
                  <a:lnTo>
                    <a:pt x="126" y="2306"/>
                  </a:lnTo>
                  <a:lnTo>
                    <a:pt x="93" y="2219"/>
                  </a:lnTo>
                  <a:lnTo>
                    <a:pt x="65" y="2131"/>
                  </a:lnTo>
                  <a:lnTo>
                    <a:pt x="42" y="2041"/>
                  </a:lnTo>
                  <a:lnTo>
                    <a:pt x="24" y="1949"/>
                  </a:lnTo>
                  <a:lnTo>
                    <a:pt x="11" y="1857"/>
                  </a:lnTo>
                  <a:lnTo>
                    <a:pt x="3" y="1762"/>
                  </a:lnTo>
                  <a:lnTo>
                    <a:pt x="0" y="1667"/>
                  </a:lnTo>
                  <a:lnTo>
                    <a:pt x="0" y="1667"/>
                  </a:lnTo>
                  <a:lnTo>
                    <a:pt x="3" y="1573"/>
                  </a:lnTo>
                  <a:lnTo>
                    <a:pt x="11" y="1478"/>
                  </a:lnTo>
                  <a:lnTo>
                    <a:pt x="24" y="1386"/>
                  </a:lnTo>
                  <a:lnTo>
                    <a:pt x="42" y="1293"/>
                  </a:lnTo>
                  <a:lnTo>
                    <a:pt x="65" y="1204"/>
                  </a:lnTo>
                  <a:lnTo>
                    <a:pt x="93" y="1116"/>
                  </a:lnTo>
                  <a:lnTo>
                    <a:pt x="126" y="1029"/>
                  </a:lnTo>
                  <a:lnTo>
                    <a:pt x="164" y="944"/>
                  </a:lnTo>
                  <a:lnTo>
                    <a:pt x="207" y="862"/>
                  </a:lnTo>
                  <a:lnTo>
                    <a:pt x="254" y="782"/>
                  </a:lnTo>
                  <a:lnTo>
                    <a:pt x="305" y="705"/>
                  </a:lnTo>
                  <a:lnTo>
                    <a:pt x="362" y="630"/>
                  </a:lnTo>
                  <a:lnTo>
                    <a:pt x="423" y="557"/>
                  </a:lnTo>
                  <a:lnTo>
                    <a:pt x="488" y="488"/>
                  </a:lnTo>
                  <a:lnTo>
                    <a:pt x="557" y="423"/>
                  </a:lnTo>
                  <a:lnTo>
                    <a:pt x="629" y="363"/>
                  </a:lnTo>
                  <a:lnTo>
                    <a:pt x="704" y="306"/>
                  </a:lnTo>
                  <a:lnTo>
                    <a:pt x="781" y="254"/>
                  </a:lnTo>
                  <a:lnTo>
                    <a:pt x="862" y="207"/>
                  </a:lnTo>
                  <a:lnTo>
                    <a:pt x="944" y="165"/>
                  </a:lnTo>
                  <a:lnTo>
                    <a:pt x="1029" y="126"/>
                  </a:lnTo>
                  <a:lnTo>
                    <a:pt x="1115" y="94"/>
                  </a:lnTo>
                  <a:lnTo>
                    <a:pt x="1204" y="65"/>
                  </a:lnTo>
                  <a:lnTo>
                    <a:pt x="1294" y="42"/>
                  </a:lnTo>
                  <a:lnTo>
                    <a:pt x="1385" y="23"/>
                  </a:lnTo>
                  <a:lnTo>
                    <a:pt x="1478" y="11"/>
                  </a:lnTo>
                  <a:lnTo>
                    <a:pt x="1572" y="3"/>
                  </a:lnTo>
                  <a:lnTo>
                    <a:pt x="1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35"/>
            <p:cNvSpPr>
              <a:spLocks/>
            </p:cNvSpPr>
            <p:nvPr/>
          </p:nvSpPr>
          <p:spPr bwMode="auto">
            <a:xfrm>
              <a:off x="9272588" y="4389438"/>
              <a:ext cx="242888" cy="242888"/>
            </a:xfrm>
            <a:custGeom>
              <a:avLst/>
              <a:gdLst>
                <a:gd name="T0" fmla="*/ 105 w 1524"/>
                <a:gd name="T1" fmla="*/ 0 h 1524"/>
                <a:gd name="T2" fmla="*/ 144 w 1524"/>
                <a:gd name="T3" fmla="*/ 13 h 1524"/>
                <a:gd name="T4" fmla="*/ 761 w 1524"/>
                <a:gd name="T5" fmla="*/ 627 h 1524"/>
                <a:gd name="T6" fmla="*/ 1380 w 1524"/>
                <a:gd name="T7" fmla="*/ 13 h 1524"/>
                <a:gd name="T8" fmla="*/ 1419 w 1524"/>
                <a:gd name="T9" fmla="*/ 0 h 1524"/>
                <a:gd name="T10" fmla="*/ 1460 w 1524"/>
                <a:gd name="T11" fmla="*/ 4 h 1524"/>
                <a:gd name="T12" fmla="*/ 1496 w 1524"/>
                <a:gd name="T13" fmla="*/ 27 h 1524"/>
                <a:gd name="T14" fmla="*/ 1519 w 1524"/>
                <a:gd name="T15" fmla="*/ 64 h 1524"/>
                <a:gd name="T16" fmla="*/ 1524 w 1524"/>
                <a:gd name="T17" fmla="*/ 104 h 1524"/>
                <a:gd name="T18" fmla="*/ 1509 w 1524"/>
                <a:gd name="T19" fmla="*/ 144 h 1524"/>
                <a:gd name="T20" fmla="*/ 895 w 1524"/>
                <a:gd name="T21" fmla="*/ 761 h 1524"/>
                <a:gd name="T22" fmla="*/ 1508 w 1524"/>
                <a:gd name="T23" fmla="*/ 1379 h 1524"/>
                <a:gd name="T24" fmla="*/ 1522 w 1524"/>
                <a:gd name="T25" fmla="*/ 1419 h 1524"/>
                <a:gd name="T26" fmla="*/ 1518 w 1524"/>
                <a:gd name="T27" fmla="*/ 1459 h 1524"/>
                <a:gd name="T28" fmla="*/ 1495 w 1524"/>
                <a:gd name="T29" fmla="*/ 1496 h 1524"/>
                <a:gd name="T30" fmla="*/ 1464 w 1524"/>
                <a:gd name="T31" fmla="*/ 1517 h 1524"/>
                <a:gd name="T32" fmla="*/ 1428 w 1524"/>
                <a:gd name="T33" fmla="*/ 1524 h 1524"/>
                <a:gd name="T34" fmla="*/ 1393 w 1524"/>
                <a:gd name="T35" fmla="*/ 1516 h 1524"/>
                <a:gd name="T36" fmla="*/ 1361 w 1524"/>
                <a:gd name="T37" fmla="*/ 1496 h 1524"/>
                <a:gd name="T38" fmla="*/ 161 w 1524"/>
                <a:gd name="T39" fmla="*/ 1496 h 1524"/>
                <a:gd name="T40" fmla="*/ 129 w 1524"/>
                <a:gd name="T41" fmla="*/ 1517 h 1524"/>
                <a:gd name="T42" fmla="*/ 94 w 1524"/>
                <a:gd name="T43" fmla="*/ 1524 h 1524"/>
                <a:gd name="T44" fmla="*/ 59 w 1524"/>
                <a:gd name="T45" fmla="*/ 1516 h 1524"/>
                <a:gd name="T46" fmla="*/ 28 w 1524"/>
                <a:gd name="T47" fmla="*/ 1496 h 1524"/>
                <a:gd name="T48" fmla="*/ 4 w 1524"/>
                <a:gd name="T49" fmla="*/ 1459 h 1524"/>
                <a:gd name="T50" fmla="*/ 0 w 1524"/>
                <a:gd name="T51" fmla="*/ 1419 h 1524"/>
                <a:gd name="T52" fmla="*/ 13 w 1524"/>
                <a:gd name="T53" fmla="*/ 1379 h 1524"/>
                <a:gd name="T54" fmla="*/ 627 w 1524"/>
                <a:gd name="T55" fmla="*/ 761 h 1524"/>
                <a:gd name="T56" fmla="*/ 13 w 1524"/>
                <a:gd name="T57" fmla="*/ 144 h 1524"/>
                <a:gd name="T58" fmla="*/ 0 w 1524"/>
                <a:gd name="T59" fmla="*/ 104 h 1524"/>
                <a:gd name="T60" fmla="*/ 4 w 1524"/>
                <a:gd name="T61" fmla="*/ 64 h 1524"/>
                <a:gd name="T62" fmla="*/ 28 w 1524"/>
                <a:gd name="T63" fmla="*/ 27 h 1524"/>
                <a:gd name="T64" fmla="*/ 64 w 1524"/>
                <a:gd name="T65" fmla="*/ 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4" h="1524">
                  <a:moveTo>
                    <a:pt x="85" y="0"/>
                  </a:moveTo>
                  <a:lnTo>
                    <a:pt x="105" y="0"/>
                  </a:lnTo>
                  <a:lnTo>
                    <a:pt x="125" y="4"/>
                  </a:lnTo>
                  <a:lnTo>
                    <a:pt x="144" y="13"/>
                  </a:lnTo>
                  <a:lnTo>
                    <a:pt x="162" y="27"/>
                  </a:lnTo>
                  <a:lnTo>
                    <a:pt x="761" y="627"/>
                  </a:lnTo>
                  <a:lnTo>
                    <a:pt x="1362" y="27"/>
                  </a:lnTo>
                  <a:lnTo>
                    <a:pt x="1380" y="13"/>
                  </a:lnTo>
                  <a:lnTo>
                    <a:pt x="1399" y="4"/>
                  </a:lnTo>
                  <a:lnTo>
                    <a:pt x="1419" y="0"/>
                  </a:lnTo>
                  <a:lnTo>
                    <a:pt x="1439" y="0"/>
                  </a:lnTo>
                  <a:lnTo>
                    <a:pt x="1460" y="4"/>
                  </a:lnTo>
                  <a:lnTo>
                    <a:pt x="1479" y="13"/>
                  </a:lnTo>
                  <a:lnTo>
                    <a:pt x="1496" y="27"/>
                  </a:lnTo>
                  <a:lnTo>
                    <a:pt x="1509" y="44"/>
                  </a:lnTo>
                  <a:lnTo>
                    <a:pt x="1519" y="64"/>
                  </a:lnTo>
                  <a:lnTo>
                    <a:pt x="1524" y="84"/>
                  </a:lnTo>
                  <a:lnTo>
                    <a:pt x="1524" y="104"/>
                  </a:lnTo>
                  <a:lnTo>
                    <a:pt x="1519" y="124"/>
                  </a:lnTo>
                  <a:lnTo>
                    <a:pt x="1509" y="144"/>
                  </a:lnTo>
                  <a:lnTo>
                    <a:pt x="1496" y="161"/>
                  </a:lnTo>
                  <a:lnTo>
                    <a:pt x="895" y="761"/>
                  </a:lnTo>
                  <a:lnTo>
                    <a:pt x="1495" y="1362"/>
                  </a:lnTo>
                  <a:lnTo>
                    <a:pt x="1508" y="1379"/>
                  </a:lnTo>
                  <a:lnTo>
                    <a:pt x="1518" y="1399"/>
                  </a:lnTo>
                  <a:lnTo>
                    <a:pt x="1522" y="1419"/>
                  </a:lnTo>
                  <a:lnTo>
                    <a:pt x="1522" y="1439"/>
                  </a:lnTo>
                  <a:lnTo>
                    <a:pt x="1518" y="1459"/>
                  </a:lnTo>
                  <a:lnTo>
                    <a:pt x="1508" y="1479"/>
                  </a:lnTo>
                  <a:lnTo>
                    <a:pt x="1495" y="1496"/>
                  </a:lnTo>
                  <a:lnTo>
                    <a:pt x="1480" y="1508"/>
                  </a:lnTo>
                  <a:lnTo>
                    <a:pt x="1464" y="1517"/>
                  </a:lnTo>
                  <a:lnTo>
                    <a:pt x="1446" y="1522"/>
                  </a:lnTo>
                  <a:lnTo>
                    <a:pt x="1428" y="1524"/>
                  </a:lnTo>
                  <a:lnTo>
                    <a:pt x="1410" y="1522"/>
                  </a:lnTo>
                  <a:lnTo>
                    <a:pt x="1393" y="1516"/>
                  </a:lnTo>
                  <a:lnTo>
                    <a:pt x="1376" y="1508"/>
                  </a:lnTo>
                  <a:lnTo>
                    <a:pt x="1361" y="1496"/>
                  </a:lnTo>
                  <a:lnTo>
                    <a:pt x="761" y="895"/>
                  </a:lnTo>
                  <a:lnTo>
                    <a:pt x="161" y="1496"/>
                  </a:lnTo>
                  <a:lnTo>
                    <a:pt x="146" y="1508"/>
                  </a:lnTo>
                  <a:lnTo>
                    <a:pt x="129" y="1517"/>
                  </a:lnTo>
                  <a:lnTo>
                    <a:pt x="112" y="1522"/>
                  </a:lnTo>
                  <a:lnTo>
                    <a:pt x="94" y="1524"/>
                  </a:lnTo>
                  <a:lnTo>
                    <a:pt x="76" y="1522"/>
                  </a:lnTo>
                  <a:lnTo>
                    <a:pt x="59" y="1516"/>
                  </a:lnTo>
                  <a:lnTo>
                    <a:pt x="42" y="1508"/>
                  </a:lnTo>
                  <a:lnTo>
                    <a:pt x="28" y="1496"/>
                  </a:lnTo>
                  <a:lnTo>
                    <a:pt x="13" y="1479"/>
                  </a:lnTo>
                  <a:lnTo>
                    <a:pt x="4" y="1459"/>
                  </a:lnTo>
                  <a:lnTo>
                    <a:pt x="0" y="1439"/>
                  </a:lnTo>
                  <a:lnTo>
                    <a:pt x="0" y="1419"/>
                  </a:lnTo>
                  <a:lnTo>
                    <a:pt x="4" y="1399"/>
                  </a:lnTo>
                  <a:lnTo>
                    <a:pt x="13" y="1379"/>
                  </a:lnTo>
                  <a:lnTo>
                    <a:pt x="28" y="1362"/>
                  </a:lnTo>
                  <a:lnTo>
                    <a:pt x="627" y="761"/>
                  </a:lnTo>
                  <a:lnTo>
                    <a:pt x="28" y="161"/>
                  </a:lnTo>
                  <a:lnTo>
                    <a:pt x="13" y="144"/>
                  </a:lnTo>
                  <a:lnTo>
                    <a:pt x="4" y="124"/>
                  </a:lnTo>
                  <a:lnTo>
                    <a:pt x="0" y="104"/>
                  </a:lnTo>
                  <a:lnTo>
                    <a:pt x="0" y="84"/>
                  </a:lnTo>
                  <a:lnTo>
                    <a:pt x="4" y="64"/>
                  </a:lnTo>
                  <a:lnTo>
                    <a:pt x="13" y="44"/>
                  </a:lnTo>
                  <a:lnTo>
                    <a:pt x="28" y="27"/>
                  </a:lnTo>
                  <a:lnTo>
                    <a:pt x="45" y="13"/>
                  </a:lnTo>
                  <a:lnTo>
                    <a:pt x="64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7" name="Group 796"/>
          <p:cNvGrpSpPr/>
          <p:nvPr/>
        </p:nvGrpSpPr>
        <p:grpSpPr>
          <a:xfrm>
            <a:off x="8164203" y="4244975"/>
            <a:ext cx="531813" cy="531813"/>
            <a:chOff x="8166100" y="4244975"/>
            <a:chExt cx="531813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240"/>
            <p:cNvSpPr>
              <a:spLocks noEditPoints="1"/>
            </p:cNvSpPr>
            <p:nvPr/>
          </p:nvSpPr>
          <p:spPr bwMode="auto">
            <a:xfrm>
              <a:off x="8166100" y="4244975"/>
              <a:ext cx="531813" cy="531813"/>
            </a:xfrm>
            <a:custGeom>
              <a:avLst/>
              <a:gdLst>
                <a:gd name="T0" fmla="*/ 1317 w 3349"/>
                <a:gd name="T1" fmla="*/ 231 h 3350"/>
                <a:gd name="T2" fmla="*/ 908 w 3349"/>
                <a:gd name="T3" fmla="*/ 401 h 3350"/>
                <a:gd name="T4" fmla="*/ 562 w 3349"/>
                <a:gd name="T5" fmla="*/ 689 h 3350"/>
                <a:gd name="T6" fmla="*/ 325 w 3349"/>
                <a:gd name="T7" fmla="*/ 1054 h 3350"/>
                <a:gd name="T8" fmla="*/ 205 w 3349"/>
                <a:gd name="T9" fmla="*/ 1461 h 3350"/>
                <a:gd name="T10" fmla="*/ 204 w 3349"/>
                <a:gd name="T11" fmla="*/ 1882 h 3350"/>
                <a:gd name="T12" fmla="*/ 323 w 3349"/>
                <a:gd name="T13" fmla="*/ 2290 h 3350"/>
                <a:gd name="T14" fmla="*/ 561 w 3349"/>
                <a:gd name="T15" fmla="*/ 2659 h 3350"/>
                <a:gd name="T16" fmla="*/ 578 w 3349"/>
                <a:gd name="T17" fmla="*/ 2759 h 3350"/>
                <a:gd name="T18" fmla="*/ 410 w 3349"/>
                <a:gd name="T19" fmla="*/ 3041 h 3350"/>
                <a:gd name="T20" fmla="*/ 354 w 3349"/>
                <a:gd name="T21" fmla="*/ 3152 h 3350"/>
                <a:gd name="T22" fmla="*/ 588 w 3349"/>
                <a:gd name="T23" fmla="*/ 3093 h 3350"/>
                <a:gd name="T24" fmla="*/ 834 w 3349"/>
                <a:gd name="T25" fmla="*/ 2952 h 3350"/>
                <a:gd name="T26" fmla="*/ 923 w 3349"/>
                <a:gd name="T27" fmla="*/ 2956 h 3350"/>
                <a:gd name="T28" fmla="*/ 1326 w 3349"/>
                <a:gd name="T29" fmla="*/ 3120 h 3350"/>
                <a:gd name="T30" fmla="*/ 1765 w 3349"/>
                <a:gd name="T31" fmla="*/ 3158 h 3350"/>
                <a:gd name="T32" fmla="*/ 2202 w 3349"/>
                <a:gd name="T33" fmla="*/ 3065 h 3350"/>
                <a:gd name="T34" fmla="*/ 2589 w 3349"/>
                <a:gd name="T35" fmla="*/ 2846 h 3350"/>
                <a:gd name="T36" fmla="*/ 2896 w 3349"/>
                <a:gd name="T37" fmla="*/ 2521 h 3350"/>
                <a:gd name="T38" fmla="*/ 3087 w 3349"/>
                <a:gd name="T39" fmla="*/ 2134 h 3350"/>
                <a:gd name="T40" fmla="*/ 3159 w 3349"/>
                <a:gd name="T41" fmla="*/ 1718 h 3350"/>
                <a:gd name="T42" fmla="*/ 3111 w 3349"/>
                <a:gd name="T43" fmla="*/ 1298 h 3350"/>
                <a:gd name="T44" fmla="*/ 2944 w 3349"/>
                <a:gd name="T45" fmla="*/ 903 h 3350"/>
                <a:gd name="T46" fmla="*/ 2659 w 3349"/>
                <a:gd name="T47" fmla="*/ 561 h 3350"/>
                <a:gd name="T48" fmla="*/ 2284 w 3349"/>
                <a:gd name="T49" fmla="*/ 319 h 3350"/>
                <a:gd name="T50" fmla="*/ 1856 w 3349"/>
                <a:gd name="T51" fmla="*/ 200 h 3350"/>
                <a:gd name="T52" fmla="*/ 1865 w 3349"/>
                <a:gd name="T53" fmla="*/ 10 h 3350"/>
                <a:gd name="T54" fmla="*/ 2316 w 3349"/>
                <a:gd name="T55" fmla="*/ 127 h 3350"/>
                <a:gd name="T56" fmla="*/ 2717 w 3349"/>
                <a:gd name="T57" fmla="*/ 364 h 3350"/>
                <a:gd name="T58" fmla="*/ 3042 w 3349"/>
                <a:gd name="T59" fmla="*/ 709 h 3350"/>
                <a:gd name="T60" fmla="*/ 3256 w 3349"/>
                <a:gd name="T61" fmla="*/ 1122 h 3350"/>
                <a:gd name="T62" fmla="*/ 3346 w 3349"/>
                <a:gd name="T63" fmla="*/ 1580 h 3350"/>
                <a:gd name="T64" fmla="*/ 3307 w 3349"/>
                <a:gd name="T65" fmla="*/ 2051 h 3350"/>
                <a:gd name="T66" fmla="*/ 3142 w 3349"/>
                <a:gd name="T67" fmla="*/ 2484 h 3350"/>
                <a:gd name="T68" fmla="*/ 2859 w 3349"/>
                <a:gd name="T69" fmla="*/ 2860 h 3350"/>
                <a:gd name="T70" fmla="*/ 2483 w 3349"/>
                <a:gd name="T71" fmla="*/ 3143 h 3350"/>
                <a:gd name="T72" fmla="*/ 2050 w 3349"/>
                <a:gd name="T73" fmla="*/ 3308 h 3350"/>
                <a:gd name="T74" fmla="*/ 1582 w 3349"/>
                <a:gd name="T75" fmla="*/ 3348 h 3350"/>
                <a:gd name="T76" fmla="*/ 1133 w 3349"/>
                <a:gd name="T77" fmla="*/ 3261 h 3350"/>
                <a:gd name="T78" fmla="*/ 756 w 3349"/>
                <a:gd name="T79" fmla="*/ 3225 h 3350"/>
                <a:gd name="T80" fmla="*/ 417 w 3349"/>
                <a:gd name="T81" fmla="*/ 3336 h 3350"/>
                <a:gd name="T82" fmla="*/ 132 w 3349"/>
                <a:gd name="T83" fmla="*/ 3330 h 3350"/>
                <a:gd name="T84" fmla="*/ 37 w 3349"/>
                <a:gd name="T85" fmla="*/ 3233 h 3350"/>
                <a:gd name="T86" fmla="*/ 53 w 3349"/>
                <a:gd name="T87" fmla="*/ 3098 h 3350"/>
                <a:gd name="T88" fmla="*/ 198 w 3349"/>
                <a:gd name="T89" fmla="*/ 2987 h 3350"/>
                <a:gd name="T90" fmla="*/ 380 w 3349"/>
                <a:gd name="T91" fmla="*/ 2737 h 3350"/>
                <a:gd name="T92" fmla="*/ 138 w 3349"/>
                <a:gd name="T93" fmla="*/ 2342 h 3350"/>
                <a:gd name="T94" fmla="*/ 16 w 3349"/>
                <a:gd name="T95" fmla="*/ 1907 h 3350"/>
                <a:gd name="T96" fmla="*/ 14 w 3349"/>
                <a:gd name="T97" fmla="*/ 1461 h 3350"/>
                <a:gd name="T98" fmla="*/ 130 w 3349"/>
                <a:gd name="T99" fmla="*/ 1027 h 3350"/>
                <a:gd name="T100" fmla="*/ 363 w 3349"/>
                <a:gd name="T101" fmla="*/ 631 h 3350"/>
                <a:gd name="T102" fmla="*/ 708 w 3349"/>
                <a:gd name="T103" fmla="*/ 307 h 3350"/>
                <a:gd name="T104" fmla="*/ 1120 w 3349"/>
                <a:gd name="T105" fmla="*/ 93 h 3350"/>
                <a:gd name="T106" fmla="*/ 1579 w 3349"/>
                <a:gd name="T107" fmla="*/ 3 h 3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49" h="3350">
                  <a:moveTo>
                    <a:pt x="1674" y="189"/>
                  </a:moveTo>
                  <a:lnTo>
                    <a:pt x="1584" y="192"/>
                  </a:lnTo>
                  <a:lnTo>
                    <a:pt x="1493" y="200"/>
                  </a:lnTo>
                  <a:lnTo>
                    <a:pt x="1405" y="213"/>
                  </a:lnTo>
                  <a:lnTo>
                    <a:pt x="1317" y="231"/>
                  </a:lnTo>
                  <a:lnTo>
                    <a:pt x="1231" y="256"/>
                  </a:lnTo>
                  <a:lnTo>
                    <a:pt x="1147" y="284"/>
                  </a:lnTo>
                  <a:lnTo>
                    <a:pt x="1065" y="319"/>
                  </a:lnTo>
                  <a:lnTo>
                    <a:pt x="985" y="357"/>
                  </a:lnTo>
                  <a:lnTo>
                    <a:pt x="908" y="401"/>
                  </a:lnTo>
                  <a:lnTo>
                    <a:pt x="832" y="450"/>
                  </a:lnTo>
                  <a:lnTo>
                    <a:pt x="760" y="504"/>
                  </a:lnTo>
                  <a:lnTo>
                    <a:pt x="690" y="561"/>
                  </a:lnTo>
                  <a:lnTo>
                    <a:pt x="624" y="623"/>
                  </a:lnTo>
                  <a:lnTo>
                    <a:pt x="562" y="689"/>
                  </a:lnTo>
                  <a:lnTo>
                    <a:pt x="506" y="757"/>
                  </a:lnTo>
                  <a:lnTo>
                    <a:pt x="454" y="828"/>
                  </a:lnTo>
                  <a:lnTo>
                    <a:pt x="406" y="901"/>
                  </a:lnTo>
                  <a:lnTo>
                    <a:pt x="363" y="977"/>
                  </a:lnTo>
                  <a:lnTo>
                    <a:pt x="325" y="1054"/>
                  </a:lnTo>
                  <a:lnTo>
                    <a:pt x="291" y="1133"/>
                  </a:lnTo>
                  <a:lnTo>
                    <a:pt x="263" y="1213"/>
                  </a:lnTo>
                  <a:lnTo>
                    <a:pt x="239" y="1294"/>
                  </a:lnTo>
                  <a:lnTo>
                    <a:pt x="219" y="1378"/>
                  </a:lnTo>
                  <a:lnTo>
                    <a:pt x="205" y="1461"/>
                  </a:lnTo>
                  <a:lnTo>
                    <a:pt x="195" y="1544"/>
                  </a:lnTo>
                  <a:lnTo>
                    <a:pt x="191" y="1629"/>
                  </a:lnTo>
                  <a:lnTo>
                    <a:pt x="190" y="1714"/>
                  </a:lnTo>
                  <a:lnTo>
                    <a:pt x="195" y="1798"/>
                  </a:lnTo>
                  <a:lnTo>
                    <a:pt x="204" y="1882"/>
                  </a:lnTo>
                  <a:lnTo>
                    <a:pt x="218" y="1965"/>
                  </a:lnTo>
                  <a:lnTo>
                    <a:pt x="238" y="2049"/>
                  </a:lnTo>
                  <a:lnTo>
                    <a:pt x="261" y="2131"/>
                  </a:lnTo>
                  <a:lnTo>
                    <a:pt x="289" y="2211"/>
                  </a:lnTo>
                  <a:lnTo>
                    <a:pt x="323" y="2290"/>
                  </a:lnTo>
                  <a:lnTo>
                    <a:pt x="360" y="2368"/>
                  </a:lnTo>
                  <a:lnTo>
                    <a:pt x="404" y="2443"/>
                  </a:lnTo>
                  <a:lnTo>
                    <a:pt x="452" y="2518"/>
                  </a:lnTo>
                  <a:lnTo>
                    <a:pt x="505" y="2590"/>
                  </a:lnTo>
                  <a:lnTo>
                    <a:pt x="561" y="2659"/>
                  </a:lnTo>
                  <a:lnTo>
                    <a:pt x="575" y="2676"/>
                  </a:lnTo>
                  <a:lnTo>
                    <a:pt x="583" y="2696"/>
                  </a:lnTo>
                  <a:lnTo>
                    <a:pt x="586" y="2718"/>
                  </a:lnTo>
                  <a:lnTo>
                    <a:pt x="584" y="2739"/>
                  </a:lnTo>
                  <a:lnTo>
                    <a:pt x="578" y="2759"/>
                  </a:lnTo>
                  <a:lnTo>
                    <a:pt x="547" y="2825"/>
                  </a:lnTo>
                  <a:lnTo>
                    <a:pt x="516" y="2886"/>
                  </a:lnTo>
                  <a:lnTo>
                    <a:pt x="482" y="2942"/>
                  </a:lnTo>
                  <a:lnTo>
                    <a:pt x="447" y="2994"/>
                  </a:lnTo>
                  <a:lnTo>
                    <a:pt x="410" y="3041"/>
                  </a:lnTo>
                  <a:lnTo>
                    <a:pt x="373" y="3084"/>
                  </a:lnTo>
                  <a:lnTo>
                    <a:pt x="332" y="3122"/>
                  </a:lnTo>
                  <a:lnTo>
                    <a:pt x="291" y="3156"/>
                  </a:lnTo>
                  <a:lnTo>
                    <a:pt x="320" y="3154"/>
                  </a:lnTo>
                  <a:lnTo>
                    <a:pt x="354" y="3152"/>
                  </a:lnTo>
                  <a:lnTo>
                    <a:pt x="393" y="3147"/>
                  </a:lnTo>
                  <a:lnTo>
                    <a:pt x="437" y="3139"/>
                  </a:lnTo>
                  <a:lnTo>
                    <a:pt x="484" y="3128"/>
                  </a:lnTo>
                  <a:lnTo>
                    <a:pt x="534" y="3112"/>
                  </a:lnTo>
                  <a:lnTo>
                    <a:pt x="588" y="3093"/>
                  </a:lnTo>
                  <a:lnTo>
                    <a:pt x="643" y="3070"/>
                  </a:lnTo>
                  <a:lnTo>
                    <a:pt x="699" y="3040"/>
                  </a:lnTo>
                  <a:lnTo>
                    <a:pt x="758" y="3005"/>
                  </a:lnTo>
                  <a:lnTo>
                    <a:pt x="816" y="2963"/>
                  </a:lnTo>
                  <a:lnTo>
                    <a:pt x="834" y="2952"/>
                  </a:lnTo>
                  <a:lnTo>
                    <a:pt x="854" y="2945"/>
                  </a:lnTo>
                  <a:lnTo>
                    <a:pt x="875" y="2943"/>
                  </a:lnTo>
                  <a:lnTo>
                    <a:pt x="891" y="2945"/>
                  </a:lnTo>
                  <a:lnTo>
                    <a:pt x="907" y="2949"/>
                  </a:lnTo>
                  <a:lnTo>
                    <a:pt x="923" y="2956"/>
                  </a:lnTo>
                  <a:lnTo>
                    <a:pt x="999" y="2999"/>
                  </a:lnTo>
                  <a:lnTo>
                    <a:pt x="1078" y="3036"/>
                  </a:lnTo>
                  <a:lnTo>
                    <a:pt x="1159" y="3069"/>
                  </a:lnTo>
                  <a:lnTo>
                    <a:pt x="1242" y="3096"/>
                  </a:lnTo>
                  <a:lnTo>
                    <a:pt x="1326" y="3120"/>
                  </a:lnTo>
                  <a:lnTo>
                    <a:pt x="1412" y="3137"/>
                  </a:lnTo>
                  <a:lnTo>
                    <a:pt x="1498" y="3150"/>
                  </a:lnTo>
                  <a:lnTo>
                    <a:pt x="1587" y="3158"/>
                  </a:lnTo>
                  <a:lnTo>
                    <a:pt x="1674" y="3160"/>
                  </a:lnTo>
                  <a:lnTo>
                    <a:pt x="1765" y="3158"/>
                  </a:lnTo>
                  <a:lnTo>
                    <a:pt x="1856" y="3150"/>
                  </a:lnTo>
                  <a:lnTo>
                    <a:pt x="1944" y="3136"/>
                  </a:lnTo>
                  <a:lnTo>
                    <a:pt x="2031" y="3118"/>
                  </a:lnTo>
                  <a:lnTo>
                    <a:pt x="2118" y="3093"/>
                  </a:lnTo>
                  <a:lnTo>
                    <a:pt x="2202" y="3065"/>
                  </a:lnTo>
                  <a:lnTo>
                    <a:pt x="2284" y="3030"/>
                  </a:lnTo>
                  <a:lnTo>
                    <a:pt x="2363" y="2992"/>
                  </a:lnTo>
                  <a:lnTo>
                    <a:pt x="2441" y="2948"/>
                  </a:lnTo>
                  <a:lnTo>
                    <a:pt x="2517" y="2899"/>
                  </a:lnTo>
                  <a:lnTo>
                    <a:pt x="2589" y="2846"/>
                  </a:lnTo>
                  <a:lnTo>
                    <a:pt x="2659" y="2789"/>
                  </a:lnTo>
                  <a:lnTo>
                    <a:pt x="2725" y="2726"/>
                  </a:lnTo>
                  <a:lnTo>
                    <a:pt x="2787" y="2660"/>
                  </a:lnTo>
                  <a:lnTo>
                    <a:pt x="2843" y="2592"/>
                  </a:lnTo>
                  <a:lnTo>
                    <a:pt x="2896" y="2521"/>
                  </a:lnTo>
                  <a:lnTo>
                    <a:pt x="2944" y="2447"/>
                  </a:lnTo>
                  <a:lnTo>
                    <a:pt x="2987" y="2371"/>
                  </a:lnTo>
                  <a:lnTo>
                    <a:pt x="3025" y="2294"/>
                  </a:lnTo>
                  <a:lnTo>
                    <a:pt x="3059" y="2215"/>
                  </a:lnTo>
                  <a:lnTo>
                    <a:pt x="3087" y="2134"/>
                  </a:lnTo>
                  <a:lnTo>
                    <a:pt x="3111" y="2053"/>
                  </a:lnTo>
                  <a:lnTo>
                    <a:pt x="3130" y="1969"/>
                  </a:lnTo>
                  <a:lnTo>
                    <a:pt x="3144" y="1886"/>
                  </a:lnTo>
                  <a:lnTo>
                    <a:pt x="3154" y="1802"/>
                  </a:lnTo>
                  <a:lnTo>
                    <a:pt x="3159" y="1718"/>
                  </a:lnTo>
                  <a:lnTo>
                    <a:pt x="3159" y="1633"/>
                  </a:lnTo>
                  <a:lnTo>
                    <a:pt x="3154" y="1548"/>
                  </a:lnTo>
                  <a:lnTo>
                    <a:pt x="3144" y="1464"/>
                  </a:lnTo>
                  <a:lnTo>
                    <a:pt x="3130" y="1381"/>
                  </a:lnTo>
                  <a:lnTo>
                    <a:pt x="3111" y="1298"/>
                  </a:lnTo>
                  <a:lnTo>
                    <a:pt x="3087" y="1216"/>
                  </a:lnTo>
                  <a:lnTo>
                    <a:pt x="3059" y="1135"/>
                  </a:lnTo>
                  <a:lnTo>
                    <a:pt x="3025" y="1056"/>
                  </a:lnTo>
                  <a:lnTo>
                    <a:pt x="2987" y="979"/>
                  </a:lnTo>
                  <a:lnTo>
                    <a:pt x="2944" y="903"/>
                  </a:lnTo>
                  <a:lnTo>
                    <a:pt x="2896" y="829"/>
                  </a:lnTo>
                  <a:lnTo>
                    <a:pt x="2843" y="758"/>
                  </a:lnTo>
                  <a:lnTo>
                    <a:pt x="2787" y="689"/>
                  </a:lnTo>
                  <a:lnTo>
                    <a:pt x="2725" y="623"/>
                  </a:lnTo>
                  <a:lnTo>
                    <a:pt x="2659" y="561"/>
                  </a:lnTo>
                  <a:lnTo>
                    <a:pt x="2589" y="504"/>
                  </a:lnTo>
                  <a:lnTo>
                    <a:pt x="2517" y="450"/>
                  </a:lnTo>
                  <a:lnTo>
                    <a:pt x="2441" y="401"/>
                  </a:lnTo>
                  <a:lnTo>
                    <a:pt x="2364" y="357"/>
                  </a:lnTo>
                  <a:lnTo>
                    <a:pt x="2284" y="319"/>
                  </a:lnTo>
                  <a:lnTo>
                    <a:pt x="2202" y="284"/>
                  </a:lnTo>
                  <a:lnTo>
                    <a:pt x="2118" y="256"/>
                  </a:lnTo>
                  <a:lnTo>
                    <a:pt x="2032" y="231"/>
                  </a:lnTo>
                  <a:lnTo>
                    <a:pt x="1945" y="213"/>
                  </a:lnTo>
                  <a:lnTo>
                    <a:pt x="1856" y="200"/>
                  </a:lnTo>
                  <a:lnTo>
                    <a:pt x="1765" y="192"/>
                  </a:lnTo>
                  <a:lnTo>
                    <a:pt x="1674" y="189"/>
                  </a:lnTo>
                  <a:close/>
                  <a:moveTo>
                    <a:pt x="1674" y="0"/>
                  </a:moveTo>
                  <a:lnTo>
                    <a:pt x="1769" y="3"/>
                  </a:lnTo>
                  <a:lnTo>
                    <a:pt x="1865" y="10"/>
                  </a:lnTo>
                  <a:lnTo>
                    <a:pt x="1957" y="23"/>
                  </a:lnTo>
                  <a:lnTo>
                    <a:pt x="2050" y="42"/>
                  </a:lnTo>
                  <a:lnTo>
                    <a:pt x="2140" y="65"/>
                  </a:lnTo>
                  <a:lnTo>
                    <a:pt x="2229" y="93"/>
                  </a:lnTo>
                  <a:lnTo>
                    <a:pt x="2316" y="127"/>
                  </a:lnTo>
                  <a:lnTo>
                    <a:pt x="2401" y="165"/>
                  </a:lnTo>
                  <a:lnTo>
                    <a:pt x="2483" y="208"/>
                  </a:lnTo>
                  <a:lnTo>
                    <a:pt x="2564" y="256"/>
                  </a:lnTo>
                  <a:lnTo>
                    <a:pt x="2641" y="308"/>
                  </a:lnTo>
                  <a:lnTo>
                    <a:pt x="2717" y="364"/>
                  </a:lnTo>
                  <a:lnTo>
                    <a:pt x="2790" y="425"/>
                  </a:lnTo>
                  <a:lnTo>
                    <a:pt x="2859" y="491"/>
                  </a:lnTo>
                  <a:lnTo>
                    <a:pt x="2925" y="560"/>
                  </a:lnTo>
                  <a:lnTo>
                    <a:pt x="2986" y="632"/>
                  </a:lnTo>
                  <a:lnTo>
                    <a:pt x="3042" y="709"/>
                  </a:lnTo>
                  <a:lnTo>
                    <a:pt x="3094" y="786"/>
                  </a:lnTo>
                  <a:lnTo>
                    <a:pt x="3142" y="867"/>
                  </a:lnTo>
                  <a:lnTo>
                    <a:pt x="3185" y="949"/>
                  </a:lnTo>
                  <a:lnTo>
                    <a:pt x="3222" y="1034"/>
                  </a:lnTo>
                  <a:lnTo>
                    <a:pt x="3256" y="1122"/>
                  </a:lnTo>
                  <a:lnTo>
                    <a:pt x="3284" y="1210"/>
                  </a:lnTo>
                  <a:lnTo>
                    <a:pt x="3307" y="1300"/>
                  </a:lnTo>
                  <a:lnTo>
                    <a:pt x="3326" y="1393"/>
                  </a:lnTo>
                  <a:lnTo>
                    <a:pt x="3339" y="1485"/>
                  </a:lnTo>
                  <a:lnTo>
                    <a:pt x="3346" y="1580"/>
                  </a:lnTo>
                  <a:lnTo>
                    <a:pt x="3349" y="1675"/>
                  </a:lnTo>
                  <a:lnTo>
                    <a:pt x="3346" y="1770"/>
                  </a:lnTo>
                  <a:lnTo>
                    <a:pt x="3339" y="1865"/>
                  </a:lnTo>
                  <a:lnTo>
                    <a:pt x="3326" y="1958"/>
                  </a:lnTo>
                  <a:lnTo>
                    <a:pt x="3307" y="2051"/>
                  </a:lnTo>
                  <a:lnTo>
                    <a:pt x="3284" y="2141"/>
                  </a:lnTo>
                  <a:lnTo>
                    <a:pt x="3256" y="2229"/>
                  </a:lnTo>
                  <a:lnTo>
                    <a:pt x="3222" y="2317"/>
                  </a:lnTo>
                  <a:lnTo>
                    <a:pt x="3185" y="2402"/>
                  </a:lnTo>
                  <a:lnTo>
                    <a:pt x="3142" y="2484"/>
                  </a:lnTo>
                  <a:lnTo>
                    <a:pt x="3094" y="2564"/>
                  </a:lnTo>
                  <a:lnTo>
                    <a:pt x="3042" y="2642"/>
                  </a:lnTo>
                  <a:lnTo>
                    <a:pt x="2986" y="2718"/>
                  </a:lnTo>
                  <a:lnTo>
                    <a:pt x="2925" y="2791"/>
                  </a:lnTo>
                  <a:lnTo>
                    <a:pt x="2859" y="2860"/>
                  </a:lnTo>
                  <a:lnTo>
                    <a:pt x="2790" y="2926"/>
                  </a:lnTo>
                  <a:lnTo>
                    <a:pt x="2717" y="2987"/>
                  </a:lnTo>
                  <a:lnTo>
                    <a:pt x="2641" y="3043"/>
                  </a:lnTo>
                  <a:lnTo>
                    <a:pt x="2564" y="3095"/>
                  </a:lnTo>
                  <a:lnTo>
                    <a:pt x="2483" y="3143"/>
                  </a:lnTo>
                  <a:lnTo>
                    <a:pt x="2401" y="3186"/>
                  </a:lnTo>
                  <a:lnTo>
                    <a:pt x="2316" y="3223"/>
                  </a:lnTo>
                  <a:lnTo>
                    <a:pt x="2229" y="3257"/>
                  </a:lnTo>
                  <a:lnTo>
                    <a:pt x="2140" y="3285"/>
                  </a:lnTo>
                  <a:lnTo>
                    <a:pt x="2050" y="3308"/>
                  </a:lnTo>
                  <a:lnTo>
                    <a:pt x="1957" y="3327"/>
                  </a:lnTo>
                  <a:lnTo>
                    <a:pt x="1865" y="3340"/>
                  </a:lnTo>
                  <a:lnTo>
                    <a:pt x="1769" y="3347"/>
                  </a:lnTo>
                  <a:lnTo>
                    <a:pt x="1674" y="3350"/>
                  </a:lnTo>
                  <a:lnTo>
                    <a:pt x="1582" y="3348"/>
                  </a:lnTo>
                  <a:lnTo>
                    <a:pt x="1490" y="3340"/>
                  </a:lnTo>
                  <a:lnTo>
                    <a:pt x="1399" y="3328"/>
                  </a:lnTo>
                  <a:lnTo>
                    <a:pt x="1310" y="3309"/>
                  </a:lnTo>
                  <a:lnTo>
                    <a:pt x="1220" y="3287"/>
                  </a:lnTo>
                  <a:lnTo>
                    <a:pt x="1133" y="3261"/>
                  </a:lnTo>
                  <a:lnTo>
                    <a:pt x="1047" y="3228"/>
                  </a:lnTo>
                  <a:lnTo>
                    <a:pt x="963" y="3192"/>
                  </a:lnTo>
                  <a:lnTo>
                    <a:pt x="881" y="3151"/>
                  </a:lnTo>
                  <a:lnTo>
                    <a:pt x="819" y="3191"/>
                  </a:lnTo>
                  <a:lnTo>
                    <a:pt x="756" y="3225"/>
                  </a:lnTo>
                  <a:lnTo>
                    <a:pt x="690" y="3257"/>
                  </a:lnTo>
                  <a:lnTo>
                    <a:pt x="623" y="3283"/>
                  </a:lnTo>
                  <a:lnTo>
                    <a:pt x="555" y="3305"/>
                  </a:lnTo>
                  <a:lnTo>
                    <a:pt x="486" y="3323"/>
                  </a:lnTo>
                  <a:lnTo>
                    <a:pt x="417" y="3336"/>
                  </a:lnTo>
                  <a:lnTo>
                    <a:pt x="348" y="3343"/>
                  </a:lnTo>
                  <a:lnTo>
                    <a:pt x="279" y="3346"/>
                  </a:lnTo>
                  <a:lnTo>
                    <a:pt x="218" y="3343"/>
                  </a:lnTo>
                  <a:lnTo>
                    <a:pt x="160" y="3337"/>
                  </a:lnTo>
                  <a:lnTo>
                    <a:pt x="132" y="3330"/>
                  </a:lnTo>
                  <a:lnTo>
                    <a:pt x="107" y="3318"/>
                  </a:lnTo>
                  <a:lnTo>
                    <a:pt x="84" y="3302"/>
                  </a:lnTo>
                  <a:lnTo>
                    <a:pt x="64" y="3282"/>
                  </a:lnTo>
                  <a:lnTo>
                    <a:pt x="49" y="3260"/>
                  </a:lnTo>
                  <a:lnTo>
                    <a:pt x="37" y="3233"/>
                  </a:lnTo>
                  <a:lnTo>
                    <a:pt x="29" y="3206"/>
                  </a:lnTo>
                  <a:lnTo>
                    <a:pt x="28" y="3176"/>
                  </a:lnTo>
                  <a:lnTo>
                    <a:pt x="31" y="3149"/>
                  </a:lnTo>
                  <a:lnTo>
                    <a:pt x="41" y="3123"/>
                  </a:lnTo>
                  <a:lnTo>
                    <a:pt x="53" y="3098"/>
                  </a:lnTo>
                  <a:lnTo>
                    <a:pt x="70" y="3076"/>
                  </a:lnTo>
                  <a:lnTo>
                    <a:pt x="91" y="3057"/>
                  </a:lnTo>
                  <a:lnTo>
                    <a:pt x="116" y="3042"/>
                  </a:lnTo>
                  <a:lnTo>
                    <a:pt x="157" y="3018"/>
                  </a:lnTo>
                  <a:lnTo>
                    <a:pt x="198" y="2987"/>
                  </a:lnTo>
                  <a:lnTo>
                    <a:pt x="238" y="2950"/>
                  </a:lnTo>
                  <a:lnTo>
                    <a:pt x="275" y="2906"/>
                  </a:lnTo>
                  <a:lnTo>
                    <a:pt x="312" y="2856"/>
                  </a:lnTo>
                  <a:lnTo>
                    <a:pt x="346" y="2800"/>
                  </a:lnTo>
                  <a:lnTo>
                    <a:pt x="380" y="2737"/>
                  </a:lnTo>
                  <a:lnTo>
                    <a:pt x="322" y="2662"/>
                  </a:lnTo>
                  <a:lnTo>
                    <a:pt x="268" y="2585"/>
                  </a:lnTo>
                  <a:lnTo>
                    <a:pt x="220" y="2505"/>
                  </a:lnTo>
                  <a:lnTo>
                    <a:pt x="177" y="2424"/>
                  </a:lnTo>
                  <a:lnTo>
                    <a:pt x="138" y="2342"/>
                  </a:lnTo>
                  <a:lnTo>
                    <a:pt x="104" y="2257"/>
                  </a:lnTo>
                  <a:lnTo>
                    <a:pt x="74" y="2171"/>
                  </a:lnTo>
                  <a:lnTo>
                    <a:pt x="51" y="2084"/>
                  </a:lnTo>
                  <a:lnTo>
                    <a:pt x="30" y="1997"/>
                  </a:lnTo>
                  <a:lnTo>
                    <a:pt x="16" y="1907"/>
                  </a:lnTo>
                  <a:lnTo>
                    <a:pt x="6" y="1818"/>
                  </a:lnTo>
                  <a:lnTo>
                    <a:pt x="1" y="1729"/>
                  </a:lnTo>
                  <a:lnTo>
                    <a:pt x="0" y="1639"/>
                  </a:lnTo>
                  <a:lnTo>
                    <a:pt x="5" y="1550"/>
                  </a:lnTo>
                  <a:lnTo>
                    <a:pt x="14" y="1461"/>
                  </a:lnTo>
                  <a:lnTo>
                    <a:pt x="27" y="1372"/>
                  </a:lnTo>
                  <a:lnTo>
                    <a:pt x="46" y="1284"/>
                  </a:lnTo>
                  <a:lnTo>
                    <a:pt x="69" y="1197"/>
                  </a:lnTo>
                  <a:lnTo>
                    <a:pt x="97" y="1112"/>
                  </a:lnTo>
                  <a:lnTo>
                    <a:pt x="130" y="1027"/>
                  </a:lnTo>
                  <a:lnTo>
                    <a:pt x="168" y="944"/>
                  </a:lnTo>
                  <a:lnTo>
                    <a:pt x="209" y="863"/>
                  </a:lnTo>
                  <a:lnTo>
                    <a:pt x="256" y="784"/>
                  </a:lnTo>
                  <a:lnTo>
                    <a:pt x="308" y="707"/>
                  </a:lnTo>
                  <a:lnTo>
                    <a:pt x="363" y="631"/>
                  </a:lnTo>
                  <a:lnTo>
                    <a:pt x="424" y="559"/>
                  </a:lnTo>
                  <a:lnTo>
                    <a:pt x="490" y="490"/>
                  </a:lnTo>
                  <a:lnTo>
                    <a:pt x="559" y="424"/>
                  </a:lnTo>
                  <a:lnTo>
                    <a:pt x="631" y="363"/>
                  </a:lnTo>
                  <a:lnTo>
                    <a:pt x="708" y="307"/>
                  </a:lnTo>
                  <a:lnTo>
                    <a:pt x="785" y="255"/>
                  </a:lnTo>
                  <a:lnTo>
                    <a:pt x="866" y="207"/>
                  </a:lnTo>
                  <a:lnTo>
                    <a:pt x="948" y="164"/>
                  </a:lnTo>
                  <a:lnTo>
                    <a:pt x="1033" y="127"/>
                  </a:lnTo>
                  <a:lnTo>
                    <a:pt x="1120" y="93"/>
                  </a:lnTo>
                  <a:lnTo>
                    <a:pt x="1209" y="65"/>
                  </a:lnTo>
                  <a:lnTo>
                    <a:pt x="1299" y="42"/>
                  </a:lnTo>
                  <a:lnTo>
                    <a:pt x="1391" y="23"/>
                  </a:lnTo>
                  <a:lnTo>
                    <a:pt x="1484" y="10"/>
                  </a:lnTo>
                  <a:lnTo>
                    <a:pt x="1579" y="3"/>
                  </a:lnTo>
                  <a:lnTo>
                    <a:pt x="1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41"/>
            <p:cNvSpPr>
              <a:spLocks noEditPoints="1"/>
            </p:cNvSpPr>
            <p:nvPr/>
          </p:nvSpPr>
          <p:spPr bwMode="auto">
            <a:xfrm>
              <a:off x="8274050" y="4389438"/>
              <a:ext cx="315913" cy="277813"/>
            </a:xfrm>
            <a:custGeom>
              <a:avLst/>
              <a:gdLst>
                <a:gd name="T0" fmla="*/ 480 w 1982"/>
                <a:gd name="T1" fmla="*/ 198 h 1752"/>
                <a:gd name="T2" fmla="*/ 365 w 1982"/>
                <a:gd name="T3" fmla="*/ 246 h 1752"/>
                <a:gd name="T4" fmla="*/ 270 w 1982"/>
                <a:gd name="T5" fmla="*/ 330 h 1752"/>
                <a:gd name="T6" fmla="*/ 209 w 1982"/>
                <a:gd name="T7" fmla="*/ 440 h 1752"/>
                <a:gd name="T8" fmla="*/ 188 w 1982"/>
                <a:gd name="T9" fmla="*/ 565 h 1752"/>
                <a:gd name="T10" fmla="*/ 209 w 1982"/>
                <a:gd name="T11" fmla="*/ 691 h 1752"/>
                <a:gd name="T12" fmla="*/ 270 w 1982"/>
                <a:gd name="T13" fmla="*/ 801 h 1752"/>
                <a:gd name="T14" fmla="*/ 1681 w 1982"/>
                <a:gd name="T15" fmla="*/ 834 h 1752"/>
                <a:gd name="T16" fmla="*/ 1755 w 1982"/>
                <a:gd name="T17" fmla="*/ 730 h 1752"/>
                <a:gd name="T18" fmla="*/ 1790 w 1982"/>
                <a:gd name="T19" fmla="*/ 610 h 1752"/>
                <a:gd name="T20" fmla="*/ 1783 w 1982"/>
                <a:gd name="T21" fmla="*/ 483 h 1752"/>
                <a:gd name="T22" fmla="*/ 1735 w 1982"/>
                <a:gd name="T23" fmla="*/ 367 h 1752"/>
                <a:gd name="T24" fmla="*/ 1650 w 1982"/>
                <a:gd name="T25" fmla="*/ 272 h 1752"/>
                <a:gd name="T26" fmla="*/ 1540 w 1982"/>
                <a:gd name="T27" fmla="*/ 211 h 1752"/>
                <a:gd name="T28" fmla="*/ 1415 w 1982"/>
                <a:gd name="T29" fmla="*/ 189 h 1752"/>
                <a:gd name="T30" fmla="*/ 1290 w 1982"/>
                <a:gd name="T31" fmla="*/ 211 h 1752"/>
                <a:gd name="T32" fmla="*/ 1180 w 1982"/>
                <a:gd name="T33" fmla="*/ 272 h 1752"/>
                <a:gd name="T34" fmla="*/ 1041 w 1982"/>
                <a:gd name="T35" fmla="*/ 405 h 1752"/>
                <a:gd name="T36" fmla="*/ 981 w 1982"/>
                <a:gd name="T37" fmla="*/ 418 h 1752"/>
                <a:gd name="T38" fmla="*/ 924 w 1982"/>
                <a:gd name="T39" fmla="*/ 390 h 1752"/>
                <a:gd name="T40" fmla="*/ 766 w 1982"/>
                <a:gd name="T41" fmla="*/ 246 h 1752"/>
                <a:gd name="T42" fmla="*/ 650 w 1982"/>
                <a:gd name="T43" fmla="*/ 198 h 1752"/>
                <a:gd name="T44" fmla="*/ 566 w 1982"/>
                <a:gd name="T45" fmla="*/ 0 h 1752"/>
                <a:gd name="T46" fmla="*/ 730 w 1982"/>
                <a:gd name="T47" fmla="*/ 24 h 1752"/>
                <a:gd name="T48" fmla="*/ 880 w 1982"/>
                <a:gd name="T49" fmla="*/ 95 h 1752"/>
                <a:gd name="T50" fmla="*/ 990 w 1982"/>
                <a:gd name="T51" fmla="*/ 190 h 1752"/>
                <a:gd name="T52" fmla="*/ 1101 w 1982"/>
                <a:gd name="T53" fmla="*/ 95 h 1752"/>
                <a:gd name="T54" fmla="*/ 1250 w 1982"/>
                <a:gd name="T55" fmla="*/ 24 h 1752"/>
                <a:gd name="T56" fmla="*/ 1415 w 1982"/>
                <a:gd name="T57" fmla="*/ 0 h 1752"/>
                <a:gd name="T58" fmla="*/ 1581 w 1982"/>
                <a:gd name="T59" fmla="*/ 24 h 1752"/>
                <a:gd name="T60" fmla="*/ 1729 w 1982"/>
                <a:gd name="T61" fmla="*/ 95 h 1752"/>
                <a:gd name="T62" fmla="*/ 1854 w 1982"/>
                <a:gd name="T63" fmla="*/ 208 h 1752"/>
                <a:gd name="T64" fmla="*/ 1939 w 1982"/>
                <a:gd name="T65" fmla="*/ 350 h 1752"/>
                <a:gd name="T66" fmla="*/ 1979 w 1982"/>
                <a:gd name="T67" fmla="*/ 511 h 1752"/>
                <a:gd name="T68" fmla="*/ 1971 w 1982"/>
                <a:gd name="T69" fmla="*/ 679 h 1752"/>
                <a:gd name="T70" fmla="*/ 1915 w 1982"/>
                <a:gd name="T71" fmla="*/ 834 h 1752"/>
                <a:gd name="T72" fmla="*/ 1815 w 1982"/>
                <a:gd name="T73" fmla="*/ 968 h 1752"/>
                <a:gd name="T74" fmla="*/ 1026 w 1982"/>
                <a:gd name="T75" fmla="*/ 1745 h 1752"/>
                <a:gd name="T76" fmla="*/ 972 w 1982"/>
                <a:gd name="T77" fmla="*/ 1750 h 1752"/>
                <a:gd name="T78" fmla="*/ 923 w 1982"/>
                <a:gd name="T79" fmla="*/ 1723 h 1752"/>
                <a:gd name="T80" fmla="*/ 95 w 1982"/>
                <a:gd name="T81" fmla="*/ 880 h 1752"/>
                <a:gd name="T82" fmla="*/ 25 w 1982"/>
                <a:gd name="T83" fmla="*/ 731 h 1752"/>
                <a:gd name="T84" fmla="*/ 0 w 1982"/>
                <a:gd name="T85" fmla="*/ 566 h 1752"/>
                <a:gd name="T86" fmla="*/ 24 w 1982"/>
                <a:gd name="T87" fmla="*/ 402 h 1752"/>
                <a:gd name="T88" fmla="*/ 94 w 1982"/>
                <a:gd name="T89" fmla="*/ 252 h 1752"/>
                <a:gd name="T90" fmla="*/ 207 w 1982"/>
                <a:gd name="T91" fmla="*/ 127 h 1752"/>
                <a:gd name="T92" fmla="*/ 348 w 1982"/>
                <a:gd name="T93" fmla="*/ 42 h 1752"/>
                <a:gd name="T94" fmla="*/ 509 w 1982"/>
                <a:gd name="T95" fmla="*/ 3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2" h="1752">
                  <a:moveTo>
                    <a:pt x="566" y="188"/>
                  </a:moveTo>
                  <a:lnTo>
                    <a:pt x="522" y="191"/>
                  </a:lnTo>
                  <a:lnTo>
                    <a:pt x="480" y="198"/>
                  </a:lnTo>
                  <a:lnTo>
                    <a:pt x="440" y="210"/>
                  </a:lnTo>
                  <a:lnTo>
                    <a:pt x="401" y="226"/>
                  </a:lnTo>
                  <a:lnTo>
                    <a:pt x="365" y="246"/>
                  </a:lnTo>
                  <a:lnTo>
                    <a:pt x="330" y="271"/>
                  </a:lnTo>
                  <a:lnTo>
                    <a:pt x="299" y="299"/>
                  </a:lnTo>
                  <a:lnTo>
                    <a:pt x="270" y="330"/>
                  </a:lnTo>
                  <a:lnTo>
                    <a:pt x="246" y="365"/>
                  </a:lnTo>
                  <a:lnTo>
                    <a:pt x="226" y="402"/>
                  </a:lnTo>
                  <a:lnTo>
                    <a:pt x="209" y="440"/>
                  </a:lnTo>
                  <a:lnTo>
                    <a:pt x="198" y="481"/>
                  </a:lnTo>
                  <a:lnTo>
                    <a:pt x="191" y="522"/>
                  </a:lnTo>
                  <a:lnTo>
                    <a:pt x="188" y="565"/>
                  </a:lnTo>
                  <a:lnTo>
                    <a:pt x="191" y="609"/>
                  </a:lnTo>
                  <a:lnTo>
                    <a:pt x="198" y="650"/>
                  </a:lnTo>
                  <a:lnTo>
                    <a:pt x="209" y="691"/>
                  </a:lnTo>
                  <a:lnTo>
                    <a:pt x="226" y="729"/>
                  </a:lnTo>
                  <a:lnTo>
                    <a:pt x="246" y="766"/>
                  </a:lnTo>
                  <a:lnTo>
                    <a:pt x="270" y="801"/>
                  </a:lnTo>
                  <a:lnTo>
                    <a:pt x="300" y="833"/>
                  </a:lnTo>
                  <a:lnTo>
                    <a:pt x="990" y="1523"/>
                  </a:lnTo>
                  <a:lnTo>
                    <a:pt x="1681" y="834"/>
                  </a:lnTo>
                  <a:lnTo>
                    <a:pt x="1710" y="802"/>
                  </a:lnTo>
                  <a:lnTo>
                    <a:pt x="1735" y="767"/>
                  </a:lnTo>
                  <a:lnTo>
                    <a:pt x="1755" y="730"/>
                  </a:lnTo>
                  <a:lnTo>
                    <a:pt x="1772" y="692"/>
                  </a:lnTo>
                  <a:lnTo>
                    <a:pt x="1783" y="651"/>
                  </a:lnTo>
                  <a:lnTo>
                    <a:pt x="1790" y="610"/>
                  </a:lnTo>
                  <a:lnTo>
                    <a:pt x="1792" y="567"/>
                  </a:lnTo>
                  <a:lnTo>
                    <a:pt x="1790" y="524"/>
                  </a:lnTo>
                  <a:lnTo>
                    <a:pt x="1783" y="483"/>
                  </a:lnTo>
                  <a:lnTo>
                    <a:pt x="1772" y="442"/>
                  </a:lnTo>
                  <a:lnTo>
                    <a:pt x="1755" y="404"/>
                  </a:lnTo>
                  <a:lnTo>
                    <a:pt x="1735" y="367"/>
                  </a:lnTo>
                  <a:lnTo>
                    <a:pt x="1711" y="333"/>
                  </a:lnTo>
                  <a:lnTo>
                    <a:pt x="1682" y="300"/>
                  </a:lnTo>
                  <a:lnTo>
                    <a:pt x="1650" y="272"/>
                  </a:lnTo>
                  <a:lnTo>
                    <a:pt x="1615" y="247"/>
                  </a:lnTo>
                  <a:lnTo>
                    <a:pt x="1579" y="227"/>
                  </a:lnTo>
                  <a:lnTo>
                    <a:pt x="1540" y="211"/>
                  </a:lnTo>
                  <a:lnTo>
                    <a:pt x="1500" y="199"/>
                  </a:lnTo>
                  <a:lnTo>
                    <a:pt x="1458" y="191"/>
                  </a:lnTo>
                  <a:lnTo>
                    <a:pt x="1415" y="189"/>
                  </a:lnTo>
                  <a:lnTo>
                    <a:pt x="1373" y="191"/>
                  </a:lnTo>
                  <a:lnTo>
                    <a:pt x="1331" y="199"/>
                  </a:lnTo>
                  <a:lnTo>
                    <a:pt x="1290" y="211"/>
                  </a:lnTo>
                  <a:lnTo>
                    <a:pt x="1252" y="227"/>
                  </a:lnTo>
                  <a:lnTo>
                    <a:pt x="1215" y="247"/>
                  </a:lnTo>
                  <a:lnTo>
                    <a:pt x="1180" y="272"/>
                  </a:lnTo>
                  <a:lnTo>
                    <a:pt x="1148" y="300"/>
                  </a:lnTo>
                  <a:lnTo>
                    <a:pt x="1058" y="390"/>
                  </a:lnTo>
                  <a:lnTo>
                    <a:pt x="1041" y="405"/>
                  </a:lnTo>
                  <a:lnTo>
                    <a:pt x="1021" y="414"/>
                  </a:lnTo>
                  <a:lnTo>
                    <a:pt x="1001" y="418"/>
                  </a:lnTo>
                  <a:lnTo>
                    <a:pt x="981" y="418"/>
                  </a:lnTo>
                  <a:lnTo>
                    <a:pt x="961" y="414"/>
                  </a:lnTo>
                  <a:lnTo>
                    <a:pt x="941" y="405"/>
                  </a:lnTo>
                  <a:lnTo>
                    <a:pt x="924" y="390"/>
                  </a:lnTo>
                  <a:lnTo>
                    <a:pt x="833" y="299"/>
                  </a:lnTo>
                  <a:lnTo>
                    <a:pt x="800" y="271"/>
                  </a:lnTo>
                  <a:lnTo>
                    <a:pt x="766" y="246"/>
                  </a:lnTo>
                  <a:lnTo>
                    <a:pt x="729" y="226"/>
                  </a:lnTo>
                  <a:lnTo>
                    <a:pt x="691" y="210"/>
                  </a:lnTo>
                  <a:lnTo>
                    <a:pt x="650" y="198"/>
                  </a:lnTo>
                  <a:lnTo>
                    <a:pt x="608" y="191"/>
                  </a:lnTo>
                  <a:lnTo>
                    <a:pt x="566" y="188"/>
                  </a:lnTo>
                  <a:close/>
                  <a:moveTo>
                    <a:pt x="566" y="0"/>
                  </a:moveTo>
                  <a:lnTo>
                    <a:pt x="621" y="3"/>
                  </a:lnTo>
                  <a:lnTo>
                    <a:pt x="676" y="11"/>
                  </a:lnTo>
                  <a:lnTo>
                    <a:pt x="730" y="24"/>
                  </a:lnTo>
                  <a:lnTo>
                    <a:pt x="783" y="43"/>
                  </a:lnTo>
                  <a:lnTo>
                    <a:pt x="833" y="67"/>
                  </a:lnTo>
                  <a:lnTo>
                    <a:pt x="880" y="95"/>
                  </a:lnTo>
                  <a:lnTo>
                    <a:pt x="925" y="128"/>
                  </a:lnTo>
                  <a:lnTo>
                    <a:pt x="967" y="166"/>
                  </a:lnTo>
                  <a:lnTo>
                    <a:pt x="990" y="190"/>
                  </a:lnTo>
                  <a:lnTo>
                    <a:pt x="1014" y="166"/>
                  </a:lnTo>
                  <a:lnTo>
                    <a:pt x="1056" y="128"/>
                  </a:lnTo>
                  <a:lnTo>
                    <a:pt x="1101" y="95"/>
                  </a:lnTo>
                  <a:lnTo>
                    <a:pt x="1148" y="67"/>
                  </a:lnTo>
                  <a:lnTo>
                    <a:pt x="1198" y="43"/>
                  </a:lnTo>
                  <a:lnTo>
                    <a:pt x="1250" y="24"/>
                  </a:lnTo>
                  <a:lnTo>
                    <a:pt x="1304" y="11"/>
                  </a:lnTo>
                  <a:lnTo>
                    <a:pt x="1360" y="3"/>
                  </a:lnTo>
                  <a:lnTo>
                    <a:pt x="1415" y="0"/>
                  </a:lnTo>
                  <a:lnTo>
                    <a:pt x="1472" y="3"/>
                  </a:lnTo>
                  <a:lnTo>
                    <a:pt x="1527" y="11"/>
                  </a:lnTo>
                  <a:lnTo>
                    <a:pt x="1581" y="24"/>
                  </a:lnTo>
                  <a:lnTo>
                    <a:pt x="1633" y="43"/>
                  </a:lnTo>
                  <a:lnTo>
                    <a:pt x="1682" y="67"/>
                  </a:lnTo>
                  <a:lnTo>
                    <a:pt x="1729" y="95"/>
                  </a:lnTo>
                  <a:lnTo>
                    <a:pt x="1775" y="128"/>
                  </a:lnTo>
                  <a:lnTo>
                    <a:pt x="1816" y="166"/>
                  </a:lnTo>
                  <a:lnTo>
                    <a:pt x="1854" y="208"/>
                  </a:lnTo>
                  <a:lnTo>
                    <a:pt x="1887" y="252"/>
                  </a:lnTo>
                  <a:lnTo>
                    <a:pt x="1916" y="300"/>
                  </a:lnTo>
                  <a:lnTo>
                    <a:pt x="1939" y="350"/>
                  </a:lnTo>
                  <a:lnTo>
                    <a:pt x="1957" y="403"/>
                  </a:lnTo>
                  <a:lnTo>
                    <a:pt x="1971" y="456"/>
                  </a:lnTo>
                  <a:lnTo>
                    <a:pt x="1979" y="511"/>
                  </a:lnTo>
                  <a:lnTo>
                    <a:pt x="1982" y="567"/>
                  </a:lnTo>
                  <a:lnTo>
                    <a:pt x="1979" y="624"/>
                  </a:lnTo>
                  <a:lnTo>
                    <a:pt x="1971" y="679"/>
                  </a:lnTo>
                  <a:lnTo>
                    <a:pt x="1957" y="732"/>
                  </a:lnTo>
                  <a:lnTo>
                    <a:pt x="1939" y="784"/>
                  </a:lnTo>
                  <a:lnTo>
                    <a:pt x="1915" y="834"/>
                  </a:lnTo>
                  <a:lnTo>
                    <a:pt x="1886" y="882"/>
                  </a:lnTo>
                  <a:lnTo>
                    <a:pt x="1854" y="926"/>
                  </a:lnTo>
                  <a:lnTo>
                    <a:pt x="1815" y="968"/>
                  </a:lnTo>
                  <a:lnTo>
                    <a:pt x="1056" y="1724"/>
                  </a:lnTo>
                  <a:lnTo>
                    <a:pt x="1042" y="1736"/>
                  </a:lnTo>
                  <a:lnTo>
                    <a:pt x="1026" y="1745"/>
                  </a:lnTo>
                  <a:lnTo>
                    <a:pt x="1007" y="1750"/>
                  </a:lnTo>
                  <a:lnTo>
                    <a:pt x="990" y="1752"/>
                  </a:lnTo>
                  <a:lnTo>
                    <a:pt x="972" y="1750"/>
                  </a:lnTo>
                  <a:lnTo>
                    <a:pt x="954" y="1745"/>
                  </a:lnTo>
                  <a:lnTo>
                    <a:pt x="938" y="1735"/>
                  </a:lnTo>
                  <a:lnTo>
                    <a:pt x="923" y="1723"/>
                  </a:lnTo>
                  <a:lnTo>
                    <a:pt x="166" y="967"/>
                  </a:lnTo>
                  <a:lnTo>
                    <a:pt x="128" y="924"/>
                  </a:lnTo>
                  <a:lnTo>
                    <a:pt x="95" y="880"/>
                  </a:lnTo>
                  <a:lnTo>
                    <a:pt x="66" y="833"/>
                  </a:lnTo>
                  <a:lnTo>
                    <a:pt x="43" y="783"/>
                  </a:lnTo>
                  <a:lnTo>
                    <a:pt x="25" y="731"/>
                  </a:lnTo>
                  <a:lnTo>
                    <a:pt x="10" y="678"/>
                  </a:lnTo>
                  <a:lnTo>
                    <a:pt x="2" y="622"/>
                  </a:lnTo>
                  <a:lnTo>
                    <a:pt x="0" y="566"/>
                  </a:lnTo>
                  <a:lnTo>
                    <a:pt x="2" y="510"/>
                  </a:lnTo>
                  <a:lnTo>
                    <a:pt x="10" y="455"/>
                  </a:lnTo>
                  <a:lnTo>
                    <a:pt x="24" y="402"/>
                  </a:lnTo>
                  <a:lnTo>
                    <a:pt x="42" y="350"/>
                  </a:lnTo>
                  <a:lnTo>
                    <a:pt x="65" y="300"/>
                  </a:lnTo>
                  <a:lnTo>
                    <a:pt x="94" y="252"/>
                  </a:lnTo>
                  <a:lnTo>
                    <a:pt x="127" y="208"/>
                  </a:lnTo>
                  <a:lnTo>
                    <a:pt x="166" y="165"/>
                  </a:lnTo>
                  <a:lnTo>
                    <a:pt x="207" y="127"/>
                  </a:lnTo>
                  <a:lnTo>
                    <a:pt x="252" y="95"/>
                  </a:lnTo>
                  <a:lnTo>
                    <a:pt x="299" y="67"/>
                  </a:lnTo>
                  <a:lnTo>
                    <a:pt x="348" y="42"/>
                  </a:lnTo>
                  <a:lnTo>
                    <a:pt x="400" y="24"/>
                  </a:lnTo>
                  <a:lnTo>
                    <a:pt x="454" y="11"/>
                  </a:lnTo>
                  <a:lnTo>
                    <a:pt x="509" y="3"/>
                  </a:lnTo>
                  <a:lnTo>
                    <a:pt x="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1" name="Group 810"/>
          <p:cNvGrpSpPr/>
          <p:nvPr/>
        </p:nvGrpSpPr>
        <p:grpSpPr>
          <a:xfrm>
            <a:off x="7228709" y="4244975"/>
            <a:ext cx="531813" cy="531812"/>
            <a:chOff x="7251700" y="4244975"/>
            <a:chExt cx="531813" cy="531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7" name="Freeform 246"/>
            <p:cNvSpPr>
              <a:spLocks noEditPoints="1"/>
            </p:cNvSpPr>
            <p:nvPr/>
          </p:nvSpPr>
          <p:spPr bwMode="auto">
            <a:xfrm>
              <a:off x="7251700" y="4244975"/>
              <a:ext cx="531813" cy="531812"/>
            </a:xfrm>
            <a:custGeom>
              <a:avLst/>
              <a:gdLst>
                <a:gd name="T0" fmla="*/ 1317 w 3350"/>
                <a:gd name="T1" fmla="*/ 232 h 3353"/>
                <a:gd name="T2" fmla="*/ 907 w 3350"/>
                <a:gd name="T3" fmla="*/ 402 h 3353"/>
                <a:gd name="T4" fmla="*/ 562 w 3350"/>
                <a:gd name="T5" fmla="*/ 689 h 3353"/>
                <a:gd name="T6" fmla="*/ 325 w 3350"/>
                <a:gd name="T7" fmla="*/ 1054 h 3353"/>
                <a:gd name="T8" fmla="*/ 205 w 3350"/>
                <a:gd name="T9" fmla="*/ 1462 h 3353"/>
                <a:gd name="T10" fmla="*/ 204 w 3350"/>
                <a:gd name="T11" fmla="*/ 1883 h 3353"/>
                <a:gd name="T12" fmla="*/ 323 w 3350"/>
                <a:gd name="T13" fmla="*/ 2292 h 3353"/>
                <a:gd name="T14" fmla="*/ 561 w 3350"/>
                <a:gd name="T15" fmla="*/ 2660 h 3353"/>
                <a:gd name="T16" fmla="*/ 578 w 3350"/>
                <a:gd name="T17" fmla="*/ 2762 h 3353"/>
                <a:gd name="T18" fmla="*/ 383 w 3350"/>
                <a:gd name="T19" fmla="*/ 3074 h 3353"/>
                <a:gd name="T20" fmla="*/ 393 w 3350"/>
                <a:gd name="T21" fmla="*/ 3149 h 3353"/>
                <a:gd name="T22" fmla="*/ 643 w 3350"/>
                <a:gd name="T23" fmla="*/ 3072 h 3353"/>
                <a:gd name="T24" fmla="*/ 854 w 3350"/>
                <a:gd name="T25" fmla="*/ 2947 h 3353"/>
                <a:gd name="T26" fmla="*/ 999 w 3350"/>
                <a:gd name="T27" fmla="*/ 3000 h 3353"/>
                <a:gd name="T28" fmla="*/ 1412 w 3350"/>
                <a:gd name="T29" fmla="*/ 3139 h 3353"/>
                <a:gd name="T30" fmla="*/ 1856 w 3350"/>
                <a:gd name="T31" fmla="*/ 3152 h 3353"/>
                <a:gd name="T32" fmla="*/ 2284 w 3350"/>
                <a:gd name="T33" fmla="*/ 3033 h 3353"/>
                <a:gd name="T34" fmla="*/ 2659 w 3350"/>
                <a:gd name="T35" fmla="*/ 2790 h 3353"/>
                <a:gd name="T36" fmla="*/ 2945 w 3350"/>
                <a:gd name="T37" fmla="*/ 2449 h 3353"/>
                <a:gd name="T38" fmla="*/ 3111 w 3350"/>
                <a:gd name="T39" fmla="*/ 2054 h 3353"/>
                <a:gd name="T40" fmla="*/ 3159 w 3350"/>
                <a:gd name="T41" fmla="*/ 1634 h 3353"/>
                <a:gd name="T42" fmla="*/ 3088 w 3350"/>
                <a:gd name="T43" fmla="*/ 1217 h 3353"/>
                <a:gd name="T44" fmla="*/ 2897 w 3350"/>
                <a:gd name="T45" fmla="*/ 830 h 3353"/>
                <a:gd name="T46" fmla="*/ 2589 w 3350"/>
                <a:gd name="T47" fmla="*/ 504 h 3353"/>
                <a:gd name="T48" fmla="*/ 2202 w 3350"/>
                <a:gd name="T49" fmla="*/ 285 h 3353"/>
                <a:gd name="T50" fmla="*/ 1766 w 3350"/>
                <a:gd name="T51" fmla="*/ 192 h 3353"/>
                <a:gd name="T52" fmla="*/ 1958 w 3350"/>
                <a:gd name="T53" fmla="*/ 24 h 3353"/>
                <a:gd name="T54" fmla="*/ 2401 w 3350"/>
                <a:gd name="T55" fmla="*/ 166 h 3353"/>
                <a:gd name="T56" fmla="*/ 2790 w 3350"/>
                <a:gd name="T57" fmla="*/ 426 h 3353"/>
                <a:gd name="T58" fmla="*/ 3095 w 3350"/>
                <a:gd name="T59" fmla="*/ 787 h 3353"/>
                <a:gd name="T60" fmla="*/ 3285 w 3350"/>
                <a:gd name="T61" fmla="*/ 1211 h 3353"/>
                <a:gd name="T62" fmla="*/ 3350 w 3350"/>
                <a:gd name="T63" fmla="*/ 1677 h 3353"/>
                <a:gd name="T64" fmla="*/ 3285 w 3350"/>
                <a:gd name="T65" fmla="*/ 2143 h 3353"/>
                <a:gd name="T66" fmla="*/ 3095 w 3350"/>
                <a:gd name="T67" fmla="*/ 2567 h 3353"/>
                <a:gd name="T68" fmla="*/ 2790 w 3350"/>
                <a:gd name="T69" fmla="*/ 2928 h 3353"/>
                <a:gd name="T70" fmla="*/ 2401 w 3350"/>
                <a:gd name="T71" fmla="*/ 3188 h 3353"/>
                <a:gd name="T72" fmla="*/ 1958 w 3350"/>
                <a:gd name="T73" fmla="*/ 3329 h 3353"/>
                <a:gd name="T74" fmla="*/ 1490 w 3350"/>
                <a:gd name="T75" fmla="*/ 3343 h 3353"/>
                <a:gd name="T76" fmla="*/ 1047 w 3350"/>
                <a:gd name="T77" fmla="*/ 3231 h 3353"/>
                <a:gd name="T78" fmla="*/ 690 w 3350"/>
                <a:gd name="T79" fmla="*/ 3260 h 3353"/>
                <a:gd name="T80" fmla="*/ 347 w 3350"/>
                <a:gd name="T81" fmla="*/ 3347 h 3353"/>
                <a:gd name="T82" fmla="*/ 106 w 3350"/>
                <a:gd name="T83" fmla="*/ 3321 h 3353"/>
                <a:gd name="T84" fmla="*/ 30 w 3350"/>
                <a:gd name="T85" fmla="*/ 3209 h 3353"/>
                <a:gd name="T86" fmla="*/ 69 w 3350"/>
                <a:gd name="T87" fmla="*/ 3079 h 3353"/>
                <a:gd name="T88" fmla="*/ 238 w 3350"/>
                <a:gd name="T89" fmla="*/ 2952 h 3353"/>
                <a:gd name="T90" fmla="*/ 321 w 3350"/>
                <a:gd name="T91" fmla="*/ 2665 h 3353"/>
                <a:gd name="T92" fmla="*/ 103 w 3350"/>
                <a:gd name="T93" fmla="*/ 2259 h 3353"/>
                <a:gd name="T94" fmla="*/ 6 w 3350"/>
                <a:gd name="T95" fmla="*/ 1821 h 3353"/>
                <a:gd name="T96" fmla="*/ 28 w 3350"/>
                <a:gd name="T97" fmla="*/ 1374 h 3353"/>
                <a:gd name="T98" fmla="*/ 167 w 3350"/>
                <a:gd name="T99" fmla="*/ 946 h 3353"/>
                <a:gd name="T100" fmla="*/ 425 w 3350"/>
                <a:gd name="T101" fmla="*/ 561 h 3353"/>
                <a:gd name="T102" fmla="*/ 785 w 3350"/>
                <a:gd name="T103" fmla="*/ 255 h 3353"/>
                <a:gd name="T104" fmla="*/ 1209 w 3350"/>
                <a:gd name="T105" fmla="*/ 66 h 3353"/>
                <a:gd name="T106" fmla="*/ 1674 w 3350"/>
                <a:gd name="T107" fmla="*/ 0 h 3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50" h="3353">
                  <a:moveTo>
                    <a:pt x="1674" y="189"/>
                  </a:moveTo>
                  <a:lnTo>
                    <a:pt x="1583" y="192"/>
                  </a:lnTo>
                  <a:lnTo>
                    <a:pt x="1493" y="199"/>
                  </a:lnTo>
                  <a:lnTo>
                    <a:pt x="1405" y="214"/>
                  </a:lnTo>
                  <a:lnTo>
                    <a:pt x="1317" y="232"/>
                  </a:lnTo>
                  <a:lnTo>
                    <a:pt x="1231" y="255"/>
                  </a:lnTo>
                  <a:lnTo>
                    <a:pt x="1147" y="285"/>
                  </a:lnTo>
                  <a:lnTo>
                    <a:pt x="1065" y="319"/>
                  </a:lnTo>
                  <a:lnTo>
                    <a:pt x="985" y="358"/>
                  </a:lnTo>
                  <a:lnTo>
                    <a:pt x="907" y="402"/>
                  </a:lnTo>
                  <a:lnTo>
                    <a:pt x="832" y="451"/>
                  </a:lnTo>
                  <a:lnTo>
                    <a:pt x="759" y="504"/>
                  </a:lnTo>
                  <a:lnTo>
                    <a:pt x="690" y="562"/>
                  </a:lnTo>
                  <a:lnTo>
                    <a:pt x="624" y="624"/>
                  </a:lnTo>
                  <a:lnTo>
                    <a:pt x="562" y="689"/>
                  </a:lnTo>
                  <a:lnTo>
                    <a:pt x="505" y="758"/>
                  </a:lnTo>
                  <a:lnTo>
                    <a:pt x="453" y="828"/>
                  </a:lnTo>
                  <a:lnTo>
                    <a:pt x="405" y="902"/>
                  </a:lnTo>
                  <a:lnTo>
                    <a:pt x="362" y="977"/>
                  </a:lnTo>
                  <a:lnTo>
                    <a:pt x="325" y="1054"/>
                  </a:lnTo>
                  <a:lnTo>
                    <a:pt x="291" y="1134"/>
                  </a:lnTo>
                  <a:lnTo>
                    <a:pt x="262" y="1213"/>
                  </a:lnTo>
                  <a:lnTo>
                    <a:pt x="239" y="1295"/>
                  </a:lnTo>
                  <a:lnTo>
                    <a:pt x="219" y="1378"/>
                  </a:lnTo>
                  <a:lnTo>
                    <a:pt x="205" y="1462"/>
                  </a:lnTo>
                  <a:lnTo>
                    <a:pt x="195" y="1545"/>
                  </a:lnTo>
                  <a:lnTo>
                    <a:pt x="190" y="1630"/>
                  </a:lnTo>
                  <a:lnTo>
                    <a:pt x="190" y="1715"/>
                  </a:lnTo>
                  <a:lnTo>
                    <a:pt x="194" y="1800"/>
                  </a:lnTo>
                  <a:lnTo>
                    <a:pt x="204" y="1883"/>
                  </a:lnTo>
                  <a:lnTo>
                    <a:pt x="217" y="1967"/>
                  </a:lnTo>
                  <a:lnTo>
                    <a:pt x="237" y="2050"/>
                  </a:lnTo>
                  <a:lnTo>
                    <a:pt x="260" y="2132"/>
                  </a:lnTo>
                  <a:lnTo>
                    <a:pt x="289" y="2213"/>
                  </a:lnTo>
                  <a:lnTo>
                    <a:pt x="323" y="2292"/>
                  </a:lnTo>
                  <a:lnTo>
                    <a:pt x="360" y="2370"/>
                  </a:lnTo>
                  <a:lnTo>
                    <a:pt x="403" y="2446"/>
                  </a:lnTo>
                  <a:lnTo>
                    <a:pt x="451" y="2520"/>
                  </a:lnTo>
                  <a:lnTo>
                    <a:pt x="504" y="2591"/>
                  </a:lnTo>
                  <a:lnTo>
                    <a:pt x="561" y="2660"/>
                  </a:lnTo>
                  <a:lnTo>
                    <a:pt x="574" y="2679"/>
                  </a:lnTo>
                  <a:lnTo>
                    <a:pt x="582" y="2698"/>
                  </a:lnTo>
                  <a:lnTo>
                    <a:pt x="585" y="2720"/>
                  </a:lnTo>
                  <a:lnTo>
                    <a:pt x="584" y="2741"/>
                  </a:lnTo>
                  <a:lnTo>
                    <a:pt x="578" y="2762"/>
                  </a:lnTo>
                  <a:lnTo>
                    <a:pt x="543" y="2836"/>
                  </a:lnTo>
                  <a:lnTo>
                    <a:pt x="506" y="2904"/>
                  </a:lnTo>
                  <a:lnTo>
                    <a:pt x="466" y="2967"/>
                  </a:lnTo>
                  <a:lnTo>
                    <a:pt x="426" y="3024"/>
                  </a:lnTo>
                  <a:lnTo>
                    <a:pt x="383" y="3074"/>
                  </a:lnTo>
                  <a:lnTo>
                    <a:pt x="338" y="3119"/>
                  </a:lnTo>
                  <a:lnTo>
                    <a:pt x="291" y="3158"/>
                  </a:lnTo>
                  <a:lnTo>
                    <a:pt x="319" y="3157"/>
                  </a:lnTo>
                  <a:lnTo>
                    <a:pt x="353" y="3154"/>
                  </a:lnTo>
                  <a:lnTo>
                    <a:pt x="393" y="3149"/>
                  </a:lnTo>
                  <a:lnTo>
                    <a:pt x="436" y="3141"/>
                  </a:lnTo>
                  <a:lnTo>
                    <a:pt x="484" y="3130"/>
                  </a:lnTo>
                  <a:lnTo>
                    <a:pt x="534" y="3115"/>
                  </a:lnTo>
                  <a:lnTo>
                    <a:pt x="587" y="3096"/>
                  </a:lnTo>
                  <a:lnTo>
                    <a:pt x="643" y="3072"/>
                  </a:lnTo>
                  <a:lnTo>
                    <a:pt x="699" y="3042"/>
                  </a:lnTo>
                  <a:lnTo>
                    <a:pt x="757" y="3007"/>
                  </a:lnTo>
                  <a:lnTo>
                    <a:pt x="817" y="2965"/>
                  </a:lnTo>
                  <a:lnTo>
                    <a:pt x="834" y="2955"/>
                  </a:lnTo>
                  <a:lnTo>
                    <a:pt x="854" y="2947"/>
                  </a:lnTo>
                  <a:lnTo>
                    <a:pt x="875" y="2945"/>
                  </a:lnTo>
                  <a:lnTo>
                    <a:pt x="891" y="2947"/>
                  </a:lnTo>
                  <a:lnTo>
                    <a:pt x="906" y="2951"/>
                  </a:lnTo>
                  <a:lnTo>
                    <a:pt x="922" y="2959"/>
                  </a:lnTo>
                  <a:lnTo>
                    <a:pt x="999" y="3000"/>
                  </a:lnTo>
                  <a:lnTo>
                    <a:pt x="1078" y="3038"/>
                  </a:lnTo>
                  <a:lnTo>
                    <a:pt x="1159" y="3071"/>
                  </a:lnTo>
                  <a:lnTo>
                    <a:pt x="1242" y="3099"/>
                  </a:lnTo>
                  <a:lnTo>
                    <a:pt x="1326" y="3122"/>
                  </a:lnTo>
                  <a:lnTo>
                    <a:pt x="1412" y="3139"/>
                  </a:lnTo>
                  <a:lnTo>
                    <a:pt x="1498" y="3153"/>
                  </a:lnTo>
                  <a:lnTo>
                    <a:pt x="1586" y="3161"/>
                  </a:lnTo>
                  <a:lnTo>
                    <a:pt x="1674" y="3163"/>
                  </a:lnTo>
                  <a:lnTo>
                    <a:pt x="1766" y="3160"/>
                  </a:lnTo>
                  <a:lnTo>
                    <a:pt x="1856" y="3152"/>
                  </a:lnTo>
                  <a:lnTo>
                    <a:pt x="1944" y="3138"/>
                  </a:lnTo>
                  <a:lnTo>
                    <a:pt x="2032" y="3120"/>
                  </a:lnTo>
                  <a:lnTo>
                    <a:pt x="2118" y="3096"/>
                  </a:lnTo>
                  <a:lnTo>
                    <a:pt x="2202" y="3067"/>
                  </a:lnTo>
                  <a:lnTo>
                    <a:pt x="2284" y="3033"/>
                  </a:lnTo>
                  <a:lnTo>
                    <a:pt x="2364" y="2994"/>
                  </a:lnTo>
                  <a:lnTo>
                    <a:pt x="2442" y="2950"/>
                  </a:lnTo>
                  <a:lnTo>
                    <a:pt x="2517" y="2901"/>
                  </a:lnTo>
                  <a:lnTo>
                    <a:pt x="2589" y="2848"/>
                  </a:lnTo>
                  <a:lnTo>
                    <a:pt x="2659" y="2790"/>
                  </a:lnTo>
                  <a:lnTo>
                    <a:pt x="2725" y="2728"/>
                  </a:lnTo>
                  <a:lnTo>
                    <a:pt x="2787" y="2661"/>
                  </a:lnTo>
                  <a:lnTo>
                    <a:pt x="2844" y="2593"/>
                  </a:lnTo>
                  <a:lnTo>
                    <a:pt x="2897" y="2523"/>
                  </a:lnTo>
                  <a:lnTo>
                    <a:pt x="2945" y="2449"/>
                  </a:lnTo>
                  <a:lnTo>
                    <a:pt x="2988" y="2373"/>
                  </a:lnTo>
                  <a:lnTo>
                    <a:pt x="3025" y="2296"/>
                  </a:lnTo>
                  <a:lnTo>
                    <a:pt x="3059" y="2216"/>
                  </a:lnTo>
                  <a:lnTo>
                    <a:pt x="3088" y="2136"/>
                  </a:lnTo>
                  <a:lnTo>
                    <a:pt x="3111" y="2054"/>
                  </a:lnTo>
                  <a:lnTo>
                    <a:pt x="3131" y="1971"/>
                  </a:lnTo>
                  <a:lnTo>
                    <a:pt x="3145" y="1887"/>
                  </a:lnTo>
                  <a:lnTo>
                    <a:pt x="3154" y="1804"/>
                  </a:lnTo>
                  <a:lnTo>
                    <a:pt x="3159" y="1719"/>
                  </a:lnTo>
                  <a:lnTo>
                    <a:pt x="3159" y="1634"/>
                  </a:lnTo>
                  <a:lnTo>
                    <a:pt x="3154" y="1549"/>
                  </a:lnTo>
                  <a:lnTo>
                    <a:pt x="3145" y="1466"/>
                  </a:lnTo>
                  <a:lnTo>
                    <a:pt x="3131" y="1382"/>
                  </a:lnTo>
                  <a:lnTo>
                    <a:pt x="3111" y="1299"/>
                  </a:lnTo>
                  <a:lnTo>
                    <a:pt x="3088" y="1217"/>
                  </a:lnTo>
                  <a:lnTo>
                    <a:pt x="3059" y="1137"/>
                  </a:lnTo>
                  <a:lnTo>
                    <a:pt x="3025" y="1057"/>
                  </a:lnTo>
                  <a:lnTo>
                    <a:pt x="2988" y="980"/>
                  </a:lnTo>
                  <a:lnTo>
                    <a:pt x="2945" y="904"/>
                  </a:lnTo>
                  <a:lnTo>
                    <a:pt x="2897" y="830"/>
                  </a:lnTo>
                  <a:lnTo>
                    <a:pt x="2844" y="759"/>
                  </a:lnTo>
                  <a:lnTo>
                    <a:pt x="2787" y="691"/>
                  </a:lnTo>
                  <a:lnTo>
                    <a:pt x="2725" y="624"/>
                  </a:lnTo>
                  <a:lnTo>
                    <a:pt x="2659" y="562"/>
                  </a:lnTo>
                  <a:lnTo>
                    <a:pt x="2589" y="504"/>
                  </a:lnTo>
                  <a:lnTo>
                    <a:pt x="2517" y="451"/>
                  </a:lnTo>
                  <a:lnTo>
                    <a:pt x="2442" y="402"/>
                  </a:lnTo>
                  <a:lnTo>
                    <a:pt x="2364" y="358"/>
                  </a:lnTo>
                  <a:lnTo>
                    <a:pt x="2284" y="319"/>
                  </a:lnTo>
                  <a:lnTo>
                    <a:pt x="2202" y="285"/>
                  </a:lnTo>
                  <a:lnTo>
                    <a:pt x="2118" y="255"/>
                  </a:lnTo>
                  <a:lnTo>
                    <a:pt x="2032" y="232"/>
                  </a:lnTo>
                  <a:lnTo>
                    <a:pt x="1944" y="214"/>
                  </a:lnTo>
                  <a:lnTo>
                    <a:pt x="1856" y="199"/>
                  </a:lnTo>
                  <a:lnTo>
                    <a:pt x="1766" y="192"/>
                  </a:lnTo>
                  <a:lnTo>
                    <a:pt x="1674" y="189"/>
                  </a:lnTo>
                  <a:close/>
                  <a:moveTo>
                    <a:pt x="1674" y="0"/>
                  </a:moveTo>
                  <a:lnTo>
                    <a:pt x="1770" y="3"/>
                  </a:lnTo>
                  <a:lnTo>
                    <a:pt x="1865" y="10"/>
                  </a:lnTo>
                  <a:lnTo>
                    <a:pt x="1958" y="24"/>
                  </a:lnTo>
                  <a:lnTo>
                    <a:pt x="2050" y="42"/>
                  </a:lnTo>
                  <a:lnTo>
                    <a:pt x="2140" y="66"/>
                  </a:lnTo>
                  <a:lnTo>
                    <a:pt x="2229" y="94"/>
                  </a:lnTo>
                  <a:lnTo>
                    <a:pt x="2316" y="127"/>
                  </a:lnTo>
                  <a:lnTo>
                    <a:pt x="2401" y="166"/>
                  </a:lnTo>
                  <a:lnTo>
                    <a:pt x="2483" y="208"/>
                  </a:lnTo>
                  <a:lnTo>
                    <a:pt x="2564" y="255"/>
                  </a:lnTo>
                  <a:lnTo>
                    <a:pt x="2642" y="308"/>
                  </a:lnTo>
                  <a:lnTo>
                    <a:pt x="2717" y="365"/>
                  </a:lnTo>
                  <a:lnTo>
                    <a:pt x="2790" y="426"/>
                  </a:lnTo>
                  <a:lnTo>
                    <a:pt x="2859" y="491"/>
                  </a:lnTo>
                  <a:lnTo>
                    <a:pt x="2924" y="561"/>
                  </a:lnTo>
                  <a:lnTo>
                    <a:pt x="2986" y="633"/>
                  </a:lnTo>
                  <a:lnTo>
                    <a:pt x="3043" y="709"/>
                  </a:lnTo>
                  <a:lnTo>
                    <a:pt x="3095" y="787"/>
                  </a:lnTo>
                  <a:lnTo>
                    <a:pt x="3142" y="867"/>
                  </a:lnTo>
                  <a:lnTo>
                    <a:pt x="3185" y="950"/>
                  </a:lnTo>
                  <a:lnTo>
                    <a:pt x="3222" y="1036"/>
                  </a:lnTo>
                  <a:lnTo>
                    <a:pt x="3256" y="1122"/>
                  </a:lnTo>
                  <a:lnTo>
                    <a:pt x="3285" y="1211"/>
                  </a:lnTo>
                  <a:lnTo>
                    <a:pt x="3307" y="1302"/>
                  </a:lnTo>
                  <a:lnTo>
                    <a:pt x="3326" y="1394"/>
                  </a:lnTo>
                  <a:lnTo>
                    <a:pt x="3339" y="1487"/>
                  </a:lnTo>
                  <a:lnTo>
                    <a:pt x="3347" y="1582"/>
                  </a:lnTo>
                  <a:lnTo>
                    <a:pt x="3350" y="1677"/>
                  </a:lnTo>
                  <a:lnTo>
                    <a:pt x="3347" y="1773"/>
                  </a:lnTo>
                  <a:lnTo>
                    <a:pt x="3339" y="1867"/>
                  </a:lnTo>
                  <a:lnTo>
                    <a:pt x="3326" y="1961"/>
                  </a:lnTo>
                  <a:lnTo>
                    <a:pt x="3307" y="2053"/>
                  </a:lnTo>
                  <a:lnTo>
                    <a:pt x="3285" y="2143"/>
                  </a:lnTo>
                  <a:lnTo>
                    <a:pt x="3256" y="2232"/>
                  </a:lnTo>
                  <a:lnTo>
                    <a:pt x="3222" y="2319"/>
                  </a:lnTo>
                  <a:lnTo>
                    <a:pt x="3185" y="2404"/>
                  </a:lnTo>
                  <a:lnTo>
                    <a:pt x="3142" y="2487"/>
                  </a:lnTo>
                  <a:lnTo>
                    <a:pt x="3095" y="2567"/>
                  </a:lnTo>
                  <a:lnTo>
                    <a:pt x="3043" y="2645"/>
                  </a:lnTo>
                  <a:lnTo>
                    <a:pt x="2986" y="2721"/>
                  </a:lnTo>
                  <a:lnTo>
                    <a:pt x="2924" y="2793"/>
                  </a:lnTo>
                  <a:lnTo>
                    <a:pt x="2859" y="2863"/>
                  </a:lnTo>
                  <a:lnTo>
                    <a:pt x="2790" y="2928"/>
                  </a:lnTo>
                  <a:lnTo>
                    <a:pt x="2717" y="2989"/>
                  </a:lnTo>
                  <a:lnTo>
                    <a:pt x="2642" y="3046"/>
                  </a:lnTo>
                  <a:lnTo>
                    <a:pt x="2564" y="3099"/>
                  </a:lnTo>
                  <a:lnTo>
                    <a:pt x="2483" y="3146"/>
                  </a:lnTo>
                  <a:lnTo>
                    <a:pt x="2401" y="3188"/>
                  </a:lnTo>
                  <a:lnTo>
                    <a:pt x="2316" y="3226"/>
                  </a:lnTo>
                  <a:lnTo>
                    <a:pt x="2229" y="3260"/>
                  </a:lnTo>
                  <a:lnTo>
                    <a:pt x="2140" y="3288"/>
                  </a:lnTo>
                  <a:lnTo>
                    <a:pt x="2050" y="3311"/>
                  </a:lnTo>
                  <a:lnTo>
                    <a:pt x="1958" y="3329"/>
                  </a:lnTo>
                  <a:lnTo>
                    <a:pt x="1865" y="3343"/>
                  </a:lnTo>
                  <a:lnTo>
                    <a:pt x="1770" y="3351"/>
                  </a:lnTo>
                  <a:lnTo>
                    <a:pt x="1674" y="3353"/>
                  </a:lnTo>
                  <a:lnTo>
                    <a:pt x="1582" y="3351"/>
                  </a:lnTo>
                  <a:lnTo>
                    <a:pt x="1490" y="3343"/>
                  </a:lnTo>
                  <a:lnTo>
                    <a:pt x="1399" y="3330"/>
                  </a:lnTo>
                  <a:lnTo>
                    <a:pt x="1309" y="3313"/>
                  </a:lnTo>
                  <a:lnTo>
                    <a:pt x="1220" y="3291"/>
                  </a:lnTo>
                  <a:lnTo>
                    <a:pt x="1133" y="3264"/>
                  </a:lnTo>
                  <a:lnTo>
                    <a:pt x="1047" y="3231"/>
                  </a:lnTo>
                  <a:lnTo>
                    <a:pt x="963" y="3196"/>
                  </a:lnTo>
                  <a:lnTo>
                    <a:pt x="881" y="3154"/>
                  </a:lnTo>
                  <a:lnTo>
                    <a:pt x="820" y="3194"/>
                  </a:lnTo>
                  <a:lnTo>
                    <a:pt x="755" y="3228"/>
                  </a:lnTo>
                  <a:lnTo>
                    <a:pt x="690" y="3260"/>
                  </a:lnTo>
                  <a:lnTo>
                    <a:pt x="623" y="3286"/>
                  </a:lnTo>
                  <a:lnTo>
                    <a:pt x="555" y="3309"/>
                  </a:lnTo>
                  <a:lnTo>
                    <a:pt x="486" y="3326"/>
                  </a:lnTo>
                  <a:lnTo>
                    <a:pt x="416" y="3339"/>
                  </a:lnTo>
                  <a:lnTo>
                    <a:pt x="347" y="3347"/>
                  </a:lnTo>
                  <a:lnTo>
                    <a:pt x="279" y="3349"/>
                  </a:lnTo>
                  <a:lnTo>
                    <a:pt x="217" y="3347"/>
                  </a:lnTo>
                  <a:lnTo>
                    <a:pt x="160" y="3340"/>
                  </a:lnTo>
                  <a:lnTo>
                    <a:pt x="132" y="3332"/>
                  </a:lnTo>
                  <a:lnTo>
                    <a:pt x="106" y="3321"/>
                  </a:lnTo>
                  <a:lnTo>
                    <a:pt x="84" y="3305"/>
                  </a:lnTo>
                  <a:lnTo>
                    <a:pt x="64" y="3285"/>
                  </a:lnTo>
                  <a:lnTo>
                    <a:pt x="48" y="3263"/>
                  </a:lnTo>
                  <a:lnTo>
                    <a:pt x="37" y="3236"/>
                  </a:lnTo>
                  <a:lnTo>
                    <a:pt x="30" y="3209"/>
                  </a:lnTo>
                  <a:lnTo>
                    <a:pt x="28" y="3180"/>
                  </a:lnTo>
                  <a:lnTo>
                    <a:pt x="32" y="3152"/>
                  </a:lnTo>
                  <a:lnTo>
                    <a:pt x="40" y="3125"/>
                  </a:lnTo>
                  <a:lnTo>
                    <a:pt x="53" y="3101"/>
                  </a:lnTo>
                  <a:lnTo>
                    <a:pt x="69" y="3079"/>
                  </a:lnTo>
                  <a:lnTo>
                    <a:pt x="91" y="3060"/>
                  </a:lnTo>
                  <a:lnTo>
                    <a:pt x="115" y="3045"/>
                  </a:lnTo>
                  <a:lnTo>
                    <a:pt x="157" y="3021"/>
                  </a:lnTo>
                  <a:lnTo>
                    <a:pt x="198" y="2990"/>
                  </a:lnTo>
                  <a:lnTo>
                    <a:pt x="238" y="2952"/>
                  </a:lnTo>
                  <a:lnTo>
                    <a:pt x="276" y="2909"/>
                  </a:lnTo>
                  <a:lnTo>
                    <a:pt x="311" y="2859"/>
                  </a:lnTo>
                  <a:lnTo>
                    <a:pt x="346" y="2802"/>
                  </a:lnTo>
                  <a:lnTo>
                    <a:pt x="379" y="2740"/>
                  </a:lnTo>
                  <a:lnTo>
                    <a:pt x="321" y="2665"/>
                  </a:lnTo>
                  <a:lnTo>
                    <a:pt x="267" y="2588"/>
                  </a:lnTo>
                  <a:lnTo>
                    <a:pt x="219" y="2508"/>
                  </a:lnTo>
                  <a:lnTo>
                    <a:pt x="176" y="2428"/>
                  </a:lnTo>
                  <a:lnTo>
                    <a:pt x="137" y="2344"/>
                  </a:lnTo>
                  <a:lnTo>
                    <a:pt x="103" y="2259"/>
                  </a:lnTo>
                  <a:lnTo>
                    <a:pt x="75" y="2173"/>
                  </a:lnTo>
                  <a:lnTo>
                    <a:pt x="50" y="2087"/>
                  </a:lnTo>
                  <a:lnTo>
                    <a:pt x="31" y="1999"/>
                  </a:lnTo>
                  <a:lnTo>
                    <a:pt x="15" y="1910"/>
                  </a:lnTo>
                  <a:lnTo>
                    <a:pt x="6" y="1821"/>
                  </a:lnTo>
                  <a:lnTo>
                    <a:pt x="0" y="1731"/>
                  </a:lnTo>
                  <a:lnTo>
                    <a:pt x="0" y="1641"/>
                  </a:lnTo>
                  <a:lnTo>
                    <a:pt x="4" y="1551"/>
                  </a:lnTo>
                  <a:lnTo>
                    <a:pt x="13" y="1463"/>
                  </a:lnTo>
                  <a:lnTo>
                    <a:pt x="28" y="1374"/>
                  </a:lnTo>
                  <a:lnTo>
                    <a:pt x="46" y="1286"/>
                  </a:lnTo>
                  <a:lnTo>
                    <a:pt x="69" y="1199"/>
                  </a:lnTo>
                  <a:lnTo>
                    <a:pt x="97" y="1113"/>
                  </a:lnTo>
                  <a:lnTo>
                    <a:pt x="130" y="1029"/>
                  </a:lnTo>
                  <a:lnTo>
                    <a:pt x="167" y="946"/>
                  </a:lnTo>
                  <a:lnTo>
                    <a:pt x="209" y="864"/>
                  </a:lnTo>
                  <a:lnTo>
                    <a:pt x="256" y="784"/>
                  </a:lnTo>
                  <a:lnTo>
                    <a:pt x="307" y="708"/>
                  </a:lnTo>
                  <a:lnTo>
                    <a:pt x="363" y="633"/>
                  </a:lnTo>
                  <a:lnTo>
                    <a:pt x="425" y="561"/>
                  </a:lnTo>
                  <a:lnTo>
                    <a:pt x="490" y="491"/>
                  </a:lnTo>
                  <a:lnTo>
                    <a:pt x="559" y="426"/>
                  </a:lnTo>
                  <a:lnTo>
                    <a:pt x="632" y="365"/>
                  </a:lnTo>
                  <a:lnTo>
                    <a:pt x="707" y="308"/>
                  </a:lnTo>
                  <a:lnTo>
                    <a:pt x="785" y="255"/>
                  </a:lnTo>
                  <a:lnTo>
                    <a:pt x="866" y="208"/>
                  </a:lnTo>
                  <a:lnTo>
                    <a:pt x="948" y="166"/>
                  </a:lnTo>
                  <a:lnTo>
                    <a:pt x="1033" y="127"/>
                  </a:lnTo>
                  <a:lnTo>
                    <a:pt x="1120" y="94"/>
                  </a:lnTo>
                  <a:lnTo>
                    <a:pt x="1209" y="66"/>
                  </a:lnTo>
                  <a:lnTo>
                    <a:pt x="1299" y="42"/>
                  </a:lnTo>
                  <a:lnTo>
                    <a:pt x="1391" y="24"/>
                  </a:lnTo>
                  <a:lnTo>
                    <a:pt x="1484" y="10"/>
                  </a:lnTo>
                  <a:lnTo>
                    <a:pt x="1579" y="3"/>
                  </a:lnTo>
                  <a:lnTo>
                    <a:pt x="1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47"/>
            <p:cNvSpPr>
              <a:spLocks/>
            </p:cNvSpPr>
            <p:nvPr/>
          </p:nvSpPr>
          <p:spPr bwMode="auto">
            <a:xfrm>
              <a:off x="7391400" y="4422775"/>
              <a:ext cx="252413" cy="30162"/>
            </a:xfrm>
            <a:custGeom>
              <a:avLst/>
              <a:gdLst>
                <a:gd name="T0" fmla="*/ 95 w 1593"/>
                <a:gd name="T1" fmla="*/ 0 h 189"/>
                <a:gd name="T2" fmla="*/ 1498 w 1593"/>
                <a:gd name="T3" fmla="*/ 0 h 189"/>
                <a:gd name="T4" fmla="*/ 1520 w 1593"/>
                <a:gd name="T5" fmla="*/ 2 h 189"/>
                <a:gd name="T6" fmla="*/ 1540 w 1593"/>
                <a:gd name="T7" fmla="*/ 9 h 189"/>
                <a:gd name="T8" fmla="*/ 1557 w 1593"/>
                <a:gd name="T9" fmla="*/ 20 h 189"/>
                <a:gd name="T10" fmla="*/ 1572 w 1593"/>
                <a:gd name="T11" fmla="*/ 35 h 189"/>
                <a:gd name="T12" fmla="*/ 1583 w 1593"/>
                <a:gd name="T13" fmla="*/ 53 h 189"/>
                <a:gd name="T14" fmla="*/ 1590 w 1593"/>
                <a:gd name="T15" fmla="*/ 72 h 189"/>
                <a:gd name="T16" fmla="*/ 1593 w 1593"/>
                <a:gd name="T17" fmla="*/ 94 h 189"/>
                <a:gd name="T18" fmla="*/ 1590 w 1593"/>
                <a:gd name="T19" fmla="*/ 116 h 189"/>
                <a:gd name="T20" fmla="*/ 1583 w 1593"/>
                <a:gd name="T21" fmla="*/ 136 h 189"/>
                <a:gd name="T22" fmla="*/ 1572 w 1593"/>
                <a:gd name="T23" fmla="*/ 154 h 189"/>
                <a:gd name="T24" fmla="*/ 1557 w 1593"/>
                <a:gd name="T25" fmla="*/ 168 h 189"/>
                <a:gd name="T26" fmla="*/ 1540 w 1593"/>
                <a:gd name="T27" fmla="*/ 179 h 189"/>
                <a:gd name="T28" fmla="*/ 1520 w 1593"/>
                <a:gd name="T29" fmla="*/ 186 h 189"/>
                <a:gd name="T30" fmla="*/ 1498 w 1593"/>
                <a:gd name="T31" fmla="*/ 189 h 189"/>
                <a:gd name="T32" fmla="*/ 95 w 1593"/>
                <a:gd name="T33" fmla="*/ 189 h 189"/>
                <a:gd name="T34" fmla="*/ 73 w 1593"/>
                <a:gd name="T35" fmla="*/ 186 h 189"/>
                <a:gd name="T36" fmla="*/ 53 w 1593"/>
                <a:gd name="T37" fmla="*/ 179 h 189"/>
                <a:gd name="T38" fmla="*/ 36 w 1593"/>
                <a:gd name="T39" fmla="*/ 168 h 189"/>
                <a:gd name="T40" fmla="*/ 20 w 1593"/>
                <a:gd name="T41" fmla="*/ 154 h 189"/>
                <a:gd name="T42" fmla="*/ 9 w 1593"/>
                <a:gd name="T43" fmla="*/ 136 h 189"/>
                <a:gd name="T44" fmla="*/ 3 w 1593"/>
                <a:gd name="T45" fmla="*/ 116 h 189"/>
                <a:gd name="T46" fmla="*/ 0 w 1593"/>
                <a:gd name="T47" fmla="*/ 94 h 189"/>
                <a:gd name="T48" fmla="*/ 3 w 1593"/>
                <a:gd name="T49" fmla="*/ 72 h 189"/>
                <a:gd name="T50" fmla="*/ 9 w 1593"/>
                <a:gd name="T51" fmla="*/ 53 h 189"/>
                <a:gd name="T52" fmla="*/ 20 w 1593"/>
                <a:gd name="T53" fmla="*/ 35 h 189"/>
                <a:gd name="T54" fmla="*/ 36 w 1593"/>
                <a:gd name="T55" fmla="*/ 20 h 189"/>
                <a:gd name="T56" fmla="*/ 53 w 1593"/>
                <a:gd name="T57" fmla="*/ 9 h 189"/>
                <a:gd name="T58" fmla="*/ 73 w 1593"/>
                <a:gd name="T59" fmla="*/ 2 h 189"/>
                <a:gd name="T60" fmla="*/ 95 w 1593"/>
                <a:gd name="T6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93" h="189">
                  <a:moveTo>
                    <a:pt x="95" y="0"/>
                  </a:moveTo>
                  <a:lnTo>
                    <a:pt x="1498" y="0"/>
                  </a:lnTo>
                  <a:lnTo>
                    <a:pt x="1520" y="2"/>
                  </a:lnTo>
                  <a:lnTo>
                    <a:pt x="1540" y="9"/>
                  </a:lnTo>
                  <a:lnTo>
                    <a:pt x="1557" y="20"/>
                  </a:lnTo>
                  <a:lnTo>
                    <a:pt x="1572" y="35"/>
                  </a:lnTo>
                  <a:lnTo>
                    <a:pt x="1583" y="53"/>
                  </a:lnTo>
                  <a:lnTo>
                    <a:pt x="1590" y="72"/>
                  </a:lnTo>
                  <a:lnTo>
                    <a:pt x="1593" y="94"/>
                  </a:lnTo>
                  <a:lnTo>
                    <a:pt x="1590" y="116"/>
                  </a:lnTo>
                  <a:lnTo>
                    <a:pt x="1583" y="136"/>
                  </a:lnTo>
                  <a:lnTo>
                    <a:pt x="1572" y="154"/>
                  </a:lnTo>
                  <a:lnTo>
                    <a:pt x="1557" y="168"/>
                  </a:lnTo>
                  <a:lnTo>
                    <a:pt x="1540" y="179"/>
                  </a:lnTo>
                  <a:lnTo>
                    <a:pt x="1520" y="186"/>
                  </a:lnTo>
                  <a:lnTo>
                    <a:pt x="1498" y="189"/>
                  </a:lnTo>
                  <a:lnTo>
                    <a:pt x="95" y="189"/>
                  </a:lnTo>
                  <a:lnTo>
                    <a:pt x="73" y="186"/>
                  </a:lnTo>
                  <a:lnTo>
                    <a:pt x="53" y="179"/>
                  </a:lnTo>
                  <a:lnTo>
                    <a:pt x="36" y="168"/>
                  </a:lnTo>
                  <a:lnTo>
                    <a:pt x="20" y="154"/>
                  </a:lnTo>
                  <a:lnTo>
                    <a:pt x="9" y="136"/>
                  </a:lnTo>
                  <a:lnTo>
                    <a:pt x="3" y="116"/>
                  </a:lnTo>
                  <a:lnTo>
                    <a:pt x="0" y="94"/>
                  </a:lnTo>
                  <a:lnTo>
                    <a:pt x="3" y="72"/>
                  </a:lnTo>
                  <a:lnTo>
                    <a:pt x="9" y="53"/>
                  </a:lnTo>
                  <a:lnTo>
                    <a:pt x="20" y="35"/>
                  </a:lnTo>
                  <a:lnTo>
                    <a:pt x="36" y="20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48"/>
            <p:cNvSpPr>
              <a:spLocks/>
            </p:cNvSpPr>
            <p:nvPr/>
          </p:nvSpPr>
          <p:spPr bwMode="auto">
            <a:xfrm>
              <a:off x="7391400" y="4495800"/>
              <a:ext cx="252413" cy="30162"/>
            </a:xfrm>
            <a:custGeom>
              <a:avLst/>
              <a:gdLst>
                <a:gd name="T0" fmla="*/ 95 w 1593"/>
                <a:gd name="T1" fmla="*/ 0 h 189"/>
                <a:gd name="T2" fmla="*/ 1498 w 1593"/>
                <a:gd name="T3" fmla="*/ 0 h 189"/>
                <a:gd name="T4" fmla="*/ 1520 w 1593"/>
                <a:gd name="T5" fmla="*/ 2 h 189"/>
                <a:gd name="T6" fmla="*/ 1540 w 1593"/>
                <a:gd name="T7" fmla="*/ 9 h 189"/>
                <a:gd name="T8" fmla="*/ 1557 w 1593"/>
                <a:gd name="T9" fmla="*/ 20 h 189"/>
                <a:gd name="T10" fmla="*/ 1572 w 1593"/>
                <a:gd name="T11" fmla="*/ 35 h 189"/>
                <a:gd name="T12" fmla="*/ 1583 w 1593"/>
                <a:gd name="T13" fmla="*/ 53 h 189"/>
                <a:gd name="T14" fmla="*/ 1590 w 1593"/>
                <a:gd name="T15" fmla="*/ 73 h 189"/>
                <a:gd name="T16" fmla="*/ 1593 w 1593"/>
                <a:gd name="T17" fmla="*/ 94 h 189"/>
                <a:gd name="T18" fmla="*/ 1590 w 1593"/>
                <a:gd name="T19" fmla="*/ 116 h 189"/>
                <a:gd name="T20" fmla="*/ 1583 w 1593"/>
                <a:gd name="T21" fmla="*/ 137 h 189"/>
                <a:gd name="T22" fmla="*/ 1572 w 1593"/>
                <a:gd name="T23" fmla="*/ 154 h 189"/>
                <a:gd name="T24" fmla="*/ 1557 w 1593"/>
                <a:gd name="T25" fmla="*/ 169 h 189"/>
                <a:gd name="T26" fmla="*/ 1540 w 1593"/>
                <a:gd name="T27" fmla="*/ 180 h 189"/>
                <a:gd name="T28" fmla="*/ 1520 w 1593"/>
                <a:gd name="T29" fmla="*/ 187 h 189"/>
                <a:gd name="T30" fmla="*/ 1498 w 1593"/>
                <a:gd name="T31" fmla="*/ 189 h 189"/>
                <a:gd name="T32" fmla="*/ 95 w 1593"/>
                <a:gd name="T33" fmla="*/ 189 h 189"/>
                <a:gd name="T34" fmla="*/ 73 w 1593"/>
                <a:gd name="T35" fmla="*/ 187 h 189"/>
                <a:gd name="T36" fmla="*/ 53 w 1593"/>
                <a:gd name="T37" fmla="*/ 180 h 189"/>
                <a:gd name="T38" fmla="*/ 36 w 1593"/>
                <a:gd name="T39" fmla="*/ 169 h 189"/>
                <a:gd name="T40" fmla="*/ 20 w 1593"/>
                <a:gd name="T41" fmla="*/ 154 h 189"/>
                <a:gd name="T42" fmla="*/ 9 w 1593"/>
                <a:gd name="T43" fmla="*/ 137 h 189"/>
                <a:gd name="T44" fmla="*/ 3 w 1593"/>
                <a:gd name="T45" fmla="*/ 116 h 189"/>
                <a:gd name="T46" fmla="*/ 0 w 1593"/>
                <a:gd name="T47" fmla="*/ 94 h 189"/>
                <a:gd name="T48" fmla="*/ 3 w 1593"/>
                <a:gd name="T49" fmla="*/ 73 h 189"/>
                <a:gd name="T50" fmla="*/ 9 w 1593"/>
                <a:gd name="T51" fmla="*/ 53 h 189"/>
                <a:gd name="T52" fmla="*/ 20 w 1593"/>
                <a:gd name="T53" fmla="*/ 35 h 189"/>
                <a:gd name="T54" fmla="*/ 36 w 1593"/>
                <a:gd name="T55" fmla="*/ 20 h 189"/>
                <a:gd name="T56" fmla="*/ 53 w 1593"/>
                <a:gd name="T57" fmla="*/ 9 h 189"/>
                <a:gd name="T58" fmla="*/ 73 w 1593"/>
                <a:gd name="T59" fmla="*/ 2 h 189"/>
                <a:gd name="T60" fmla="*/ 95 w 1593"/>
                <a:gd name="T6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93" h="189">
                  <a:moveTo>
                    <a:pt x="95" y="0"/>
                  </a:moveTo>
                  <a:lnTo>
                    <a:pt x="1498" y="0"/>
                  </a:lnTo>
                  <a:lnTo>
                    <a:pt x="1520" y="2"/>
                  </a:lnTo>
                  <a:lnTo>
                    <a:pt x="1540" y="9"/>
                  </a:lnTo>
                  <a:lnTo>
                    <a:pt x="1557" y="20"/>
                  </a:lnTo>
                  <a:lnTo>
                    <a:pt x="1572" y="35"/>
                  </a:lnTo>
                  <a:lnTo>
                    <a:pt x="1583" y="53"/>
                  </a:lnTo>
                  <a:lnTo>
                    <a:pt x="1590" y="73"/>
                  </a:lnTo>
                  <a:lnTo>
                    <a:pt x="1593" y="94"/>
                  </a:lnTo>
                  <a:lnTo>
                    <a:pt x="1590" y="116"/>
                  </a:lnTo>
                  <a:lnTo>
                    <a:pt x="1583" y="137"/>
                  </a:lnTo>
                  <a:lnTo>
                    <a:pt x="1572" y="154"/>
                  </a:lnTo>
                  <a:lnTo>
                    <a:pt x="1557" y="169"/>
                  </a:lnTo>
                  <a:lnTo>
                    <a:pt x="1540" y="180"/>
                  </a:lnTo>
                  <a:lnTo>
                    <a:pt x="1520" y="187"/>
                  </a:lnTo>
                  <a:lnTo>
                    <a:pt x="1498" y="189"/>
                  </a:lnTo>
                  <a:lnTo>
                    <a:pt x="95" y="189"/>
                  </a:lnTo>
                  <a:lnTo>
                    <a:pt x="73" y="187"/>
                  </a:lnTo>
                  <a:lnTo>
                    <a:pt x="53" y="180"/>
                  </a:lnTo>
                  <a:lnTo>
                    <a:pt x="36" y="169"/>
                  </a:lnTo>
                  <a:lnTo>
                    <a:pt x="20" y="154"/>
                  </a:lnTo>
                  <a:lnTo>
                    <a:pt x="9" y="137"/>
                  </a:lnTo>
                  <a:lnTo>
                    <a:pt x="3" y="116"/>
                  </a:lnTo>
                  <a:lnTo>
                    <a:pt x="0" y="94"/>
                  </a:lnTo>
                  <a:lnTo>
                    <a:pt x="3" y="73"/>
                  </a:lnTo>
                  <a:lnTo>
                    <a:pt x="9" y="53"/>
                  </a:lnTo>
                  <a:lnTo>
                    <a:pt x="20" y="35"/>
                  </a:lnTo>
                  <a:lnTo>
                    <a:pt x="36" y="20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49"/>
            <p:cNvSpPr>
              <a:spLocks/>
            </p:cNvSpPr>
            <p:nvPr/>
          </p:nvSpPr>
          <p:spPr bwMode="auto">
            <a:xfrm>
              <a:off x="7391400" y="4568825"/>
              <a:ext cx="252413" cy="30162"/>
            </a:xfrm>
            <a:custGeom>
              <a:avLst/>
              <a:gdLst>
                <a:gd name="T0" fmla="*/ 95 w 1593"/>
                <a:gd name="T1" fmla="*/ 0 h 188"/>
                <a:gd name="T2" fmla="*/ 1498 w 1593"/>
                <a:gd name="T3" fmla="*/ 0 h 188"/>
                <a:gd name="T4" fmla="*/ 1520 w 1593"/>
                <a:gd name="T5" fmla="*/ 2 h 188"/>
                <a:gd name="T6" fmla="*/ 1540 w 1593"/>
                <a:gd name="T7" fmla="*/ 9 h 188"/>
                <a:gd name="T8" fmla="*/ 1557 w 1593"/>
                <a:gd name="T9" fmla="*/ 20 h 188"/>
                <a:gd name="T10" fmla="*/ 1572 w 1593"/>
                <a:gd name="T11" fmla="*/ 34 h 188"/>
                <a:gd name="T12" fmla="*/ 1583 w 1593"/>
                <a:gd name="T13" fmla="*/ 53 h 188"/>
                <a:gd name="T14" fmla="*/ 1590 w 1593"/>
                <a:gd name="T15" fmla="*/ 72 h 188"/>
                <a:gd name="T16" fmla="*/ 1593 w 1593"/>
                <a:gd name="T17" fmla="*/ 95 h 188"/>
                <a:gd name="T18" fmla="*/ 1590 w 1593"/>
                <a:gd name="T19" fmla="*/ 116 h 188"/>
                <a:gd name="T20" fmla="*/ 1583 w 1593"/>
                <a:gd name="T21" fmla="*/ 136 h 188"/>
                <a:gd name="T22" fmla="*/ 1572 w 1593"/>
                <a:gd name="T23" fmla="*/ 154 h 188"/>
                <a:gd name="T24" fmla="*/ 1557 w 1593"/>
                <a:gd name="T25" fmla="*/ 168 h 188"/>
                <a:gd name="T26" fmla="*/ 1540 w 1593"/>
                <a:gd name="T27" fmla="*/ 179 h 188"/>
                <a:gd name="T28" fmla="*/ 1520 w 1593"/>
                <a:gd name="T29" fmla="*/ 186 h 188"/>
                <a:gd name="T30" fmla="*/ 1498 w 1593"/>
                <a:gd name="T31" fmla="*/ 188 h 188"/>
                <a:gd name="T32" fmla="*/ 95 w 1593"/>
                <a:gd name="T33" fmla="*/ 188 h 188"/>
                <a:gd name="T34" fmla="*/ 73 w 1593"/>
                <a:gd name="T35" fmla="*/ 186 h 188"/>
                <a:gd name="T36" fmla="*/ 53 w 1593"/>
                <a:gd name="T37" fmla="*/ 179 h 188"/>
                <a:gd name="T38" fmla="*/ 36 w 1593"/>
                <a:gd name="T39" fmla="*/ 168 h 188"/>
                <a:gd name="T40" fmla="*/ 20 w 1593"/>
                <a:gd name="T41" fmla="*/ 154 h 188"/>
                <a:gd name="T42" fmla="*/ 9 w 1593"/>
                <a:gd name="T43" fmla="*/ 136 h 188"/>
                <a:gd name="T44" fmla="*/ 3 w 1593"/>
                <a:gd name="T45" fmla="*/ 116 h 188"/>
                <a:gd name="T46" fmla="*/ 0 w 1593"/>
                <a:gd name="T47" fmla="*/ 95 h 188"/>
                <a:gd name="T48" fmla="*/ 3 w 1593"/>
                <a:gd name="T49" fmla="*/ 72 h 188"/>
                <a:gd name="T50" fmla="*/ 9 w 1593"/>
                <a:gd name="T51" fmla="*/ 53 h 188"/>
                <a:gd name="T52" fmla="*/ 20 w 1593"/>
                <a:gd name="T53" fmla="*/ 34 h 188"/>
                <a:gd name="T54" fmla="*/ 36 w 1593"/>
                <a:gd name="T55" fmla="*/ 20 h 188"/>
                <a:gd name="T56" fmla="*/ 53 w 1593"/>
                <a:gd name="T57" fmla="*/ 9 h 188"/>
                <a:gd name="T58" fmla="*/ 73 w 1593"/>
                <a:gd name="T59" fmla="*/ 2 h 188"/>
                <a:gd name="T60" fmla="*/ 95 w 1593"/>
                <a:gd name="T6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93" h="188">
                  <a:moveTo>
                    <a:pt x="95" y="0"/>
                  </a:moveTo>
                  <a:lnTo>
                    <a:pt x="1498" y="0"/>
                  </a:lnTo>
                  <a:lnTo>
                    <a:pt x="1520" y="2"/>
                  </a:lnTo>
                  <a:lnTo>
                    <a:pt x="1540" y="9"/>
                  </a:lnTo>
                  <a:lnTo>
                    <a:pt x="1557" y="20"/>
                  </a:lnTo>
                  <a:lnTo>
                    <a:pt x="1572" y="34"/>
                  </a:lnTo>
                  <a:lnTo>
                    <a:pt x="1583" y="53"/>
                  </a:lnTo>
                  <a:lnTo>
                    <a:pt x="1590" y="72"/>
                  </a:lnTo>
                  <a:lnTo>
                    <a:pt x="1593" y="95"/>
                  </a:lnTo>
                  <a:lnTo>
                    <a:pt x="1590" y="116"/>
                  </a:lnTo>
                  <a:lnTo>
                    <a:pt x="1583" y="136"/>
                  </a:lnTo>
                  <a:lnTo>
                    <a:pt x="1572" y="154"/>
                  </a:lnTo>
                  <a:lnTo>
                    <a:pt x="1557" y="168"/>
                  </a:lnTo>
                  <a:lnTo>
                    <a:pt x="1540" y="179"/>
                  </a:lnTo>
                  <a:lnTo>
                    <a:pt x="1520" y="186"/>
                  </a:lnTo>
                  <a:lnTo>
                    <a:pt x="1498" y="188"/>
                  </a:lnTo>
                  <a:lnTo>
                    <a:pt x="95" y="188"/>
                  </a:lnTo>
                  <a:lnTo>
                    <a:pt x="73" y="186"/>
                  </a:lnTo>
                  <a:lnTo>
                    <a:pt x="53" y="179"/>
                  </a:lnTo>
                  <a:lnTo>
                    <a:pt x="36" y="168"/>
                  </a:lnTo>
                  <a:lnTo>
                    <a:pt x="20" y="154"/>
                  </a:lnTo>
                  <a:lnTo>
                    <a:pt x="9" y="136"/>
                  </a:lnTo>
                  <a:lnTo>
                    <a:pt x="3" y="116"/>
                  </a:lnTo>
                  <a:lnTo>
                    <a:pt x="0" y="95"/>
                  </a:lnTo>
                  <a:lnTo>
                    <a:pt x="3" y="72"/>
                  </a:lnTo>
                  <a:lnTo>
                    <a:pt x="9" y="53"/>
                  </a:lnTo>
                  <a:lnTo>
                    <a:pt x="20" y="34"/>
                  </a:lnTo>
                  <a:lnTo>
                    <a:pt x="36" y="20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9" name="Group 818"/>
          <p:cNvGrpSpPr/>
          <p:nvPr/>
        </p:nvGrpSpPr>
        <p:grpSpPr>
          <a:xfrm>
            <a:off x="6295596" y="4246563"/>
            <a:ext cx="527050" cy="527050"/>
            <a:chOff x="6302375" y="4246563"/>
            <a:chExt cx="527050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5" name="Freeform 254"/>
            <p:cNvSpPr>
              <a:spLocks noEditPoints="1"/>
            </p:cNvSpPr>
            <p:nvPr/>
          </p:nvSpPr>
          <p:spPr bwMode="auto">
            <a:xfrm>
              <a:off x="6302375" y="4246563"/>
              <a:ext cx="527050" cy="527050"/>
            </a:xfrm>
            <a:custGeom>
              <a:avLst/>
              <a:gdLst>
                <a:gd name="T0" fmla="*/ 1287 w 3324"/>
                <a:gd name="T1" fmla="*/ 239 h 3326"/>
                <a:gd name="T2" fmla="*/ 895 w 3324"/>
                <a:gd name="T3" fmla="*/ 404 h 3326"/>
                <a:gd name="T4" fmla="*/ 558 w 3324"/>
                <a:gd name="T5" fmla="*/ 686 h 3326"/>
                <a:gd name="T6" fmla="*/ 323 w 3324"/>
                <a:gd name="T7" fmla="*/ 1049 h 3326"/>
                <a:gd name="T8" fmla="*/ 203 w 3324"/>
                <a:gd name="T9" fmla="*/ 1451 h 3326"/>
                <a:gd name="T10" fmla="*/ 202 w 3324"/>
                <a:gd name="T11" fmla="*/ 1869 h 3326"/>
                <a:gd name="T12" fmla="*/ 321 w 3324"/>
                <a:gd name="T13" fmla="*/ 2274 h 3326"/>
                <a:gd name="T14" fmla="*/ 558 w 3324"/>
                <a:gd name="T15" fmla="*/ 2640 h 3326"/>
                <a:gd name="T16" fmla="*/ 582 w 3324"/>
                <a:gd name="T17" fmla="*/ 2734 h 3326"/>
                <a:gd name="T18" fmla="*/ 482 w 3324"/>
                <a:gd name="T19" fmla="*/ 2927 h 3326"/>
                <a:gd name="T20" fmla="*/ 290 w 3324"/>
                <a:gd name="T21" fmla="*/ 3133 h 3326"/>
                <a:gd name="T22" fmla="*/ 465 w 3324"/>
                <a:gd name="T23" fmla="*/ 3112 h 3326"/>
                <a:gd name="T24" fmla="*/ 735 w 3324"/>
                <a:gd name="T25" fmla="*/ 2995 h 3326"/>
                <a:gd name="T26" fmla="*/ 835 w 3324"/>
                <a:gd name="T27" fmla="*/ 2926 h 3326"/>
                <a:gd name="T28" fmla="*/ 995 w 3324"/>
                <a:gd name="T29" fmla="*/ 2978 h 3326"/>
                <a:gd name="T30" fmla="*/ 1415 w 3324"/>
                <a:gd name="T31" fmla="*/ 3116 h 3326"/>
                <a:gd name="T32" fmla="*/ 1848 w 3324"/>
                <a:gd name="T33" fmla="*/ 3124 h 3326"/>
                <a:gd name="T34" fmla="*/ 2265 w 3324"/>
                <a:gd name="T35" fmla="*/ 3007 h 3326"/>
                <a:gd name="T36" fmla="*/ 2636 w 3324"/>
                <a:gd name="T37" fmla="*/ 2767 h 3326"/>
                <a:gd name="T38" fmla="*/ 2919 w 3324"/>
                <a:gd name="T39" fmla="*/ 2428 h 3326"/>
                <a:gd name="T40" fmla="*/ 3085 w 3324"/>
                <a:gd name="T41" fmla="*/ 2037 h 3326"/>
                <a:gd name="T42" fmla="*/ 3132 w 3324"/>
                <a:gd name="T43" fmla="*/ 1621 h 3326"/>
                <a:gd name="T44" fmla="*/ 3061 w 3324"/>
                <a:gd name="T45" fmla="*/ 1209 h 3326"/>
                <a:gd name="T46" fmla="*/ 2872 w 3324"/>
                <a:gd name="T47" fmla="*/ 826 h 3326"/>
                <a:gd name="T48" fmla="*/ 2568 w 3324"/>
                <a:gd name="T49" fmla="*/ 504 h 3326"/>
                <a:gd name="T50" fmla="*/ 2195 w 3324"/>
                <a:gd name="T51" fmla="*/ 291 h 3326"/>
                <a:gd name="T52" fmla="*/ 1786 w 3324"/>
                <a:gd name="T53" fmla="*/ 196 h 3326"/>
                <a:gd name="T54" fmla="*/ 1850 w 3324"/>
                <a:gd name="T55" fmla="*/ 11 h 3326"/>
                <a:gd name="T56" fmla="*/ 2297 w 3324"/>
                <a:gd name="T57" fmla="*/ 126 h 3326"/>
                <a:gd name="T58" fmla="*/ 2696 w 3324"/>
                <a:gd name="T59" fmla="*/ 361 h 3326"/>
                <a:gd name="T60" fmla="*/ 3018 w 3324"/>
                <a:gd name="T61" fmla="*/ 703 h 3326"/>
                <a:gd name="T62" fmla="*/ 3231 w 3324"/>
                <a:gd name="T63" fmla="*/ 1113 h 3326"/>
                <a:gd name="T64" fmla="*/ 3322 w 3324"/>
                <a:gd name="T65" fmla="*/ 1569 h 3326"/>
                <a:gd name="T66" fmla="*/ 3282 w 3324"/>
                <a:gd name="T67" fmla="*/ 2035 h 3326"/>
                <a:gd name="T68" fmla="*/ 3119 w 3324"/>
                <a:gd name="T69" fmla="*/ 2467 h 3326"/>
                <a:gd name="T70" fmla="*/ 2837 w 3324"/>
                <a:gd name="T71" fmla="*/ 2839 h 3326"/>
                <a:gd name="T72" fmla="*/ 2458 w 3324"/>
                <a:gd name="T73" fmla="*/ 3123 h 3326"/>
                <a:gd name="T74" fmla="*/ 2026 w 3324"/>
                <a:gd name="T75" fmla="*/ 3285 h 3326"/>
                <a:gd name="T76" fmla="*/ 1570 w 3324"/>
                <a:gd name="T77" fmla="*/ 3324 h 3326"/>
                <a:gd name="T78" fmla="*/ 1129 w 3324"/>
                <a:gd name="T79" fmla="*/ 3239 h 3326"/>
                <a:gd name="T80" fmla="*/ 744 w 3324"/>
                <a:gd name="T81" fmla="*/ 3211 h 3326"/>
                <a:gd name="T82" fmla="*/ 440 w 3324"/>
                <a:gd name="T83" fmla="*/ 3311 h 3326"/>
                <a:gd name="T84" fmla="*/ 217 w 3324"/>
                <a:gd name="T85" fmla="*/ 3320 h 3326"/>
                <a:gd name="T86" fmla="*/ 83 w 3324"/>
                <a:gd name="T87" fmla="*/ 3278 h 3326"/>
                <a:gd name="T88" fmla="*/ 27 w 3324"/>
                <a:gd name="T89" fmla="*/ 3154 h 3326"/>
                <a:gd name="T90" fmla="*/ 90 w 3324"/>
                <a:gd name="T91" fmla="*/ 3034 h 3326"/>
                <a:gd name="T92" fmla="*/ 260 w 3324"/>
                <a:gd name="T93" fmla="*/ 2906 h 3326"/>
                <a:gd name="T94" fmla="*/ 380 w 3324"/>
                <a:gd name="T95" fmla="*/ 2724 h 3326"/>
                <a:gd name="T96" fmla="*/ 139 w 3324"/>
                <a:gd name="T97" fmla="*/ 2331 h 3326"/>
                <a:gd name="T98" fmla="*/ 16 w 3324"/>
                <a:gd name="T99" fmla="*/ 1899 h 3326"/>
                <a:gd name="T100" fmla="*/ 12 w 3324"/>
                <a:gd name="T101" fmla="*/ 1454 h 3326"/>
                <a:gd name="T102" fmla="*/ 127 w 3324"/>
                <a:gd name="T103" fmla="*/ 1022 h 3326"/>
                <a:gd name="T104" fmla="*/ 360 w 3324"/>
                <a:gd name="T105" fmla="*/ 629 h 3326"/>
                <a:gd name="T106" fmla="*/ 701 w 3324"/>
                <a:gd name="T107" fmla="*/ 306 h 3326"/>
                <a:gd name="T108" fmla="*/ 1111 w 3324"/>
                <a:gd name="T109" fmla="*/ 93 h 3326"/>
                <a:gd name="T110" fmla="*/ 1566 w 3324"/>
                <a:gd name="T111" fmla="*/ 3 h 3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4" h="3326">
                  <a:moveTo>
                    <a:pt x="1619" y="191"/>
                  </a:moveTo>
                  <a:lnTo>
                    <a:pt x="1535" y="196"/>
                  </a:lnTo>
                  <a:lnTo>
                    <a:pt x="1452" y="206"/>
                  </a:lnTo>
                  <a:lnTo>
                    <a:pt x="1369" y="220"/>
                  </a:lnTo>
                  <a:lnTo>
                    <a:pt x="1287" y="239"/>
                  </a:lnTo>
                  <a:lnTo>
                    <a:pt x="1206" y="262"/>
                  </a:lnTo>
                  <a:lnTo>
                    <a:pt x="1126" y="291"/>
                  </a:lnTo>
                  <a:lnTo>
                    <a:pt x="1047" y="324"/>
                  </a:lnTo>
                  <a:lnTo>
                    <a:pt x="970" y="361"/>
                  </a:lnTo>
                  <a:lnTo>
                    <a:pt x="895" y="404"/>
                  </a:lnTo>
                  <a:lnTo>
                    <a:pt x="823" y="451"/>
                  </a:lnTo>
                  <a:lnTo>
                    <a:pt x="753" y="504"/>
                  </a:lnTo>
                  <a:lnTo>
                    <a:pt x="684" y="561"/>
                  </a:lnTo>
                  <a:lnTo>
                    <a:pt x="619" y="622"/>
                  </a:lnTo>
                  <a:lnTo>
                    <a:pt x="558" y="686"/>
                  </a:lnTo>
                  <a:lnTo>
                    <a:pt x="502" y="754"/>
                  </a:lnTo>
                  <a:lnTo>
                    <a:pt x="449" y="825"/>
                  </a:lnTo>
                  <a:lnTo>
                    <a:pt x="403" y="897"/>
                  </a:lnTo>
                  <a:lnTo>
                    <a:pt x="360" y="972"/>
                  </a:lnTo>
                  <a:lnTo>
                    <a:pt x="323" y="1049"/>
                  </a:lnTo>
                  <a:lnTo>
                    <a:pt x="289" y="1127"/>
                  </a:lnTo>
                  <a:lnTo>
                    <a:pt x="261" y="1207"/>
                  </a:lnTo>
                  <a:lnTo>
                    <a:pt x="237" y="1287"/>
                  </a:lnTo>
                  <a:lnTo>
                    <a:pt x="218" y="1369"/>
                  </a:lnTo>
                  <a:lnTo>
                    <a:pt x="203" y="1451"/>
                  </a:lnTo>
                  <a:lnTo>
                    <a:pt x="194" y="1535"/>
                  </a:lnTo>
                  <a:lnTo>
                    <a:pt x="189" y="1618"/>
                  </a:lnTo>
                  <a:lnTo>
                    <a:pt x="189" y="1702"/>
                  </a:lnTo>
                  <a:lnTo>
                    <a:pt x="193" y="1786"/>
                  </a:lnTo>
                  <a:lnTo>
                    <a:pt x="202" y="1869"/>
                  </a:lnTo>
                  <a:lnTo>
                    <a:pt x="217" y="1952"/>
                  </a:lnTo>
                  <a:lnTo>
                    <a:pt x="236" y="2034"/>
                  </a:lnTo>
                  <a:lnTo>
                    <a:pt x="259" y="2115"/>
                  </a:lnTo>
                  <a:lnTo>
                    <a:pt x="287" y="2195"/>
                  </a:lnTo>
                  <a:lnTo>
                    <a:pt x="321" y="2274"/>
                  </a:lnTo>
                  <a:lnTo>
                    <a:pt x="358" y="2351"/>
                  </a:lnTo>
                  <a:lnTo>
                    <a:pt x="401" y="2427"/>
                  </a:lnTo>
                  <a:lnTo>
                    <a:pt x="448" y="2500"/>
                  </a:lnTo>
                  <a:lnTo>
                    <a:pt x="500" y="2571"/>
                  </a:lnTo>
                  <a:lnTo>
                    <a:pt x="558" y="2640"/>
                  </a:lnTo>
                  <a:lnTo>
                    <a:pt x="569" y="2656"/>
                  </a:lnTo>
                  <a:lnTo>
                    <a:pt x="577" y="2674"/>
                  </a:lnTo>
                  <a:lnTo>
                    <a:pt x="581" y="2692"/>
                  </a:lnTo>
                  <a:lnTo>
                    <a:pt x="583" y="2713"/>
                  </a:lnTo>
                  <a:lnTo>
                    <a:pt x="582" y="2734"/>
                  </a:lnTo>
                  <a:lnTo>
                    <a:pt x="576" y="2754"/>
                  </a:lnTo>
                  <a:lnTo>
                    <a:pt x="557" y="2796"/>
                  </a:lnTo>
                  <a:lnTo>
                    <a:pt x="534" y="2838"/>
                  </a:lnTo>
                  <a:lnTo>
                    <a:pt x="510" y="2883"/>
                  </a:lnTo>
                  <a:lnTo>
                    <a:pt x="482" y="2927"/>
                  </a:lnTo>
                  <a:lnTo>
                    <a:pt x="450" y="2972"/>
                  </a:lnTo>
                  <a:lnTo>
                    <a:pt x="416" y="3015"/>
                  </a:lnTo>
                  <a:lnTo>
                    <a:pt x="377" y="3057"/>
                  </a:lnTo>
                  <a:lnTo>
                    <a:pt x="336" y="3096"/>
                  </a:lnTo>
                  <a:lnTo>
                    <a:pt x="290" y="3133"/>
                  </a:lnTo>
                  <a:lnTo>
                    <a:pt x="290" y="3133"/>
                  </a:lnTo>
                  <a:lnTo>
                    <a:pt x="330" y="3132"/>
                  </a:lnTo>
                  <a:lnTo>
                    <a:pt x="372" y="3129"/>
                  </a:lnTo>
                  <a:lnTo>
                    <a:pt x="418" y="3122"/>
                  </a:lnTo>
                  <a:lnTo>
                    <a:pt x="465" y="3112"/>
                  </a:lnTo>
                  <a:lnTo>
                    <a:pt x="516" y="3099"/>
                  </a:lnTo>
                  <a:lnTo>
                    <a:pt x="569" y="3081"/>
                  </a:lnTo>
                  <a:lnTo>
                    <a:pt x="623" y="3058"/>
                  </a:lnTo>
                  <a:lnTo>
                    <a:pt x="679" y="3029"/>
                  </a:lnTo>
                  <a:lnTo>
                    <a:pt x="735" y="2995"/>
                  </a:lnTo>
                  <a:lnTo>
                    <a:pt x="792" y="2954"/>
                  </a:lnTo>
                  <a:lnTo>
                    <a:pt x="795" y="2951"/>
                  </a:lnTo>
                  <a:lnTo>
                    <a:pt x="799" y="2948"/>
                  </a:lnTo>
                  <a:lnTo>
                    <a:pt x="817" y="2935"/>
                  </a:lnTo>
                  <a:lnTo>
                    <a:pt x="835" y="2926"/>
                  </a:lnTo>
                  <a:lnTo>
                    <a:pt x="854" y="2921"/>
                  </a:lnTo>
                  <a:lnTo>
                    <a:pt x="875" y="2921"/>
                  </a:lnTo>
                  <a:lnTo>
                    <a:pt x="895" y="2925"/>
                  </a:lnTo>
                  <a:lnTo>
                    <a:pt x="915" y="2934"/>
                  </a:lnTo>
                  <a:lnTo>
                    <a:pt x="995" y="2978"/>
                  </a:lnTo>
                  <a:lnTo>
                    <a:pt x="1077" y="3016"/>
                  </a:lnTo>
                  <a:lnTo>
                    <a:pt x="1160" y="3049"/>
                  </a:lnTo>
                  <a:lnTo>
                    <a:pt x="1244" y="3076"/>
                  </a:lnTo>
                  <a:lnTo>
                    <a:pt x="1329" y="3099"/>
                  </a:lnTo>
                  <a:lnTo>
                    <a:pt x="1415" y="3116"/>
                  </a:lnTo>
                  <a:lnTo>
                    <a:pt x="1501" y="3128"/>
                  </a:lnTo>
                  <a:lnTo>
                    <a:pt x="1588" y="3135"/>
                  </a:lnTo>
                  <a:lnTo>
                    <a:pt x="1675" y="3137"/>
                  </a:lnTo>
                  <a:lnTo>
                    <a:pt x="1761" y="3133"/>
                  </a:lnTo>
                  <a:lnTo>
                    <a:pt x="1848" y="3124"/>
                  </a:lnTo>
                  <a:lnTo>
                    <a:pt x="1933" y="3111"/>
                  </a:lnTo>
                  <a:lnTo>
                    <a:pt x="2018" y="3092"/>
                  </a:lnTo>
                  <a:lnTo>
                    <a:pt x="2102" y="3069"/>
                  </a:lnTo>
                  <a:lnTo>
                    <a:pt x="2184" y="3040"/>
                  </a:lnTo>
                  <a:lnTo>
                    <a:pt x="2265" y="3007"/>
                  </a:lnTo>
                  <a:lnTo>
                    <a:pt x="2343" y="2969"/>
                  </a:lnTo>
                  <a:lnTo>
                    <a:pt x="2420" y="2925"/>
                  </a:lnTo>
                  <a:lnTo>
                    <a:pt x="2494" y="2878"/>
                  </a:lnTo>
                  <a:lnTo>
                    <a:pt x="2566" y="2825"/>
                  </a:lnTo>
                  <a:lnTo>
                    <a:pt x="2636" y="2767"/>
                  </a:lnTo>
                  <a:lnTo>
                    <a:pt x="2702" y="2704"/>
                  </a:lnTo>
                  <a:lnTo>
                    <a:pt x="2763" y="2640"/>
                  </a:lnTo>
                  <a:lnTo>
                    <a:pt x="2820" y="2571"/>
                  </a:lnTo>
                  <a:lnTo>
                    <a:pt x="2873" y="2501"/>
                  </a:lnTo>
                  <a:lnTo>
                    <a:pt x="2919" y="2428"/>
                  </a:lnTo>
                  <a:lnTo>
                    <a:pt x="2962" y="2353"/>
                  </a:lnTo>
                  <a:lnTo>
                    <a:pt x="3000" y="2276"/>
                  </a:lnTo>
                  <a:lnTo>
                    <a:pt x="3033" y="2197"/>
                  </a:lnTo>
                  <a:lnTo>
                    <a:pt x="3061" y="2118"/>
                  </a:lnTo>
                  <a:lnTo>
                    <a:pt x="3085" y="2037"/>
                  </a:lnTo>
                  <a:lnTo>
                    <a:pt x="3103" y="1954"/>
                  </a:lnTo>
                  <a:lnTo>
                    <a:pt x="3118" y="1872"/>
                  </a:lnTo>
                  <a:lnTo>
                    <a:pt x="3128" y="1788"/>
                  </a:lnTo>
                  <a:lnTo>
                    <a:pt x="3132" y="1705"/>
                  </a:lnTo>
                  <a:lnTo>
                    <a:pt x="3132" y="1621"/>
                  </a:lnTo>
                  <a:lnTo>
                    <a:pt x="3128" y="1537"/>
                  </a:lnTo>
                  <a:lnTo>
                    <a:pt x="3118" y="1454"/>
                  </a:lnTo>
                  <a:lnTo>
                    <a:pt x="3103" y="1371"/>
                  </a:lnTo>
                  <a:lnTo>
                    <a:pt x="3085" y="1290"/>
                  </a:lnTo>
                  <a:lnTo>
                    <a:pt x="3061" y="1209"/>
                  </a:lnTo>
                  <a:lnTo>
                    <a:pt x="3033" y="1129"/>
                  </a:lnTo>
                  <a:lnTo>
                    <a:pt x="2999" y="1051"/>
                  </a:lnTo>
                  <a:lnTo>
                    <a:pt x="2962" y="974"/>
                  </a:lnTo>
                  <a:lnTo>
                    <a:pt x="2919" y="899"/>
                  </a:lnTo>
                  <a:lnTo>
                    <a:pt x="2872" y="826"/>
                  </a:lnTo>
                  <a:lnTo>
                    <a:pt x="2820" y="755"/>
                  </a:lnTo>
                  <a:lnTo>
                    <a:pt x="2762" y="687"/>
                  </a:lnTo>
                  <a:lnTo>
                    <a:pt x="2702" y="622"/>
                  </a:lnTo>
                  <a:lnTo>
                    <a:pt x="2636" y="561"/>
                  </a:lnTo>
                  <a:lnTo>
                    <a:pt x="2568" y="504"/>
                  </a:lnTo>
                  <a:lnTo>
                    <a:pt x="2497" y="451"/>
                  </a:lnTo>
                  <a:lnTo>
                    <a:pt x="2425" y="404"/>
                  </a:lnTo>
                  <a:lnTo>
                    <a:pt x="2351" y="361"/>
                  </a:lnTo>
                  <a:lnTo>
                    <a:pt x="2274" y="324"/>
                  </a:lnTo>
                  <a:lnTo>
                    <a:pt x="2195" y="291"/>
                  </a:lnTo>
                  <a:lnTo>
                    <a:pt x="2115" y="262"/>
                  </a:lnTo>
                  <a:lnTo>
                    <a:pt x="2034" y="239"/>
                  </a:lnTo>
                  <a:lnTo>
                    <a:pt x="1952" y="220"/>
                  </a:lnTo>
                  <a:lnTo>
                    <a:pt x="1869" y="206"/>
                  </a:lnTo>
                  <a:lnTo>
                    <a:pt x="1786" y="196"/>
                  </a:lnTo>
                  <a:lnTo>
                    <a:pt x="1702" y="191"/>
                  </a:lnTo>
                  <a:lnTo>
                    <a:pt x="1619" y="191"/>
                  </a:lnTo>
                  <a:close/>
                  <a:moveTo>
                    <a:pt x="1660" y="0"/>
                  </a:moveTo>
                  <a:lnTo>
                    <a:pt x="1756" y="3"/>
                  </a:lnTo>
                  <a:lnTo>
                    <a:pt x="1850" y="11"/>
                  </a:lnTo>
                  <a:lnTo>
                    <a:pt x="1942" y="23"/>
                  </a:lnTo>
                  <a:lnTo>
                    <a:pt x="2033" y="42"/>
                  </a:lnTo>
                  <a:lnTo>
                    <a:pt x="2123" y="65"/>
                  </a:lnTo>
                  <a:lnTo>
                    <a:pt x="2211" y="93"/>
                  </a:lnTo>
                  <a:lnTo>
                    <a:pt x="2297" y="126"/>
                  </a:lnTo>
                  <a:lnTo>
                    <a:pt x="2382" y="164"/>
                  </a:lnTo>
                  <a:lnTo>
                    <a:pt x="2464" y="207"/>
                  </a:lnTo>
                  <a:lnTo>
                    <a:pt x="2544" y="253"/>
                  </a:lnTo>
                  <a:lnTo>
                    <a:pt x="2621" y="306"/>
                  </a:lnTo>
                  <a:lnTo>
                    <a:pt x="2696" y="361"/>
                  </a:lnTo>
                  <a:lnTo>
                    <a:pt x="2767" y="422"/>
                  </a:lnTo>
                  <a:lnTo>
                    <a:pt x="2836" y="488"/>
                  </a:lnTo>
                  <a:lnTo>
                    <a:pt x="2901" y="557"/>
                  </a:lnTo>
                  <a:lnTo>
                    <a:pt x="2963" y="629"/>
                  </a:lnTo>
                  <a:lnTo>
                    <a:pt x="3018" y="703"/>
                  </a:lnTo>
                  <a:lnTo>
                    <a:pt x="3070" y="780"/>
                  </a:lnTo>
                  <a:lnTo>
                    <a:pt x="3118" y="860"/>
                  </a:lnTo>
                  <a:lnTo>
                    <a:pt x="3160" y="942"/>
                  </a:lnTo>
                  <a:lnTo>
                    <a:pt x="3198" y="1026"/>
                  </a:lnTo>
                  <a:lnTo>
                    <a:pt x="3231" y="1113"/>
                  </a:lnTo>
                  <a:lnTo>
                    <a:pt x="3259" y="1201"/>
                  </a:lnTo>
                  <a:lnTo>
                    <a:pt x="3282" y="1291"/>
                  </a:lnTo>
                  <a:lnTo>
                    <a:pt x="3301" y="1382"/>
                  </a:lnTo>
                  <a:lnTo>
                    <a:pt x="3314" y="1475"/>
                  </a:lnTo>
                  <a:lnTo>
                    <a:pt x="3322" y="1569"/>
                  </a:lnTo>
                  <a:lnTo>
                    <a:pt x="3324" y="1663"/>
                  </a:lnTo>
                  <a:lnTo>
                    <a:pt x="3322" y="1758"/>
                  </a:lnTo>
                  <a:lnTo>
                    <a:pt x="3314" y="1852"/>
                  </a:lnTo>
                  <a:lnTo>
                    <a:pt x="3301" y="1944"/>
                  </a:lnTo>
                  <a:lnTo>
                    <a:pt x="3282" y="2035"/>
                  </a:lnTo>
                  <a:lnTo>
                    <a:pt x="3259" y="2126"/>
                  </a:lnTo>
                  <a:lnTo>
                    <a:pt x="3231" y="2214"/>
                  </a:lnTo>
                  <a:lnTo>
                    <a:pt x="3198" y="2300"/>
                  </a:lnTo>
                  <a:lnTo>
                    <a:pt x="3161" y="2385"/>
                  </a:lnTo>
                  <a:lnTo>
                    <a:pt x="3119" y="2467"/>
                  </a:lnTo>
                  <a:lnTo>
                    <a:pt x="3071" y="2547"/>
                  </a:lnTo>
                  <a:lnTo>
                    <a:pt x="3019" y="2623"/>
                  </a:lnTo>
                  <a:lnTo>
                    <a:pt x="2963" y="2698"/>
                  </a:lnTo>
                  <a:lnTo>
                    <a:pt x="2902" y="2770"/>
                  </a:lnTo>
                  <a:lnTo>
                    <a:pt x="2837" y="2839"/>
                  </a:lnTo>
                  <a:lnTo>
                    <a:pt x="2766" y="2905"/>
                  </a:lnTo>
                  <a:lnTo>
                    <a:pt x="2694" y="2967"/>
                  </a:lnTo>
                  <a:lnTo>
                    <a:pt x="2618" y="3023"/>
                  </a:lnTo>
                  <a:lnTo>
                    <a:pt x="2539" y="3076"/>
                  </a:lnTo>
                  <a:lnTo>
                    <a:pt x="2458" y="3123"/>
                  </a:lnTo>
                  <a:lnTo>
                    <a:pt x="2375" y="3165"/>
                  </a:lnTo>
                  <a:lnTo>
                    <a:pt x="2290" y="3202"/>
                  </a:lnTo>
                  <a:lnTo>
                    <a:pt x="2203" y="3236"/>
                  </a:lnTo>
                  <a:lnTo>
                    <a:pt x="2115" y="3263"/>
                  </a:lnTo>
                  <a:lnTo>
                    <a:pt x="2026" y="3285"/>
                  </a:lnTo>
                  <a:lnTo>
                    <a:pt x="1936" y="3304"/>
                  </a:lnTo>
                  <a:lnTo>
                    <a:pt x="1844" y="3316"/>
                  </a:lnTo>
                  <a:lnTo>
                    <a:pt x="1753" y="3324"/>
                  </a:lnTo>
                  <a:lnTo>
                    <a:pt x="1660" y="3326"/>
                  </a:lnTo>
                  <a:lnTo>
                    <a:pt x="1570" y="3324"/>
                  </a:lnTo>
                  <a:lnTo>
                    <a:pt x="1481" y="3317"/>
                  </a:lnTo>
                  <a:lnTo>
                    <a:pt x="1392" y="3305"/>
                  </a:lnTo>
                  <a:lnTo>
                    <a:pt x="1304" y="3287"/>
                  </a:lnTo>
                  <a:lnTo>
                    <a:pt x="1216" y="3266"/>
                  </a:lnTo>
                  <a:lnTo>
                    <a:pt x="1129" y="3239"/>
                  </a:lnTo>
                  <a:lnTo>
                    <a:pt x="1043" y="3207"/>
                  </a:lnTo>
                  <a:lnTo>
                    <a:pt x="959" y="3170"/>
                  </a:lnTo>
                  <a:lnTo>
                    <a:pt x="875" y="3129"/>
                  </a:lnTo>
                  <a:lnTo>
                    <a:pt x="809" y="3173"/>
                  </a:lnTo>
                  <a:lnTo>
                    <a:pt x="744" y="3211"/>
                  </a:lnTo>
                  <a:lnTo>
                    <a:pt x="680" y="3241"/>
                  </a:lnTo>
                  <a:lnTo>
                    <a:pt x="616" y="3266"/>
                  </a:lnTo>
                  <a:lnTo>
                    <a:pt x="556" y="3285"/>
                  </a:lnTo>
                  <a:lnTo>
                    <a:pt x="497" y="3301"/>
                  </a:lnTo>
                  <a:lnTo>
                    <a:pt x="440" y="3311"/>
                  </a:lnTo>
                  <a:lnTo>
                    <a:pt x="387" y="3318"/>
                  </a:lnTo>
                  <a:lnTo>
                    <a:pt x="337" y="3322"/>
                  </a:lnTo>
                  <a:lnTo>
                    <a:pt x="290" y="3323"/>
                  </a:lnTo>
                  <a:lnTo>
                    <a:pt x="252" y="3322"/>
                  </a:lnTo>
                  <a:lnTo>
                    <a:pt x="217" y="3320"/>
                  </a:lnTo>
                  <a:lnTo>
                    <a:pt x="185" y="3317"/>
                  </a:lnTo>
                  <a:lnTo>
                    <a:pt x="159" y="3313"/>
                  </a:lnTo>
                  <a:lnTo>
                    <a:pt x="132" y="3306"/>
                  </a:lnTo>
                  <a:lnTo>
                    <a:pt x="106" y="3295"/>
                  </a:lnTo>
                  <a:lnTo>
                    <a:pt x="83" y="3278"/>
                  </a:lnTo>
                  <a:lnTo>
                    <a:pt x="64" y="3258"/>
                  </a:lnTo>
                  <a:lnTo>
                    <a:pt x="48" y="3236"/>
                  </a:lnTo>
                  <a:lnTo>
                    <a:pt x="36" y="3211"/>
                  </a:lnTo>
                  <a:lnTo>
                    <a:pt x="29" y="3182"/>
                  </a:lnTo>
                  <a:lnTo>
                    <a:pt x="27" y="3154"/>
                  </a:lnTo>
                  <a:lnTo>
                    <a:pt x="30" y="3125"/>
                  </a:lnTo>
                  <a:lnTo>
                    <a:pt x="39" y="3099"/>
                  </a:lnTo>
                  <a:lnTo>
                    <a:pt x="52" y="3075"/>
                  </a:lnTo>
                  <a:lnTo>
                    <a:pt x="69" y="3053"/>
                  </a:lnTo>
                  <a:lnTo>
                    <a:pt x="90" y="3034"/>
                  </a:lnTo>
                  <a:lnTo>
                    <a:pt x="114" y="3019"/>
                  </a:lnTo>
                  <a:lnTo>
                    <a:pt x="155" y="2996"/>
                  </a:lnTo>
                  <a:lnTo>
                    <a:pt x="193" y="2969"/>
                  </a:lnTo>
                  <a:lnTo>
                    <a:pt x="228" y="2938"/>
                  </a:lnTo>
                  <a:lnTo>
                    <a:pt x="260" y="2906"/>
                  </a:lnTo>
                  <a:lnTo>
                    <a:pt x="289" y="2870"/>
                  </a:lnTo>
                  <a:lnTo>
                    <a:pt x="317" y="2834"/>
                  </a:lnTo>
                  <a:lnTo>
                    <a:pt x="340" y="2797"/>
                  </a:lnTo>
                  <a:lnTo>
                    <a:pt x="362" y="2760"/>
                  </a:lnTo>
                  <a:lnTo>
                    <a:pt x="380" y="2724"/>
                  </a:lnTo>
                  <a:lnTo>
                    <a:pt x="323" y="2650"/>
                  </a:lnTo>
                  <a:lnTo>
                    <a:pt x="269" y="2573"/>
                  </a:lnTo>
                  <a:lnTo>
                    <a:pt x="221" y="2494"/>
                  </a:lnTo>
                  <a:lnTo>
                    <a:pt x="177" y="2413"/>
                  </a:lnTo>
                  <a:lnTo>
                    <a:pt x="139" y="2331"/>
                  </a:lnTo>
                  <a:lnTo>
                    <a:pt x="104" y="2247"/>
                  </a:lnTo>
                  <a:lnTo>
                    <a:pt x="75" y="2161"/>
                  </a:lnTo>
                  <a:lnTo>
                    <a:pt x="51" y="2075"/>
                  </a:lnTo>
                  <a:lnTo>
                    <a:pt x="30" y="1987"/>
                  </a:lnTo>
                  <a:lnTo>
                    <a:pt x="16" y="1899"/>
                  </a:lnTo>
                  <a:lnTo>
                    <a:pt x="6" y="1811"/>
                  </a:lnTo>
                  <a:lnTo>
                    <a:pt x="0" y="1722"/>
                  </a:lnTo>
                  <a:lnTo>
                    <a:pt x="0" y="1632"/>
                  </a:lnTo>
                  <a:lnTo>
                    <a:pt x="4" y="1543"/>
                  </a:lnTo>
                  <a:lnTo>
                    <a:pt x="12" y="1454"/>
                  </a:lnTo>
                  <a:lnTo>
                    <a:pt x="26" y="1365"/>
                  </a:lnTo>
                  <a:lnTo>
                    <a:pt x="45" y="1278"/>
                  </a:lnTo>
                  <a:lnTo>
                    <a:pt x="68" y="1191"/>
                  </a:lnTo>
                  <a:lnTo>
                    <a:pt x="95" y="1106"/>
                  </a:lnTo>
                  <a:lnTo>
                    <a:pt x="127" y="1022"/>
                  </a:lnTo>
                  <a:lnTo>
                    <a:pt x="165" y="939"/>
                  </a:lnTo>
                  <a:lnTo>
                    <a:pt x="206" y="858"/>
                  </a:lnTo>
                  <a:lnTo>
                    <a:pt x="253" y="779"/>
                  </a:lnTo>
                  <a:lnTo>
                    <a:pt x="304" y="702"/>
                  </a:lnTo>
                  <a:lnTo>
                    <a:pt x="360" y="629"/>
                  </a:lnTo>
                  <a:lnTo>
                    <a:pt x="420" y="557"/>
                  </a:lnTo>
                  <a:lnTo>
                    <a:pt x="486" y="488"/>
                  </a:lnTo>
                  <a:lnTo>
                    <a:pt x="554" y="422"/>
                  </a:lnTo>
                  <a:lnTo>
                    <a:pt x="626" y="361"/>
                  </a:lnTo>
                  <a:lnTo>
                    <a:pt x="701" y="306"/>
                  </a:lnTo>
                  <a:lnTo>
                    <a:pt x="778" y="253"/>
                  </a:lnTo>
                  <a:lnTo>
                    <a:pt x="858" y="207"/>
                  </a:lnTo>
                  <a:lnTo>
                    <a:pt x="940" y="164"/>
                  </a:lnTo>
                  <a:lnTo>
                    <a:pt x="1024" y="126"/>
                  </a:lnTo>
                  <a:lnTo>
                    <a:pt x="1111" y="93"/>
                  </a:lnTo>
                  <a:lnTo>
                    <a:pt x="1199" y="65"/>
                  </a:lnTo>
                  <a:lnTo>
                    <a:pt x="1288" y="42"/>
                  </a:lnTo>
                  <a:lnTo>
                    <a:pt x="1380" y="23"/>
                  </a:lnTo>
                  <a:lnTo>
                    <a:pt x="1472" y="11"/>
                  </a:lnTo>
                  <a:lnTo>
                    <a:pt x="1566" y="3"/>
                  </a:lnTo>
                  <a:lnTo>
                    <a:pt x="16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55"/>
            <p:cNvSpPr>
              <a:spLocks/>
            </p:cNvSpPr>
            <p:nvPr/>
          </p:nvSpPr>
          <p:spPr bwMode="auto">
            <a:xfrm>
              <a:off x="6546850" y="4491038"/>
              <a:ext cx="38100" cy="38100"/>
            </a:xfrm>
            <a:custGeom>
              <a:avLst/>
              <a:gdLst>
                <a:gd name="T0" fmla="*/ 116 w 234"/>
                <a:gd name="T1" fmla="*/ 0 h 233"/>
                <a:gd name="T2" fmla="*/ 144 w 234"/>
                <a:gd name="T3" fmla="*/ 3 h 233"/>
                <a:gd name="T4" fmla="*/ 168 w 234"/>
                <a:gd name="T5" fmla="*/ 12 h 233"/>
                <a:gd name="T6" fmla="*/ 190 w 234"/>
                <a:gd name="T7" fmla="*/ 25 h 233"/>
                <a:gd name="T8" fmla="*/ 208 w 234"/>
                <a:gd name="T9" fmla="*/ 43 h 233"/>
                <a:gd name="T10" fmla="*/ 222 w 234"/>
                <a:gd name="T11" fmla="*/ 65 h 233"/>
                <a:gd name="T12" fmla="*/ 231 w 234"/>
                <a:gd name="T13" fmla="*/ 90 h 233"/>
                <a:gd name="T14" fmla="*/ 234 w 234"/>
                <a:gd name="T15" fmla="*/ 116 h 233"/>
                <a:gd name="T16" fmla="*/ 231 w 234"/>
                <a:gd name="T17" fmla="*/ 143 h 233"/>
                <a:gd name="T18" fmla="*/ 222 w 234"/>
                <a:gd name="T19" fmla="*/ 168 h 233"/>
                <a:gd name="T20" fmla="*/ 208 w 234"/>
                <a:gd name="T21" fmla="*/ 189 h 233"/>
                <a:gd name="T22" fmla="*/ 190 w 234"/>
                <a:gd name="T23" fmla="*/ 207 h 233"/>
                <a:gd name="T24" fmla="*/ 168 w 234"/>
                <a:gd name="T25" fmla="*/ 221 h 233"/>
                <a:gd name="T26" fmla="*/ 144 w 234"/>
                <a:gd name="T27" fmla="*/ 230 h 233"/>
                <a:gd name="T28" fmla="*/ 116 w 234"/>
                <a:gd name="T29" fmla="*/ 233 h 233"/>
                <a:gd name="T30" fmla="*/ 90 w 234"/>
                <a:gd name="T31" fmla="*/ 230 h 233"/>
                <a:gd name="T32" fmla="*/ 66 w 234"/>
                <a:gd name="T33" fmla="*/ 221 h 233"/>
                <a:gd name="T34" fmla="*/ 44 w 234"/>
                <a:gd name="T35" fmla="*/ 207 h 233"/>
                <a:gd name="T36" fmla="*/ 25 w 234"/>
                <a:gd name="T37" fmla="*/ 189 h 233"/>
                <a:gd name="T38" fmla="*/ 12 w 234"/>
                <a:gd name="T39" fmla="*/ 168 h 233"/>
                <a:gd name="T40" fmla="*/ 3 w 234"/>
                <a:gd name="T41" fmla="*/ 143 h 233"/>
                <a:gd name="T42" fmla="*/ 0 w 234"/>
                <a:gd name="T43" fmla="*/ 116 h 233"/>
                <a:gd name="T44" fmla="*/ 3 w 234"/>
                <a:gd name="T45" fmla="*/ 90 h 233"/>
                <a:gd name="T46" fmla="*/ 12 w 234"/>
                <a:gd name="T47" fmla="*/ 65 h 233"/>
                <a:gd name="T48" fmla="*/ 25 w 234"/>
                <a:gd name="T49" fmla="*/ 43 h 233"/>
                <a:gd name="T50" fmla="*/ 44 w 234"/>
                <a:gd name="T51" fmla="*/ 25 h 233"/>
                <a:gd name="T52" fmla="*/ 66 w 234"/>
                <a:gd name="T53" fmla="*/ 12 h 233"/>
                <a:gd name="T54" fmla="*/ 90 w 234"/>
                <a:gd name="T55" fmla="*/ 3 h 233"/>
                <a:gd name="T56" fmla="*/ 116 w 234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33">
                  <a:moveTo>
                    <a:pt x="116" y="0"/>
                  </a:moveTo>
                  <a:lnTo>
                    <a:pt x="144" y="3"/>
                  </a:lnTo>
                  <a:lnTo>
                    <a:pt x="168" y="12"/>
                  </a:lnTo>
                  <a:lnTo>
                    <a:pt x="190" y="25"/>
                  </a:lnTo>
                  <a:lnTo>
                    <a:pt x="208" y="43"/>
                  </a:lnTo>
                  <a:lnTo>
                    <a:pt x="222" y="65"/>
                  </a:lnTo>
                  <a:lnTo>
                    <a:pt x="231" y="90"/>
                  </a:lnTo>
                  <a:lnTo>
                    <a:pt x="234" y="116"/>
                  </a:lnTo>
                  <a:lnTo>
                    <a:pt x="231" y="143"/>
                  </a:lnTo>
                  <a:lnTo>
                    <a:pt x="222" y="168"/>
                  </a:lnTo>
                  <a:lnTo>
                    <a:pt x="208" y="189"/>
                  </a:lnTo>
                  <a:lnTo>
                    <a:pt x="190" y="207"/>
                  </a:lnTo>
                  <a:lnTo>
                    <a:pt x="168" y="221"/>
                  </a:lnTo>
                  <a:lnTo>
                    <a:pt x="144" y="230"/>
                  </a:lnTo>
                  <a:lnTo>
                    <a:pt x="116" y="233"/>
                  </a:lnTo>
                  <a:lnTo>
                    <a:pt x="90" y="230"/>
                  </a:lnTo>
                  <a:lnTo>
                    <a:pt x="66" y="221"/>
                  </a:lnTo>
                  <a:lnTo>
                    <a:pt x="44" y="207"/>
                  </a:lnTo>
                  <a:lnTo>
                    <a:pt x="25" y="189"/>
                  </a:lnTo>
                  <a:lnTo>
                    <a:pt x="12" y="168"/>
                  </a:lnTo>
                  <a:lnTo>
                    <a:pt x="3" y="143"/>
                  </a:lnTo>
                  <a:lnTo>
                    <a:pt x="0" y="116"/>
                  </a:lnTo>
                  <a:lnTo>
                    <a:pt x="3" y="90"/>
                  </a:lnTo>
                  <a:lnTo>
                    <a:pt x="12" y="65"/>
                  </a:lnTo>
                  <a:lnTo>
                    <a:pt x="25" y="43"/>
                  </a:lnTo>
                  <a:lnTo>
                    <a:pt x="44" y="25"/>
                  </a:lnTo>
                  <a:lnTo>
                    <a:pt x="66" y="12"/>
                  </a:lnTo>
                  <a:lnTo>
                    <a:pt x="90" y="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56"/>
            <p:cNvSpPr>
              <a:spLocks/>
            </p:cNvSpPr>
            <p:nvPr/>
          </p:nvSpPr>
          <p:spPr bwMode="auto">
            <a:xfrm>
              <a:off x="6643688" y="4491038"/>
              <a:ext cx="36513" cy="38100"/>
            </a:xfrm>
            <a:custGeom>
              <a:avLst/>
              <a:gdLst>
                <a:gd name="T0" fmla="*/ 116 w 233"/>
                <a:gd name="T1" fmla="*/ 0 h 233"/>
                <a:gd name="T2" fmla="*/ 144 w 233"/>
                <a:gd name="T3" fmla="*/ 3 h 233"/>
                <a:gd name="T4" fmla="*/ 168 w 233"/>
                <a:gd name="T5" fmla="*/ 12 h 233"/>
                <a:gd name="T6" fmla="*/ 189 w 233"/>
                <a:gd name="T7" fmla="*/ 25 h 233"/>
                <a:gd name="T8" fmla="*/ 208 w 233"/>
                <a:gd name="T9" fmla="*/ 43 h 233"/>
                <a:gd name="T10" fmla="*/ 222 w 233"/>
                <a:gd name="T11" fmla="*/ 65 h 233"/>
                <a:gd name="T12" fmla="*/ 230 w 233"/>
                <a:gd name="T13" fmla="*/ 90 h 233"/>
                <a:gd name="T14" fmla="*/ 233 w 233"/>
                <a:gd name="T15" fmla="*/ 116 h 233"/>
                <a:gd name="T16" fmla="*/ 230 w 233"/>
                <a:gd name="T17" fmla="*/ 143 h 233"/>
                <a:gd name="T18" fmla="*/ 222 w 233"/>
                <a:gd name="T19" fmla="*/ 168 h 233"/>
                <a:gd name="T20" fmla="*/ 208 w 233"/>
                <a:gd name="T21" fmla="*/ 189 h 233"/>
                <a:gd name="T22" fmla="*/ 189 w 233"/>
                <a:gd name="T23" fmla="*/ 207 h 233"/>
                <a:gd name="T24" fmla="*/ 168 w 233"/>
                <a:gd name="T25" fmla="*/ 221 h 233"/>
                <a:gd name="T26" fmla="*/ 144 w 233"/>
                <a:gd name="T27" fmla="*/ 230 h 233"/>
                <a:gd name="T28" fmla="*/ 116 w 233"/>
                <a:gd name="T29" fmla="*/ 233 h 233"/>
                <a:gd name="T30" fmla="*/ 90 w 233"/>
                <a:gd name="T31" fmla="*/ 230 h 233"/>
                <a:gd name="T32" fmla="*/ 65 w 233"/>
                <a:gd name="T33" fmla="*/ 221 h 233"/>
                <a:gd name="T34" fmla="*/ 44 w 233"/>
                <a:gd name="T35" fmla="*/ 207 h 233"/>
                <a:gd name="T36" fmla="*/ 25 w 233"/>
                <a:gd name="T37" fmla="*/ 189 h 233"/>
                <a:gd name="T38" fmla="*/ 12 w 233"/>
                <a:gd name="T39" fmla="*/ 168 h 233"/>
                <a:gd name="T40" fmla="*/ 3 w 233"/>
                <a:gd name="T41" fmla="*/ 143 h 233"/>
                <a:gd name="T42" fmla="*/ 0 w 233"/>
                <a:gd name="T43" fmla="*/ 116 h 233"/>
                <a:gd name="T44" fmla="*/ 3 w 233"/>
                <a:gd name="T45" fmla="*/ 90 h 233"/>
                <a:gd name="T46" fmla="*/ 12 w 233"/>
                <a:gd name="T47" fmla="*/ 65 h 233"/>
                <a:gd name="T48" fmla="*/ 25 w 233"/>
                <a:gd name="T49" fmla="*/ 43 h 233"/>
                <a:gd name="T50" fmla="*/ 44 w 233"/>
                <a:gd name="T51" fmla="*/ 25 h 233"/>
                <a:gd name="T52" fmla="*/ 65 w 233"/>
                <a:gd name="T53" fmla="*/ 12 h 233"/>
                <a:gd name="T54" fmla="*/ 90 w 233"/>
                <a:gd name="T55" fmla="*/ 3 h 233"/>
                <a:gd name="T56" fmla="*/ 116 w 233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3" h="233">
                  <a:moveTo>
                    <a:pt x="116" y="0"/>
                  </a:moveTo>
                  <a:lnTo>
                    <a:pt x="144" y="3"/>
                  </a:lnTo>
                  <a:lnTo>
                    <a:pt x="168" y="12"/>
                  </a:lnTo>
                  <a:lnTo>
                    <a:pt x="189" y="25"/>
                  </a:lnTo>
                  <a:lnTo>
                    <a:pt x="208" y="43"/>
                  </a:lnTo>
                  <a:lnTo>
                    <a:pt x="222" y="65"/>
                  </a:lnTo>
                  <a:lnTo>
                    <a:pt x="230" y="90"/>
                  </a:lnTo>
                  <a:lnTo>
                    <a:pt x="233" y="116"/>
                  </a:lnTo>
                  <a:lnTo>
                    <a:pt x="230" y="143"/>
                  </a:lnTo>
                  <a:lnTo>
                    <a:pt x="222" y="168"/>
                  </a:lnTo>
                  <a:lnTo>
                    <a:pt x="208" y="189"/>
                  </a:lnTo>
                  <a:lnTo>
                    <a:pt x="189" y="207"/>
                  </a:lnTo>
                  <a:lnTo>
                    <a:pt x="168" y="221"/>
                  </a:lnTo>
                  <a:lnTo>
                    <a:pt x="144" y="230"/>
                  </a:lnTo>
                  <a:lnTo>
                    <a:pt x="116" y="233"/>
                  </a:lnTo>
                  <a:lnTo>
                    <a:pt x="90" y="230"/>
                  </a:lnTo>
                  <a:lnTo>
                    <a:pt x="65" y="221"/>
                  </a:lnTo>
                  <a:lnTo>
                    <a:pt x="44" y="207"/>
                  </a:lnTo>
                  <a:lnTo>
                    <a:pt x="25" y="189"/>
                  </a:lnTo>
                  <a:lnTo>
                    <a:pt x="12" y="168"/>
                  </a:lnTo>
                  <a:lnTo>
                    <a:pt x="3" y="143"/>
                  </a:lnTo>
                  <a:lnTo>
                    <a:pt x="0" y="116"/>
                  </a:lnTo>
                  <a:lnTo>
                    <a:pt x="3" y="90"/>
                  </a:lnTo>
                  <a:lnTo>
                    <a:pt x="12" y="65"/>
                  </a:lnTo>
                  <a:lnTo>
                    <a:pt x="25" y="43"/>
                  </a:lnTo>
                  <a:lnTo>
                    <a:pt x="44" y="25"/>
                  </a:lnTo>
                  <a:lnTo>
                    <a:pt x="65" y="12"/>
                  </a:lnTo>
                  <a:lnTo>
                    <a:pt x="90" y="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57"/>
            <p:cNvSpPr>
              <a:spLocks/>
            </p:cNvSpPr>
            <p:nvPr/>
          </p:nvSpPr>
          <p:spPr bwMode="auto">
            <a:xfrm>
              <a:off x="6451600" y="4491038"/>
              <a:ext cx="38100" cy="38100"/>
            </a:xfrm>
            <a:custGeom>
              <a:avLst/>
              <a:gdLst>
                <a:gd name="T0" fmla="*/ 117 w 234"/>
                <a:gd name="T1" fmla="*/ 0 h 233"/>
                <a:gd name="T2" fmla="*/ 144 w 234"/>
                <a:gd name="T3" fmla="*/ 3 h 233"/>
                <a:gd name="T4" fmla="*/ 168 w 234"/>
                <a:gd name="T5" fmla="*/ 12 h 233"/>
                <a:gd name="T6" fmla="*/ 190 w 234"/>
                <a:gd name="T7" fmla="*/ 25 h 233"/>
                <a:gd name="T8" fmla="*/ 208 w 234"/>
                <a:gd name="T9" fmla="*/ 43 h 233"/>
                <a:gd name="T10" fmla="*/ 222 w 234"/>
                <a:gd name="T11" fmla="*/ 65 h 233"/>
                <a:gd name="T12" fmla="*/ 231 w 234"/>
                <a:gd name="T13" fmla="*/ 90 h 233"/>
                <a:gd name="T14" fmla="*/ 234 w 234"/>
                <a:gd name="T15" fmla="*/ 116 h 233"/>
                <a:gd name="T16" fmla="*/ 231 w 234"/>
                <a:gd name="T17" fmla="*/ 143 h 233"/>
                <a:gd name="T18" fmla="*/ 222 w 234"/>
                <a:gd name="T19" fmla="*/ 168 h 233"/>
                <a:gd name="T20" fmla="*/ 208 w 234"/>
                <a:gd name="T21" fmla="*/ 189 h 233"/>
                <a:gd name="T22" fmla="*/ 190 w 234"/>
                <a:gd name="T23" fmla="*/ 207 h 233"/>
                <a:gd name="T24" fmla="*/ 168 w 234"/>
                <a:gd name="T25" fmla="*/ 221 h 233"/>
                <a:gd name="T26" fmla="*/ 144 w 234"/>
                <a:gd name="T27" fmla="*/ 230 h 233"/>
                <a:gd name="T28" fmla="*/ 117 w 234"/>
                <a:gd name="T29" fmla="*/ 233 h 233"/>
                <a:gd name="T30" fmla="*/ 90 w 234"/>
                <a:gd name="T31" fmla="*/ 230 h 233"/>
                <a:gd name="T32" fmla="*/ 66 w 234"/>
                <a:gd name="T33" fmla="*/ 221 h 233"/>
                <a:gd name="T34" fmla="*/ 45 w 234"/>
                <a:gd name="T35" fmla="*/ 207 h 233"/>
                <a:gd name="T36" fmla="*/ 26 w 234"/>
                <a:gd name="T37" fmla="*/ 189 h 233"/>
                <a:gd name="T38" fmla="*/ 12 w 234"/>
                <a:gd name="T39" fmla="*/ 168 h 233"/>
                <a:gd name="T40" fmla="*/ 3 w 234"/>
                <a:gd name="T41" fmla="*/ 143 h 233"/>
                <a:gd name="T42" fmla="*/ 0 w 234"/>
                <a:gd name="T43" fmla="*/ 116 h 233"/>
                <a:gd name="T44" fmla="*/ 3 w 234"/>
                <a:gd name="T45" fmla="*/ 90 h 233"/>
                <a:gd name="T46" fmla="*/ 12 w 234"/>
                <a:gd name="T47" fmla="*/ 65 h 233"/>
                <a:gd name="T48" fmla="*/ 26 w 234"/>
                <a:gd name="T49" fmla="*/ 43 h 233"/>
                <a:gd name="T50" fmla="*/ 45 w 234"/>
                <a:gd name="T51" fmla="*/ 25 h 233"/>
                <a:gd name="T52" fmla="*/ 66 w 234"/>
                <a:gd name="T53" fmla="*/ 12 h 233"/>
                <a:gd name="T54" fmla="*/ 90 w 234"/>
                <a:gd name="T55" fmla="*/ 3 h 233"/>
                <a:gd name="T56" fmla="*/ 117 w 234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33">
                  <a:moveTo>
                    <a:pt x="117" y="0"/>
                  </a:moveTo>
                  <a:lnTo>
                    <a:pt x="144" y="3"/>
                  </a:lnTo>
                  <a:lnTo>
                    <a:pt x="168" y="12"/>
                  </a:lnTo>
                  <a:lnTo>
                    <a:pt x="190" y="25"/>
                  </a:lnTo>
                  <a:lnTo>
                    <a:pt x="208" y="43"/>
                  </a:lnTo>
                  <a:lnTo>
                    <a:pt x="222" y="65"/>
                  </a:lnTo>
                  <a:lnTo>
                    <a:pt x="231" y="90"/>
                  </a:lnTo>
                  <a:lnTo>
                    <a:pt x="234" y="116"/>
                  </a:lnTo>
                  <a:lnTo>
                    <a:pt x="231" y="143"/>
                  </a:lnTo>
                  <a:lnTo>
                    <a:pt x="222" y="168"/>
                  </a:lnTo>
                  <a:lnTo>
                    <a:pt x="208" y="189"/>
                  </a:lnTo>
                  <a:lnTo>
                    <a:pt x="190" y="207"/>
                  </a:lnTo>
                  <a:lnTo>
                    <a:pt x="168" y="221"/>
                  </a:lnTo>
                  <a:lnTo>
                    <a:pt x="144" y="230"/>
                  </a:lnTo>
                  <a:lnTo>
                    <a:pt x="117" y="233"/>
                  </a:lnTo>
                  <a:lnTo>
                    <a:pt x="90" y="230"/>
                  </a:lnTo>
                  <a:lnTo>
                    <a:pt x="66" y="221"/>
                  </a:lnTo>
                  <a:lnTo>
                    <a:pt x="45" y="207"/>
                  </a:lnTo>
                  <a:lnTo>
                    <a:pt x="26" y="189"/>
                  </a:lnTo>
                  <a:lnTo>
                    <a:pt x="12" y="168"/>
                  </a:lnTo>
                  <a:lnTo>
                    <a:pt x="3" y="143"/>
                  </a:lnTo>
                  <a:lnTo>
                    <a:pt x="0" y="116"/>
                  </a:lnTo>
                  <a:lnTo>
                    <a:pt x="3" y="90"/>
                  </a:lnTo>
                  <a:lnTo>
                    <a:pt x="12" y="65"/>
                  </a:lnTo>
                  <a:lnTo>
                    <a:pt x="26" y="43"/>
                  </a:lnTo>
                  <a:lnTo>
                    <a:pt x="45" y="25"/>
                  </a:lnTo>
                  <a:lnTo>
                    <a:pt x="66" y="12"/>
                  </a:lnTo>
                  <a:lnTo>
                    <a:pt x="90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5" name="Group 824"/>
          <p:cNvGrpSpPr/>
          <p:nvPr/>
        </p:nvGrpSpPr>
        <p:grpSpPr>
          <a:xfrm>
            <a:off x="5406139" y="4237038"/>
            <a:ext cx="434976" cy="546100"/>
            <a:chOff x="5427663" y="4237038"/>
            <a:chExt cx="434976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3" name="Freeform 262"/>
            <p:cNvSpPr>
              <a:spLocks noEditPoints="1"/>
            </p:cNvSpPr>
            <p:nvPr/>
          </p:nvSpPr>
          <p:spPr bwMode="auto">
            <a:xfrm>
              <a:off x="5427663" y="4332288"/>
              <a:ext cx="338138" cy="450850"/>
            </a:xfrm>
            <a:custGeom>
              <a:avLst/>
              <a:gdLst>
                <a:gd name="T0" fmla="*/ 248 w 2130"/>
                <a:gd name="T1" fmla="*/ 194 h 2838"/>
                <a:gd name="T2" fmla="*/ 212 w 2130"/>
                <a:gd name="T3" fmla="*/ 215 h 2838"/>
                <a:gd name="T4" fmla="*/ 190 w 2130"/>
                <a:gd name="T5" fmla="*/ 250 h 2838"/>
                <a:gd name="T6" fmla="*/ 188 w 2130"/>
                <a:gd name="T7" fmla="*/ 2565 h 2838"/>
                <a:gd name="T8" fmla="*/ 199 w 2130"/>
                <a:gd name="T9" fmla="*/ 2606 h 2838"/>
                <a:gd name="T10" fmla="*/ 228 w 2130"/>
                <a:gd name="T11" fmla="*/ 2635 h 2838"/>
                <a:gd name="T12" fmla="*/ 269 w 2130"/>
                <a:gd name="T13" fmla="*/ 2646 h 2838"/>
                <a:gd name="T14" fmla="*/ 1881 w 2130"/>
                <a:gd name="T15" fmla="*/ 2643 h 2838"/>
                <a:gd name="T16" fmla="*/ 1917 w 2130"/>
                <a:gd name="T17" fmla="*/ 2622 h 2838"/>
                <a:gd name="T18" fmla="*/ 1938 w 2130"/>
                <a:gd name="T19" fmla="*/ 2587 h 2838"/>
                <a:gd name="T20" fmla="*/ 1941 w 2130"/>
                <a:gd name="T21" fmla="*/ 272 h 2838"/>
                <a:gd name="T22" fmla="*/ 1930 w 2130"/>
                <a:gd name="T23" fmla="*/ 231 h 2838"/>
                <a:gd name="T24" fmla="*/ 1901 w 2130"/>
                <a:gd name="T25" fmla="*/ 202 h 2838"/>
                <a:gd name="T26" fmla="*/ 1860 w 2130"/>
                <a:gd name="T27" fmla="*/ 191 h 2838"/>
                <a:gd name="T28" fmla="*/ 269 w 2130"/>
                <a:gd name="T29" fmla="*/ 0 h 2838"/>
                <a:gd name="T30" fmla="*/ 1899 w 2130"/>
                <a:gd name="T31" fmla="*/ 3 h 2838"/>
                <a:gd name="T32" fmla="*/ 1973 w 2130"/>
                <a:gd name="T33" fmla="*/ 25 h 2838"/>
                <a:gd name="T34" fmla="*/ 2037 w 2130"/>
                <a:gd name="T35" fmla="*/ 67 h 2838"/>
                <a:gd name="T36" fmla="*/ 2087 w 2130"/>
                <a:gd name="T37" fmla="*/ 125 h 2838"/>
                <a:gd name="T38" fmla="*/ 2119 w 2130"/>
                <a:gd name="T39" fmla="*/ 194 h 2838"/>
                <a:gd name="T40" fmla="*/ 2130 w 2130"/>
                <a:gd name="T41" fmla="*/ 272 h 2838"/>
                <a:gd name="T42" fmla="*/ 2127 w 2130"/>
                <a:gd name="T43" fmla="*/ 2606 h 2838"/>
                <a:gd name="T44" fmla="*/ 2105 w 2130"/>
                <a:gd name="T45" fmla="*/ 2680 h 2838"/>
                <a:gd name="T46" fmla="*/ 2064 w 2130"/>
                <a:gd name="T47" fmla="*/ 2744 h 2838"/>
                <a:gd name="T48" fmla="*/ 2008 w 2130"/>
                <a:gd name="T49" fmla="*/ 2794 h 2838"/>
                <a:gd name="T50" fmla="*/ 1938 w 2130"/>
                <a:gd name="T51" fmla="*/ 2826 h 2838"/>
                <a:gd name="T52" fmla="*/ 1860 w 2130"/>
                <a:gd name="T53" fmla="*/ 2838 h 2838"/>
                <a:gd name="T54" fmla="*/ 230 w 2130"/>
                <a:gd name="T55" fmla="*/ 2834 h 2838"/>
                <a:gd name="T56" fmla="*/ 156 w 2130"/>
                <a:gd name="T57" fmla="*/ 2811 h 2838"/>
                <a:gd name="T58" fmla="*/ 93 w 2130"/>
                <a:gd name="T59" fmla="*/ 2771 h 2838"/>
                <a:gd name="T60" fmla="*/ 43 w 2130"/>
                <a:gd name="T61" fmla="*/ 2713 h 2838"/>
                <a:gd name="T62" fmla="*/ 11 w 2130"/>
                <a:gd name="T63" fmla="*/ 2644 h 2838"/>
                <a:gd name="T64" fmla="*/ 0 w 2130"/>
                <a:gd name="T65" fmla="*/ 2566 h 2838"/>
                <a:gd name="T66" fmla="*/ 2 w 2130"/>
                <a:gd name="T67" fmla="*/ 232 h 2838"/>
                <a:gd name="T68" fmla="*/ 25 w 2130"/>
                <a:gd name="T69" fmla="*/ 158 h 2838"/>
                <a:gd name="T70" fmla="*/ 66 w 2130"/>
                <a:gd name="T71" fmla="*/ 94 h 2838"/>
                <a:gd name="T72" fmla="*/ 123 w 2130"/>
                <a:gd name="T73" fmla="*/ 44 h 2838"/>
                <a:gd name="T74" fmla="*/ 191 w 2130"/>
                <a:gd name="T75" fmla="*/ 12 h 2838"/>
                <a:gd name="T76" fmla="*/ 269 w 2130"/>
                <a:gd name="T77" fmla="*/ 0 h 2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30" h="2838">
                  <a:moveTo>
                    <a:pt x="269" y="191"/>
                  </a:moveTo>
                  <a:lnTo>
                    <a:pt x="248" y="194"/>
                  </a:lnTo>
                  <a:lnTo>
                    <a:pt x="228" y="202"/>
                  </a:lnTo>
                  <a:lnTo>
                    <a:pt x="212" y="215"/>
                  </a:lnTo>
                  <a:lnTo>
                    <a:pt x="199" y="231"/>
                  </a:lnTo>
                  <a:lnTo>
                    <a:pt x="190" y="250"/>
                  </a:lnTo>
                  <a:lnTo>
                    <a:pt x="188" y="272"/>
                  </a:lnTo>
                  <a:lnTo>
                    <a:pt x="188" y="2565"/>
                  </a:lnTo>
                  <a:lnTo>
                    <a:pt x="190" y="2587"/>
                  </a:lnTo>
                  <a:lnTo>
                    <a:pt x="199" y="2606"/>
                  </a:lnTo>
                  <a:lnTo>
                    <a:pt x="212" y="2622"/>
                  </a:lnTo>
                  <a:lnTo>
                    <a:pt x="228" y="2635"/>
                  </a:lnTo>
                  <a:lnTo>
                    <a:pt x="248" y="2643"/>
                  </a:lnTo>
                  <a:lnTo>
                    <a:pt x="269" y="2646"/>
                  </a:lnTo>
                  <a:lnTo>
                    <a:pt x="1860" y="2646"/>
                  </a:lnTo>
                  <a:lnTo>
                    <a:pt x="1881" y="2643"/>
                  </a:lnTo>
                  <a:lnTo>
                    <a:pt x="1901" y="2635"/>
                  </a:lnTo>
                  <a:lnTo>
                    <a:pt x="1917" y="2622"/>
                  </a:lnTo>
                  <a:lnTo>
                    <a:pt x="1930" y="2606"/>
                  </a:lnTo>
                  <a:lnTo>
                    <a:pt x="1938" y="2587"/>
                  </a:lnTo>
                  <a:lnTo>
                    <a:pt x="1941" y="2565"/>
                  </a:lnTo>
                  <a:lnTo>
                    <a:pt x="1941" y="272"/>
                  </a:lnTo>
                  <a:lnTo>
                    <a:pt x="1938" y="250"/>
                  </a:lnTo>
                  <a:lnTo>
                    <a:pt x="1930" y="231"/>
                  </a:lnTo>
                  <a:lnTo>
                    <a:pt x="1917" y="215"/>
                  </a:lnTo>
                  <a:lnTo>
                    <a:pt x="1901" y="202"/>
                  </a:lnTo>
                  <a:lnTo>
                    <a:pt x="1881" y="194"/>
                  </a:lnTo>
                  <a:lnTo>
                    <a:pt x="1860" y="191"/>
                  </a:lnTo>
                  <a:lnTo>
                    <a:pt x="269" y="191"/>
                  </a:lnTo>
                  <a:close/>
                  <a:moveTo>
                    <a:pt x="269" y="0"/>
                  </a:moveTo>
                  <a:lnTo>
                    <a:pt x="1860" y="0"/>
                  </a:lnTo>
                  <a:lnTo>
                    <a:pt x="1899" y="3"/>
                  </a:lnTo>
                  <a:lnTo>
                    <a:pt x="1938" y="12"/>
                  </a:lnTo>
                  <a:lnTo>
                    <a:pt x="1973" y="25"/>
                  </a:lnTo>
                  <a:lnTo>
                    <a:pt x="2007" y="44"/>
                  </a:lnTo>
                  <a:lnTo>
                    <a:pt x="2037" y="67"/>
                  </a:lnTo>
                  <a:lnTo>
                    <a:pt x="2064" y="94"/>
                  </a:lnTo>
                  <a:lnTo>
                    <a:pt x="2087" y="125"/>
                  </a:lnTo>
                  <a:lnTo>
                    <a:pt x="2105" y="158"/>
                  </a:lnTo>
                  <a:lnTo>
                    <a:pt x="2119" y="194"/>
                  </a:lnTo>
                  <a:lnTo>
                    <a:pt x="2127" y="232"/>
                  </a:lnTo>
                  <a:lnTo>
                    <a:pt x="2130" y="272"/>
                  </a:lnTo>
                  <a:lnTo>
                    <a:pt x="2130" y="2566"/>
                  </a:lnTo>
                  <a:lnTo>
                    <a:pt x="2127" y="2606"/>
                  </a:lnTo>
                  <a:lnTo>
                    <a:pt x="2119" y="2644"/>
                  </a:lnTo>
                  <a:lnTo>
                    <a:pt x="2105" y="2680"/>
                  </a:lnTo>
                  <a:lnTo>
                    <a:pt x="2087" y="2713"/>
                  </a:lnTo>
                  <a:lnTo>
                    <a:pt x="2064" y="2744"/>
                  </a:lnTo>
                  <a:lnTo>
                    <a:pt x="2038" y="2771"/>
                  </a:lnTo>
                  <a:lnTo>
                    <a:pt x="2008" y="2794"/>
                  </a:lnTo>
                  <a:lnTo>
                    <a:pt x="1974" y="2811"/>
                  </a:lnTo>
                  <a:lnTo>
                    <a:pt x="1938" y="2826"/>
                  </a:lnTo>
                  <a:lnTo>
                    <a:pt x="1901" y="2834"/>
                  </a:lnTo>
                  <a:lnTo>
                    <a:pt x="1860" y="2838"/>
                  </a:lnTo>
                  <a:lnTo>
                    <a:pt x="269" y="2838"/>
                  </a:lnTo>
                  <a:lnTo>
                    <a:pt x="230" y="2834"/>
                  </a:lnTo>
                  <a:lnTo>
                    <a:pt x="191" y="2826"/>
                  </a:lnTo>
                  <a:lnTo>
                    <a:pt x="156" y="2811"/>
                  </a:lnTo>
                  <a:lnTo>
                    <a:pt x="123" y="2794"/>
                  </a:lnTo>
                  <a:lnTo>
                    <a:pt x="93" y="2771"/>
                  </a:lnTo>
                  <a:lnTo>
                    <a:pt x="66" y="2744"/>
                  </a:lnTo>
                  <a:lnTo>
                    <a:pt x="43" y="2713"/>
                  </a:lnTo>
                  <a:lnTo>
                    <a:pt x="25" y="2680"/>
                  </a:lnTo>
                  <a:lnTo>
                    <a:pt x="11" y="2644"/>
                  </a:lnTo>
                  <a:lnTo>
                    <a:pt x="2" y="2606"/>
                  </a:lnTo>
                  <a:lnTo>
                    <a:pt x="0" y="2566"/>
                  </a:lnTo>
                  <a:lnTo>
                    <a:pt x="0" y="272"/>
                  </a:lnTo>
                  <a:lnTo>
                    <a:pt x="2" y="232"/>
                  </a:lnTo>
                  <a:lnTo>
                    <a:pt x="11" y="194"/>
                  </a:lnTo>
                  <a:lnTo>
                    <a:pt x="25" y="158"/>
                  </a:lnTo>
                  <a:lnTo>
                    <a:pt x="43" y="125"/>
                  </a:lnTo>
                  <a:lnTo>
                    <a:pt x="66" y="94"/>
                  </a:lnTo>
                  <a:lnTo>
                    <a:pt x="93" y="67"/>
                  </a:lnTo>
                  <a:lnTo>
                    <a:pt x="123" y="44"/>
                  </a:lnTo>
                  <a:lnTo>
                    <a:pt x="156" y="25"/>
                  </a:lnTo>
                  <a:lnTo>
                    <a:pt x="191" y="12"/>
                  </a:lnTo>
                  <a:lnTo>
                    <a:pt x="230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63"/>
            <p:cNvSpPr>
              <a:spLocks/>
            </p:cNvSpPr>
            <p:nvPr/>
          </p:nvSpPr>
          <p:spPr bwMode="auto">
            <a:xfrm>
              <a:off x="5524501" y="4237038"/>
              <a:ext cx="338138" cy="450850"/>
            </a:xfrm>
            <a:custGeom>
              <a:avLst/>
              <a:gdLst>
                <a:gd name="T0" fmla="*/ 1860 w 2131"/>
                <a:gd name="T1" fmla="*/ 0 h 2836"/>
                <a:gd name="T2" fmla="*/ 1939 w 2131"/>
                <a:gd name="T3" fmla="*/ 12 h 2836"/>
                <a:gd name="T4" fmla="*/ 2007 w 2131"/>
                <a:gd name="T5" fmla="*/ 44 h 2836"/>
                <a:gd name="T6" fmla="*/ 2064 w 2131"/>
                <a:gd name="T7" fmla="*/ 93 h 2836"/>
                <a:gd name="T8" fmla="*/ 2106 w 2131"/>
                <a:gd name="T9" fmla="*/ 157 h 2836"/>
                <a:gd name="T10" fmla="*/ 2128 w 2131"/>
                <a:gd name="T11" fmla="*/ 232 h 2836"/>
                <a:gd name="T12" fmla="*/ 2131 w 2131"/>
                <a:gd name="T13" fmla="*/ 2565 h 2836"/>
                <a:gd name="T14" fmla="*/ 2120 w 2131"/>
                <a:gd name="T15" fmla="*/ 2644 h 2836"/>
                <a:gd name="T16" fmla="*/ 2087 w 2131"/>
                <a:gd name="T17" fmla="*/ 2713 h 2836"/>
                <a:gd name="T18" fmla="*/ 2037 w 2131"/>
                <a:gd name="T19" fmla="*/ 2771 h 2836"/>
                <a:gd name="T20" fmla="*/ 1974 w 2131"/>
                <a:gd name="T21" fmla="*/ 2811 h 2836"/>
                <a:gd name="T22" fmla="*/ 1900 w 2131"/>
                <a:gd name="T23" fmla="*/ 2834 h 2836"/>
                <a:gd name="T24" fmla="*/ 1839 w 2131"/>
                <a:gd name="T25" fmla="*/ 2834 h 2836"/>
                <a:gd name="T26" fmla="*/ 1801 w 2131"/>
                <a:gd name="T27" fmla="*/ 2817 h 2836"/>
                <a:gd name="T28" fmla="*/ 1775 w 2131"/>
                <a:gd name="T29" fmla="*/ 2784 h 2836"/>
                <a:gd name="T30" fmla="*/ 1766 w 2131"/>
                <a:gd name="T31" fmla="*/ 2742 h 2836"/>
                <a:gd name="T32" fmla="*/ 1775 w 2131"/>
                <a:gd name="T33" fmla="*/ 2699 h 2836"/>
                <a:gd name="T34" fmla="*/ 1801 w 2131"/>
                <a:gd name="T35" fmla="*/ 2667 h 2836"/>
                <a:gd name="T36" fmla="*/ 1839 w 2131"/>
                <a:gd name="T37" fmla="*/ 2649 h 2836"/>
                <a:gd name="T38" fmla="*/ 1882 w 2131"/>
                <a:gd name="T39" fmla="*/ 2644 h 2836"/>
                <a:gd name="T40" fmla="*/ 1918 w 2131"/>
                <a:gd name="T41" fmla="*/ 2623 h 2836"/>
                <a:gd name="T42" fmla="*/ 1939 w 2131"/>
                <a:gd name="T43" fmla="*/ 2587 h 2836"/>
                <a:gd name="T44" fmla="*/ 1942 w 2131"/>
                <a:gd name="T45" fmla="*/ 272 h 2836"/>
                <a:gd name="T46" fmla="*/ 1930 w 2131"/>
                <a:gd name="T47" fmla="*/ 231 h 2836"/>
                <a:gd name="T48" fmla="*/ 1901 w 2131"/>
                <a:gd name="T49" fmla="*/ 202 h 2836"/>
                <a:gd name="T50" fmla="*/ 1860 w 2131"/>
                <a:gd name="T51" fmla="*/ 190 h 2836"/>
                <a:gd name="T52" fmla="*/ 248 w 2131"/>
                <a:gd name="T53" fmla="*/ 194 h 2836"/>
                <a:gd name="T54" fmla="*/ 213 w 2131"/>
                <a:gd name="T55" fmla="*/ 214 h 2836"/>
                <a:gd name="T56" fmla="*/ 192 w 2131"/>
                <a:gd name="T57" fmla="*/ 250 h 2836"/>
                <a:gd name="T58" fmla="*/ 187 w 2131"/>
                <a:gd name="T59" fmla="*/ 294 h 2836"/>
                <a:gd name="T60" fmla="*/ 168 w 2131"/>
                <a:gd name="T61" fmla="*/ 332 h 2836"/>
                <a:gd name="T62" fmla="*/ 136 w 2131"/>
                <a:gd name="T63" fmla="*/ 358 h 2836"/>
                <a:gd name="T64" fmla="*/ 94 w 2131"/>
                <a:gd name="T65" fmla="*/ 367 h 2836"/>
                <a:gd name="T66" fmla="*/ 53 w 2131"/>
                <a:gd name="T67" fmla="*/ 358 h 2836"/>
                <a:gd name="T68" fmla="*/ 20 w 2131"/>
                <a:gd name="T69" fmla="*/ 332 h 2836"/>
                <a:gd name="T70" fmla="*/ 2 w 2131"/>
                <a:gd name="T71" fmla="*/ 294 h 2836"/>
                <a:gd name="T72" fmla="*/ 3 w 2131"/>
                <a:gd name="T73" fmla="*/ 232 h 2836"/>
                <a:gd name="T74" fmla="*/ 24 w 2131"/>
                <a:gd name="T75" fmla="*/ 157 h 2836"/>
                <a:gd name="T76" fmla="*/ 66 w 2131"/>
                <a:gd name="T77" fmla="*/ 93 h 2836"/>
                <a:gd name="T78" fmla="*/ 123 w 2131"/>
                <a:gd name="T79" fmla="*/ 44 h 2836"/>
                <a:gd name="T80" fmla="*/ 192 w 2131"/>
                <a:gd name="T81" fmla="*/ 12 h 2836"/>
                <a:gd name="T82" fmla="*/ 270 w 2131"/>
                <a:gd name="T83" fmla="*/ 0 h 2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31" h="2836">
                  <a:moveTo>
                    <a:pt x="270" y="0"/>
                  </a:moveTo>
                  <a:lnTo>
                    <a:pt x="1860" y="0"/>
                  </a:lnTo>
                  <a:lnTo>
                    <a:pt x="1900" y="3"/>
                  </a:lnTo>
                  <a:lnTo>
                    <a:pt x="1939" y="12"/>
                  </a:lnTo>
                  <a:lnTo>
                    <a:pt x="1974" y="25"/>
                  </a:lnTo>
                  <a:lnTo>
                    <a:pt x="2007" y="44"/>
                  </a:lnTo>
                  <a:lnTo>
                    <a:pt x="2037" y="67"/>
                  </a:lnTo>
                  <a:lnTo>
                    <a:pt x="2064" y="93"/>
                  </a:lnTo>
                  <a:lnTo>
                    <a:pt x="2087" y="123"/>
                  </a:lnTo>
                  <a:lnTo>
                    <a:pt x="2106" y="157"/>
                  </a:lnTo>
                  <a:lnTo>
                    <a:pt x="2120" y="194"/>
                  </a:lnTo>
                  <a:lnTo>
                    <a:pt x="2128" y="232"/>
                  </a:lnTo>
                  <a:lnTo>
                    <a:pt x="2131" y="272"/>
                  </a:lnTo>
                  <a:lnTo>
                    <a:pt x="2131" y="2565"/>
                  </a:lnTo>
                  <a:lnTo>
                    <a:pt x="2128" y="2605"/>
                  </a:lnTo>
                  <a:lnTo>
                    <a:pt x="2120" y="2644"/>
                  </a:lnTo>
                  <a:lnTo>
                    <a:pt x="2106" y="2680"/>
                  </a:lnTo>
                  <a:lnTo>
                    <a:pt x="2087" y="2713"/>
                  </a:lnTo>
                  <a:lnTo>
                    <a:pt x="2064" y="2743"/>
                  </a:lnTo>
                  <a:lnTo>
                    <a:pt x="2037" y="2771"/>
                  </a:lnTo>
                  <a:lnTo>
                    <a:pt x="2007" y="2794"/>
                  </a:lnTo>
                  <a:lnTo>
                    <a:pt x="1974" y="2811"/>
                  </a:lnTo>
                  <a:lnTo>
                    <a:pt x="1939" y="2825"/>
                  </a:lnTo>
                  <a:lnTo>
                    <a:pt x="1900" y="2834"/>
                  </a:lnTo>
                  <a:lnTo>
                    <a:pt x="1860" y="2836"/>
                  </a:lnTo>
                  <a:lnTo>
                    <a:pt x="1839" y="2834"/>
                  </a:lnTo>
                  <a:lnTo>
                    <a:pt x="1819" y="2827"/>
                  </a:lnTo>
                  <a:lnTo>
                    <a:pt x="1801" y="2817"/>
                  </a:lnTo>
                  <a:lnTo>
                    <a:pt x="1787" y="2802"/>
                  </a:lnTo>
                  <a:lnTo>
                    <a:pt x="1775" y="2784"/>
                  </a:lnTo>
                  <a:lnTo>
                    <a:pt x="1768" y="2763"/>
                  </a:lnTo>
                  <a:lnTo>
                    <a:pt x="1766" y="2742"/>
                  </a:lnTo>
                  <a:lnTo>
                    <a:pt x="1768" y="2720"/>
                  </a:lnTo>
                  <a:lnTo>
                    <a:pt x="1775" y="2699"/>
                  </a:lnTo>
                  <a:lnTo>
                    <a:pt x="1787" y="2683"/>
                  </a:lnTo>
                  <a:lnTo>
                    <a:pt x="1801" y="2667"/>
                  </a:lnTo>
                  <a:lnTo>
                    <a:pt x="1819" y="2657"/>
                  </a:lnTo>
                  <a:lnTo>
                    <a:pt x="1839" y="2649"/>
                  </a:lnTo>
                  <a:lnTo>
                    <a:pt x="1860" y="2647"/>
                  </a:lnTo>
                  <a:lnTo>
                    <a:pt x="1882" y="2644"/>
                  </a:lnTo>
                  <a:lnTo>
                    <a:pt x="1901" y="2636"/>
                  </a:lnTo>
                  <a:lnTo>
                    <a:pt x="1918" y="2623"/>
                  </a:lnTo>
                  <a:lnTo>
                    <a:pt x="1930" y="2606"/>
                  </a:lnTo>
                  <a:lnTo>
                    <a:pt x="1939" y="2587"/>
                  </a:lnTo>
                  <a:lnTo>
                    <a:pt x="1942" y="2565"/>
                  </a:lnTo>
                  <a:lnTo>
                    <a:pt x="1942" y="272"/>
                  </a:lnTo>
                  <a:lnTo>
                    <a:pt x="1939" y="250"/>
                  </a:lnTo>
                  <a:lnTo>
                    <a:pt x="1930" y="231"/>
                  </a:lnTo>
                  <a:lnTo>
                    <a:pt x="1918" y="214"/>
                  </a:lnTo>
                  <a:lnTo>
                    <a:pt x="1901" y="202"/>
                  </a:lnTo>
                  <a:lnTo>
                    <a:pt x="1882" y="194"/>
                  </a:lnTo>
                  <a:lnTo>
                    <a:pt x="1860" y="190"/>
                  </a:lnTo>
                  <a:lnTo>
                    <a:pt x="270" y="190"/>
                  </a:lnTo>
                  <a:lnTo>
                    <a:pt x="248" y="194"/>
                  </a:lnTo>
                  <a:lnTo>
                    <a:pt x="229" y="202"/>
                  </a:lnTo>
                  <a:lnTo>
                    <a:pt x="213" y="214"/>
                  </a:lnTo>
                  <a:lnTo>
                    <a:pt x="200" y="231"/>
                  </a:lnTo>
                  <a:lnTo>
                    <a:pt x="192" y="250"/>
                  </a:lnTo>
                  <a:lnTo>
                    <a:pt x="189" y="272"/>
                  </a:lnTo>
                  <a:lnTo>
                    <a:pt x="187" y="294"/>
                  </a:lnTo>
                  <a:lnTo>
                    <a:pt x="179" y="314"/>
                  </a:lnTo>
                  <a:lnTo>
                    <a:pt x="168" y="332"/>
                  </a:lnTo>
                  <a:lnTo>
                    <a:pt x="153" y="346"/>
                  </a:lnTo>
                  <a:lnTo>
                    <a:pt x="136" y="358"/>
                  </a:lnTo>
                  <a:lnTo>
                    <a:pt x="116" y="365"/>
                  </a:lnTo>
                  <a:lnTo>
                    <a:pt x="94" y="367"/>
                  </a:lnTo>
                  <a:lnTo>
                    <a:pt x="72" y="365"/>
                  </a:lnTo>
                  <a:lnTo>
                    <a:pt x="53" y="358"/>
                  </a:lnTo>
                  <a:lnTo>
                    <a:pt x="35" y="346"/>
                  </a:lnTo>
                  <a:lnTo>
                    <a:pt x="20" y="332"/>
                  </a:lnTo>
                  <a:lnTo>
                    <a:pt x="9" y="314"/>
                  </a:lnTo>
                  <a:lnTo>
                    <a:pt x="2" y="294"/>
                  </a:lnTo>
                  <a:lnTo>
                    <a:pt x="0" y="272"/>
                  </a:lnTo>
                  <a:lnTo>
                    <a:pt x="3" y="232"/>
                  </a:lnTo>
                  <a:lnTo>
                    <a:pt x="11" y="194"/>
                  </a:lnTo>
                  <a:lnTo>
                    <a:pt x="24" y="157"/>
                  </a:lnTo>
                  <a:lnTo>
                    <a:pt x="43" y="123"/>
                  </a:lnTo>
                  <a:lnTo>
                    <a:pt x="66" y="93"/>
                  </a:lnTo>
                  <a:lnTo>
                    <a:pt x="93" y="67"/>
                  </a:lnTo>
                  <a:lnTo>
                    <a:pt x="123" y="44"/>
                  </a:lnTo>
                  <a:lnTo>
                    <a:pt x="157" y="25"/>
                  </a:lnTo>
                  <a:lnTo>
                    <a:pt x="192" y="12"/>
                  </a:lnTo>
                  <a:lnTo>
                    <a:pt x="230" y="3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9" name="Freeform 268"/>
          <p:cNvSpPr>
            <a:spLocks noEditPoints="1"/>
          </p:cNvSpPr>
          <p:nvPr/>
        </p:nvSpPr>
        <p:spPr bwMode="auto">
          <a:xfrm>
            <a:off x="4428577" y="4243388"/>
            <a:ext cx="519113" cy="533400"/>
          </a:xfrm>
          <a:custGeom>
            <a:avLst/>
            <a:gdLst>
              <a:gd name="T0" fmla="*/ 189 w 3270"/>
              <a:gd name="T1" fmla="*/ 320 h 3357"/>
              <a:gd name="T2" fmla="*/ 293 w 3270"/>
              <a:gd name="T3" fmla="*/ 1564 h 3357"/>
              <a:gd name="T4" fmla="*/ 824 w 3270"/>
              <a:gd name="T5" fmla="*/ 1460 h 3357"/>
              <a:gd name="T6" fmla="*/ 721 w 3270"/>
              <a:gd name="T7" fmla="*/ 218 h 3357"/>
              <a:gd name="T8" fmla="*/ 1858 w 3270"/>
              <a:gd name="T9" fmla="*/ 199 h 3357"/>
              <a:gd name="T10" fmla="*/ 1369 w 3270"/>
              <a:gd name="T11" fmla="*/ 221 h 3357"/>
              <a:gd name="T12" fmla="*/ 1094 w 3270"/>
              <a:gd name="T13" fmla="*/ 248 h 3357"/>
              <a:gd name="T14" fmla="*/ 1012 w 3270"/>
              <a:gd name="T15" fmla="*/ 1490 h 3357"/>
              <a:gd name="T16" fmla="*/ 1078 w 3270"/>
              <a:gd name="T17" fmla="*/ 1720 h 3357"/>
              <a:gd name="T18" fmla="*/ 1324 w 3270"/>
              <a:gd name="T19" fmla="*/ 2007 h 3357"/>
              <a:gd name="T20" fmla="*/ 1551 w 3270"/>
              <a:gd name="T21" fmla="*/ 2407 h 3357"/>
              <a:gd name="T22" fmla="*/ 1712 w 3270"/>
              <a:gd name="T23" fmla="*/ 2771 h 3357"/>
              <a:gd name="T24" fmla="*/ 1774 w 3270"/>
              <a:gd name="T25" fmla="*/ 2941 h 3357"/>
              <a:gd name="T26" fmla="*/ 1777 w 3270"/>
              <a:gd name="T27" fmla="*/ 3155 h 3357"/>
              <a:gd name="T28" fmla="*/ 1918 w 3270"/>
              <a:gd name="T29" fmla="*/ 3131 h 3357"/>
              <a:gd name="T30" fmla="*/ 2033 w 3270"/>
              <a:gd name="T31" fmla="*/ 2892 h 3357"/>
              <a:gd name="T32" fmla="*/ 1932 w 3270"/>
              <a:gd name="T33" fmla="*/ 2430 h 3357"/>
              <a:gd name="T34" fmla="*/ 1880 w 3270"/>
              <a:gd name="T35" fmla="*/ 2055 h 3357"/>
              <a:gd name="T36" fmla="*/ 2004 w 3270"/>
              <a:gd name="T37" fmla="*/ 1902 h 3357"/>
              <a:gd name="T38" fmla="*/ 2223 w 3270"/>
              <a:gd name="T39" fmla="*/ 1934 h 3357"/>
              <a:gd name="T40" fmla="*/ 2575 w 3270"/>
              <a:gd name="T41" fmla="*/ 1975 h 3357"/>
              <a:gd name="T42" fmla="*/ 2907 w 3270"/>
              <a:gd name="T43" fmla="*/ 1923 h 3357"/>
              <a:gd name="T44" fmla="*/ 3017 w 3270"/>
              <a:gd name="T45" fmla="*/ 1724 h 3357"/>
              <a:gd name="T46" fmla="*/ 2975 w 3270"/>
              <a:gd name="T47" fmla="*/ 1614 h 3357"/>
              <a:gd name="T48" fmla="*/ 3010 w 3270"/>
              <a:gd name="T49" fmla="*/ 1501 h 3357"/>
              <a:gd name="T50" fmla="*/ 3079 w 3270"/>
              <a:gd name="T51" fmla="*/ 1346 h 3357"/>
              <a:gd name="T52" fmla="*/ 2965 w 3270"/>
              <a:gd name="T53" fmla="*/ 1102 h 3357"/>
              <a:gd name="T54" fmla="*/ 3003 w 3270"/>
              <a:gd name="T55" fmla="*/ 981 h 3357"/>
              <a:gd name="T56" fmla="*/ 2966 w 3270"/>
              <a:gd name="T57" fmla="*/ 772 h 3357"/>
              <a:gd name="T58" fmla="*/ 2841 w 3270"/>
              <a:gd name="T59" fmla="*/ 595 h 3357"/>
              <a:gd name="T60" fmla="*/ 2848 w 3270"/>
              <a:gd name="T61" fmla="*/ 448 h 3357"/>
              <a:gd name="T62" fmla="*/ 2624 w 3270"/>
              <a:gd name="T63" fmla="*/ 245 h 3357"/>
              <a:gd name="T64" fmla="*/ 2234 w 3270"/>
              <a:gd name="T65" fmla="*/ 0 h 3357"/>
              <a:gd name="T66" fmla="*/ 2731 w 3270"/>
              <a:gd name="T67" fmla="*/ 83 h 3357"/>
              <a:gd name="T68" fmla="*/ 3014 w 3270"/>
              <a:gd name="T69" fmla="*/ 344 h 3357"/>
              <a:gd name="T70" fmla="*/ 3112 w 3270"/>
              <a:gd name="T71" fmla="*/ 647 h 3357"/>
              <a:gd name="T72" fmla="*/ 3200 w 3270"/>
              <a:gd name="T73" fmla="*/ 934 h 3357"/>
              <a:gd name="T74" fmla="*/ 3261 w 3270"/>
              <a:gd name="T75" fmla="*/ 1258 h 3357"/>
              <a:gd name="T76" fmla="*/ 3195 w 3270"/>
              <a:gd name="T77" fmla="*/ 1571 h 3357"/>
              <a:gd name="T78" fmla="*/ 3206 w 3270"/>
              <a:gd name="T79" fmla="*/ 1819 h 3357"/>
              <a:gd name="T80" fmla="*/ 3013 w 3270"/>
              <a:gd name="T81" fmla="*/ 2081 h 3357"/>
              <a:gd name="T82" fmla="*/ 2524 w 3270"/>
              <a:gd name="T83" fmla="*/ 2162 h 3357"/>
              <a:gd name="T84" fmla="*/ 2229 w 3270"/>
              <a:gd name="T85" fmla="*/ 2127 h 3357"/>
              <a:gd name="T86" fmla="*/ 2066 w 3270"/>
              <a:gd name="T87" fmla="*/ 2107 h 3357"/>
              <a:gd name="T88" fmla="*/ 2097 w 3270"/>
              <a:gd name="T89" fmla="*/ 2308 h 3357"/>
              <a:gd name="T90" fmla="*/ 2217 w 3270"/>
              <a:gd name="T91" fmla="*/ 2778 h 3357"/>
              <a:gd name="T92" fmla="*/ 2136 w 3270"/>
              <a:gd name="T93" fmla="*/ 3184 h 3357"/>
              <a:gd name="T94" fmla="*/ 1888 w 3270"/>
              <a:gd name="T95" fmla="*/ 3344 h 3357"/>
              <a:gd name="T96" fmla="*/ 1689 w 3270"/>
              <a:gd name="T97" fmla="*/ 3334 h 3357"/>
              <a:gd name="T98" fmla="*/ 1579 w 3270"/>
              <a:gd name="T99" fmla="*/ 3106 h 3357"/>
              <a:gd name="T100" fmla="*/ 1531 w 3270"/>
              <a:gd name="T101" fmla="*/ 2827 h 3357"/>
              <a:gd name="T102" fmla="*/ 1313 w 3270"/>
              <a:gd name="T103" fmla="*/ 2356 h 3357"/>
              <a:gd name="T104" fmla="*/ 1043 w 3270"/>
              <a:gd name="T105" fmla="*/ 1962 h 3357"/>
              <a:gd name="T106" fmla="*/ 880 w 3270"/>
              <a:gd name="T107" fmla="*/ 1757 h 3357"/>
              <a:gd name="T108" fmla="*/ 208 w 3270"/>
              <a:gd name="T109" fmla="*/ 1740 h 3357"/>
              <a:gd name="T110" fmla="*/ 3 w 3270"/>
              <a:gd name="T111" fmla="*/ 1503 h 3357"/>
              <a:gd name="T112" fmla="*/ 100 w 3270"/>
              <a:gd name="T113" fmla="*/ 99 h 3357"/>
              <a:gd name="T114" fmla="*/ 794 w 3270"/>
              <a:gd name="T115" fmla="*/ 36 h 3357"/>
              <a:gd name="T116" fmla="*/ 1124 w 3270"/>
              <a:gd name="T117" fmla="*/ 53 h 3357"/>
              <a:gd name="T118" fmla="*/ 1508 w 3270"/>
              <a:gd name="T119" fmla="*/ 21 h 3357"/>
              <a:gd name="T120" fmla="*/ 2077 w 3270"/>
              <a:gd name="T121" fmla="*/ 4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70" h="3357">
                <a:moveTo>
                  <a:pt x="293" y="218"/>
                </a:moveTo>
                <a:lnTo>
                  <a:pt x="269" y="221"/>
                </a:lnTo>
                <a:lnTo>
                  <a:pt x="248" y="228"/>
                </a:lnTo>
                <a:lnTo>
                  <a:pt x="228" y="240"/>
                </a:lnTo>
                <a:lnTo>
                  <a:pt x="212" y="255"/>
                </a:lnTo>
                <a:lnTo>
                  <a:pt x="200" y="275"/>
                </a:lnTo>
                <a:lnTo>
                  <a:pt x="192" y="296"/>
                </a:lnTo>
                <a:lnTo>
                  <a:pt x="189" y="320"/>
                </a:lnTo>
                <a:lnTo>
                  <a:pt x="189" y="1460"/>
                </a:lnTo>
                <a:lnTo>
                  <a:pt x="192" y="1484"/>
                </a:lnTo>
                <a:lnTo>
                  <a:pt x="200" y="1505"/>
                </a:lnTo>
                <a:lnTo>
                  <a:pt x="212" y="1525"/>
                </a:lnTo>
                <a:lnTo>
                  <a:pt x="228" y="1541"/>
                </a:lnTo>
                <a:lnTo>
                  <a:pt x="247" y="1553"/>
                </a:lnTo>
                <a:lnTo>
                  <a:pt x="268" y="1560"/>
                </a:lnTo>
                <a:lnTo>
                  <a:pt x="293" y="1564"/>
                </a:lnTo>
                <a:lnTo>
                  <a:pt x="721" y="1564"/>
                </a:lnTo>
                <a:lnTo>
                  <a:pt x="745" y="1560"/>
                </a:lnTo>
                <a:lnTo>
                  <a:pt x="766" y="1553"/>
                </a:lnTo>
                <a:lnTo>
                  <a:pt x="786" y="1541"/>
                </a:lnTo>
                <a:lnTo>
                  <a:pt x="801" y="1525"/>
                </a:lnTo>
                <a:lnTo>
                  <a:pt x="813" y="1506"/>
                </a:lnTo>
                <a:lnTo>
                  <a:pt x="822" y="1485"/>
                </a:lnTo>
                <a:lnTo>
                  <a:pt x="824" y="1460"/>
                </a:lnTo>
                <a:lnTo>
                  <a:pt x="824" y="320"/>
                </a:lnTo>
                <a:lnTo>
                  <a:pt x="822" y="296"/>
                </a:lnTo>
                <a:lnTo>
                  <a:pt x="813" y="275"/>
                </a:lnTo>
                <a:lnTo>
                  <a:pt x="801" y="256"/>
                </a:lnTo>
                <a:lnTo>
                  <a:pt x="786" y="240"/>
                </a:lnTo>
                <a:lnTo>
                  <a:pt x="766" y="228"/>
                </a:lnTo>
                <a:lnTo>
                  <a:pt x="745" y="221"/>
                </a:lnTo>
                <a:lnTo>
                  <a:pt x="721" y="218"/>
                </a:lnTo>
                <a:lnTo>
                  <a:pt x="293" y="218"/>
                </a:lnTo>
                <a:close/>
                <a:moveTo>
                  <a:pt x="2226" y="190"/>
                </a:moveTo>
                <a:lnTo>
                  <a:pt x="2156" y="191"/>
                </a:lnTo>
                <a:lnTo>
                  <a:pt x="2082" y="195"/>
                </a:lnTo>
                <a:lnTo>
                  <a:pt x="2003" y="200"/>
                </a:lnTo>
                <a:lnTo>
                  <a:pt x="1994" y="200"/>
                </a:lnTo>
                <a:lnTo>
                  <a:pt x="1926" y="199"/>
                </a:lnTo>
                <a:lnTo>
                  <a:pt x="1858" y="199"/>
                </a:lnTo>
                <a:lnTo>
                  <a:pt x="1792" y="200"/>
                </a:lnTo>
                <a:lnTo>
                  <a:pt x="1725" y="201"/>
                </a:lnTo>
                <a:lnTo>
                  <a:pt x="1661" y="203"/>
                </a:lnTo>
                <a:lnTo>
                  <a:pt x="1597" y="206"/>
                </a:lnTo>
                <a:lnTo>
                  <a:pt x="1537" y="209"/>
                </a:lnTo>
                <a:lnTo>
                  <a:pt x="1477" y="214"/>
                </a:lnTo>
                <a:lnTo>
                  <a:pt x="1421" y="217"/>
                </a:lnTo>
                <a:lnTo>
                  <a:pt x="1369" y="221"/>
                </a:lnTo>
                <a:lnTo>
                  <a:pt x="1319" y="225"/>
                </a:lnTo>
                <a:lnTo>
                  <a:pt x="1273" y="229"/>
                </a:lnTo>
                <a:lnTo>
                  <a:pt x="1231" y="233"/>
                </a:lnTo>
                <a:lnTo>
                  <a:pt x="1193" y="237"/>
                </a:lnTo>
                <a:lnTo>
                  <a:pt x="1160" y="240"/>
                </a:lnTo>
                <a:lnTo>
                  <a:pt x="1133" y="243"/>
                </a:lnTo>
                <a:lnTo>
                  <a:pt x="1110" y="246"/>
                </a:lnTo>
                <a:lnTo>
                  <a:pt x="1094" y="248"/>
                </a:lnTo>
                <a:lnTo>
                  <a:pt x="1084" y="249"/>
                </a:lnTo>
                <a:lnTo>
                  <a:pt x="1079" y="250"/>
                </a:lnTo>
                <a:lnTo>
                  <a:pt x="1078" y="250"/>
                </a:lnTo>
                <a:lnTo>
                  <a:pt x="1008" y="258"/>
                </a:lnTo>
                <a:lnTo>
                  <a:pt x="1012" y="289"/>
                </a:lnTo>
                <a:lnTo>
                  <a:pt x="1014" y="320"/>
                </a:lnTo>
                <a:lnTo>
                  <a:pt x="1014" y="1460"/>
                </a:lnTo>
                <a:lnTo>
                  <a:pt x="1012" y="1490"/>
                </a:lnTo>
                <a:lnTo>
                  <a:pt x="1008" y="1520"/>
                </a:lnTo>
                <a:lnTo>
                  <a:pt x="1001" y="1547"/>
                </a:lnTo>
                <a:lnTo>
                  <a:pt x="1007" y="1568"/>
                </a:lnTo>
                <a:lnTo>
                  <a:pt x="1015" y="1592"/>
                </a:lnTo>
                <a:lnTo>
                  <a:pt x="1026" y="1621"/>
                </a:lnTo>
                <a:lnTo>
                  <a:pt x="1040" y="1651"/>
                </a:lnTo>
                <a:lnTo>
                  <a:pt x="1057" y="1685"/>
                </a:lnTo>
                <a:lnTo>
                  <a:pt x="1078" y="1720"/>
                </a:lnTo>
                <a:lnTo>
                  <a:pt x="1103" y="1755"/>
                </a:lnTo>
                <a:lnTo>
                  <a:pt x="1132" y="1788"/>
                </a:lnTo>
                <a:lnTo>
                  <a:pt x="1164" y="1816"/>
                </a:lnTo>
                <a:lnTo>
                  <a:pt x="1196" y="1847"/>
                </a:lnTo>
                <a:lnTo>
                  <a:pt x="1229" y="1883"/>
                </a:lnTo>
                <a:lnTo>
                  <a:pt x="1261" y="1922"/>
                </a:lnTo>
                <a:lnTo>
                  <a:pt x="1292" y="1963"/>
                </a:lnTo>
                <a:lnTo>
                  <a:pt x="1324" y="2007"/>
                </a:lnTo>
                <a:lnTo>
                  <a:pt x="1355" y="2053"/>
                </a:lnTo>
                <a:lnTo>
                  <a:pt x="1385" y="2101"/>
                </a:lnTo>
                <a:lnTo>
                  <a:pt x="1415" y="2151"/>
                </a:lnTo>
                <a:lnTo>
                  <a:pt x="1444" y="2201"/>
                </a:lnTo>
                <a:lnTo>
                  <a:pt x="1472" y="2252"/>
                </a:lnTo>
                <a:lnTo>
                  <a:pt x="1499" y="2304"/>
                </a:lnTo>
                <a:lnTo>
                  <a:pt x="1526" y="2356"/>
                </a:lnTo>
                <a:lnTo>
                  <a:pt x="1551" y="2407"/>
                </a:lnTo>
                <a:lnTo>
                  <a:pt x="1576" y="2458"/>
                </a:lnTo>
                <a:lnTo>
                  <a:pt x="1599" y="2509"/>
                </a:lnTo>
                <a:lnTo>
                  <a:pt x="1622" y="2557"/>
                </a:lnTo>
                <a:lnTo>
                  <a:pt x="1642" y="2605"/>
                </a:lnTo>
                <a:lnTo>
                  <a:pt x="1662" y="2650"/>
                </a:lnTo>
                <a:lnTo>
                  <a:pt x="1680" y="2693"/>
                </a:lnTo>
                <a:lnTo>
                  <a:pt x="1697" y="2733"/>
                </a:lnTo>
                <a:lnTo>
                  <a:pt x="1712" y="2771"/>
                </a:lnTo>
                <a:lnTo>
                  <a:pt x="1726" y="2804"/>
                </a:lnTo>
                <a:lnTo>
                  <a:pt x="1737" y="2834"/>
                </a:lnTo>
                <a:lnTo>
                  <a:pt x="1748" y="2861"/>
                </a:lnTo>
                <a:lnTo>
                  <a:pt x="1756" y="2882"/>
                </a:lnTo>
                <a:lnTo>
                  <a:pt x="1763" y="2899"/>
                </a:lnTo>
                <a:lnTo>
                  <a:pt x="1767" y="2912"/>
                </a:lnTo>
                <a:lnTo>
                  <a:pt x="1769" y="2918"/>
                </a:lnTo>
                <a:lnTo>
                  <a:pt x="1774" y="2941"/>
                </a:lnTo>
                <a:lnTo>
                  <a:pt x="1773" y="2965"/>
                </a:lnTo>
                <a:lnTo>
                  <a:pt x="1770" y="2995"/>
                </a:lnTo>
                <a:lnTo>
                  <a:pt x="1767" y="3026"/>
                </a:lnTo>
                <a:lnTo>
                  <a:pt x="1766" y="3057"/>
                </a:lnTo>
                <a:lnTo>
                  <a:pt x="1767" y="3086"/>
                </a:lnTo>
                <a:lnTo>
                  <a:pt x="1769" y="3113"/>
                </a:lnTo>
                <a:lnTo>
                  <a:pt x="1772" y="3136"/>
                </a:lnTo>
                <a:lnTo>
                  <a:pt x="1777" y="3155"/>
                </a:lnTo>
                <a:lnTo>
                  <a:pt x="1782" y="3168"/>
                </a:lnTo>
                <a:lnTo>
                  <a:pt x="1796" y="3168"/>
                </a:lnTo>
                <a:lnTo>
                  <a:pt x="1812" y="3166"/>
                </a:lnTo>
                <a:lnTo>
                  <a:pt x="1830" y="3164"/>
                </a:lnTo>
                <a:lnTo>
                  <a:pt x="1852" y="3159"/>
                </a:lnTo>
                <a:lnTo>
                  <a:pt x="1873" y="3152"/>
                </a:lnTo>
                <a:lnTo>
                  <a:pt x="1896" y="3142"/>
                </a:lnTo>
                <a:lnTo>
                  <a:pt x="1918" y="3131"/>
                </a:lnTo>
                <a:lnTo>
                  <a:pt x="1941" y="3116"/>
                </a:lnTo>
                <a:lnTo>
                  <a:pt x="1961" y="3096"/>
                </a:lnTo>
                <a:lnTo>
                  <a:pt x="1981" y="3074"/>
                </a:lnTo>
                <a:lnTo>
                  <a:pt x="1999" y="3044"/>
                </a:lnTo>
                <a:lnTo>
                  <a:pt x="2013" y="3012"/>
                </a:lnTo>
                <a:lnTo>
                  <a:pt x="2023" y="2976"/>
                </a:lnTo>
                <a:lnTo>
                  <a:pt x="2030" y="2936"/>
                </a:lnTo>
                <a:lnTo>
                  <a:pt x="2033" y="2892"/>
                </a:lnTo>
                <a:lnTo>
                  <a:pt x="2032" y="2845"/>
                </a:lnTo>
                <a:lnTo>
                  <a:pt x="2028" y="2795"/>
                </a:lnTo>
                <a:lnTo>
                  <a:pt x="2020" y="2742"/>
                </a:lnTo>
                <a:lnTo>
                  <a:pt x="2007" y="2685"/>
                </a:lnTo>
                <a:lnTo>
                  <a:pt x="1992" y="2626"/>
                </a:lnTo>
                <a:lnTo>
                  <a:pt x="1973" y="2563"/>
                </a:lnTo>
                <a:lnTo>
                  <a:pt x="1950" y="2494"/>
                </a:lnTo>
                <a:lnTo>
                  <a:pt x="1932" y="2430"/>
                </a:lnTo>
                <a:lnTo>
                  <a:pt x="1915" y="2368"/>
                </a:lnTo>
                <a:lnTo>
                  <a:pt x="1901" y="2312"/>
                </a:lnTo>
                <a:lnTo>
                  <a:pt x="1891" y="2260"/>
                </a:lnTo>
                <a:lnTo>
                  <a:pt x="1883" y="2211"/>
                </a:lnTo>
                <a:lnTo>
                  <a:pt x="1877" y="2167"/>
                </a:lnTo>
                <a:lnTo>
                  <a:pt x="1875" y="2126"/>
                </a:lnTo>
                <a:lnTo>
                  <a:pt x="1876" y="2088"/>
                </a:lnTo>
                <a:lnTo>
                  <a:pt x="1880" y="2055"/>
                </a:lnTo>
                <a:lnTo>
                  <a:pt x="1886" y="2025"/>
                </a:lnTo>
                <a:lnTo>
                  <a:pt x="1895" y="1998"/>
                </a:lnTo>
                <a:lnTo>
                  <a:pt x="1906" y="1974"/>
                </a:lnTo>
                <a:lnTo>
                  <a:pt x="1920" y="1953"/>
                </a:lnTo>
                <a:lnTo>
                  <a:pt x="1938" y="1935"/>
                </a:lnTo>
                <a:lnTo>
                  <a:pt x="1959" y="1919"/>
                </a:lnTo>
                <a:lnTo>
                  <a:pt x="1981" y="1909"/>
                </a:lnTo>
                <a:lnTo>
                  <a:pt x="2004" y="1902"/>
                </a:lnTo>
                <a:lnTo>
                  <a:pt x="2027" y="1899"/>
                </a:lnTo>
                <a:lnTo>
                  <a:pt x="2049" y="1899"/>
                </a:lnTo>
                <a:lnTo>
                  <a:pt x="2071" y="1902"/>
                </a:lnTo>
                <a:lnTo>
                  <a:pt x="2091" y="1908"/>
                </a:lnTo>
                <a:lnTo>
                  <a:pt x="2154" y="1921"/>
                </a:lnTo>
                <a:lnTo>
                  <a:pt x="2214" y="1932"/>
                </a:lnTo>
                <a:lnTo>
                  <a:pt x="2219" y="1933"/>
                </a:lnTo>
                <a:lnTo>
                  <a:pt x="2223" y="1934"/>
                </a:lnTo>
                <a:lnTo>
                  <a:pt x="2260" y="1941"/>
                </a:lnTo>
                <a:lnTo>
                  <a:pt x="2301" y="1950"/>
                </a:lnTo>
                <a:lnTo>
                  <a:pt x="2343" y="1956"/>
                </a:lnTo>
                <a:lnTo>
                  <a:pt x="2388" y="1962"/>
                </a:lnTo>
                <a:lnTo>
                  <a:pt x="2433" y="1967"/>
                </a:lnTo>
                <a:lnTo>
                  <a:pt x="2480" y="1970"/>
                </a:lnTo>
                <a:lnTo>
                  <a:pt x="2527" y="1973"/>
                </a:lnTo>
                <a:lnTo>
                  <a:pt x="2575" y="1975"/>
                </a:lnTo>
                <a:lnTo>
                  <a:pt x="2622" y="1975"/>
                </a:lnTo>
                <a:lnTo>
                  <a:pt x="2668" y="1973"/>
                </a:lnTo>
                <a:lnTo>
                  <a:pt x="2713" y="1970"/>
                </a:lnTo>
                <a:lnTo>
                  <a:pt x="2757" y="1965"/>
                </a:lnTo>
                <a:lnTo>
                  <a:pt x="2799" y="1958"/>
                </a:lnTo>
                <a:lnTo>
                  <a:pt x="2838" y="1949"/>
                </a:lnTo>
                <a:lnTo>
                  <a:pt x="2874" y="1937"/>
                </a:lnTo>
                <a:lnTo>
                  <a:pt x="2907" y="1923"/>
                </a:lnTo>
                <a:lnTo>
                  <a:pt x="2935" y="1907"/>
                </a:lnTo>
                <a:lnTo>
                  <a:pt x="2960" y="1887"/>
                </a:lnTo>
                <a:lnTo>
                  <a:pt x="2982" y="1865"/>
                </a:lnTo>
                <a:lnTo>
                  <a:pt x="2999" y="1839"/>
                </a:lnTo>
                <a:lnTo>
                  <a:pt x="3011" y="1814"/>
                </a:lnTo>
                <a:lnTo>
                  <a:pt x="3018" y="1785"/>
                </a:lnTo>
                <a:lnTo>
                  <a:pt x="3020" y="1756"/>
                </a:lnTo>
                <a:lnTo>
                  <a:pt x="3017" y="1724"/>
                </a:lnTo>
                <a:lnTo>
                  <a:pt x="3013" y="1701"/>
                </a:lnTo>
                <a:lnTo>
                  <a:pt x="3007" y="1682"/>
                </a:lnTo>
                <a:lnTo>
                  <a:pt x="3001" y="1666"/>
                </a:lnTo>
                <a:lnTo>
                  <a:pt x="2995" y="1651"/>
                </a:lnTo>
                <a:lnTo>
                  <a:pt x="2990" y="1641"/>
                </a:lnTo>
                <a:lnTo>
                  <a:pt x="2986" y="1634"/>
                </a:lnTo>
                <a:lnTo>
                  <a:pt x="2985" y="1632"/>
                </a:lnTo>
                <a:lnTo>
                  <a:pt x="2975" y="1614"/>
                </a:lnTo>
                <a:lnTo>
                  <a:pt x="2970" y="1595"/>
                </a:lnTo>
                <a:lnTo>
                  <a:pt x="2969" y="1577"/>
                </a:lnTo>
                <a:lnTo>
                  <a:pt x="2971" y="1558"/>
                </a:lnTo>
                <a:lnTo>
                  <a:pt x="2977" y="1541"/>
                </a:lnTo>
                <a:lnTo>
                  <a:pt x="2987" y="1525"/>
                </a:lnTo>
                <a:lnTo>
                  <a:pt x="3000" y="1510"/>
                </a:lnTo>
                <a:lnTo>
                  <a:pt x="3004" y="1507"/>
                </a:lnTo>
                <a:lnTo>
                  <a:pt x="3010" y="1501"/>
                </a:lnTo>
                <a:lnTo>
                  <a:pt x="3019" y="1491"/>
                </a:lnTo>
                <a:lnTo>
                  <a:pt x="3030" y="1478"/>
                </a:lnTo>
                <a:lnTo>
                  <a:pt x="3041" y="1461"/>
                </a:lnTo>
                <a:lnTo>
                  <a:pt x="3052" y="1442"/>
                </a:lnTo>
                <a:lnTo>
                  <a:pt x="3062" y="1422"/>
                </a:lnTo>
                <a:lnTo>
                  <a:pt x="3070" y="1398"/>
                </a:lnTo>
                <a:lnTo>
                  <a:pt x="3077" y="1373"/>
                </a:lnTo>
                <a:lnTo>
                  <a:pt x="3079" y="1346"/>
                </a:lnTo>
                <a:lnTo>
                  <a:pt x="3077" y="1308"/>
                </a:lnTo>
                <a:lnTo>
                  <a:pt x="3066" y="1271"/>
                </a:lnTo>
                <a:lnTo>
                  <a:pt x="3049" y="1234"/>
                </a:lnTo>
                <a:lnTo>
                  <a:pt x="3023" y="1196"/>
                </a:lnTo>
                <a:lnTo>
                  <a:pt x="2991" y="1157"/>
                </a:lnTo>
                <a:lnTo>
                  <a:pt x="2978" y="1141"/>
                </a:lnTo>
                <a:lnTo>
                  <a:pt x="2969" y="1122"/>
                </a:lnTo>
                <a:lnTo>
                  <a:pt x="2965" y="1102"/>
                </a:lnTo>
                <a:lnTo>
                  <a:pt x="2965" y="1082"/>
                </a:lnTo>
                <a:lnTo>
                  <a:pt x="2969" y="1062"/>
                </a:lnTo>
                <a:lnTo>
                  <a:pt x="2978" y="1043"/>
                </a:lnTo>
                <a:lnTo>
                  <a:pt x="2981" y="1037"/>
                </a:lnTo>
                <a:lnTo>
                  <a:pt x="2987" y="1027"/>
                </a:lnTo>
                <a:lnTo>
                  <a:pt x="2992" y="1015"/>
                </a:lnTo>
                <a:lnTo>
                  <a:pt x="2998" y="999"/>
                </a:lnTo>
                <a:lnTo>
                  <a:pt x="3003" y="981"/>
                </a:lnTo>
                <a:lnTo>
                  <a:pt x="3007" y="960"/>
                </a:lnTo>
                <a:lnTo>
                  <a:pt x="3010" y="938"/>
                </a:lnTo>
                <a:lnTo>
                  <a:pt x="3011" y="913"/>
                </a:lnTo>
                <a:lnTo>
                  <a:pt x="3010" y="886"/>
                </a:lnTo>
                <a:lnTo>
                  <a:pt x="3005" y="860"/>
                </a:lnTo>
                <a:lnTo>
                  <a:pt x="2997" y="831"/>
                </a:lnTo>
                <a:lnTo>
                  <a:pt x="2984" y="802"/>
                </a:lnTo>
                <a:lnTo>
                  <a:pt x="2966" y="772"/>
                </a:lnTo>
                <a:lnTo>
                  <a:pt x="2944" y="743"/>
                </a:lnTo>
                <a:lnTo>
                  <a:pt x="2914" y="713"/>
                </a:lnTo>
                <a:lnTo>
                  <a:pt x="2879" y="683"/>
                </a:lnTo>
                <a:lnTo>
                  <a:pt x="2864" y="669"/>
                </a:lnTo>
                <a:lnTo>
                  <a:pt x="2852" y="653"/>
                </a:lnTo>
                <a:lnTo>
                  <a:pt x="2844" y="634"/>
                </a:lnTo>
                <a:lnTo>
                  <a:pt x="2840" y="615"/>
                </a:lnTo>
                <a:lnTo>
                  <a:pt x="2841" y="595"/>
                </a:lnTo>
                <a:lnTo>
                  <a:pt x="2846" y="576"/>
                </a:lnTo>
                <a:lnTo>
                  <a:pt x="2847" y="570"/>
                </a:lnTo>
                <a:lnTo>
                  <a:pt x="2851" y="559"/>
                </a:lnTo>
                <a:lnTo>
                  <a:pt x="2853" y="543"/>
                </a:lnTo>
                <a:lnTo>
                  <a:pt x="2855" y="524"/>
                </a:lnTo>
                <a:lnTo>
                  <a:pt x="2856" y="502"/>
                </a:lnTo>
                <a:lnTo>
                  <a:pt x="2854" y="476"/>
                </a:lnTo>
                <a:lnTo>
                  <a:pt x="2848" y="448"/>
                </a:lnTo>
                <a:lnTo>
                  <a:pt x="2840" y="421"/>
                </a:lnTo>
                <a:lnTo>
                  <a:pt x="2826" y="391"/>
                </a:lnTo>
                <a:lnTo>
                  <a:pt x="2805" y="362"/>
                </a:lnTo>
                <a:lnTo>
                  <a:pt x="2780" y="334"/>
                </a:lnTo>
                <a:lnTo>
                  <a:pt x="2748" y="308"/>
                </a:lnTo>
                <a:lnTo>
                  <a:pt x="2712" y="285"/>
                </a:lnTo>
                <a:lnTo>
                  <a:pt x="2670" y="264"/>
                </a:lnTo>
                <a:lnTo>
                  <a:pt x="2624" y="245"/>
                </a:lnTo>
                <a:lnTo>
                  <a:pt x="2573" y="229"/>
                </a:lnTo>
                <a:lnTo>
                  <a:pt x="2516" y="216"/>
                </a:lnTo>
                <a:lnTo>
                  <a:pt x="2467" y="206"/>
                </a:lnTo>
                <a:lnTo>
                  <a:pt x="2413" y="199"/>
                </a:lnTo>
                <a:lnTo>
                  <a:pt x="2354" y="194"/>
                </a:lnTo>
                <a:lnTo>
                  <a:pt x="2292" y="191"/>
                </a:lnTo>
                <a:lnTo>
                  <a:pt x="2226" y="190"/>
                </a:lnTo>
                <a:close/>
                <a:moveTo>
                  <a:pt x="2234" y="0"/>
                </a:moveTo>
                <a:lnTo>
                  <a:pt x="2306" y="1"/>
                </a:lnTo>
                <a:lnTo>
                  <a:pt x="2375" y="5"/>
                </a:lnTo>
                <a:lnTo>
                  <a:pt x="2439" y="10"/>
                </a:lnTo>
                <a:lnTo>
                  <a:pt x="2500" y="18"/>
                </a:lnTo>
                <a:lnTo>
                  <a:pt x="2556" y="30"/>
                </a:lnTo>
                <a:lnTo>
                  <a:pt x="2618" y="44"/>
                </a:lnTo>
                <a:lnTo>
                  <a:pt x="2677" y="62"/>
                </a:lnTo>
                <a:lnTo>
                  <a:pt x="2731" y="83"/>
                </a:lnTo>
                <a:lnTo>
                  <a:pt x="2781" y="106"/>
                </a:lnTo>
                <a:lnTo>
                  <a:pt x="2827" y="132"/>
                </a:lnTo>
                <a:lnTo>
                  <a:pt x="2869" y="160"/>
                </a:lnTo>
                <a:lnTo>
                  <a:pt x="2907" y="191"/>
                </a:lnTo>
                <a:lnTo>
                  <a:pt x="2940" y="226"/>
                </a:lnTo>
                <a:lnTo>
                  <a:pt x="2968" y="262"/>
                </a:lnTo>
                <a:lnTo>
                  <a:pt x="2994" y="301"/>
                </a:lnTo>
                <a:lnTo>
                  <a:pt x="3014" y="344"/>
                </a:lnTo>
                <a:lnTo>
                  <a:pt x="3030" y="387"/>
                </a:lnTo>
                <a:lnTo>
                  <a:pt x="3039" y="429"/>
                </a:lnTo>
                <a:lnTo>
                  <a:pt x="3044" y="469"/>
                </a:lnTo>
                <a:lnTo>
                  <a:pt x="3046" y="507"/>
                </a:lnTo>
                <a:lnTo>
                  <a:pt x="3044" y="540"/>
                </a:lnTo>
                <a:lnTo>
                  <a:pt x="3041" y="570"/>
                </a:lnTo>
                <a:lnTo>
                  <a:pt x="3080" y="608"/>
                </a:lnTo>
                <a:lnTo>
                  <a:pt x="3112" y="647"/>
                </a:lnTo>
                <a:lnTo>
                  <a:pt x="3138" y="685"/>
                </a:lnTo>
                <a:lnTo>
                  <a:pt x="3159" y="724"/>
                </a:lnTo>
                <a:lnTo>
                  <a:pt x="3175" y="762"/>
                </a:lnTo>
                <a:lnTo>
                  <a:pt x="3187" y="800"/>
                </a:lnTo>
                <a:lnTo>
                  <a:pt x="3195" y="835"/>
                </a:lnTo>
                <a:lnTo>
                  <a:pt x="3199" y="870"/>
                </a:lnTo>
                <a:lnTo>
                  <a:pt x="3201" y="904"/>
                </a:lnTo>
                <a:lnTo>
                  <a:pt x="3200" y="934"/>
                </a:lnTo>
                <a:lnTo>
                  <a:pt x="3196" y="975"/>
                </a:lnTo>
                <a:lnTo>
                  <a:pt x="3190" y="1012"/>
                </a:lnTo>
                <a:lnTo>
                  <a:pt x="3181" y="1046"/>
                </a:lnTo>
                <a:lnTo>
                  <a:pt x="3171" y="1074"/>
                </a:lnTo>
                <a:lnTo>
                  <a:pt x="3202" y="1119"/>
                </a:lnTo>
                <a:lnTo>
                  <a:pt x="3228" y="1165"/>
                </a:lnTo>
                <a:lnTo>
                  <a:pt x="3247" y="1211"/>
                </a:lnTo>
                <a:lnTo>
                  <a:pt x="3261" y="1258"/>
                </a:lnTo>
                <a:lnTo>
                  <a:pt x="3268" y="1305"/>
                </a:lnTo>
                <a:lnTo>
                  <a:pt x="3270" y="1353"/>
                </a:lnTo>
                <a:lnTo>
                  <a:pt x="3266" y="1398"/>
                </a:lnTo>
                <a:lnTo>
                  <a:pt x="3257" y="1439"/>
                </a:lnTo>
                <a:lnTo>
                  <a:pt x="3244" y="1477"/>
                </a:lnTo>
                <a:lnTo>
                  <a:pt x="3229" y="1513"/>
                </a:lnTo>
                <a:lnTo>
                  <a:pt x="3213" y="1543"/>
                </a:lnTo>
                <a:lnTo>
                  <a:pt x="3195" y="1571"/>
                </a:lnTo>
                <a:lnTo>
                  <a:pt x="3178" y="1595"/>
                </a:lnTo>
                <a:lnTo>
                  <a:pt x="3188" y="1623"/>
                </a:lnTo>
                <a:lnTo>
                  <a:pt x="3197" y="1651"/>
                </a:lnTo>
                <a:lnTo>
                  <a:pt x="3203" y="1683"/>
                </a:lnTo>
                <a:lnTo>
                  <a:pt x="3209" y="1716"/>
                </a:lnTo>
                <a:lnTo>
                  <a:pt x="3211" y="1749"/>
                </a:lnTo>
                <a:lnTo>
                  <a:pt x="3210" y="1783"/>
                </a:lnTo>
                <a:lnTo>
                  <a:pt x="3206" y="1819"/>
                </a:lnTo>
                <a:lnTo>
                  <a:pt x="3198" y="1855"/>
                </a:lnTo>
                <a:lnTo>
                  <a:pt x="3186" y="1890"/>
                </a:lnTo>
                <a:lnTo>
                  <a:pt x="3170" y="1925"/>
                </a:lnTo>
                <a:lnTo>
                  <a:pt x="3148" y="1960"/>
                </a:lnTo>
                <a:lnTo>
                  <a:pt x="3122" y="1993"/>
                </a:lnTo>
                <a:lnTo>
                  <a:pt x="3089" y="2027"/>
                </a:lnTo>
                <a:lnTo>
                  <a:pt x="3053" y="2056"/>
                </a:lnTo>
                <a:lnTo>
                  <a:pt x="3013" y="2081"/>
                </a:lnTo>
                <a:lnTo>
                  <a:pt x="2968" y="2103"/>
                </a:lnTo>
                <a:lnTo>
                  <a:pt x="2918" y="2122"/>
                </a:lnTo>
                <a:lnTo>
                  <a:pt x="2864" y="2137"/>
                </a:lnTo>
                <a:lnTo>
                  <a:pt x="2804" y="2149"/>
                </a:lnTo>
                <a:lnTo>
                  <a:pt x="2741" y="2157"/>
                </a:lnTo>
                <a:lnTo>
                  <a:pt x="2674" y="2162"/>
                </a:lnTo>
                <a:lnTo>
                  <a:pt x="2601" y="2164"/>
                </a:lnTo>
                <a:lnTo>
                  <a:pt x="2524" y="2162"/>
                </a:lnTo>
                <a:lnTo>
                  <a:pt x="2478" y="2159"/>
                </a:lnTo>
                <a:lnTo>
                  <a:pt x="2435" y="2156"/>
                </a:lnTo>
                <a:lnTo>
                  <a:pt x="2393" y="2152"/>
                </a:lnTo>
                <a:lnTo>
                  <a:pt x="2353" y="2147"/>
                </a:lnTo>
                <a:lnTo>
                  <a:pt x="2317" y="2142"/>
                </a:lnTo>
                <a:lnTo>
                  <a:pt x="2284" y="2136"/>
                </a:lnTo>
                <a:lnTo>
                  <a:pt x="2255" y="2132"/>
                </a:lnTo>
                <a:lnTo>
                  <a:pt x="2229" y="2127"/>
                </a:lnTo>
                <a:lnTo>
                  <a:pt x="2209" y="2123"/>
                </a:lnTo>
                <a:lnTo>
                  <a:pt x="2193" y="2120"/>
                </a:lnTo>
                <a:lnTo>
                  <a:pt x="2182" y="2118"/>
                </a:lnTo>
                <a:lnTo>
                  <a:pt x="2178" y="2117"/>
                </a:lnTo>
                <a:lnTo>
                  <a:pt x="2177" y="2117"/>
                </a:lnTo>
                <a:lnTo>
                  <a:pt x="2123" y="2107"/>
                </a:lnTo>
                <a:lnTo>
                  <a:pt x="2066" y="2095"/>
                </a:lnTo>
                <a:lnTo>
                  <a:pt x="2066" y="2107"/>
                </a:lnTo>
                <a:lnTo>
                  <a:pt x="2066" y="2120"/>
                </a:lnTo>
                <a:lnTo>
                  <a:pt x="2067" y="2137"/>
                </a:lnTo>
                <a:lnTo>
                  <a:pt x="2069" y="2158"/>
                </a:lnTo>
                <a:lnTo>
                  <a:pt x="2071" y="2180"/>
                </a:lnTo>
                <a:lnTo>
                  <a:pt x="2075" y="2207"/>
                </a:lnTo>
                <a:lnTo>
                  <a:pt x="2081" y="2237"/>
                </a:lnTo>
                <a:lnTo>
                  <a:pt x="2088" y="2270"/>
                </a:lnTo>
                <a:lnTo>
                  <a:pt x="2097" y="2308"/>
                </a:lnTo>
                <a:lnTo>
                  <a:pt x="2108" y="2350"/>
                </a:lnTo>
                <a:lnTo>
                  <a:pt x="2121" y="2397"/>
                </a:lnTo>
                <a:lnTo>
                  <a:pt x="2136" y="2447"/>
                </a:lnTo>
                <a:lnTo>
                  <a:pt x="2154" y="2503"/>
                </a:lnTo>
                <a:lnTo>
                  <a:pt x="2176" y="2577"/>
                </a:lnTo>
                <a:lnTo>
                  <a:pt x="2195" y="2646"/>
                </a:lnTo>
                <a:lnTo>
                  <a:pt x="2208" y="2713"/>
                </a:lnTo>
                <a:lnTo>
                  <a:pt x="2217" y="2778"/>
                </a:lnTo>
                <a:lnTo>
                  <a:pt x="2222" y="2840"/>
                </a:lnTo>
                <a:lnTo>
                  <a:pt x="2223" y="2898"/>
                </a:lnTo>
                <a:lnTo>
                  <a:pt x="2219" y="2953"/>
                </a:lnTo>
                <a:lnTo>
                  <a:pt x="2211" y="3006"/>
                </a:lnTo>
                <a:lnTo>
                  <a:pt x="2199" y="3055"/>
                </a:lnTo>
                <a:lnTo>
                  <a:pt x="2182" y="3100"/>
                </a:lnTo>
                <a:lnTo>
                  <a:pt x="2161" y="3144"/>
                </a:lnTo>
                <a:lnTo>
                  <a:pt x="2136" y="3184"/>
                </a:lnTo>
                <a:lnTo>
                  <a:pt x="2108" y="3218"/>
                </a:lnTo>
                <a:lnTo>
                  <a:pt x="2078" y="3248"/>
                </a:lnTo>
                <a:lnTo>
                  <a:pt x="2046" y="3273"/>
                </a:lnTo>
                <a:lnTo>
                  <a:pt x="2014" y="3295"/>
                </a:lnTo>
                <a:lnTo>
                  <a:pt x="1982" y="3311"/>
                </a:lnTo>
                <a:lnTo>
                  <a:pt x="1949" y="3325"/>
                </a:lnTo>
                <a:lnTo>
                  <a:pt x="1917" y="3335"/>
                </a:lnTo>
                <a:lnTo>
                  <a:pt x="1888" y="3344"/>
                </a:lnTo>
                <a:lnTo>
                  <a:pt x="1860" y="3350"/>
                </a:lnTo>
                <a:lnTo>
                  <a:pt x="1835" y="3354"/>
                </a:lnTo>
                <a:lnTo>
                  <a:pt x="1811" y="3356"/>
                </a:lnTo>
                <a:lnTo>
                  <a:pt x="1793" y="3357"/>
                </a:lnTo>
                <a:lnTo>
                  <a:pt x="1778" y="3357"/>
                </a:lnTo>
                <a:lnTo>
                  <a:pt x="1747" y="3355"/>
                </a:lnTo>
                <a:lnTo>
                  <a:pt x="1717" y="3347"/>
                </a:lnTo>
                <a:lnTo>
                  <a:pt x="1689" y="3334"/>
                </a:lnTo>
                <a:lnTo>
                  <a:pt x="1665" y="3317"/>
                </a:lnTo>
                <a:lnTo>
                  <a:pt x="1642" y="3296"/>
                </a:lnTo>
                <a:lnTo>
                  <a:pt x="1623" y="3269"/>
                </a:lnTo>
                <a:lnTo>
                  <a:pt x="1608" y="3239"/>
                </a:lnTo>
                <a:lnTo>
                  <a:pt x="1596" y="3208"/>
                </a:lnTo>
                <a:lnTo>
                  <a:pt x="1588" y="3174"/>
                </a:lnTo>
                <a:lnTo>
                  <a:pt x="1582" y="3140"/>
                </a:lnTo>
                <a:lnTo>
                  <a:pt x="1579" y="3106"/>
                </a:lnTo>
                <a:lnTo>
                  <a:pt x="1577" y="3073"/>
                </a:lnTo>
                <a:lnTo>
                  <a:pt x="1578" y="3040"/>
                </a:lnTo>
                <a:lnTo>
                  <a:pt x="1579" y="3011"/>
                </a:lnTo>
                <a:lnTo>
                  <a:pt x="1581" y="2984"/>
                </a:lnTo>
                <a:lnTo>
                  <a:pt x="1583" y="2961"/>
                </a:lnTo>
                <a:lnTo>
                  <a:pt x="1567" y="2921"/>
                </a:lnTo>
                <a:lnTo>
                  <a:pt x="1550" y="2876"/>
                </a:lnTo>
                <a:lnTo>
                  <a:pt x="1531" y="2827"/>
                </a:lnTo>
                <a:lnTo>
                  <a:pt x="1509" y="2775"/>
                </a:lnTo>
                <a:lnTo>
                  <a:pt x="1486" y="2719"/>
                </a:lnTo>
                <a:lnTo>
                  <a:pt x="1460" y="2661"/>
                </a:lnTo>
                <a:lnTo>
                  <a:pt x="1433" y="2601"/>
                </a:lnTo>
                <a:lnTo>
                  <a:pt x="1405" y="2541"/>
                </a:lnTo>
                <a:lnTo>
                  <a:pt x="1375" y="2479"/>
                </a:lnTo>
                <a:lnTo>
                  <a:pt x="1344" y="2417"/>
                </a:lnTo>
                <a:lnTo>
                  <a:pt x="1313" y="2356"/>
                </a:lnTo>
                <a:lnTo>
                  <a:pt x="1280" y="2297"/>
                </a:lnTo>
                <a:lnTo>
                  <a:pt x="1247" y="2239"/>
                </a:lnTo>
                <a:lnTo>
                  <a:pt x="1213" y="2182"/>
                </a:lnTo>
                <a:lnTo>
                  <a:pt x="1180" y="2130"/>
                </a:lnTo>
                <a:lnTo>
                  <a:pt x="1145" y="2081"/>
                </a:lnTo>
                <a:lnTo>
                  <a:pt x="1111" y="2036"/>
                </a:lnTo>
                <a:lnTo>
                  <a:pt x="1077" y="1997"/>
                </a:lnTo>
                <a:lnTo>
                  <a:pt x="1043" y="1962"/>
                </a:lnTo>
                <a:lnTo>
                  <a:pt x="1010" y="1933"/>
                </a:lnTo>
                <a:lnTo>
                  <a:pt x="1006" y="1930"/>
                </a:lnTo>
                <a:lnTo>
                  <a:pt x="1002" y="1927"/>
                </a:lnTo>
                <a:lnTo>
                  <a:pt x="999" y="1924"/>
                </a:lnTo>
                <a:lnTo>
                  <a:pt x="962" y="1882"/>
                </a:lnTo>
                <a:lnTo>
                  <a:pt x="930" y="1840"/>
                </a:lnTo>
                <a:lnTo>
                  <a:pt x="903" y="1798"/>
                </a:lnTo>
                <a:lnTo>
                  <a:pt x="880" y="1757"/>
                </a:lnTo>
                <a:lnTo>
                  <a:pt x="860" y="1717"/>
                </a:lnTo>
                <a:lnTo>
                  <a:pt x="829" y="1732"/>
                </a:lnTo>
                <a:lnTo>
                  <a:pt x="794" y="1743"/>
                </a:lnTo>
                <a:lnTo>
                  <a:pt x="758" y="1750"/>
                </a:lnTo>
                <a:lnTo>
                  <a:pt x="721" y="1752"/>
                </a:lnTo>
                <a:lnTo>
                  <a:pt x="293" y="1752"/>
                </a:lnTo>
                <a:lnTo>
                  <a:pt x="249" y="1749"/>
                </a:lnTo>
                <a:lnTo>
                  <a:pt x="208" y="1740"/>
                </a:lnTo>
                <a:lnTo>
                  <a:pt x="169" y="1725"/>
                </a:lnTo>
                <a:lnTo>
                  <a:pt x="133" y="1706"/>
                </a:lnTo>
                <a:lnTo>
                  <a:pt x="100" y="1680"/>
                </a:lnTo>
                <a:lnTo>
                  <a:pt x="72" y="1651"/>
                </a:lnTo>
                <a:lnTo>
                  <a:pt x="47" y="1620"/>
                </a:lnTo>
                <a:lnTo>
                  <a:pt x="27" y="1583"/>
                </a:lnTo>
                <a:lnTo>
                  <a:pt x="12" y="1544"/>
                </a:lnTo>
                <a:lnTo>
                  <a:pt x="3" y="1503"/>
                </a:lnTo>
                <a:lnTo>
                  <a:pt x="0" y="1460"/>
                </a:lnTo>
                <a:lnTo>
                  <a:pt x="0" y="320"/>
                </a:lnTo>
                <a:lnTo>
                  <a:pt x="3" y="276"/>
                </a:lnTo>
                <a:lnTo>
                  <a:pt x="12" y="235"/>
                </a:lnTo>
                <a:lnTo>
                  <a:pt x="27" y="196"/>
                </a:lnTo>
                <a:lnTo>
                  <a:pt x="47" y="160"/>
                </a:lnTo>
                <a:lnTo>
                  <a:pt x="72" y="128"/>
                </a:lnTo>
                <a:lnTo>
                  <a:pt x="100" y="99"/>
                </a:lnTo>
                <a:lnTo>
                  <a:pt x="133" y="75"/>
                </a:lnTo>
                <a:lnTo>
                  <a:pt x="169" y="54"/>
                </a:lnTo>
                <a:lnTo>
                  <a:pt x="208" y="40"/>
                </a:lnTo>
                <a:lnTo>
                  <a:pt x="249" y="31"/>
                </a:lnTo>
                <a:lnTo>
                  <a:pt x="293" y="28"/>
                </a:lnTo>
                <a:lnTo>
                  <a:pt x="721" y="28"/>
                </a:lnTo>
                <a:lnTo>
                  <a:pt x="758" y="30"/>
                </a:lnTo>
                <a:lnTo>
                  <a:pt x="794" y="36"/>
                </a:lnTo>
                <a:lnTo>
                  <a:pt x="828" y="47"/>
                </a:lnTo>
                <a:lnTo>
                  <a:pt x="860" y="62"/>
                </a:lnTo>
                <a:lnTo>
                  <a:pt x="890" y="81"/>
                </a:lnTo>
                <a:lnTo>
                  <a:pt x="1055" y="61"/>
                </a:lnTo>
                <a:lnTo>
                  <a:pt x="1063" y="60"/>
                </a:lnTo>
                <a:lnTo>
                  <a:pt x="1077" y="58"/>
                </a:lnTo>
                <a:lnTo>
                  <a:pt x="1098" y="56"/>
                </a:lnTo>
                <a:lnTo>
                  <a:pt x="1124" y="53"/>
                </a:lnTo>
                <a:lnTo>
                  <a:pt x="1156" y="49"/>
                </a:lnTo>
                <a:lnTo>
                  <a:pt x="1193" y="45"/>
                </a:lnTo>
                <a:lnTo>
                  <a:pt x="1236" y="41"/>
                </a:lnTo>
                <a:lnTo>
                  <a:pt x="1282" y="37"/>
                </a:lnTo>
                <a:lnTo>
                  <a:pt x="1333" y="33"/>
                </a:lnTo>
                <a:lnTo>
                  <a:pt x="1388" y="29"/>
                </a:lnTo>
                <a:lnTo>
                  <a:pt x="1447" y="25"/>
                </a:lnTo>
                <a:lnTo>
                  <a:pt x="1508" y="21"/>
                </a:lnTo>
                <a:lnTo>
                  <a:pt x="1572" y="17"/>
                </a:lnTo>
                <a:lnTo>
                  <a:pt x="1638" y="14"/>
                </a:lnTo>
                <a:lnTo>
                  <a:pt x="1707" y="11"/>
                </a:lnTo>
                <a:lnTo>
                  <a:pt x="1776" y="10"/>
                </a:lnTo>
                <a:lnTo>
                  <a:pt x="1848" y="9"/>
                </a:lnTo>
                <a:lnTo>
                  <a:pt x="1920" y="9"/>
                </a:lnTo>
                <a:lnTo>
                  <a:pt x="1993" y="9"/>
                </a:lnTo>
                <a:lnTo>
                  <a:pt x="2077" y="4"/>
                </a:lnTo>
                <a:lnTo>
                  <a:pt x="2158" y="1"/>
                </a:lnTo>
                <a:lnTo>
                  <a:pt x="223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5" name="Group 834"/>
          <p:cNvGrpSpPr/>
          <p:nvPr/>
        </p:nvGrpSpPr>
        <p:grpSpPr>
          <a:xfrm>
            <a:off x="3505783" y="4243388"/>
            <a:ext cx="493713" cy="533400"/>
            <a:chOff x="3505200" y="4243388"/>
            <a:chExt cx="493713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3" name="Freeform 273"/>
            <p:cNvSpPr>
              <a:spLocks/>
            </p:cNvSpPr>
            <p:nvPr/>
          </p:nvSpPr>
          <p:spPr bwMode="auto">
            <a:xfrm>
              <a:off x="3657600" y="4243388"/>
              <a:ext cx="188913" cy="323850"/>
            </a:xfrm>
            <a:custGeom>
              <a:avLst/>
              <a:gdLst>
                <a:gd name="T0" fmla="*/ 597 w 1195"/>
                <a:gd name="T1" fmla="*/ 0 h 2048"/>
                <a:gd name="T2" fmla="*/ 620 w 1195"/>
                <a:gd name="T3" fmla="*/ 2 h 2048"/>
                <a:gd name="T4" fmla="*/ 640 w 1195"/>
                <a:gd name="T5" fmla="*/ 9 h 2048"/>
                <a:gd name="T6" fmla="*/ 657 w 1195"/>
                <a:gd name="T7" fmla="*/ 21 h 2048"/>
                <a:gd name="T8" fmla="*/ 672 w 1195"/>
                <a:gd name="T9" fmla="*/ 35 h 2048"/>
                <a:gd name="T10" fmla="*/ 683 w 1195"/>
                <a:gd name="T11" fmla="*/ 53 h 2048"/>
                <a:gd name="T12" fmla="*/ 690 w 1195"/>
                <a:gd name="T13" fmla="*/ 73 h 2048"/>
                <a:gd name="T14" fmla="*/ 692 w 1195"/>
                <a:gd name="T15" fmla="*/ 94 h 2048"/>
                <a:gd name="T16" fmla="*/ 692 w 1195"/>
                <a:gd name="T17" fmla="*/ 1723 h 2048"/>
                <a:gd name="T18" fmla="*/ 1034 w 1195"/>
                <a:gd name="T19" fmla="*/ 1382 h 2048"/>
                <a:gd name="T20" fmla="*/ 1051 w 1195"/>
                <a:gd name="T21" fmla="*/ 1369 h 2048"/>
                <a:gd name="T22" fmla="*/ 1070 w 1195"/>
                <a:gd name="T23" fmla="*/ 1359 h 2048"/>
                <a:gd name="T24" fmla="*/ 1090 w 1195"/>
                <a:gd name="T25" fmla="*/ 1355 h 2048"/>
                <a:gd name="T26" fmla="*/ 1111 w 1195"/>
                <a:gd name="T27" fmla="*/ 1355 h 2048"/>
                <a:gd name="T28" fmla="*/ 1131 w 1195"/>
                <a:gd name="T29" fmla="*/ 1359 h 2048"/>
                <a:gd name="T30" fmla="*/ 1151 w 1195"/>
                <a:gd name="T31" fmla="*/ 1369 h 2048"/>
                <a:gd name="T32" fmla="*/ 1168 w 1195"/>
                <a:gd name="T33" fmla="*/ 1382 h 2048"/>
                <a:gd name="T34" fmla="*/ 1181 w 1195"/>
                <a:gd name="T35" fmla="*/ 1399 h 2048"/>
                <a:gd name="T36" fmla="*/ 1190 w 1195"/>
                <a:gd name="T37" fmla="*/ 1419 h 2048"/>
                <a:gd name="T38" fmla="*/ 1195 w 1195"/>
                <a:gd name="T39" fmla="*/ 1439 h 2048"/>
                <a:gd name="T40" fmla="*/ 1195 w 1195"/>
                <a:gd name="T41" fmla="*/ 1460 h 2048"/>
                <a:gd name="T42" fmla="*/ 1190 w 1195"/>
                <a:gd name="T43" fmla="*/ 1480 h 2048"/>
                <a:gd name="T44" fmla="*/ 1181 w 1195"/>
                <a:gd name="T45" fmla="*/ 1500 h 2048"/>
                <a:gd name="T46" fmla="*/ 1168 w 1195"/>
                <a:gd name="T47" fmla="*/ 1516 h 2048"/>
                <a:gd name="T48" fmla="*/ 665 w 1195"/>
                <a:gd name="T49" fmla="*/ 2019 h 2048"/>
                <a:gd name="T50" fmla="*/ 649 w 1195"/>
                <a:gd name="T51" fmla="*/ 2031 h 2048"/>
                <a:gd name="T52" fmla="*/ 633 w 1195"/>
                <a:gd name="T53" fmla="*/ 2040 h 2048"/>
                <a:gd name="T54" fmla="*/ 615 w 1195"/>
                <a:gd name="T55" fmla="*/ 2046 h 2048"/>
                <a:gd name="T56" fmla="*/ 597 w 1195"/>
                <a:gd name="T57" fmla="*/ 2048 h 2048"/>
                <a:gd name="T58" fmla="*/ 580 w 1195"/>
                <a:gd name="T59" fmla="*/ 2046 h 2048"/>
                <a:gd name="T60" fmla="*/ 562 w 1195"/>
                <a:gd name="T61" fmla="*/ 2040 h 2048"/>
                <a:gd name="T62" fmla="*/ 546 w 1195"/>
                <a:gd name="T63" fmla="*/ 2031 h 2048"/>
                <a:gd name="T64" fmla="*/ 531 w 1195"/>
                <a:gd name="T65" fmla="*/ 2019 h 2048"/>
                <a:gd name="T66" fmla="*/ 28 w 1195"/>
                <a:gd name="T67" fmla="*/ 1516 h 2048"/>
                <a:gd name="T68" fmla="*/ 14 w 1195"/>
                <a:gd name="T69" fmla="*/ 1500 h 2048"/>
                <a:gd name="T70" fmla="*/ 4 w 1195"/>
                <a:gd name="T71" fmla="*/ 1480 h 2048"/>
                <a:gd name="T72" fmla="*/ 0 w 1195"/>
                <a:gd name="T73" fmla="*/ 1460 h 2048"/>
                <a:gd name="T74" fmla="*/ 0 w 1195"/>
                <a:gd name="T75" fmla="*/ 1439 h 2048"/>
                <a:gd name="T76" fmla="*/ 4 w 1195"/>
                <a:gd name="T77" fmla="*/ 1419 h 2048"/>
                <a:gd name="T78" fmla="*/ 14 w 1195"/>
                <a:gd name="T79" fmla="*/ 1399 h 2048"/>
                <a:gd name="T80" fmla="*/ 28 w 1195"/>
                <a:gd name="T81" fmla="*/ 1382 h 2048"/>
                <a:gd name="T82" fmla="*/ 44 w 1195"/>
                <a:gd name="T83" fmla="*/ 1369 h 2048"/>
                <a:gd name="T84" fmla="*/ 64 w 1195"/>
                <a:gd name="T85" fmla="*/ 1359 h 2048"/>
                <a:gd name="T86" fmla="*/ 84 w 1195"/>
                <a:gd name="T87" fmla="*/ 1355 h 2048"/>
                <a:gd name="T88" fmla="*/ 105 w 1195"/>
                <a:gd name="T89" fmla="*/ 1355 h 2048"/>
                <a:gd name="T90" fmla="*/ 125 w 1195"/>
                <a:gd name="T91" fmla="*/ 1359 h 2048"/>
                <a:gd name="T92" fmla="*/ 145 w 1195"/>
                <a:gd name="T93" fmla="*/ 1369 h 2048"/>
                <a:gd name="T94" fmla="*/ 162 w 1195"/>
                <a:gd name="T95" fmla="*/ 1382 h 2048"/>
                <a:gd name="T96" fmla="*/ 503 w 1195"/>
                <a:gd name="T97" fmla="*/ 1723 h 2048"/>
                <a:gd name="T98" fmla="*/ 503 w 1195"/>
                <a:gd name="T99" fmla="*/ 94 h 2048"/>
                <a:gd name="T100" fmla="*/ 506 w 1195"/>
                <a:gd name="T101" fmla="*/ 73 h 2048"/>
                <a:gd name="T102" fmla="*/ 512 w 1195"/>
                <a:gd name="T103" fmla="*/ 53 h 2048"/>
                <a:gd name="T104" fmla="*/ 523 w 1195"/>
                <a:gd name="T105" fmla="*/ 35 h 2048"/>
                <a:gd name="T106" fmla="*/ 539 w 1195"/>
                <a:gd name="T107" fmla="*/ 21 h 2048"/>
                <a:gd name="T108" fmla="*/ 556 w 1195"/>
                <a:gd name="T109" fmla="*/ 9 h 2048"/>
                <a:gd name="T110" fmla="*/ 575 w 1195"/>
                <a:gd name="T111" fmla="*/ 2 h 2048"/>
                <a:gd name="T112" fmla="*/ 597 w 1195"/>
                <a:gd name="T113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5" h="2048">
                  <a:moveTo>
                    <a:pt x="597" y="0"/>
                  </a:moveTo>
                  <a:lnTo>
                    <a:pt x="620" y="2"/>
                  </a:lnTo>
                  <a:lnTo>
                    <a:pt x="640" y="9"/>
                  </a:lnTo>
                  <a:lnTo>
                    <a:pt x="657" y="21"/>
                  </a:lnTo>
                  <a:lnTo>
                    <a:pt x="672" y="35"/>
                  </a:lnTo>
                  <a:lnTo>
                    <a:pt x="683" y="53"/>
                  </a:lnTo>
                  <a:lnTo>
                    <a:pt x="690" y="73"/>
                  </a:lnTo>
                  <a:lnTo>
                    <a:pt x="692" y="94"/>
                  </a:lnTo>
                  <a:lnTo>
                    <a:pt x="692" y="1723"/>
                  </a:lnTo>
                  <a:lnTo>
                    <a:pt x="1034" y="1382"/>
                  </a:lnTo>
                  <a:lnTo>
                    <a:pt x="1051" y="1369"/>
                  </a:lnTo>
                  <a:lnTo>
                    <a:pt x="1070" y="1359"/>
                  </a:lnTo>
                  <a:lnTo>
                    <a:pt x="1090" y="1355"/>
                  </a:lnTo>
                  <a:lnTo>
                    <a:pt x="1111" y="1355"/>
                  </a:lnTo>
                  <a:lnTo>
                    <a:pt x="1131" y="1359"/>
                  </a:lnTo>
                  <a:lnTo>
                    <a:pt x="1151" y="1369"/>
                  </a:lnTo>
                  <a:lnTo>
                    <a:pt x="1168" y="1382"/>
                  </a:lnTo>
                  <a:lnTo>
                    <a:pt x="1181" y="1399"/>
                  </a:lnTo>
                  <a:lnTo>
                    <a:pt x="1190" y="1419"/>
                  </a:lnTo>
                  <a:lnTo>
                    <a:pt x="1195" y="1439"/>
                  </a:lnTo>
                  <a:lnTo>
                    <a:pt x="1195" y="1460"/>
                  </a:lnTo>
                  <a:lnTo>
                    <a:pt x="1190" y="1480"/>
                  </a:lnTo>
                  <a:lnTo>
                    <a:pt x="1181" y="1500"/>
                  </a:lnTo>
                  <a:lnTo>
                    <a:pt x="1168" y="1516"/>
                  </a:lnTo>
                  <a:lnTo>
                    <a:pt x="665" y="2019"/>
                  </a:lnTo>
                  <a:lnTo>
                    <a:pt x="649" y="2031"/>
                  </a:lnTo>
                  <a:lnTo>
                    <a:pt x="633" y="2040"/>
                  </a:lnTo>
                  <a:lnTo>
                    <a:pt x="615" y="2046"/>
                  </a:lnTo>
                  <a:lnTo>
                    <a:pt x="597" y="2048"/>
                  </a:lnTo>
                  <a:lnTo>
                    <a:pt x="580" y="2046"/>
                  </a:lnTo>
                  <a:lnTo>
                    <a:pt x="562" y="2040"/>
                  </a:lnTo>
                  <a:lnTo>
                    <a:pt x="546" y="2031"/>
                  </a:lnTo>
                  <a:lnTo>
                    <a:pt x="531" y="2019"/>
                  </a:lnTo>
                  <a:lnTo>
                    <a:pt x="28" y="1516"/>
                  </a:lnTo>
                  <a:lnTo>
                    <a:pt x="14" y="1500"/>
                  </a:lnTo>
                  <a:lnTo>
                    <a:pt x="4" y="1480"/>
                  </a:lnTo>
                  <a:lnTo>
                    <a:pt x="0" y="1460"/>
                  </a:lnTo>
                  <a:lnTo>
                    <a:pt x="0" y="1439"/>
                  </a:lnTo>
                  <a:lnTo>
                    <a:pt x="4" y="1419"/>
                  </a:lnTo>
                  <a:lnTo>
                    <a:pt x="14" y="1399"/>
                  </a:lnTo>
                  <a:lnTo>
                    <a:pt x="28" y="1382"/>
                  </a:lnTo>
                  <a:lnTo>
                    <a:pt x="44" y="1369"/>
                  </a:lnTo>
                  <a:lnTo>
                    <a:pt x="64" y="1359"/>
                  </a:lnTo>
                  <a:lnTo>
                    <a:pt x="84" y="1355"/>
                  </a:lnTo>
                  <a:lnTo>
                    <a:pt x="105" y="1355"/>
                  </a:lnTo>
                  <a:lnTo>
                    <a:pt x="125" y="1359"/>
                  </a:lnTo>
                  <a:lnTo>
                    <a:pt x="145" y="1369"/>
                  </a:lnTo>
                  <a:lnTo>
                    <a:pt x="162" y="1382"/>
                  </a:lnTo>
                  <a:lnTo>
                    <a:pt x="503" y="1723"/>
                  </a:lnTo>
                  <a:lnTo>
                    <a:pt x="503" y="94"/>
                  </a:lnTo>
                  <a:lnTo>
                    <a:pt x="506" y="73"/>
                  </a:lnTo>
                  <a:lnTo>
                    <a:pt x="512" y="53"/>
                  </a:lnTo>
                  <a:lnTo>
                    <a:pt x="523" y="35"/>
                  </a:lnTo>
                  <a:lnTo>
                    <a:pt x="539" y="21"/>
                  </a:lnTo>
                  <a:lnTo>
                    <a:pt x="556" y="9"/>
                  </a:lnTo>
                  <a:lnTo>
                    <a:pt x="575" y="2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74"/>
            <p:cNvSpPr>
              <a:spLocks noEditPoints="1"/>
            </p:cNvSpPr>
            <p:nvPr/>
          </p:nvSpPr>
          <p:spPr bwMode="auto">
            <a:xfrm>
              <a:off x="3505200" y="4384675"/>
              <a:ext cx="493713" cy="392113"/>
            </a:xfrm>
            <a:custGeom>
              <a:avLst/>
              <a:gdLst>
                <a:gd name="T0" fmla="*/ 201 w 3109"/>
                <a:gd name="T1" fmla="*/ 1897 h 2475"/>
                <a:gd name="T2" fmla="*/ 285 w 3109"/>
                <a:gd name="T3" fmla="*/ 2082 h 2475"/>
                <a:gd name="T4" fmla="*/ 435 w 3109"/>
                <a:gd name="T5" fmla="*/ 2218 h 2475"/>
                <a:gd name="T6" fmla="*/ 630 w 3109"/>
                <a:gd name="T7" fmla="*/ 2282 h 2475"/>
                <a:gd name="T8" fmla="*/ 2531 w 3109"/>
                <a:gd name="T9" fmla="*/ 2274 h 2475"/>
                <a:gd name="T10" fmla="*/ 2716 w 3109"/>
                <a:gd name="T11" fmla="*/ 2190 h 2475"/>
                <a:gd name="T12" fmla="*/ 2852 w 3109"/>
                <a:gd name="T13" fmla="*/ 2041 h 2475"/>
                <a:gd name="T14" fmla="*/ 2916 w 3109"/>
                <a:gd name="T15" fmla="*/ 1845 h 2475"/>
                <a:gd name="T16" fmla="*/ 2248 w 3109"/>
                <a:gd name="T17" fmla="*/ 1391 h 2475"/>
                <a:gd name="T18" fmla="*/ 2197 w 3109"/>
                <a:gd name="T19" fmla="*/ 1584 h 2475"/>
                <a:gd name="T20" fmla="*/ 2066 w 3109"/>
                <a:gd name="T21" fmla="*/ 1726 h 2475"/>
                <a:gd name="T22" fmla="*/ 1882 w 3109"/>
                <a:gd name="T23" fmla="*/ 1796 h 2475"/>
                <a:gd name="T24" fmla="*/ 1150 w 3109"/>
                <a:gd name="T25" fmla="*/ 1786 h 2475"/>
                <a:gd name="T26" fmla="*/ 978 w 3109"/>
                <a:gd name="T27" fmla="*/ 1696 h 2475"/>
                <a:gd name="T28" fmla="*/ 865 w 3109"/>
                <a:gd name="T29" fmla="*/ 1539 h 2475"/>
                <a:gd name="T30" fmla="*/ 190 w 3109"/>
                <a:gd name="T31" fmla="*/ 1391 h 2475"/>
                <a:gd name="T32" fmla="*/ 1072 w 3109"/>
                <a:gd name="T33" fmla="*/ 9 h 2475"/>
                <a:gd name="T34" fmla="*/ 1122 w 3109"/>
                <a:gd name="T35" fmla="*/ 73 h 2475"/>
                <a:gd name="T36" fmla="*/ 1104 w 3109"/>
                <a:gd name="T37" fmla="*/ 155 h 2475"/>
                <a:gd name="T38" fmla="*/ 1030 w 3109"/>
                <a:gd name="T39" fmla="*/ 190 h 2475"/>
                <a:gd name="T40" fmla="*/ 949 w 3109"/>
                <a:gd name="T41" fmla="*/ 1205 h 2475"/>
                <a:gd name="T42" fmla="*/ 1013 w 3109"/>
                <a:gd name="T43" fmla="*/ 1255 h 2475"/>
                <a:gd name="T44" fmla="*/ 1025 w 3109"/>
                <a:gd name="T45" fmla="*/ 1419 h 2475"/>
                <a:gd name="T46" fmla="*/ 1090 w 3109"/>
                <a:gd name="T47" fmla="*/ 1544 h 2475"/>
                <a:gd name="T48" fmla="*/ 1214 w 3109"/>
                <a:gd name="T49" fmla="*/ 1607 h 2475"/>
                <a:gd name="T50" fmla="*/ 1901 w 3109"/>
                <a:gd name="T51" fmla="*/ 1598 h 2475"/>
                <a:gd name="T52" fmla="*/ 2013 w 3109"/>
                <a:gd name="T53" fmla="*/ 1517 h 2475"/>
                <a:gd name="T54" fmla="*/ 2057 w 3109"/>
                <a:gd name="T55" fmla="*/ 1382 h 2475"/>
                <a:gd name="T56" fmla="*/ 2078 w 3109"/>
                <a:gd name="T57" fmla="*/ 1237 h 2475"/>
                <a:gd name="T58" fmla="*/ 2153 w 3109"/>
                <a:gd name="T59" fmla="*/ 1202 h 2475"/>
                <a:gd name="T60" fmla="*/ 2058 w 3109"/>
                <a:gd name="T61" fmla="*/ 190 h 2475"/>
                <a:gd name="T62" fmla="*/ 1995 w 3109"/>
                <a:gd name="T63" fmla="*/ 138 h 2475"/>
                <a:gd name="T64" fmla="*/ 1995 w 3109"/>
                <a:gd name="T65" fmla="*/ 56 h 2475"/>
                <a:gd name="T66" fmla="*/ 2058 w 3109"/>
                <a:gd name="T67" fmla="*/ 4 h 2475"/>
                <a:gd name="T68" fmla="*/ 2714 w 3109"/>
                <a:gd name="T69" fmla="*/ 10 h 2475"/>
                <a:gd name="T70" fmla="*/ 2768 w 3109"/>
                <a:gd name="T71" fmla="*/ 57 h 2475"/>
                <a:gd name="T72" fmla="*/ 3109 w 3109"/>
                <a:gd name="T73" fmla="*/ 1295 h 2475"/>
                <a:gd name="T74" fmla="*/ 3082 w 3109"/>
                <a:gd name="T75" fmla="*/ 1983 h 2475"/>
                <a:gd name="T76" fmla="*/ 2970 w 3109"/>
                <a:gd name="T77" fmla="*/ 2204 h 2475"/>
                <a:gd name="T78" fmla="*/ 2788 w 3109"/>
                <a:gd name="T79" fmla="*/ 2371 h 2475"/>
                <a:gd name="T80" fmla="*/ 2554 w 3109"/>
                <a:gd name="T81" fmla="*/ 2462 h 2475"/>
                <a:gd name="T82" fmla="*/ 619 w 3109"/>
                <a:gd name="T83" fmla="*/ 2472 h 2475"/>
                <a:gd name="T84" fmla="*/ 376 w 3109"/>
                <a:gd name="T85" fmla="*/ 2402 h 2475"/>
                <a:gd name="T86" fmla="*/ 179 w 3109"/>
                <a:gd name="T87" fmla="*/ 2253 h 2475"/>
                <a:gd name="T88" fmla="*/ 48 w 3109"/>
                <a:gd name="T89" fmla="*/ 2043 h 2475"/>
                <a:gd name="T90" fmla="*/ 0 w 3109"/>
                <a:gd name="T91" fmla="*/ 1792 h 2475"/>
                <a:gd name="T92" fmla="*/ 334 w 3109"/>
                <a:gd name="T93" fmla="*/ 74 h 2475"/>
                <a:gd name="T94" fmla="*/ 385 w 3109"/>
                <a:gd name="T95" fmla="*/ 13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09" h="2475">
                  <a:moveTo>
                    <a:pt x="190" y="1391"/>
                  </a:moveTo>
                  <a:lnTo>
                    <a:pt x="190" y="1792"/>
                  </a:lnTo>
                  <a:lnTo>
                    <a:pt x="193" y="1845"/>
                  </a:lnTo>
                  <a:lnTo>
                    <a:pt x="201" y="1897"/>
                  </a:lnTo>
                  <a:lnTo>
                    <a:pt x="215" y="1947"/>
                  </a:lnTo>
                  <a:lnTo>
                    <a:pt x="234" y="1995"/>
                  </a:lnTo>
                  <a:lnTo>
                    <a:pt x="257" y="2041"/>
                  </a:lnTo>
                  <a:lnTo>
                    <a:pt x="285" y="2082"/>
                  </a:lnTo>
                  <a:lnTo>
                    <a:pt x="318" y="2122"/>
                  </a:lnTo>
                  <a:lnTo>
                    <a:pt x="354" y="2158"/>
                  </a:lnTo>
                  <a:lnTo>
                    <a:pt x="393" y="2190"/>
                  </a:lnTo>
                  <a:lnTo>
                    <a:pt x="435" y="2218"/>
                  </a:lnTo>
                  <a:lnTo>
                    <a:pt x="481" y="2241"/>
                  </a:lnTo>
                  <a:lnTo>
                    <a:pt x="528" y="2261"/>
                  </a:lnTo>
                  <a:lnTo>
                    <a:pt x="578" y="2274"/>
                  </a:lnTo>
                  <a:lnTo>
                    <a:pt x="630" y="2282"/>
                  </a:lnTo>
                  <a:lnTo>
                    <a:pt x="685" y="2285"/>
                  </a:lnTo>
                  <a:lnTo>
                    <a:pt x="2425" y="2285"/>
                  </a:lnTo>
                  <a:lnTo>
                    <a:pt x="2479" y="2282"/>
                  </a:lnTo>
                  <a:lnTo>
                    <a:pt x="2531" y="2274"/>
                  </a:lnTo>
                  <a:lnTo>
                    <a:pt x="2581" y="2261"/>
                  </a:lnTo>
                  <a:lnTo>
                    <a:pt x="2629" y="2241"/>
                  </a:lnTo>
                  <a:lnTo>
                    <a:pt x="2674" y="2218"/>
                  </a:lnTo>
                  <a:lnTo>
                    <a:pt x="2716" y="2190"/>
                  </a:lnTo>
                  <a:lnTo>
                    <a:pt x="2756" y="2158"/>
                  </a:lnTo>
                  <a:lnTo>
                    <a:pt x="2792" y="2122"/>
                  </a:lnTo>
                  <a:lnTo>
                    <a:pt x="2824" y="2082"/>
                  </a:lnTo>
                  <a:lnTo>
                    <a:pt x="2852" y="2041"/>
                  </a:lnTo>
                  <a:lnTo>
                    <a:pt x="2875" y="1995"/>
                  </a:lnTo>
                  <a:lnTo>
                    <a:pt x="2895" y="1947"/>
                  </a:lnTo>
                  <a:lnTo>
                    <a:pt x="2908" y="1897"/>
                  </a:lnTo>
                  <a:lnTo>
                    <a:pt x="2916" y="1845"/>
                  </a:lnTo>
                  <a:lnTo>
                    <a:pt x="2919" y="1792"/>
                  </a:lnTo>
                  <a:lnTo>
                    <a:pt x="2921" y="1792"/>
                  </a:lnTo>
                  <a:lnTo>
                    <a:pt x="2921" y="1391"/>
                  </a:lnTo>
                  <a:lnTo>
                    <a:pt x="2248" y="1391"/>
                  </a:lnTo>
                  <a:lnTo>
                    <a:pt x="2244" y="1442"/>
                  </a:lnTo>
                  <a:lnTo>
                    <a:pt x="2234" y="1492"/>
                  </a:lnTo>
                  <a:lnTo>
                    <a:pt x="2218" y="1539"/>
                  </a:lnTo>
                  <a:lnTo>
                    <a:pt x="2197" y="1584"/>
                  </a:lnTo>
                  <a:lnTo>
                    <a:pt x="2170" y="1625"/>
                  </a:lnTo>
                  <a:lnTo>
                    <a:pt x="2140" y="1663"/>
                  </a:lnTo>
                  <a:lnTo>
                    <a:pt x="2105" y="1696"/>
                  </a:lnTo>
                  <a:lnTo>
                    <a:pt x="2066" y="1726"/>
                  </a:lnTo>
                  <a:lnTo>
                    <a:pt x="2024" y="1752"/>
                  </a:lnTo>
                  <a:lnTo>
                    <a:pt x="1979" y="1771"/>
                  </a:lnTo>
                  <a:lnTo>
                    <a:pt x="1932" y="1786"/>
                  </a:lnTo>
                  <a:lnTo>
                    <a:pt x="1882" y="1796"/>
                  </a:lnTo>
                  <a:lnTo>
                    <a:pt x="1831" y="1799"/>
                  </a:lnTo>
                  <a:lnTo>
                    <a:pt x="1252" y="1799"/>
                  </a:lnTo>
                  <a:lnTo>
                    <a:pt x="1200" y="1796"/>
                  </a:lnTo>
                  <a:lnTo>
                    <a:pt x="1150" y="1786"/>
                  </a:lnTo>
                  <a:lnTo>
                    <a:pt x="1103" y="1771"/>
                  </a:lnTo>
                  <a:lnTo>
                    <a:pt x="1058" y="1752"/>
                  </a:lnTo>
                  <a:lnTo>
                    <a:pt x="1016" y="1726"/>
                  </a:lnTo>
                  <a:lnTo>
                    <a:pt x="978" y="1696"/>
                  </a:lnTo>
                  <a:lnTo>
                    <a:pt x="943" y="1663"/>
                  </a:lnTo>
                  <a:lnTo>
                    <a:pt x="912" y="1625"/>
                  </a:lnTo>
                  <a:lnTo>
                    <a:pt x="886" y="1584"/>
                  </a:lnTo>
                  <a:lnTo>
                    <a:pt x="865" y="1539"/>
                  </a:lnTo>
                  <a:lnTo>
                    <a:pt x="849" y="1492"/>
                  </a:lnTo>
                  <a:lnTo>
                    <a:pt x="838" y="1442"/>
                  </a:lnTo>
                  <a:lnTo>
                    <a:pt x="834" y="1391"/>
                  </a:lnTo>
                  <a:lnTo>
                    <a:pt x="190" y="1391"/>
                  </a:lnTo>
                  <a:close/>
                  <a:moveTo>
                    <a:pt x="435" y="0"/>
                  </a:moveTo>
                  <a:lnTo>
                    <a:pt x="1030" y="0"/>
                  </a:lnTo>
                  <a:lnTo>
                    <a:pt x="1052" y="2"/>
                  </a:lnTo>
                  <a:lnTo>
                    <a:pt x="1072" y="9"/>
                  </a:lnTo>
                  <a:lnTo>
                    <a:pt x="1090" y="21"/>
                  </a:lnTo>
                  <a:lnTo>
                    <a:pt x="1104" y="36"/>
                  </a:lnTo>
                  <a:lnTo>
                    <a:pt x="1115" y="53"/>
                  </a:lnTo>
                  <a:lnTo>
                    <a:pt x="1122" y="73"/>
                  </a:lnTo>
                  <a:lnTo>
                    <a:pt x="1126" y="95"/>
                  </a:lnTo>
                  <a:lnTo>
                    <a:pt x="1122" y="117"/>
                  </a:lnTo>
                  <a:lnTo>
                    <a:pt x="1115" y="136"/>
                  </a:lnTo>
                  <a:lnTo>
                    <a:pt x="1104" y="155"/>
                  </a:lnTo>
                  <a:lnTo>
                    <a:pt x="1090" y="169"/>
                  </a:lnTo>
                  <a:lnTo>
                    <a:pt x="1072" y="180"/>
                  </a:lnTo>
                  <a:lnTo>
                    <a:pt x="1052" y="188"/>
                  </a:lnTo>
                  <a:lnTo>
                    <a:pt x="1030" y="190"/>
                  </a:lnTo>
                  <a:lnTo>
                    <a:pt x="499" y="190"/>
                  </a:lnTo>
                  <a:lnTo>
                    <a:pt x="218" y="1202"/>
                  </a:lnTo>
                  <a:lnTo>
                    <a:pt x="928" y="1202"/>
                  </a:lnTo>
                  <a:lnTo>
                    <a:pt x="949" y="1205"/>
                  </a:lnTo>
                  <a:lnTo>
                    <a:pt x="970" y="1212"/>
                  </a:lnTo>
                  <a:lnTo>
                    <a:pt x="987" y="1222"/>
                  </a:lnTo>
                  <a:lnTo>
                    <a:pt x="1001" y="1237"/>
                  </a:lnTo>
                  <a:lnTo>
                    <a:pt x="1013" y="1255"/>
                  </a:lnTo>
                  <a:lnTo>
                    <a:pt x="1020" y="1274"/>
                  </a:lnTo>
                  <a:lnTo>
                    <a:pt x="1023" y="1297"/>
                  </a:lnTo>
                  <a:lnTo>
                    <a:pt x="1023" y="1382"/>
                  </a:lnTo>
                  <a:lnTo>
                    <a:pt x="1025" y="1419"/>
                  </a:lnTo>
                  <a:lnTo>
                    <a:pt x="1034" y="1455"/>
                  </a:lnTo>
                  <a:lnTo>
                    <a:pt x="1048" y="1487"/>
                  </a:lnTo>
                  <a:lnTo>
                    <a:pt x="1066" y="1517"/>
                  </a:lnTo>
                  <a:lnTo>
                    <a:pt x="1090" y="1544"/>
                  </a:lnTo>
                  <a:lnTo>
                    <a:pt x="1116" y="1566"/>
                  </a:lnTo>
                  <a:lnTo>
                    <a:pt x="1146" y="1585"/>
                  </a:lnTo>
                  <a:lnTo>
                    <a:pt x="1179" y="1598"/>
                  </a:lnTo>
                  <a:lnTo>
                    <a:pt x="1214" y="1607"/>
                  </a:lnTo>
                  <a:lnTo>
                    <a:pt x="1251" y="1610"/>
                  </a:lnTo>
                  <a:lnTo>
                    <a:pt x="1830" y="1610"/>
                  </a:lnTo>
                  <a:lnTo>
                    <a:pt x="1867" y="1607"/>
                  </a:lnTo>
                  <a:lnTo>
                    <a:pt x="1901" y="1598"/>
                  </a:lnTo>
                  <a:lnTo>
                    <a:pt x="1934" y="1585"/>
                  </a:lnTo>
                  <a:lnTo>
                    <a:pt x="1964" y="1566"/>
                  </a:lnTo>
                  <a:lnTo>
                    <a:pt x="1991" y="1544"/>
                  </a:lnTo>
                  <a:lnTo>
                    <a:pt x="2013" y="1517"/>
                  </a:lnTo>
                  <a:lnTo>
                    <a:pt x="2032" y="1487"/>
                  </a:lnTo>
                  <a:lnTo>
                    <a:pt x="2046" y="1455"/>
                  </a:lnTo>
                  <a:lnTo>
                    <a:pt x="2054" y="1419"/>
                  </a:lnTo>
                  <a:lnTo>
                    <a:pt x="2057" y="1382"/>
                  </a:lnTo>
                  <a:lnTo>
                    <a:pt x="2057" y="1297"/>
                  </a:lnTo>
                  <a:lnTo>
                    <a:pt x="2059" y="1274"/>
                  </a:lnTo>
                  <a:lnTo>
                    <a:pt x="2066" y="1255"/>
                  </a:lnTo>
                  <a:lnTo>
                    <a:pt x="2078" y="1237"/>
                  </a:lnTo>
                  <a:lnTo>
                    <a:pt x="2092" y="1222"/>
                  </a:lnTo>
                  <a:lnTo>
                    <a:pt x="2111" y="1212"/>
                  </a:lnTo>
                  <a:lnTo>
                    <a:pt x="2130" y="1205"/>
                  </a:lnTo>
                  <a:lnTo>
                    <a:pt x="2153" y="1202"/>
                  </a:lnTo>
                  <a:lnTo>
                    <a:pt x="2891" y="1202"/>
                  </a:lnTo>
                  <a:lnTo>
                    <a:pt x="2611" y="192"/>
                  </a:lnTo>
                  <a:lnTo>
                    <a:pt x="2080" y="192"/>
                  </a:lnTo>
                  <a:lnTo>
                    <a:pt x="2058" y="190"/>
                  </a:lnTo>
                  <a:lnTo>
                    <a:pt x="2038" y="183"/>
                  </a:lnTo>
                  <a:lnTo>
                    <a:pt x="2020" y="171"/>
                  </a:lnTo>
                  <a:lnTo>
                    <a:pt x="2006" y="157"/>
                  </a:lnTo>
                  <a:lnTo>
                    <a:pt x="1995" y="138"/>
                  </a:lnTo>
                  <a:lnTo>
                    <a:pt x="1988" y="119"/>
                  </a:lnTo>
                  <a:lnTo>
                    <a:pt x="1984" y="98"/>
                  </a:lnTo>
                  <a:lnTo>
                    <a:pt x="1988" y="75"/>
                  </a:lnTo>
                  <a:lnTo>
                    <a:pt x="1995" y="56"/>
                  </a:lnTo>
                  <a:lnTo>
                    <a:pt x="2006" y="38"/>
                  </a:lnTo>
                  <a:lnTo>
                    <a:pt x="2020" y="23"/>
                  </a:lnTo>
                  <a:lnTo>
                    <a:pt x="2038" y="11"/>
                  </a:lnTo>
                  <a:lnTo>
                    <a:pt x="2058" y="4"/>
                  </a:lnTo>
                  <a:lnTo>
                    <a:pt x="2080" y="2"/>
                  </a:lnTo>
                  <a:lnTo>
                    <a:pt x="2675" y="2"/>
                  </a:lnTo>
                  <a:lnTo>
                    <a:pt x="2695" y="4"/>
                  </a:lnTo>
                  <a:lnTo>
                    <a:pt x="2714" y="10"/>
                  </a:lnTo>
                  <a:lnTo>
                    <a:pt x="2724" y="15"/>
                  </a:lnTo>
                  <a:lnTo>
                    <a:pt x="2741" y="26"/>
                  </a:lnTo>
                  <a:lnTo>
                    <a:pt x="2756" y="40"/>
                  </a:lnTo>
                  <a:lnTo>
                    <a:pt x="2768" y="57"/>
                  </a:lnTo>
                  <a:lnTo>
                    <a:pt x="2776" y="76"/>
                  </a:lnTo>
                  <a:lnTo>
                    <a:pt x="3106" y="1270"/>
                  </a:lnTo>
                  <a:lnTo>
                    <a:pt x="3109" y="1283"/>
                  </a:lnTo>
                  <a:lnTo>
                    <a:pt x="3109" y="1295"/>
                  </a:lnTo>
                  <a:lnTo>
                    <a:pt x="3109" y="1792"/>
                  </a:lnTo>
                  <a:lnTo>
                    <a:pt x="3106" y="1857"/>
                  </a:lnTo>
                  <a:lnTo>
                    <a:pt x="3097" y="1921"/>
                  </a:lnTo>
                  <a:lnTo>
                    <a:pt x="3082" y="1983"/>
                  </a:lnTo>
                  <a:lnTo>
                    <a:pt x="3062" y="2043"/>
                  </a:lnTo>
                  <a:lnTo>
                    <a:pt x="3036" y="2100"/>
                  </a:lnTo>
                  <a:lnTo>
                    <a:pt x="3005" y="2154"/>
                  </a:lnTo>
                  <a:lnTo>
                    <a:pt x="2970" y="2204"/>
                  </a:lnTo>
                  <a:lnTo>
                    <a:pt x="2930" y="2253"/>
                  </a:lnTo>
                  <a:lnTo>
                    <a:pt x="2887" y="2296"/>
                  </a:lnTo>
                  <a:lnTo>
                    <a:pt x="2838" y="2335"/>
                  </a:lnTo>
                  <a:lnTo>
                    <a:pt x="2788" y="2371"/>
                  </a:lnTo>
                  <a:lnTo>
                    <a:pt x="2734" y="2402"/>
                  </a:lnTo>
                  <a:lnTo>
                    <a:pt x="2676" y="2428"/>
                  </a:lnTo>
                  <a:lnTo>
                    <a:pt x="2617" y="2448"/>
                  </a:lnTo>
                  <a:lnTo>
                    <a:pt x="2554" y="2462"/>
                  </a:lnTo>
                  <a:lnTo>
                    <a:pt x="2491" y="2472"/>
                  </a:lnTo>
                  <a:lnTo>
                    <a:pt x="2425" y="2475"/>
                  </a:lnTo>
                  <a:lnTo>
                    <a:pt x="685" y="2475"/>
                  </a:lnTo>
                  <a:lnTo>
                    <a:pt x="619" y="2472"/>
                  </a:lnTo>
                  <a:lnTo>
                    <a:pt x="555" y="2462"/>
                  </a:lnTo>
                  <a:lnTo>
                    <a:pt x="492" y="2448"/>
                  </a:lnTo>
                  <a:lnTo>
                    <a:pt x="433" y="2428"/>
                  </a:lnTo>
                  <a:lnTo>
                    <a:pt x="376" y="2402"/>
                  </a:lnTo>
                  <a:lnTo>
                    <a:pt x="322" y="2371"/>
                  </a:lnTo>
                  <a:lnTo>
                    <a:pt x="271" y="2335"/>
                  </a:lnTo>
                  <a:lnTo>
                    <a:pt x="223" y="2296"/>
                  </a:lnTo>
                  <a:lnTo>
                    <a:pt x="179" y="2253"/>
                  </a:lnTo>
                  <a:lnTo>
                    <a:pt x="139" y="2204"/>
                  </a:lnTo>
                  <a:lnTo>
                    <a:pt x="105" y="2154"/>
                  </a:lnTo>
                  <a:lnTo>
                    <a:pt x="74" y="2100"/>
                  </a:lnTo>
                  <a:lnTo>
                    <a:pt x="48" y="2043"/>
                  </a:lnTo>
                  <a:lnTo>
                    <a:pt x="28" y="1983"/>
                  </a:lnTo>
                  <a:lnTo>
                    <a:pt x="12" y="1921"/>
                  </a:lnTo>
                  <a:lnTo>
                    <a:pt x="3" y="1857"/>
                  </a:lnTo>
                  <a:lnTo>
                    <a:pt x="0" y="1792"/>
                  </a:lnTo>
                  <a:lnTo>
                    <a:pt x="0" y="1293"/>
                  </a:lnTo>
                  <a:lnTo>
                    <a:pt x="1" y="1281"/>
                  </a:lnTo>
                  <a:lnTo>
                    <a:pt x="3" y="1268"/>
                  </a:lnTo>
                  <a:lnTo>
                    <a:pt x="334" y="74"/>
                  </a:lnTo>
                  <a:lnTo>
                    <a:pt x="341" y="54"/>
                  </a:lnTo>
                  <a:lnTo>
                    <a:pt x="353" y="37"/>
                  </a:lnTo>
                  <a:lnTo>
                    <a:pt x="368" y="24"/>
                  </a:lnTo>
                  <a:lnTo>
                    <a:pt x="385" y="13"/>
                  </a:lnTo>
                  <a:lnTo>
                    <a:pt x="395" y="8"/>
                  </a:lnTo>
                  <a:lnTo>
                    <a:pt x="414" y="2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1" name="Group 840"/>
          <p:cNvGrpSpPr/>
          <p:nvPr/>
        </p:nvGrpSpPr>
        <p:grpSpPr>
          <a:xfrm>
            <a:off x="2553620" y="4267200"/>
            <a:ext cx="527050" cy="487362"/>
            <a:chOff x="2549525" y="4267200"/>
            <a:chExt cx="527050" cy="487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9" name="Freeform 279"/>
            <p:cNvSpPr>
              <a:spLocks/>
            </p:cNvSpPr>
            <p:nvPr/>
          </p:nvSpPr>
          <p:spPr bwMode="auto">
            <a:xfrm>
              <a:off x="2549525" y="4502150"/>
              <a:ext cx="527050" cy="252412"/>
            </a:xfrm>
            <a:custGeom>
              <a:avLst/>
              <a:gdLst>
                <a:gd name="T0" fmla="*/ 117 w 3320"/>
                <a:gd name="T1" fmla="*/ 3 h 1590"/>
                <a:gd name="T2" fmla="*/ 155 w 3320"/>
                <a:gd name="T3" fmla="*/ 21 h 1590"/>
                <a:gd name="T4" fmla="*/ 181 w 3320"/>
                <a:gd name="T5" fmla="*/ 53 h 1590"/>
                <a:gd name="T6" fmla="*/ 190 w 3320"/>
                <a:gd name="T7" fmla="*/ 95 h 1590"/>
                <a:gd name="T8" fmla="*/ 193 w 3320"/>
                <a:gd name="T9" fmla="*/ 1024 h 1590"/>
                <a:gd name="T10" fmla="*/ 215 w 3320"/>
                <a:gd name="T11" fmla="*/ 1117 h 1590"/>
                <a:gd name="T12" fmla="*/ 257 w 3320"/>
                <a:gd name="T13" fmla="*/ 1202 h 1590"/>
                <a:gd name="T14" fmla="*/ 315 w 3320"/>
                <a:gd name="T15" fmla="*/ 1275 h 1590"/>
                <a:gd name="T16" fmla="*/ 388 w 3320"/>
                <a:gd name="T17" fmla="*/ 1333 h 1590"/>
                <a:gd name="T18" fmla="*/ 473 w 3320"/>
                <a:gd name="T19" fmla="*/ 1376 h 1590"/>
                <a:gd name="T20" fmla="*/ 566 w 3320"/>
                <a:gd name="T21" fmla="*/ 1398 h 1590"/>
                <a:gd name="T22" fmla="*/ 2703 w 3320"/>
                <a:gd name="T23" fmla="*/ 1400 h 1590"/>
                <a:gd name="T24" fmla="*/ 2801 w 3320"/>
                <a:gd name="T25" fmla="*/ 1389 h 1590"/>
                <a:gd name="T26" fmla="*/ 2890 w 3320"/>
                <a:gd name="T27" fmla="*/ 1357 h 1590"/>
                <a:gd name="T28" fmla="*/ 2970 w 3320"/>
                <a:gd name="T29" fmla="*/ 1306 h 1590"/>
                <a:gd name="T30" fmla="*/ 3035 w 3320"/>
                <a:gd name="T31" fmla="*/ 1241 h 1590"/>
                <a:gd name="T32" fmla="*/ 3086 w 3320"/>
                <a:gd name="T33" fmla="*/ 1161 h 1590"/>
                <a:gd name="T34" fmla="*/ 3118 w 3320"/>
                <a:gd name="T35" fmla="*/ 1072 h 1590"/>
                <a:gd name="T36" fmla="*/ 3130 w 3320"/>
                <a:gd name="T37" fmla="*/ 974 h 1590"/>
                <a:gd name="T38" fmla="*/ 3132 w 3320"/>
                <a:gd name="T39" fmla="*/ 87 h 1590"/>
                <a:gd name="T40" fmla="*/ 3150 w 3320"/>
                <a:gd name="T41" fmla="*/ 50 h 1590"/>
                <a:gd name="T42" fmla="*/ 3182 w 3320"/>
                <a:gd name="T43" fmla="*/ 24 h 1590"/>
                <a:gd name="T44" fmla="*/ 3224 w 3320"/>
                <a:gd name="T45" fmla="*/ 14 h 1590"/>
                <a:gd name="T46" fmla="*/ 3267 w 3320"/>
                <a:gd name="T47" fmla="*/ 24 h 1590"/>
                <a:gd name="T48" fmla="*/ 3299 w 3320"/>
                <a:gd name="T49" fmla="*/ 50 h 1590"/>
                <a:gd name="T50" fmla="*/ 3317 w 3320"/>
                <a:gd name="T51" fmla="*/ 87 h 1590"/>
                <a:gd name="T52" fmla="*/ 3320 w 3320"/>
                <a:gd name="T53" fmla="*/ 974 h 1590"/>
                <a:gd name="T54" fmla="*/ 3307 w 3320"/>
                <a:gd name="T55" fmla="*/ 1098 h 1590"/>
                <a:gd name="T56" fmla="*/ 3271 w 3320"/>
                <a:gd name="T57" fmla="*/ 1214 h 1590"/>
                <a:gd name="T58" fmla="*/ 3214 w 3320"/>
                <a:gd name="T59" fmla="*/ 1318 h 1590"/>
                <a:gd name="T60" fmla="*/ 3139 w 3320"/>
                <a:gd name="T61" fmla="*/ 1410 h 1590"/>
                <a:gd name="T62" fmla="*/ 3047 w 3320"/>
                <a:gd name="T63" fmla="*/ 1485 h 1590"/>
                <a:gd name="T64" fmla="*/ 2943 w 3320"/>
                <a:gd name="T65" fmla="*/ 1542 h 1590"/>
                <a:gd name="T66" fmla="*/ 2827 w 3320"/>
                <a:gd name="T67" fmla="*/ 1578 h 1590"/>
                <a:gd name="T68" fmla="*/ 2703 w 3320"/>
                <a:gd name="T69" fmla="*/ 1590 h 1590"/>
                <a:gd name="T70" fmla="*/ 553 w 3320"/>
                <a:gd name="T71" fmla="*/ 1587 h 1590"/>
                <a:gd name="T72" fmla="*/ 434 w 3320"/>
                <a:gd name="T73" fmla="*/ 1563 h 1590"/>
                <a:gd name="T74" fmla="*/ 323 w 3320"/>
                <a:gd name="T75" fmla="*/ 1516 h 1590"/>
                <a:gd name="T76" fmla="*/ 224 w 3320"/>
                <a:gd name="T77" fmla="*/ 1449 h 1590"/>
                <a:gd name="T78" fmla="*/ 141 w 3320"/>
                <a:gd name="T79" fmla="*/ 1366 h 1590"/>
                <a:gd name="T80" fmla="*/ 74 w 3320"/>
                <a:gd name="T81" fmla="*/ 1268 h 1590"/>
                <a:gd name="T82" fmla="*/ 28 w 3320"/>
                <a:gd name="T83" fmla="*/ 1157 h 1590"/>
                <a:gd name="T84" fmla="*/ 3 w 3320"/>
                <a:gd name="T85" fmla="*/ 1037 h 1590"/>
                <a:gd name="T86" fmla="*/ 0 w 3320"/>
                <a:gd name="T87" fmla="*/ 95 h 1590"/>
                <a:gd name="T88" fmla="*/ 10 w 3320"/>
                <a:gd name="T89" fmla="*/ 53 h 1590"/>
                <a:gd name="T90" fmla="*/ 35 w 3320"/>
                <a:gd name="T91" fmla="*/ 21 h 1590"/>
                <a:gd name="T92" fmla="*/ 73 w 3320"/>
                <a:gd name="T93" fmla="*/ 3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20" h="1590">
                  <a:moveTo>
                    <a:pt x="96" y="0"/>
                  </a:moveTo>
                  <a:lnTo>
                    <a:pt x="117" y="3"/>
                  </a:lnTo>
                  <a:lnTo>
                    <a:pt x="137" y="10"/>
                  </a:lnTo>
                  <a:lnTo>
                    <a:pt x="155" y="21"/>
                  </a:lnTo>
                  <a:lnTo>
                    <a:pt x="169" y="36"/>
                  </a:lnTo>
                  <a:lnTo>
                    <a:pt x="181" y="53"/>
                  </a:lnTo>
                  <a:lnTo>
                    <a:pt x="188" y="73"/>
                  </a:lnTo>
                  <a:lnTo>
                    <a:pt x="190" y="95"/>
                  </a:lnTo>
                  <a:lnTo>
                    <a:pt x="190" y="974"/>
                  </a:lnTo>
                  <a:lnTo>
                    <a:pt x="193" y="1024"/>
                  </a:lnTo>
                  <a:lnTo>
                    <a:pt x="201" y="1072"/>
                  </a:lnTo>
                  <a:lnTo>
                    <a:pt x="215" y="1117"/>
                  </a:lnTo>
                  <a:lnTo>
                    <a:pt x="233" y="1161"/>
                  </a:lnTo>
                  <a:lnTo>
                    <a:pt x="257" y="1202"/>
                  </a:lnTo>
                  <a:lnTo>
                    <a:pt x="284" y="1240"/>
                  </a:lnTo>
                  <a:lnTo>
                    <a:pt x="315" y="1275"/>
                  </a:lnTo>
                  <a:lnTo>
                    <a:pt x="350" y="1306"/>
                  </a:lnTo>
                  <a:lnTo>
                    <a:pt x="388" y="1333"/>
                  </a:lnTo>
                  <a:lnTo>
                    <a:pt x="429" y="1357"/>
                  </a:lnTo>
                  <a:lnTo>
                    <a:pt x="473" y="1376"/>
                  </a:lnTo>
                  <a:lnTo>
                    <a:pt x="519" y="1389"/>
                  </a:lnTo>
                  <a:lnTo>
                    <a:pt x="566" y="1398"/>
                  </a:lnTo>
                  <a:lnTo>
                    <a:pt x="617" y="1400"/>
                  </a:lnTo>
                  <a:lnTo>
                    <a:pt x="2703" y="1400"/>
                  </a:lnTo>
                  <a:lnTo>
                    <a:pt x="2753" y="1398"/>
                  </a:lnTo>
                  <a:lnTo>
                    <a:pt x="2801" y="1389"/>
                  </a:lnTo>
                  <a:lnTo>
                    <a:pt x="2846" y="1376"/>
                  </a:lnTo>
                  <a:lnTo>
                    <a:pt x="2890" y="1357"/>
                  </a:lnTo>
                  <a:lnTo>
                    <a:pt x="2932" y="1333"/>
                  </a:lnTo>
                  <a:lnTo>
                    <a:pt x="2970" y="1306"/>
                  </a:lnTo>
                  <a:lnTo>
                    <a:pt x="3004" y="1275"/>
                  </a:lnTo>
                  <a:lnTo>
                    <a:pt x="3035" y="1241"/>
                  </a:lnTo>
                  <a:lnTo>
                    <a:pt x="3062" y="1203"/>
                  </a:lnTo>
                  <a:lnTo>
                    <a:pt x="3086" y="1161"/>
                  </a:lnTo>
                  <a:lnTo>
                    <a:pt x="3105" y="1118"/>
                  </a:lnTo>
                  <a:lnTo>
                    <a:pt x="3118" y="1072"/>
                  </a:lnTo>
                  <a:lnTo>
                    <a:pt x="3127" y="1024"/>
                  </a:lnTo>
                  <a:lnTo>
                    <a:pt x="3130" y="974"/>
                  </a:lnTo>
                  <a:lnTo>
                    <a:pt x="3130" y="109"/>
                  </a:lnTo>
                  <a:lnTo>
                    <a:pt x="3132" y="87"/>
                  </a:lnTo>
                  <a:lnTo>
                    <a:pt x="3139" y="67"/>
                  </a:lnTo>
                  <a:lnTo>
                    <a:pt x="3150" y="50"/>
                  </a:lnTo>
                  <a:lnTo>
                    <a:pt x="3165" y="35"/>
                  </a:lnTo>
                  <a:lnTo>
                    <a:pt x="3182" y="24"/>
                  </a:lnTo>
                  <a:lnTo>
                    <a:pt x="3202" y="17"/>
                  </a:lnTo>
                  <a:lnTo>
                    <a:pt x="3224" y="14"/>
                  </a:lnTo>
                  <a:lnTo>
                    <a:pt x="3247" y="17"/>
                  </a:lnTo>
                  <a:lnTo>
                    <a:pt x="3267" y="24"/>
                  </a:lnTo>
                  <a:lnTo>
                    <a:pt x="3284" y="35"/>
                  </a:lnTo>
                  <a:lnTo>
                    <a:pt x="3299" y="50"/>
                  </a:lnTo>
                  <a:lnTo>
                    <a:pt x="3310" y="67"/>
                  </a:lnTo>
                  <a:lnTo>
                    <a:pt x="3317" y="87"/>
                  </a:lnTo>
                  <a:lnTo>
                    <a:pt x="3320" y="109"/>
                  </a:lnTo>
                  <a:lnTo>
                    <a:pt x="3320" y="974"/>
                  </a:lnTo>
                  <a:lnTo>
                    <a:pt x="3316" y="1037"/>
                  </a:lnTo>
                  <a:lnTo>
                    <a:pt x="3307" y="1098"/>
                  </a:lnTo>
                  <a:lnTo>
                    <a:pt x="3292" y="1157"/>
                  </a:lnTo>
                  <a:lnTo>
                    <a:pt x="3271" y="1214"/>
                  </a:lnTo>
                  <a:lnTo>
                    <a:pt x="3246" y="1267"/>
                  </a:lnTo>
                  <a:lnTo>
                    <a:pt x="3214" y="1318"/>
                  </a:lnTo>
                  <a:lnTo>
                    <a:pt x="3179" y="1366"/>
                  </a:lnTo>
                  <a:lnTo>
                    <a:pt x="3139" y="1410"/>
                  </a:lnTo>
                  <a:lnTo>
                    <a:pt x="3096" y="1449"/>
                  </a:lnTo>
                  <a:lnTo>
                    <a:pt x="3047" y="1485"/>
                  </a:lnTo>
                  <a:lnTo>
                    <a:pt x="2997" y="1516"/>
                  </a:lnTo>
                  <a:lnTo>
                    <a:pt x="2943" y="1542"/>
                  </a:lnTo>
                  <a:lnTo>
                    <a:pt x="2886" y="1563"/>
                  </a:lnTo>
                  <a:lnTo>
                    <a:pt x="2827" y="1578"/>
                  </a:lnTo>
                  <a:lnTo>
                    <a:pt x="2767" y="1587"/>
                  </a:lnTo>
                  <a:lnTo>
                    <a:pt x="2703" y="1590"/>
                  </a:lnTo>
                  <a:lnTo>
                    <a:pt x="617" y="1590"/>
                  </a:lnTo>
                  <a:lnTo>
                    <a:pt x="553" y="1587"/>
                  </a:lnTo>
                  <a:lnTo>
                    <a:pt x="492" y="1578"/>
                  </a:lnTo>
                  <a:lnTo>
                    <a:pt x="434" y="1563"/>
                  </a:lnTo>
                  <a:lnTo>
                    <a:pt x="377" y="1542"/>
                  </a:lnTo>
                  <a:lnTo>
                    <a:pt x="323" y="1516"/>
                  </a:lnTo>
                  <a:lnTo>
                    <a:pt x="273" y="1485"/>
                  </a:lnTo>
                  <a:lnTo>
                    <a:pt x="224" y="1449"/>
                  </a:lnTo>
                  <a:lnTo>
                    <a:pt x="181" y="1410"/>
                  </a:lnTo>
                  <a:lnTo>
                    <a:pt x="141" y="1366"/>
                  </a:lnTo>
                  <a:lnTo>
                    <a:pt x="106" y="1318"/>
                  </a:lnTo>
                  <a:lnTo>
                    <a:pt x="74" y="1268"/>
                  </a:lnTo>
                  <a:lnTo>
                    <a:pt x="48" y="1214"/>
                  </a:lnTo>
                  <a:lnTo>
                    <a:pt x="28" y="1157"/>
                  </a:lnTo>
                  <a:lnTo>
                    <a:pt x="12" y="1098"/>
                  </a:lnTo>
                  <a:lnTo>
                    <a:pt x="3" y="1037"/>
                  </a:lnTo>
                  <a:lnTo>
                    <a:pt x="0" y="974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5" y="21"/>
                  </a:lnTo>
                  <a:lnTo>
                    <a:pt x="53" y="10"/>
                  </a:lnTo>
                  <a:lnTo>
                    <a:pt x="73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80"/>
            <p:cNvSpPr>
              <a:spLocks/>
            </p:cNvSpPr>
            <p:nvPr/>
          </p:nvSpPr>
          <p:spPr bwMode="auto">
            <a:xfrm>
              <a:off x="2701925" y="4267200"/>
              <a:ext cx="222250" cy="371475"/>
            </a:xfrm>
            <a:custGeom>
              <a:avLst/>
              <a:gdLst>
                <a:gd name="T0" fmla="*/ 698 w 1397"/>
                <a:gd name="T1" fmla="*/ 0 h 2350"/>
                <a:gd name="T2" fmla="*/ 721 w 1397"/>
                <a:gd name="T3" fmla="*/ 3 h 2350"/>
                <a:gd name="T4" fmla="*/ 741 w 1397"/>
                <a:gd name="T5" fmla="*/ 10 h 2350"/>
                <a:gd name="T6" fmla="*/ 758 w 1397"/>
                <a:gd name="T7" fmla="*/ 21 h 2350"/>
                <a:gd name="T8" fmla="*/ 773 w 1397"/>
                <a:gd name="T9" fmla="*/ 36 h 2350"/>
                <a:gd name="T10" fmla="*/ 785 w 1397"/>
                <a:gd name="T11" fmla="*/ 53 h 2350"/>
                <a:gd name="T12" fmla="*/ 792 w 1397"/>
                <a:gd name="T13" fmla="*/ 73 h 2350"/>
                <a:gd name="T14" fmla="*/ 794 w 1397"/>
                <a:gd name="T15" fmla="*/ 96 h 2350"/>
                <a:gd name="T16" fmla="*/ 794 w 1397"/>
                <a:gd name="T17" fmla="*/ 2025 h 2350"/>
                <a:gd name="T18" fmla="*/ 1235 w 1397"/>
                <a:gd name="T19" fmla="*/ 1582 h 2350"/>
                <a:gd name="T20" fmla="*/ 1253 w 1397"/>
                <a:gd name="T21" fmla="*/ 1569 h 2350"/>
                <a:gd name="T22" fmla="*/ 1272 w 1397"/>
                <a:gd name="T23" fmla="*/ 1559 h 2350"/>
                <a:gd name="T24" fmla="*/ 1293 w 1397"/>
                <a:gd name="T25" fmla="*/ 1555 h 2350"/>
                <a:gd name="T26" fmla="*/ 1314 w 1397"/>
                <a:gd name="T27" fmla="*/ 1555 h 2350"/>
                <a:gd name="T28" fmla="*/ 1334 w 1397"/>
                <a:gd name="T29" fmla="*/ 1559 h 2350"/>
                <a:gd name="T30" fmla="*/ 1353 w 1397"/>
                <a:gd name="T31" fmla="*/ 1569 h 2350"/>
                <a:gd name="T32" fmla="*/ 1370 w 1397"/>
                <a:gd name="T33" fmla="*/ 1582 h 2350"/>
                <a:gd name="T34" fmla="*/ 1384 w 1397"/>
                <a:gd name="T35" fmla="*/ 1599 h 2350"/>
                <a:gd name="T36" fmla="*/ 1393 w 1397"/>
                <a:gd name="T37" fmla="*/ 1618 h 2350"/>
                <a:gd name="T38" fmla="*/ 1397 w 1397"/>
                <a:gd name="T39" fmla="*/ 1640 h 2350"/>
                <a:gd name="T40" fmla="*/ 1397 w 1397"/>
                <a:gd name="T41" fmla="*/ 1660 h 2350"/>
                <a:gd name="T42" fmla="*/ 1393 w 1397"/>
                <a:gd name="T43" fmla="*/ 1681 h 2350"/>
                <a:gd name="T44" fmla="*/ 1384 w 1397"/>
                <a:gd name="T45" fmla="*/ 1700 h 2350"/>
                <a:gd name="T46" fmla="*/ 1370 w 1397"/>
                <a:gd name="T47" fmla="*/ 1717 h 2350"/>
                <a:gd name="T48" fmla="*/ 765 w 1397"/>
                <a:gd name="T49" fmla="*/ 2322 h 2350"/>
                <a:gd name="T50" fmla="*/ 751 w 1397"/>
                <a:gd name="T51" fmla="*/ 2334 h 2350"/>
                <a:gd name="T52" fmla="*/ 734 w 1397"/>
                <a:gd name="T53" fmla="*/ 2343 h 2350"/>
                <a:gd name="T54" fmla="*/ 717 w 1397"/>
                <a:gd name="T55" fmla="*/ 2348 h 2350"/>
                <a:gd name="T56" fmla="*/ 698 w 1397"/>
                <a:gd name="T57" fmla="*/ 2350 h 2350"/>
                <a:gd name="T58" fmla="*/ 681 w 1397"/>
                <a:gd name="T59" fmla="*/ 2348 h 2350"/>
                <a:gd name="T60" fmla="*/ 663 w 1397"/>
                <a:gd name="T61" fmla="*/ 2343 h 2350"/>
                <a:gd name="T62" fmla="*/ 647 w 1397"/>
                <a:gd name="T63" fmla="*/ 2334 h 2350"/>
                <a:gd name="T64" fmla="*/ 632 w 1397"/>
                <a:gd name="T65" fmla="*/ 2322 h 2350"/>
                <a:gd name="T66" fmla="*/ 27 w 1397"/>
                <a:gd name="T67" fmla="*/ 1717 h 2350"/>
                <a:gd name="T68" fmla="*/ 13 w 1397"/>
                <a:gd name="T69" fmla="*/ 1700 h 2350"/>
                <a:gd name="T70" fmla="*/ 4 w 1397"/>
                <a:gd name="T71" fmla="*/ 1681 h 2350"/>
                <a:gd name="T72" fmla="*/ 0 w 1397"/>
                <a:gd name="T73" fmla="*/ 1660 h 2350"/>
                <a:gd name="T74" fmla="*/ 0 w 1397"/>
                <a:gd name="T75" fmla="*/ 1640 h 2350"/>
                <a:gd name="T76" fmla="*/ 4 w 1397"/>
                <a:gd name="T77" fmla="*/ 1618 h 2350"/>
                <a:gd name="T78" fmla="*/ 13 w 1397"/>
                <a:gd name="T79" fmla="*/ 1599 h 2350"/>
                <a:gd name="T80" fmla="*/ 27 w 1397"/>
                <a:gd name="T81" fmla="*/ 1582 h 2350"/>
                <a:gd name="T82" fmla="*/ 44 w 1397"/>
                <a:gd name="T83" fmla="*/ 1569 h 2350"/>
                <a:gd name="T84" fmla="*/ 63 w 1397"/>
                <a:gd name="T85" fmla="*/ 1559 h 2350"/>
                <a:gd name="T86" fmla="*/ 83 w 1397"/>
                <a:gd name="T87" fmla="*/ 1555 h 2350"/>
                <a:gd name="T88" fmla="*/ 104 w 1397"/>
                <a:gd name="T89" fmla="*/ 1555 h 2350"/>
                <a:gd name="T90" fmla="*/ 125 w 1397"/>
                <a:gd name="T91" fmla="*/ 1559 h 2350"/>
                <a:gd name="T92" fmla="*/ 144 w 1397"/>
                <a:gd name="T93" fmla="*/ 1569 h 2350"/>
                <a:gd name="T94" fmla="*/ 162 w 1397"/>
                <a:gd name="T95" fmla="*/ 1582 h 2350"/>
                <a:gd name="T96" fmla="*/ 603 w 1397"/>
                <a:gd name="T97" fmla="*/ 2025 h 2350"/>
                <a:gd name="T98" fmla="*/ 603 w 1397"/>
                <a:gd name="T99" fmla="*/ 96 h 2350"/>
                <a:gd name="T100" fmla="*/ 606 w 1397"/>
                <a:gd name="T101" fmla="*/ 73 h 2350"/>
                <a:gd name="T102" fmla="*/ 613 w 1397"/>
                <a:gd name="T103" fmla="*/ 53 h 2350"/>
                <a:gd name="T104" fmla="*/ 625 w 1397"/>
                <a:gd name="T105" fmla="*/ 36 h 2350"/>
                <a:gd name="T106" fmla="*/ 640 w 1397"/>
                <a:gd name="T107" fmla="*/ 21 h 2350"/>
                <a:gd name="T108" fmla="*/ 657 w 1397"/>
                <a:gd name="T109" fmla="*/ 10 h 2350"/>
                <a:gd name="T110" fmla="*/ 677 w 1397"/>
                <a:gd name="T111" fmla="*/ 3 h 2350"/>
                <a:gd name="T112" fmla="*/ 698 w 1397"/>
                <a:gd name="T113" fmla="*/ 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97" h="2350">
                  <a:moveTo>
                    <a:pt x="698" y="0"/>
                  </a:moveTo>
                  <a:lnTo>
                    <a:pt x="721" y="3"/>
                  </a:lnTo>
                  <a:lnTo>
                    <a:pt x="741" y="10"/>
                  </a:lnTo>
                  <a:lnTo>
                    <a:pt x="758" y="21"/>
                  </a:lnTo>
                  <a:lnTo>
                    <a:pt x="773" y="36"/>
                  </a:lnTo>
                  <a:lnTo>
                    <a:pt x="785" y="53"/>
                  </a:lnTo>
                  <a:lnTo>
                    <a:pt x="792" y="73"/>
                  </a:lnTo>
                  <a:lnTo>
                    <a:pt x="794" y="96"/>
                  </a:lnTo>
                  <a:lnTo>
                    <a:pt x="794" y="2025"/>
                  </a:lnTo>
                  <a:lnTo>
                    <a:pt x="1235" y="1582"/>
                  </a:lnTo>
                  <a:lnTo>
                    <a:pt x="1253" y="1569"/>
                  </a:lnTo>
                  <a:lnTo>
                    <a:pt x="1272" y="1559"/>
                  </a:lnTo>
                  <a:lnTo>
                    <a:pt x="1293" y="1555"/>
                  </a:lnTo>
                  <a:lnTo>
                    <a:pt x="1314" y="1555"/>
                  </a:lnTo>
                  <a:lnTo>
                    <a:pt x="1334" y="1559"/>
                  </a:lnTo>
                  <a:lnTo>
                    <a:pt x="1353" y="1569"/>
                  </a:lnTo>
                  <a:lnTo>
                    <a:pt x="1370" y="1582"/>
                  </a:lnTo>
                  <a:lnTo>
                    <a:pt x="1384" y="1599"/>
                  </a:lnTo>
                  <a:lnTo>
                    <a:pt x="1393" y="1618"/>
                  </a:lnTo>
                  <a:lnTo>
                    <a:pt x="1397" y="1640"/>
                  </a:lnTo>
                  <a:lnTo>
                    <a:pt x="1397" y="1660"/>
                  </a:lnTo>
                  <a:lnTo>
                    <a:pt x="1393" y="1681"/>
                  </a:lnTo>
                  <a:lnTo>
                    <a:pt x="1384" y="1700"/>
                  </a:lnTo>
                  <a:lnTo>
                    <a:pt x="1370" y="1717"/>
                  </a:lnTo>
                  <a:lnTo>
                    <a:pt x="765" y="2322"/>
                  </a:lnTo>
                  <a:lnTo>
                    <a:pt x="751" y="2334"/>
                  </a:lnTo>
                  <a:lnTo>
                    <a:pt x="734" y="2343"/>
                  </a:lnTo>
                  <a:lnTo>
                    <a:pt x="717" y="2348"/>
                  </a:lnTo>
                  <a:lnTo>
                    <a:pt x="698" y="2350"/>
                  </a:lnTo>
                  <a:lnTo>
                    <a:pt x="681" y="2348"/>
                  </a:lnTo>
                  <a:lnTo>
                    <a:pt x="663" y="2343"/>
                  </a:lnTo>
                  <a:lnTo>
                    <a:pt x="647" y="2334"/>
                  </a:lnTo>
                  <a:lnTo>
                    <a:pt x="632" y="2322"/>
                  </a:lnTo>
                  <a:lnTo>
                    <a:pt x="27" y="1717"/>
                  </a:lnTo>
                  <a:lnTo>
                    <a:pt x="13" y="1700"/>
                  </a:lnTo>
                  <a:lnTo>
                    <a:pt x="4" y="1681"/>
                  </a:lnTo>
                  <a:lnTo>
                    <a:pt x="0" y="1660"/>
                  </a:lnTo>
                  <a:lnTo>
                    <a:pt x="0" y="1640"/>
                  </a:lnTo>
                  <a:lnTo>
                    <a:pt x="4" y="1618"/>
                  </a:lnTo>
                  <a:lnTo>
                    <a:pt x="13" y="1599"/>
                  </a:lnTo>
                  <a:lnTo>
                    <a:pt x="27" y="1582"/>
                  </a:lnTo>
                  <a:lnTo>
                    <a:pt x="44" y="1569"/>
                  </a:lnTo>
                  <a:lnTo>
                    <a:pt x="63" y="1559"/>
                  </a:lnTo>
                  <a:lnTo>
                    <a:pt x="83" y="1555"/>
                  </a:lnTo>
                  <a:lnTo>
                    <a:pt x="104" y="1555"/>
                  </a:lnTo>
                  <a:lnTo>
                    <a:pt x="125" y="1559"/>
                  </a:lnTo>
                  <a:lnTo>
                    <a:pt x="144" y="1569"/>
                  </a:lnTo>
                  <a:lnTo>
                    <a:pt x="162" y="1582"/>
                  </a:lnTo>
                  <a:lnTo>
                    <a:pt x="603" y="2025"/>
                  </a:lnTo>
                  <a:lnTo>
                    <a:pt x="603" y="96"/>
                  </a:lnTo>
                  <a:lnTo>
                    <a:pt x="606" y="73"/>
                  </a:lnTo>
                  <a:lnTo>
                    <a:pt x="613" y="53"/>
                  </a:lnTo>
                  <a:lnTo>
                    <a:pt x="625" y="36"/>
                  </a:lnTo>
                  <a:lnTo>
                    <a:pt x="640" y="21"/>
                  </a:lnTo>
                  <a:lnTo>
                    <a:pt x="657" y="10"/>
                  </a:lnTo>
                  <a:lnTo>
                    <a:pt x="677" y="3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5" name="Freeform 285"/>
          <p:cNvSpPr>
            <a:spLocks noEditPoints="1"/>
          </p:cNvSpPr>
          <p:nvPr/>
        </p:nvSpPr>
        <p:spPr bwMode="auto">
          <a:xfrm>
            <a:off x="1620507" y="4249738"/>
            <a:ext cx="522288" cy="522288"/>
          </a:xfrm>
          <a:custGeom>
            <a:avLst/>
            <a:gdLst>
              <a:gd name="T0" fmla="*/ 820 w 3295"/>
              <a:gd name="T1" fmla="*/ 2617 h 3295"/>
              <a:gd name="T2" fmla="*/ 2851 w 3295"/>
              <a:gd name="T3" fmla="*/ 1205 h 3295"/>
              <a:gd name="T4" fmla="*/ 2090 w 3295"/>
              <a:gd name="T5" fmla="*/ 444 h 3295"/>
              <a:gd name="T6" fmla="*/ 685 w 3295"/>
              <a:gd name="T7" fmla="*/ 2483 h 3295"/>
              <a:gd name="T8" fmla="*/ 2090 w 3295"/>
              <a:gd name="T9" fmla="*/ 444 h 3295"/>
              <a:gd name="T10" fmla="*/ 2514 w 3295"/>
              <a:gd name="T11" fmla="*/ 192 h 3295"/>
              <a:gd name="T12" fmla="*/ 2410 w 3295"/>
              <a:gd name="T13" fmla="*/ 212 h 3295"/>
              <a:gd name="T14" fmla="*/ 2312 w 3295"/>
              <a:gd name="T15" fmla="*/ 253 h 3295"/>
              <a:gd name="T16" fmla="*/ 2225 w 3295"/>
              <a:gd name="T17" fmla="*/ 312 h 3295"/>
              <a:gd name="T18" fmla="*/ 3014 w 3295"/>
              <a:gd name="T19" fmla="*/ 1027 h 3295"/>
              <a:gd name="T20" fmla="*/ 3064 w 3295"/>
              <a:gd name="T21" fmla="*/ 934 h 3295"/>
              <a:gd name="T22" fmla="*/ 3094 w 3295"/>
              <a:gd name="T23" fmla="*/ 834 h 3295"/>
              <a:gd name="T24" fmla="*/ 3105 w 3295"/>
              <a:gd name="T25" fmla="*/ 726 h 3295"/>
              <a:gd name="T26" fmla="*/ 3095 w 3295"/>
              <a:gd name="T27" fmla="*/ 621 h 3295"/>
              <a:gd name="T28" fmla="*/ 3065 w 3295"/>
              <a:gd name="T29" fmla="*/ 521 h 3295"/>
              <a:gd name="T30" fmla="*/ 3015 w 3295"/>
              <a:gd name="T31" fmla="*/ 427 h 3295"/>
              <a:gd name="T32" fmla="*/ 2948 w 3295"/>
              <a:gd name="T33" fmla="*/ 346 h 3295"/>
              <a:gd name="T34" fmla="*/ 2866 w 3295"/>
              <a:gd name="T35" fmla="*/ 279 h 3295"/>
              <a:gd name="T36" fmla="*/ 2774 w 3295"/>
              <a:gd name="T37" fmla="*/ 230 h 3295"/>
              <a:gd name="T38" fmla="*/ 2673 w 3295"/>
              <a:gd name="T39" fmla="*/ 199 h 3295"/>
              <a:gd name="T40" fmla="*/ 2567 w 3295"/>
              <a:gd name="T41" fmla="*/ 189 h 3295"/>
              <a:gd name="T42" fmla="*/ 2655 w 3295"/>
              <a:gd name="T43" fmla="*/ 4 h 3295"/>
              <a:gd name="T44" fmla="*/ 2771 w 3295"/>
              <a:gd name="T45" fmla="*/ 28 h 3295"/>
              <a:gd name="T46" fmla="*/ 2882 w 3295"/>
              <a:gd name="T47" fmla="*/ 70 h 3295"/>
              <a:gd name="T48" fmla="*/ 2986 w 3295"/>
              <a:gd name="T49" fmla="*/ 132 h 3295"/>
              <a:gd name="T50" fmla="*/ 3081 w 3295"/>
              <a:gd name="T51" fmla="*/ 213 h 3295"/>
              <a:gd name="T52" fmla="*/ 3164 w 3295"/>
              <a:gd name="T53" fmla="*/ 310 h 3295"/>
              <a:gd name="T54" fmla="*/ 3227 w 3295"/>
              <a:gd name="T55" fmla="*/ 419 h 3295"/>
              <a:gd name="T56" fmla="*/ 3270 w 3295"/>
              <a:gd name="T57" fmla="*/ 538 h 3295"/>
              <a:gd name="T58" fmla="*/ 3292 w 3295"/>
              <a:gd name="T59" fmla="*/ 662 h 3295"/>
              <a:gd name="T60" fmla="*/ 3292 w 3295"/>
              <a:gd name="T61" fmla="*/ 791 h 3295"/>
              <a:gd name="T62" fmla="*/ 3270 w 3295"/>
              <a:gd name="T63" fmla="*/ 916 h 3295"/>
              <a:gd name="T64" fmla="*/ 3227 w 3295"/>
              <a:gd name="T65" fmla="*/ 1034 h 3295"/>
              <a:gd name="T66" fmla="*/ 3164 w 3295"/>
              <a:gd name="T67" fmla="*/ 1143 h 3295"/>
              <a:gd name="T68" fmla="*/ 3081 w 3295"/>
              <a:gd name="T69" fmla="*/ 1242 h 3295"/>
              <a:gd name="T70" fmla="*/ 1181 w 3295"/>
              <a:gd name="T71" fmla="*/ 3140 h 3295"/>
              <a:gd name="T72" fmla="*/ 1147 w 3295"/>
              <a:gd name="T73" fmla="*/ 3154 h 3295"/>
              <a:gd name="T74" fmla="*/ 1110 w 3295"/>
              <a:gd name="T75" fmla="*/ 3154 h 3295"/>
              <a:gd name="T76" fmla="*/ 1076 w 3295"/>
              <a:gd name="T77" fmla="*/ 3140 h 3295"/>
              <a:gd name="T78" fmla="*/ 302 w 3295"/>
              <a:gd name="T79" fmla="*/ 2367 h 3295"/>
              <a:gd name="T80" fmla="*/ 705 w 3295"/>
              <a:gd name="T81" fmla="*/ 3022 h 3295"/>
              <a:gd name="T82" fmla="*/ 747 w 3295"/>
              <a:gd name="T83" fmla="*/ 3026 h 3295"/>
              <a:gd name="T84" fmla="*/ 783 w 3295"/>
              <a:gd name="T85" fmla="*/ 3047 h 3295"/>
              <a:gd name="T86" fmla="*/ 806 w 3295"/>
              <a:gd name="T87" fmla="*/ 3082 h 3295"/>
              <a:gd name="T88" fmla="*/ 812 w 3295"/>
              <a:gd name="T89" fmla="*/ 3125 h 3295"/>
              <a:gd name="T90" fmla="*/ 798 w 3295"/>
              <a:gd name="T91" fmla="*/ 3166 h 3295"/>
              <a:gd name="T92" fmla="*/ 770 w 3295"/>
              <a:gd name="T93" fmla="*/ 3195 h 3295"/>
              <a:gd name="T94" fmla="*/ 730 w 3295"/>
              <a:gd name="T95" fmla="*/ 3210 h 3295"/>
              <a:gd name="T96" fmla="*/ 100 w 3295"/>
              <a:gd name="T97" fmla="*/ 3295 h 3295"/>
              <a:gd name="T98" fmla="*/ 75 w 3295"/>
              <a:gd name="T99" fmla="*/ 3293 h 3295"/>
              <a:gd name="T100" fmla="*/ 41 w 3295"/>
              <a:gd name="T101" fmla="*/ 3279 h 3295"/>
              <a:gd name="T102" fmla="*/ 14 w 3295"/>
              <a:gd name="T103" fmla="*/ 3250 h 3295"/>
              <a:gd name="T104" fmla="*/ 0 w 3295"/>
              <a:gd name="T105" fmla="*/ 3210 h 3295"/>
              <a:gd name="T106" fmla="*/ 140 w 3295"/>
              <a:gd name="T107" fmla="*/ 2153 h 3295"/>
              <a:gd name="T108" fmla="*/ 153 w 3295"/>
              <a:gd name="T109" fmla="*/ 2114 h 3295"/>
              <a:gd name="T110" fmla="*/ 2053 w 3295"/>
              <a:gd name="T111" fmla="*/ 213 h 3295"/>
              <a:gd name="T112" fmla="*/ 2148 w 3295"/>
              <a:gd name="T113" fmla="*/ 132 h 3295"/>
              <a:gd name="T114" fmla="*/ 2252 w 3295"/>
              <a:gd name="T115" fmla="*/ 70 h 3295"/>
              <a:gd name="T116" fmla="*/ 2363 w 3295"/>
              <a:gd name="T117" fmla="*/ 28 h 3295"/>
              <a:gd name="T118" fmla="*/ 2479 w 3295"/>
              <a:gd name="T119" fmla="*/ 4 h 3295"/>
              <a:gd name="T120" fmla="*/ 2596 w 3295"/>
              <a:gd name="T121" fmla="*/ 0 h 3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95" h="3295">
                <a:moveTo>
                  <a:pt x="2541" y="895"/>
                </a:moveTo>
                <a:lnTo>
                  <a:pt x="820" y="2617"/>
                </a:lnTo>
                <a:lnTo>
                  <a:pt x="1129" y="2927"/>
                </a:lnTo>
                <a:lnTo>
                  <a:pt x="2851" y="1205"/>
                </a:lnTo>
                <a:lnTo>
                  <a:pt x="2541" y="895"/>
                </a:lnTo>
                <a:close/>
                <a:moveTo>
                  <a:pt x="2090" y="444"/>
                </a:moveTo>
                <a:lnTo>
                  <a:pt x="368" y="2166"/>
                </a:lnTo>
                <a:lnTo>
                  <a:pt x="685" y="2483"/>
                </a:lnTo>
                <a:lnTo>
                  <a:pt x="2406" y="761"/>
                </a:lnTo>
                <a:lnTo>
                  <a:pt x="2090" y="444"/>
                </a:lnTo>
                <a:close/>
                <a:moveTo>
                  <a:pt x="2567" y="189"/>
                </a:moveTo>
                <a:lnTo>
                  <a:pt x="2514" y="192"/>
                </a:lnTo>
                <a:lnTo>
                  <a:pt x="2461" y="199"/>
                </a:lnTo>
                <a:lnTo>
                  <a:pt x="2410" y="212"/>
                </a:lnTo>
                <a:lnTo>
                  <a:pt x="2360" y="230"/>
                </a:lnTo>
                <a:lnTo>
                  <a:pt x="2312" y="253"/>
                </a:lnTo>
                <a:lnTo>
                  <a:pt x="2267" y="280"/>
                </a:lnTo>
                <a:lnTo>
                  <a:pt x="2225" y="312"/>
                </a:lnTo>
                <a:lnTo>
                  <a:pt x="2982" y="1069"/>
                </a:lnTo>
                <a:lnTo>
                  <a:pt x="3014" y="1027"/>
                </a:lnTo>
                <a:lnTo>
                  <a:pt x="3041" y="982"/>
                </a:lnTo>
                <a:lnTo>
                  <a:pt x="3064" y="934"/>
                </a:lnTo>
                <a:lnTo>
                  <a:pt x="3082" y="885"/>
                </a:lnTo>
                <a:lnTo>
                  <a:pt x="3094" y="834"/>
                </a:lnTo>
                <a:lnTo>
                  <a:pt x="3102" y="780"/>
                </a:lnTo>
                <a:lnTo>
                  <a:pt x="3105" y="726"/>
                </a:lnTo>
                <a:lnTo>
                  <a:pt x="3102" y="673"/>
                </a:lnTo>
                <a:lnTo>
                  <a:pt x="3095" y="621"/>
                </a:lnTo>
                <a:lnTo>
                  <a:pt x="3082" y="570"/>
                </a:lnTo>
                <a:lnTo>
                  <a:pt x="3065" y="521"/>
                </a:lnTo>
                <a:lnTo>
                  <a:pt x="3042" y="472"/>
                </a:lnTo>
                <a:lnTo>
                  <a:pt x="3015" y="427"/>
                </a:lnTo>
                <a:lnTo>
                  <a:pt x="2984" y="385"/>
                </a:lnTo>
                <a:lnTo>
                  <a:pt x="2948" y="346"/>
                </a:lnTo>
                <a:lnTo>
                  <a:pt x="2908" y="310"/>
                </a:lnTo>
                <a:lnTo>
                  <a:pt x="2866" y="279"/>
                </a:lnTo>
                <a:lnTo>
                  <a:pt x="2821" y="252"/>
                </a:lnTo>
                <a:lnTo>
                  <a:pt x="2774" y="230"/>
                </a:lnTo>
                <a:lnTo>
                  <a:pt x="2724" y="212"/>
                </a:lnTo>
                <a:lnTo>
                  <a:pt x="2673" y="199"/>
                </a:lnTo>
                <a:lnTo>
                  <a:pt x="2621" y="192"/>
                </a:lnTo>
                <a:lnTo>
                  <a:pt x="2567" y="189"/>
                </a:lnTo>
                <a:close/>
                <a:moveTo>
                  <a:pt x="2596" y="0"/>
                </a:moveTo>
                <a:lnTo>
                  <a:pt x="2655" y="4"/>
                </a:lnTo>
                <a:lnTo>
                  <a:pt x="2713" y="14"/>
                </a:lnTo>
                <a:lnTo>
                  <a:pt x="2771" y="28"/>
                </a:lnTo>
                <a:lnTo>
                  <a:pt x="2827" y="47"/>
                </a:lnTo>
                <a:lnTo>
                  <a:pt x="2882" y="70"/>
                </a:lnTo>
                <a:lnTo>
                  <a:pt x="2935" y="99"/>
                </a:lnTo>
                <a:lnTo>
                  <a:pt x="2986" y="132"/>
                </a:lnTo>
                <a:lnTo>
                  <a:pt x="3035" y="170"/>
                </a:lnTo>
                <a:lnTo>
                  <a:pt x="3081" y="213"/>
                </a:lnTo>
                <a:lnTo>
                  <a:pt x="3126" y="260"/>
                </a:lnTo>
                <a:lnTo>
                  <a:pt x="3164" y="310"/>
                </a:lnTo>
                <a:lnTo>
                  <a:pt x="3198" y="363"/>
                </a:lnTo>
                <a:lnTo>
                  <a:pt x="3227" y="419"/>
                </a:lnTo>
                <a:lnTo>
                  <a:pt x="3251" y="477"/>
                </a:lnTo>
                <a:lnTo>
                  <a:pt x="3270" y="538"/>
                </a:lnTo>
                <a:lnTo>
                  <a:pt x="3284" y="599"/>
                </a:lnTo>
                <a:lnTo>
                  <a:pt x="3292" y="662"/>
                </a:lnTo>
                <a:lnTo>
                  <a:pt x="3295" y="726"/>
                </a:lnTo>
                <a:lnTo>
                  <a:pt x="3292" y="791"/>
                </a:lnTo>
                <a:lnTo>
                  <a:pt x="3284" y="855"/>
                </a:lnTo>
                <a:lnTo>
                  <a:pt x="3270" y="916"/>
                </a:lnTo>
                <a:lnTo>
                  <a:pt x="3251" y="976"/>
                </a:lnTo>
                <a:lnTo>
                  <a:pt x="3227" y="1034"/>
                </a:lnTo>
                <a:lnTo>
                  <a:pt x="3198" y="1090"/>
                </a:lnTo>
                <a:lnTo>
                  <a:pt x="3164" y="1143"/>
                </a:lnTo>
                <a:lnTo>
                  <a:pt x="3126" y="1194"/>
                </a:lnTo>
                <a:lnTo>
                  <a:pt x="3081" y="1242"/>
                </a:lnTo>
                <a:lnTo>
                  <a:pt x="1195" y="3127"/>
                </a:lnTo>
                <a:lnTo>
                  <a:pt x="1181" y="3140"/>
                </a:lnTo>
                <a:lnTo>
                  <a:pt x="1165" y="3149"/>
                </a:lnTo>
                <a:lnTo>
                  <a:pt x="1147" y="3154"/>
                </a:lnTo>
                <a:lnTo>
                  <a:pt x="1129" y="3156"/>
                </a:lnTo>
                <a:lnTo>
                  <a:pt x="1110" y="3154"/>
                </a:lnTo>
                <a:lnTo>
                  <a:pt x="1093" y="3148"/>
                </a:lnTo>
                <a:lnTo>
                  <a:pt x="1076" y="3140"/>
                </a:lnTo>
                <a:lnTo>
                  <a:pt x="1062" y="3127"/>
                </a:lnTo>
                <a:lnTo>
                  <a:pt x="302" y="2367"/>
                </a:lnTo>
                <a:lnTo>
                  <a:pt x="205" y="3089"/>
                </a:lnTo>
                <a:lnTo>
                  <a:pt x="705" y="3022"/>
                </a:lnTo>
                <a:lnTo>
                  <a:pt x="727" y="3021"/>
                </a:lnTo>
                <a:lnTo>
                  <a:pt x="747" y="3026"/>
                </a:lnTo>
                <a:lnTo>
                  <a:pt x="766" y="3035"/>
                </a:lnTo>
                <a:lnTo>
                  <a:pt x="783" y="3047"/>
                </a:lnTo>
                <a:lnTo>
                  <a:pt x="796" y="3063"/>
                </a:lnTo>
                <a:lnTo>
                  <a:pt x="806" y="3082"/>
                </a:lnTo>
                <a:lnTo>
                  <a:pt x="811" y="3103"/>
                </a:lnTo>
                <a:lnTo>
                  <a:pt x="812" y="3125"/>
                </a:lnTo>
                <a:lnTo>
                  <a:pt x="807" y="3147"/>
                </a:lnTo>
                <a:lnTo>
                  <a:pt x="798" y="3166"/>
                </a:lnTo>
                <a:lnTo>
                  <a:pt x="786" y="3182"/>
                </a:lnTo>
                <a:lnTo>
                  <a:pt x="770" y="3195"/>
                </a:lnTo>
                <a:lnTo>
                  <a:pt x="751" y="3205"/>
                </a:lnTo>
                <a:lnTo>
                  <a:pt x="730" y="3210"/>
                </a:lnTo>
                <a:lnTo>
                  <a:pt x="106" y="3295"/>
                </a:lnTo>
                <a:lnTo>
                  <a:pt x="100" y="3295"/>
                </a:lnTo>
                <a:lnTo>
                  <a:pt x="93" y="3295"/>
                </a:lnTo>
                <a:lnTo>
                  <a:pt x="75" y="3293"/>
                </a:lnTo>
                <a:lnTo>
                  <a:pt x="58" y="3288"/>
                </a:lnTo>
                <a:lnTo>
                  <a:pt x="41" y="3279"/>
                </a:lnTo>
                <a:lnTo>
                  <a:pt x="27" y="3267"/>
                </a:lnTo>
                <a:lnTo>
                  <a:pt x="14" y="3250"/>
                </a:lnTo>
                <a:lnTo>
                  <a:pt x="4" y="3231"/>
                </a:lnTo>
                <a:lnTo>
                  <a:pt x="0" y="3210"/>
                </a:lnTo>
                <a:lnTo>
                  <a:pt x="0" y="3188"/>
                </a:lnTo>
                <a:lnTo>
                  <a:pt x="140" y="2153"/>
                </a:lnTo>
                <a:lnTo>
                  <a:pt x="145" y="2132"/>
                </a:lnTo>
                <a:lnTo>
                  <a:pt x="153" y="2114"/>
                </a:lnTo>
                <a:lnTo>
                  <a:pt x="166" y="2098"/>
                </a:lnTo>
                <a:lnTo>
                  <a:pt x="2053" y="213"/>
                </a:lnTo>
                <a:lnTo>
                  <a:pt x="2099" y="170"/>
                </a:lnTo>
                <a:lnTo>
                  <a:pt x="2148" y="132"/>
                </a:lnTo>
                <a:lnTo>
                  <a:pt x="2199" y="99"/>
                </a:lnTo>
                <a:lnTo>
                  <a:pt x="2252" y="70"/>
                </a:lnTo>
                <a:lnTo>
                  <a:pt x="2307" y="47"/>
                </a:lnTo>
                <a:lnTo>
                  <a:pt x="2363" y="28"/>
                </a:lnTo>
                <a:lnTo>
                  <a:pt x="2421" y="14"/>
                </a:lnTo>
                <a:lnTo>
                  <a:pt x="2479" y="4"/>
                </a:lnTo>
                <a:lnTo>
                  <a:pt x="2538" y="0"/>
                </a:lnTo>
                <a:lnTo>
                  <a:pt x="25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1" name="Group 850"/>
          <p:cNvGrpSpPr/>
          <p:nvPr/>
        </p:nvGrpSpPr>
        <p:grpSpPr>
          <a:xfrm>
            <a:off x="676282" y="4305300"/>
            <a:ext cx="539750" cy="411162"/>
            <a:chOff x="709613" y="4305300"/>
            <a:chExt cx="539750" cy="411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9" name="Freeform 290"/>
            <p:cNvSpPr>
              <a:spLocks noEditPoints="1"/>
            </p:cNvSpPr>
            <p:nvPr/>
          </p:nvSpPr>
          <p:spPr bwMode="auto">
            <a:xfrm>
              <a:off x="709613" y="4305300"/>
              <a:ext cx="539750" cy="411162"/>
            </a:xfrm>
            <a:custGeom>
              <a:avLst/>
              <a:gdLst>
                <a:gd name="T0" fmla="*/ 379 w 3397"/>
                <a:gd name="T1" fmla="*/ 195 h 2595"/>
                <a:gd name="T2" fmla="*/ 312 w 3397"/>
                <a:gd name="T3" fmla="*/ 217 h 2595"/>
                <a:gd name="T4" fmla="*/ 256 w 3397"/>
                <a:gd name="T5" fmla="*/ 259 h 2595"/>
                <a:gd name="T6" fmla="*/ 215 w 3397"/>
                <a:gd name="T7" fmla="*/ 315 h 2595"/>
                <a:gd name="T8" fmla="*/ 193 w 3397"/>
                <a:gd name="T9" fmla="*/ 382 h 2595"/>
                <a:gd name="T10" fmla="*/ 190 w 3397"/>
                <a:gd name="T11" fmla="*/ 2178 h 2595"/>
                <a:gd name="T12" fmla="*/ 201 w 3397"/>
                <a:gd name="T13" fmla="*/ 2249 h 2595"/>
                <a:gd name="T14" fmla="*/ 234 w 3397"/>
                <a:gd name="T15" fmla="*/ 2312 h 2595"/>
                <a:gd name="T16" fmla="*/ 282 w 3397"/>
                <a:gd name="T17" fmla="*/ 2361 h 2595"/>
                <a:gd name="T18" fmla="*/ 344 w 3397"/>
                <a:gd name="T19" fmla="*/ 2393 h 2595"/>
                <a:gd name="T20" fmla="*/ 415 w 3397"/>
                <a:gd name="T21" fmla="*/ 2404 h 2595"/>
                <a:gd name="T22" fmla="*/ 3019 w 3397"/>
                <a:gd name="T23" fmla="*/ 2401 h 2595"/>
                <a:gd name="T24" fmla="*/ 3086 w 3397"/>
                <a:gd name="T25" fmla="*/ 2380 h 2595"/>
                <a:gd name="T26" fmla="*/ 3141 w 3397"/>
                <a:gd name="T27" fmla="*/ 2338 h 2595"/>
                <a:gd name="T28" fmla="*/ 3183 w 3397"/>
                <a:gd name="T29" fmla="*/ 2282 h 2595"/>
                <a:gd name="T30" fmla="*/ 3205 w 3397"/>
                <a:gd name="T31" fmla="*/ 2215 h 2595"/>
                <a:gd name="T32" fmla="*/ 3207 w 3397"/>
                <a:gd name="T33" fmla="*/ 2178 h 2595"/>
                <a:gd name="T34" fmla="*/ 3204 w 3397"/>
                <a:gd name="T35" fmla="*/ 382 h 2595"/>
                <a:gd name="T36" fmla="*/ 3182 w 3397"/>
                <a:gd name="T37" fmla="*/ 315 h 2595"/>
                <a:gd name="T38" fmla="*/ 3141 w 3397"/>
                <a:gd name="T39" fmla="*/ 259 h 2595"/>
                <a:gd name="T40" fmla="*/ 3085 w 3397"/>
                <a:gd name="T41" fmla="*/ 217 h 2595"/>
                <a:gd name="T42" fmla="*/ 3018 w 3397"/>
                <a:gd name="T43" fmla="*/ 195 h 2595"/>
                <a:gd name="T44" fmla="*/ 415 w 3397"/>
                <a:gd name="T45" fmla="*/ 192 h 2595"/>
                <a:gd name="T46" fmla="*/ 2982 w 3397"/>
                <a:gd name="T47" fmla="*/ 0 h 2595"/>
                <a:gd name="T48" fmla="*/ 3085 w 3397"/>
                <a:gd name="T49" fmla="*/ 14 h 2595"/>
                <a:gd name="T50" fmla="*/ 3177 w 3397"/>
                <a:gd name="T51" fmla="*/ 50 h 2595"/>
                <a:gd name="T52" fmla="*/ 3258 w 3397"/>
                <a:gd name="T53" fmla="*/ 107 h 2595"/>
                <a:gd name="T54" fmla="*/ 3323 w 3397"/>
                <a:gd name="T55" fmla="*/ 180 h 2595"/>
                <a:gd name="T56" fmla="*/ 3369 w 3397"/>
                <a:gd name="T57" fmla="*/ 268 h 2595"/>
                <a:gd name="T58" fmla="*/ 3394 w 3397"/>
                <a:gd name="T59" fmla="*/ 366 h 2595"/>
                <a:gd name="T60" fmla="*/ 3397 w 3397"/>
                <a:gd name="T61" fmla="*/ 2178 h 2595"/>
                <a:gd name="T62" fmla="*/ 3385 w 3397"/>
                <a:gd name="T63" fmla="*/ 2281 h 2595"/>
                <a:gd name="T64" fmla="*/ 3348 w 3397"/>
                <a:gd name="T65" fmla="*/ 2374 h 2595"/>
                <a:gd name="T66" fmla="*/ 3292 w 3397"/>
                <a:gd name="T67" fmla="*/ 2455 h 2595"/>
                <a:gd name="T68" fmla="*/ 3219 w 3397"/>
                <a:gd name="T69" fmla="*/ 2520 h 2595"/>
                <a:gd name="T70" fmla="*/ 3131 w 3397"/>
                <a:gd name="T71" fmla="*/ 2567 h 2595"/>
                <a:gd name="T72" fmla="*/ 3033 w 3397"/>
                <a:gd name="T73" fmla="*/ 2592 h 2595"/>
                <a:gd name="T74" fmla="*/ 415 w 3397"/>
                <a:gd name="T75" fmla="*/ 2595 h 2595"/>
                <a:gd name="T76" fmla="*/ 313 w 3397"/>
                <a:gd name="T77" fmla="*/ 2582 h 2595"/>
                <a:gd name="T78" fmla="*/ 220 w 3397"/>
                <a:gd name="T79" fmla="*/ 2546 h 2595"/>
                <a:gd name="T80" fmla="*/ 140 w 3397"/>
                <a:gd name="T81" fmla="*/ 2490 h 2595"/>
                <a:gd name="T82" fmla="*/ 74 w 3397"/>
                <a:gd name="T83" fmla="*/ 2417 h 2595"/>
                <a:gd name="T84" fmla="*/ 28 w 3397"/>
                <a:gd name="T85" fmla="*/ 2329 h 2595"/>
                <a:gd name="T86" fmla="*/ 3 w 3397"/>
                <a:gd name="T87" fmla="*/ 2231 h 2595"/>
                <a:gd name="T88" fmla="*/ 0 w 3397"/>
                <a:gd name="T89" fmla="*/ 418 h 2595"/>
                <a:gd name="T90" fmla="*/ 12 w 3397"/>
                <a:gd name="T91" fmla="*/ 315 h 2595"/>
                <a:gd name="T92" fmla="*/ 48 w 3397"/>
                <a:gd name="T93" fmla="*/ 221 h 2595"/>
                <a:gd name="T94" fmla="*/ 105 w 3397"/>
                <a:gd name="T95" fmla="*/ 141 h 2595"/>
                <a:gd name="T96" fmla="*/ 178 w 3397"/>
                <a:gd name="T97" fmla="*/ 76 h 2595"/>
                <a:gd name="T98" fmla="*/ 266 w 3397"/>
                <a:gd name="T99" fmla="*/ 29 h 2595"/>
                <a:gd name="T100" fmla="*/ 364 w 3397"/>
                <a:gd name="T101" fmla="*/ 4 h 2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97" h="2595">
                  <a:moveTo>
                    <a:pt x="415" y="192"/>
                  </a:moveTo>
                  <a:lnTo>
                    <a:pt x="379" y="195"/>
                  </a:lnTo>
                  <a:lnTo>
                    <a:pt x="344" y="204"/>
                  </a:lnTo>
                  <a:lnTo>
                    <a:pt x="312" y="217"/>
                  </a:lnTo>
                  <a:lnTo>
                    <a:pt x="282" y="236"/>
                  </a:lnTo>
                  <a:lnTo>
                    <a:pt x="256" y="259"/>
                  </a:lnTo>
                  <a:lnTo>
                    <a:pt x="234" y="285"/>
                  </a:lnTo>
                  <a:lnTo>
                    <a:pt x="215" y="315"/>
                  </a:lnTo>
                  <a:lnTo>
                    <a:pt x="201" y="347"/>
                  </a:lnTo>
                  <a:lnTo>
                    <a:pt x="193" y="382"/>
                  </a:lnTo>
                  <a:lnTo>
                    <a:pt x="190" y="418"/>
                  </a:lnTo>
                  <a:lnTo>
                    <a:pt x="190" y="2178"/>
                  </a:lnTo>
                  <a:lnTo>
                    <a:pt x="193" y="2215"/>
                  </a:lnTo>
                  <a:lnTo>
                    <a:pt x="201" y="2249"/>
                  </a:lnTo>
                  <a:lnTo>
                    <a:pt x="215" y="2282"/>
                  </a:lnTo>
                  <a:lnTo>
                    <a:pt x="234" y="2312"/>
                  </a:lnTo>
                  <a:lnTo>
                    <a:pt x="256" y="2338"/>
                  </a:lnTo>
                  <a:lnTo>
                    <a:pt x="282" y="2361"/>
                  </a:lnTo>
                  <a:lnTo>
                    <a:pt x="312" y="2380"/>
                  </a:lnTo>
                  <a:lnTo>
                    <a:pt x="344" y="2393"/>
                  </a:lnTo>
                  <a:lnTo>
                    <a:pt x="379" y="2401"/>
                  </a:lnTo>
                  <a:lnTo>
                    <a:pt x="415" y="2404"/>
                  </a:lnTo>
                  <a:lnTo>
                    <a:pt x="2982" y="2404"/>
                  </a:lnTo>
                  <a:lnTo>
                    <a:pt x="3019" y="2401"/>
                  </a:lnTo>
                  <a:lnTo>
                    <a:pt x="3054" y="2393"/>
                  </a:lnTo>
                  <a:lnTo>
                    <a:pt x="3086" y="2380"/>
                  </a:lnTo>
                  <a:lnTo>
                    <a:pt x="3116" y="2361"/>
                  </a:lnTo>
                  <a:lnTo>
                    <a:pt x="3141" y="2338"/>
                  </a:lnTo>
                  <a:lnTo>
                    <a:pt x="3164" y="2312"/>
                  </a:lnTo>
                  <a:lnTo>
                    <a:pt x="3183" y="2282"/>
                  </a:lnTo>
                  <a:lnTo>
                    <a:pt x="3196" y="2249"/>
                  </a:lnTo>
                  <a:lnTo>
                    <a:pt x="3205" y="2215"/>
                  </a:lnTo>
                  <a:lnTo>
                    <a:pt x="3207" y="2178"/>
                  </a:lnTo>
                  <a:lnTo>
                    <a:pt x="3207" y="2178"/>
                  </a:lnTo>
                  <a:lnTo>
                    <a:pt x="3207" y="418"/>
                  </a:lnTo>
                  <a:lnTo>
                    <a:pt x="3204" y="382"/>
                  </a:lnTo>
                  <a:lnTo>
                    <a:pt x="3196" y="347"/>
                  </a:lnTo>
                  <a:lnTo>
                    <a:pt x="3182" y="315"/>
                  </a:lnTo>
                  <a:lnTo>
                    <a:pt x="3163" y="285"/>
                  </a:lnTo>
                  <a:lnTo>
                    <a:pt x="3141" y="259"/>
                  </a:lnTo>
                  <a:lnTo>
                    <a:pt x="3115" y="236"/>
                  </a:lnTo>
                  <a:lnTo>
                    <a:pt x="3085" y="217"/>
                  </a:lnTo>
                  <a:lnTo>
                    <a:pt x="3053" y="204"/>
                  </a:lnTo>
                  <a:lnTo>
                    <a:pt x="3018" y="195"/>
                  </a:lnTo>
                  <a:lnTo>
                    <a:pt x="2982" y="192"/>
                  </a:lnTo>
                  <a:lnTo>
                    <a:pt x="415" y="192"/>
                  </a:lnTo>
                  <a:close/>
                  <a:moveTo>
                    <a:pt x="415" y="0"/>
                  </a:moveTo>
                  <a:lnTo>
                    <a:pt x="2982" y="0"/>
                  </a:lnTo>
                  <a:lnTo>
                    <a:pt x="3034" y="4"/>
                  </a:lnTo>
                  <a:lnTo>
                    <a:pt x="3085" y="14"/>
                  </a:lnTo>
                  <a:lnTo>
                    <a:pt x="3132" y="29"/>
                  </a:lnTo>
                  <a:lnTo>
                    <a:pt x="3177" y="50"/>
                  </a:lnTo>
                  <a:lnTo>
                    <a:pt x="3220" y="76"/>
                  </a:lnTo>
                  <a:lnTo>
                    <a:pt x="3258" y="107"/>
                  </a:lnTo>
                  <a:lnTo>
                    <a:pt x="3293" y="141"/>
                  </a:lnTo>
                  <a:lnTo>
                    <a:pt x="3323" y="180"/>
                  </a:lnTo>
                  <a:lnTo>
                    <a:pt x="3348" y="223"/>
                  </a:lnTo>
                  <a:lnTo>
                    <a:pt x="3369" y="268"/>
                  </a:lnTo>
                  <a:lnTo>
                    <a:pt x="3385" y="316"/>
                  </a:lnTo>
                  <a:lnTo>
                    <a:pt x="3394" y="366"/>
                  </a:lnTo>
                  <a:lnTo>
                    <a:pt x="3397" y="418"/>
                  </a:lnTo>
                  <a:lnTo>
                    <a:pt x="3397" y="2178"/>
                  </a:lnTo>
                  <a:lnTo>
                    <a:pt x="3394" y="2231"/>
                  </a:lnTo>
                  <a:lnTo>
                    <a:pt x="3385" y="2281"/>
                  </a:lnTo>
                  <a:lnTo>
                    <a:pt x="3369" y="2329"/>
                  </a:lnTo>
                  <a:lnTo>
                    <a:pt x="3348" y="2374"/>
                  </a:lnTo>
                  <a:lnTo>
                    <a:pt x="3323" y="2417"/>
                  </a:lnTo>
                  <a:lnTo>
                    <a:pt x="3292" y="2455"/>
                  </a:lnTo>
                  <a:lnTo>
                    <a:pt x="3257" y="2490"/>
                  </a:lnTo>
                  <a:lnTo>
                    <a:pt x="3219" y="2520"/>
                  </a:lnTo>
                  <a:lnTo>
                    <a:pt x="3176" y="2546"/>
                  </a:lnTo>
                  <a:lnTo>
                    <a:pt x="3131" y="2567"/>
                  </a:lnTo>
                  <a:lnTo>
                    <a:pt x="3084" y="2582"/>
                  </a:lnTo>
                  <a:lnTo>
                    <a:pt x="3033" y="2592"/>
                  </a:lnTo>
                  <a:lnTo>
                    <a:pt x="2982" y="2595"/>
                  </a:lnTo>
                  <a:lnTo>
                    <a:pt x="415" y="2595"/>
                  </a:lnTo>
                  <a:lnTo>
                    <a:pt x="364" y="2592"/>
                  </a:lnTo>
                  <a:lnTo>
                    <a:pt x="313" y="2582"/>
                  </a:lnTo>
                  <a:lnTo>
                    <a:pt x="266" y="2567"/>
                  </a:lnTo>
                  <a:lnTo>
                    <a:pt x="220" y="2546"/>
                  </a:lnTo>
                  <a:lnTo>
                    <a:pt x="178" y="2520"/>
                  </a:lnTo>
                  <a:lnTo>
                    <a:pt x="140" y="2490"/>
                  </a:lnTo>
                  <a:lnTo>
                    <a:pt x="105" y="2455"/>
                  </a:lnTo>
                  <a:lnTo>
                    <a:pt x="74" y="2417"/>
                  </a:lnTo>
                  <a:lnTo>
                    <a:pt x="48" y="2374"/>
                  </a:lnTo>
                  <a:lnTo>
                    <a:pt x="28" y="2329"/>
                  </a:lnTo>
                  <a:lnTo>
                    <a:pt x="12" y="2281"/>
                  </a:lnTo>
                  <a:lnTo>
                    <a:pt x="3" y="2231"/>
                  </a:lnTo>
                  <a:lnTo>
                    <a:pt x="0" y="2178"/>
                  </a:lnTo>
                  <a:lnTo>
                    <a:pt x="0" y="418"/>
                  </a:lnTo>
                  <a:lnTo>
                    <a:pt x="3" y="365"/>
                  </a:lnTo>
                  <a:lnTo>
                    <a:pt x="12" y="315"/>
                  </a:lnTo>
                  <a:lnTo>
                    <a:pt x="28" y="267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5" y="141"/>
                  </a:lnTo>
                  <a:lnTo>
                    <a:pt x="140" y="106"/>
                  </a:lnTo>
                  <a:lnTo>
                    <a:pt x="178" y="76"/>
                  </a:lnTo>
                  <a:lnTo>
                    <a:pt x="220" y="50"/>
                  </a:lnTo>
                  <a:lnTo>
                    <a:pt x="266" y="29"/>
                  </a:lnTo>
                  <a:lnTo>
                    <a:pt x="313" y="14"/>
                  </a:lnTo>
                  <a:lnTo>
                    <a:pt x="364" y="4"/>
                  </a:lnTo>
                  <a:lnTo>
                    <a:pt x="4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91"/>
            <p:cNvSpPr>
              <a:spLocks/>
            </p:cNvSpPr>
            <p:nvPr/>
          </p:nvSpPr>
          <p:spPr bwMode="auto">
            <a:xfrm>
              <a:off x="771526" y="4362450"/>
              <a:ext cx="415925" cy="296862"/>
            </a:xfrm>
            <a:custGeom>
              <a:avLst/>
              <a:gdLst>
                <a:gd name="T0" fmla="*/ 121 w 2613"/>
                <a:gd name="T1" fmla="*/ 3 h 1874"/>
                <a:gd name="T2" fmla="*/ 158 w 2613"/>
                <a:gd name="T3" fmla="*/ 24 h 1874"/>
                <a:gd name="T4" fmla="*/ 1076 w 2613"/>
                <a:gd name="T5" fmla="*/ 847 h 1874"/>
                <a:gd name="T6" fmla="*/ 1083 w 2613"/>
                <a:gd name="T7" fmla="*/ 855 h 1874"/>
                <a:gd name="T8" fmla="*/ 1308 w 2613"/>
                <a:gd name="T9" fmla="*/ 1057 h 1874"/>
                <a:gd name="T10" fmla="*/ 2472 w 2613"/>
                <a:gd name="T11" fmla="*/ 12 h 1874"/>
                <a:gd name="T12" fmla="*/ 2512 w 2613"/>
                <a:gd name="T13" fmla="*/ 0 h 1874"/>
                <a:gd name="T14" fmla="*/ 2553 w 2613"/>
                <a:gd name="T15" fmla="*/ 7 h 1874"/>
                <a:gd name="T16" fmla="*/ 2588 w 2613"/>
                <a:gd name="T17" fmla="*/ 31 h 1874"/>
                <a:gd name="T18" fmla="*/ 2609 w 2613"/>
                <a:gd name="T19" fmla="*/ 69 h 1874"/>
                <a:gd name="T20" fmla="*/ 2611 w 2613"/>
                <a:gd name="T21" fmla="*/ 111 h 1874"/>
                <a:gd name="T22" fmla="*/ 2596 w 2613"/>
                <a:gd name="T23" fmla="*/ 150 h 1874"/>
                <a:gd name="T24" fmla="*/ 1750 w 2613"/>
                <a:gd name="T25" fmla="*/ 914 h 1874"/>
                <a:gd name="T26" fmla="*/ 2599 w 2613"/>
                <a:gd name="T27" fmla="*/ 1726 h 1874"/>
                <a:gd name="T28" fmla="*/ 2613 w 2613"/>
                <a:gd name="T29" fmla="*/ 1765 h 1874"/>
                <a:gd name="T30" fmla="*/ 2609 w 2613"/>
                <a:gd name="T31" fmla="*/ 1807 h 1874"/>
                <a:gd name="T32" fmla="*/ 2588 w 2613"/>
                <a:gd name="T33" fmla="*/ 1844 h 1874"/>
                <a:gd name="T34" fmla="*/ 2556 w 2613"/>
                <a:gd name="T35" fmla="*/ 1866 h 1874"/>
                <a:gd name="T36" fmla="*/ 2520 w 2613"/>
                <a:gd name="T37" fmla="*/ 1874 h 1874"/>
                <a:gd name="T38" fmla="*/ 2485 w 2613"/>
                <a:gd name="T39" fmla="*/ 1867 h 1874"/>
                <a:gd name="T40" fmla="*/ 2454 w 2613"/>
                <a:gd name="T41" fmla="*/ 1847 h 1874"/>
                <a:gd name="T42" fmla="*/ 1372 w 2613"/>
                <a:gd name="T43" fmla="*/ 1254 h 1874"/>
                <a:gd name="T44" fmla="*/ 1342 w 2613"/>
                <a:gd name="T45" fmla="*/ 1273 h 1874"/>
                <a:gd name="T46" fmla="*/ 1309 w 2613"/>
                <a:gd name="T47" fmla="*/ 1279 h 1874"/>
                <a:gd name="T48" fmla="*/ 1276 w 2613"/>
                <a:gd name="T49" fmla="*/ 1273 h 1874"/>
                <a:gd name="T50" fmla="*/ 1245 w 2613"/>
                <a:gd name="T51" fmla="*/ 1255 h 1874"/>
                <a:gd name="T52" fmla="*/ 165 w 2613"/>
                <a:gd name="T53" fmla="*/ 1847 h 1874"/>
                <a:gd name="T54" fmla="*/ 134 w 2613"/>
                <a:gd name="T55" fmla="*/ 1866 h 1874"/>
                <a:gd name="T56" fmla="*/ 100 w 2613"/>
                <a:gd name="T57" fmla="*/ 1872 h 1874"/>
                <a:gd name="T58" fmla="*/ 63 w 2613"/>
                <a:gd name="T59" fmla="*/ 1865 h 1874"/>
                <a:gd name="T60" fmla="*/ 31 w 2613"/>
                <a:gd name="T61" fmla="*/ 1842 h 1874"/>
                <a:gd name="T62" fmla="*/ 10 w 2613"/>
                <a:gd name="T63" fmla="*/ 1805 h 1874"/>
                <a:gd name="T64" fmla="*/ 7 w 2613"/>
                <a:gd name="T65" fmla="*/ 1763 h 1874"/>
                <a:gd name="T66" fmla="*/ 21 w 2613"/>
                <a:gd name="T67" fmla="*/ 1724 h 1874"/>
                <a:gd name="T68" fmla="*/ 872 w 2613"/>
                <a:gd name="T69" fmla="*/ 920 h 1874"/>
                <a:gd name="T70" fmla="*/ 17 w 2613"/>
                <a:gd name="T71" fmla="*/ 150 h 1874"/>
                <a:gd name="T72" fmla="*/ 2 w 2613"/>
                <a:gd name="T73" fmla="*/ 111 h 1874"/>
                <a:gd name="T74" fmla="*/ 4 w 2613"/>
                <a:gd name="T75" fmla="*/ 69 h 1874"/>
                <a:gd name="T76" fmla="*/ 24 w 2613"/>
                <a:gd name="T77" fmla="*/ 31 h 1874"/>
                <a:gd name="T78" fmla="*/ 59 w 2613"/>
                <a:gd name="T79" fmla="*/ 6 h 1874"/>
                <a:gd name="T80" fmla="*/ 100 w 2613"/>
                <a:gd name="T81" fmla="*/ 0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3" h="1874">
                  <a:moveTo>
                    <a:pt x="100" y="0"/>
                  </a:moveTo>
                  <a:lnTo>
                    <a:pt x="121" y="3"/>
                  </a:lnTo>
                  <a:lnTo>
                    <a:pt x="141" y="12"/>
                  </a:lnTo>
                  <a:lnTo>
                    <a:pt x="158" y="24"/>
                  </a:lnTo>
                  <a:lnTo>
                    <a:pt x="1068" y="841"/>
                  </a:lnTo>
                  <a:lnTo>
                    <a:pt x="1076" y="847"/>
                  </a:lnTo>
                  <a:lnTo>
                    <a:pt x="1083" y="854"/>
                  </a:lnTo>
                  <a:lnTo>
                    <a:pt x="1083" y="855"/>
                  </a:lnTo>
                  <a:lnTo>
                    <a:pt x="1084" y="856"/>
                  </a:lnTo>
                  <a:lnTo>
                    <a:pt x="1308" y="1057"/>
                  </a:lnTo>
                  <a:lnTo>
                    <a:pt x="2454" y="25"/>
                  </a:lnTo>
                  <a:lnTo>
                    <a:pt x="2472" y="12"/>
                  </a:lnTo>
                  <a:lnTo>
                    <a:pt x="2492" y="3"/>
                  </a:lnTo>
                  <a:lnTo>
                    <a:pt x="2512" y="0"/>
                  </a:lnTo>
                  <a:lnTo>
                    <a:pt x="2533" y="1"/>
                  </a:lnTo>
                  <a:lnTo>
                    <a:pt x="2553" y="7"/>
                  </a:lnTo>
                  <a:lnTo>
                    <a:pt x="2571" y="17"/>
                  </a:lnTo>
                  <a:lnTo>
                    <a:pt x="2588" y="31"/>
                  </a:lnTo>
                  <a:lnTo>
                    <a:pt x="2601" y="50"/>
                  </a:lnTo>
                  <a:lnTo>
                    <a:pt x="2609" y="69"/>
                  </a:lnTo>
                  <a:lnTo>
                    <a:pt x="2612" y="90"/>
                  </a:lnTo>
                  <a:lnTo>
                    <a:pt x="2611" y="111"/>
                  </a:lnTo>
                  <a:lnTo>
                    <a:pt x="2605" y="131"/>
                  </a:lnTo>
                  <a:lnTo>
                    <a:pt x="2596" y="150"/>
                  </a:lnTo>
                  <a:lnTo>
                    <a:pt x="2581" y="167"/>
                  </a:lnTo>
                  <a:lnTo>
                    <a:pt x="1750" y="914"/>
                  </a:lnTo>
                  <a:lnTo>
                    <a:pt x="2585" y="1709"/>
                  </a:lnTo>
                  <a:lnTo>
                    <a:pt x="2599" y="1726"/>
                  </a:lnTo>
                  <a:lnTo>
                    <a:pt x="2608" y="1745"/>
                  </a:lnTo>
                  <a:lnTo>
                    <a:pt x="2613" y="1765"/>
                  </a:lnTo>
                  <a:lnTo>
                    <a:pt x="2613" y="1786"/>
                  </a:lnTo>
                  <a:lnTo>
                    <a:pt x="2609" y="1807"/>
                  </a:lnTo>
                  <a:lnTo>
                    <a:pt x="2601" y="1826"/>
                  </a:lnTo>
                  <a:lnTo>
                    <a:pt x="2588" y="1844"/>
                  </a:lnTo>
                  <a:lnTo>
                    <a:pt x="2573" y="1856"/>
                  </a:lnTo>
                  <a:lnTo>
                    <a:pt x="2556" y="1866"/>
                  </a:lnTo>
                  <a:lnTo>
                    <a:pt x="2538" y="1872"/>
                  </a:lnTo>
                  <a:lnTo>
                    <a:pt x="2520" y="1874"/>
                  </a:lnTo>
                  <a:lnTo>
                    <a:pt x="2502" y="1872"/>
                  </a:lnTo>
                  <a:lnTo>
                    <a:pt x="2485" y="1867"/>
                  </a:lnTo>
                  <a:lnTo>
                    <a:pt x="2468" y="1858"/>
                  </a:lnTo>
                  <a:lnTo>
                    <a:pt x="2454" y="1847"/>
                  </a:lnTo>
                  <a:lnTo>
                    <a:pt x="1609" y="1041"/>
                  </a:lnTo>
                  <a:lnTo>
                    <a:pt x="1372" y="1254"/>
                  </a:lnTo>
                  <a:lnTo>
                    <a:pt x="1358" y="1266"/>
                  </a:lnTo>
                  <a:lnTo>
                    <a:pt x="1342" y="1273"/>
                  </a:lnTo>
                  <a:lnTo>
                    <a:pt x="1326" y="1278"/>
                  </a:lnTo>
                  <a:lnTo>
                    <a:pt x="1309" y="1279"/>
                  </a:lnTo>
                  <a:lnTo>
                    <a:pt x="1293" y="1278"/>
                  </a:lnTo>
                  <a:lnTo>
                    <a:pt x="1276" y="1273"/>
                  </a:lnTo>
                  <a:lnTo>
                    <a:pt x="1260" y="1266"/>
                  </a:lnTo>
                  <a:lnTo>
                    <a:pt x="1245" y="1255"/>
                  </a:lnTo>
                  <a:lnTo>
                    <a:pt x="1015" y="1049"/>
                  </a:lnTo>
                  <a:lnTo>
                    <a:pt x="165" y="1847"/>
                  </a:lnTo>
                  <a:lnTo>
                    <a:pt x="151" y="1857"/>
                  </a:lnTo>
                  <a:lnTo>
                    <a:pt x="134" y="1866"/>
                  </a:lnTo>
                  <a:lnTo>
                    <a:pt x="118" y="1871"/>
                  </a:lnTo>
                  <a:lnTo>
                    <a:pt x="100" y="1872"/>
                  </a:lnTo>
                  <a:lnTo>
                    <a:pt x="82" y="1870"/>
                  </a:lnTo>
                  <a:lnTo>
                    <a:pt x="63" y="1865"/>
                  </a:lnTo>
                  <a:lnTo>
                    <a:pt x="47" y="1855"/>
                  </a:lnTo>
                  <a:lnTo>
                    <a:pt x="31" y="1842"/>
                  </a:lnTo>
                  <a:lnTo>
                    <a:pt x="18" y="1824"/>
                  </a:lnTo>
                  <a:lnTo>
                    <a:pt x="10" y="1805"/>
                  </a:lnTo>
                  <a:lnTo>
                    <a:pt x="6" y="1784"/>
                  </a:lnTo>
                  <a:lnTo>
                    <a:pt x="7" y="1763"/>
                  </a:lnTo>
                  <a:lnTo>
                    <a:pt x="12" y="1743"/>
                  </a:lnTo>
                  <a:lnTo>
                    <a:pt x="21" y="1724"/>
                  </a:lnTo>
                  <a:lnTo>
                    <a:pt x="36" y="1707"/>
                  </a:lnTo>
                  <a:lnTo>
                    <a:pt x="872" y="920"/>
                  </a:lnTo>
                  <a:lnTo>
                    <a:pt x="31" y="167"/>
                  </a:lnTo>
                  <a:lnTo>
                    <a:pt x="17" y="150"/>
                  </a:lnTo>
                  <a:lnTo>
                    <a:pt x="7" y="131"/>
                  </a:lnTo>
                  <a:lnTo>
                    <a:pt x="2" y="111"/>
                  </a:lnTo>
                  <a:lnTo>
                    <a:pt x="0" y="90"/>
                  </a:lnTo>
                  <a:lnTo>
                    <a:pt x="4" y="69"/>
                  </a:lnTo>
                  <a:lnTo>
                    <a:pt x="12" y="50"/>
                  </a:lnTo>
                  <a:lnTo>
                    <a:pt x="24" y="31"/>
                  </a:lnTo>
                  <a:lnTo>
                    <a:pt x="41" y="17"/>
                  </a:lnTo>
                  <a:lnTo>
                    <a:pt x="59" y="6"/>
                  </a:lnTo>
                  <a:lnTo>
                    <a:pt x="79" y="1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Multimedia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25</cp:revision>
  <dcterms:created xsi:type="dcterms:W3CDTF">2016-11-20T20:27:57Z</dcterms:created>
  <dcterms:modified xsi:type="dcterms:W3CDTF">2016-12-27T18:56:49Z</dcterms:modified>
</cp:coreProperties>
</file>