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Office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1020696" y="1911350"/>
            <a:ext cx="431800" cy="558800"/>
          </a:xfrm>
          <a:custGeom>
            <a:avLst/>
            <a:gdLst>
              <a:gd name="T0" fmla="*/ 1024 w 2724"/>
              <a:gd name="T1" fmla="*/ 986 h 3518"/>
              <a:gd name="T2" fmla="*/ 1016 w 2724"/>
              <a:gd name="T3" fmla="*/ 1071 h 3518"/>
              <a:gd name="T4" fmla="*/ 1213 w 2724"/>
              <a:gd name="T5" fmla="*/ 1033 h 3518"/>
              <a:gd name="T6" fmla="*/ 1638 w 2724"/>
              <a:gd name="T7" fmla="*/ 1055 h 3518"/>
              <a:gd name="T8" fmla="*/ 1729 w 2724"/>
              <a:gd name="T9" fmla="*/ 1057 h 3518"/>
              <a:gd name="T10" fmla="*/ 1663 w 2724"/>
              <a:gd name="T11" fmla="*/ 975 h 3518"/>
              <a:gd name="T12" fmla="*/ 1252 w 2724"/>
              <a:gd name="T13" fmla="*/ 696 h 3518"/>
              <a:gd name="T14" fmla="*/ 1032 w 2724"/>
              <a:gd name="T15" fmla="*/ 754 h 3518"/>
              <a:gd name="T16" fmla="*/ 1096 w 2724"/>
              <a:gd name="T17" fmla="*/ 810 h 3518"/>
              <a:gd name="T18" fmla="*/ 1460 w 2724"/>
              <a:gd name="T19" fmla="*/ 780 h 3518"/>
              <a:gd name="T20" fmla="*/ 1650 w 2724"/>
              <a:gd name="T21" fmla="*/ 818 h 3518"/>
              <a:gd name="T22" fmla="*/ 1672 w 2724"/>
              <a:gd name="T23" fmla="*/ 737 h 3518"/>
              <a:gd name="T24" fmla="*/ 1362 w 2724"/>
              <a:gd name="T25" fmla="*/ 692 h 3518"/>
              <a:gd name="T26" fmla="*/ 1097 w 2724"/>
              <a:gd name="T27" fmla="*/ 482 h 3518"/>
              <a:gd name="T28" fmla="*/ 1113 w 2724"/>
              <a:gd name="T29" fmla="*/ 564 h 3518"/>
              <a:gd name="T30" fmla="*/ 1362 w 2724"/>
              <a:gd name="T31" fmla="*/ 527 h 3518"/>
              <a:gd name="T32" fmla="*/ 1605 w 2724"/>
              <a:gd name="T33" fmla="*/ 563 h 3518"/>
              <a:gd name="T34" fmla="*/ 1630 w 2724"/>
              <a:gd name="T35" fmla="*/ 483 h 3518"/>
              <a:gd name="T36" fmla="*/ 1362 w 2724"/>
              <a:gd name="T37" fmla="*/ 444 h 3518"/>
              <a:gd name="T38" fmla="*/ 1815 w 2724"/>
              <a:gd name="T39" fmla="*/ 56 h 3518"/>
              <a:gd name="T40" fmla="*/ 1979 w 2724"/>
              <a:gd name="T41" fmla="*/ 214 h 3518"/>
              <a:gd name="T42" fmla="*/ 1988 w 2724"/>
              <a:gd name="T43" fmla="*/ 1668 h 3518"/>
              <a:gd name="T44" fmla="*/ 1529 w 2724"/>
              <a:gd name="T45" fmla="*/ 1753 h 3518"/>
              <a:gd name="T46" fmla="*/ 1944 w 2724"/>
              <a:gd name="T47" fmla="*/ 1867 h 3518"/>
              <a:gd name="T48" fmla="*/ 2179 w 2724"/>
              <a:gd name="T49" fmla="*/ 1966 h 3518"/>
              <a:gd name="T50" fmla="*/ 2271 w 2724"/>
              <a:gd name="T51" fmla="*/ 1471 h 3518"/>
              <a:gd name="T52" fmla="*/ 2313 w 2724"/>
              <a:gd name="T53" fmla="*/ 1315 h 3518"/>
              <a:gd name="T54" fmla="*/ 2698 w 2724"/>
              <a:gd name="T55" fmla="*/ 1457 h 3518"/>
              <a:gd name="T56" fmla="*/ 2513 w 2724"/>
              <a:gd name="T57" fmla="*/ 2015 h 3518"/>
              <a:gd name="T58" fmla="*/ 2293 w 2724"/>
              <a:gd name="T59" fmla="*/ 2149 h 3518"/>
              <a:gd name="T60" fmla="*/ 1529 w 2724"/>
              <a:gd name="T61" fmla="*/ 2409 h 3518"/>
              <a:gd name="T62" fmla="*/ 1729 w 2724"/>
              <a:gd name="T63" fmla="*/ 2857 h 3518"/>
              <a:gd name="T64" fmla="*/ 2404 w 2724"/>
              <a:gd name="T65" fmla="*/ 2992 h 3518"/>
              <a:gd name="T66" fmla="*/ 2625 w 2724"/>
              <a:gd name="T67" fmla="*/ 3087 h 3518"/>
              <a:gd name="T68" fmla="*/ 2724 w 2724"/>
              <a:gd name="T69" fmla="*/ 3355 h 3518"/>
              <a:gd name="T70" fmla="*/ 2497 w 2724"/>
              <a:gd name="T71" fmla="*/ 3506 h 3518"/>
              <a:gd name="T72" fmla="*/ 2435 w 2724"/>
              <a:gd name="T73" fmla="*/ 3251 h 3518"/>
              <a:gd name="T74" fmla="*/ 2148 w 2724"/>
              <a:gd name="T75" fmla="*/ 3094 h 3518"/>
              <a:gd name="T76" fmla="*/ 1468 w 2724"/>
              <a:gd name="T77" fmla="*/ 3232 h 3518"/>
              <a:gd name="T78" fmla="*/ 1453 w 2724"/>
              <a:gd name="T79" fmla="*/ 3490 h 3518"/>
              <a:gd name="T80" fmla="*/ 1201 w 2724"/>
              <a:gd name="T81" fmla="*/ 3387 h 3518"/>
              <a:gd name="T82" fmla="*/ 1073 w 2724"/>
              <a:gd name="T83" fmla="*/ 3017 h 3518"/>
              <a:gd name="T84" fmla="*/ 351 w 2724"/>
              <a:gd name="T85" fmla="*/ 3157 h 3518"/>
              <a:gd name="T86" fmla="*/ 327 w 2724"/>
              <a:gd name="T87" fmla="*/ 3355 h 3518"/>
              <a:gd name="T88" fmla="*/ 100 w 2724"/>
              <a:gd name="T89" fmla="*/ 3506 h 3518"/>
              <a:gd name="T90" fmla="*/ 22 w 2724"/>
              <a:gd name="T91" fmla="*/ 3274 h 3518"/>
              <a:gd name="T92" fmla="*/ 133 w 2724"/>
              <a:gd name="T93" fmla="*/ 3061 h 3518"/>
              <a:gd name="T94" fmla="*/ 475 w 2724"/>
              <a:gd name="T95" fmla="*/ 2946 h 3518"/>
              <a:gd name="T96" fmla="*/ 1278 w 2724"/>
              <a:gd name="T97" fmla="*/ 2839 h 3518"/>
              <a:gd name="T98" fmla="*/ 570 w 2724"/>
              <a:gd name="T99" fmla="*/ 2315 h 3518"/>
              <a:gd name="T100" fmla="*/ 437 w 2724"/>
              <a:gd name="T101" fmla="*/ 2109 h 3518"/>
              <a:gd name="T102" fmla="*/ 187 w 2724"/>
              <a:gd name="T103" fmla="*/ 1999 h 3518"/>
              <a:gd name="T104" fmla="*/ 2 w 2724"/>
              <a:gd name="T105" fmla="*/ 1421 h 3518"/>
              <a:gd name="T106" fmla="*/ 433 w 2724"/>
              <a:gd name="T107" fmla="*/ 1317 h 3518"/>
              <a:gd name="T108" fmla="*/ 433 w 2724"/>
              <a:gd name="T109" fmla="*/ 1480 h 3518"/>
              <a:gd name="T110" fmla="*/ 601 w 2724"/>
              <a:gd name="T111" fmla="*/ 1910 h 3518"/>
              <a:gd name="T112" fmla="*/ 833 w 2724"/>
              <a:gd name="T113" fmla="*/ 1874 h 3518"/>
              <a:gd name="T114" fmla="*/ 1054 w 2724"/>
              <a:gd name="T115" fmla="*/ 1741 h 3518"/>
              <a:gd name="T116" fmla="*/ 714 w 2724"/>
              <a:gd name="T117" fmla="*/ 1660 h 3518"/>
              <a:gd name="T118" fmla="*/ 762 w 2724"/>
              <a:gd name="T119" fmla="*/ 157 h 3518"/>
              <a:gd name="T120" fmla="*/ 971 w 2724"/>
              <a:gd name="T121" fmla="*/ 39 h 3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24" h="3518">
                <a:moveTo>
                  <a:pt x="1362" y="941"/>
                </a:moveTo>
                <a:lnTo>
                  <a:pt x="1302" y="942"/>
                </a:lnTo>
                <a:lnTo>
                  <a:pt x="1248" y="945"/>
                </a:lnTo>
                <a:lnTo>
                  <a:pt x="1199" y="950"/>
                </a:lnTo>
                <a:lnTo>
                  <a:pt x="1156" y="955"/>
                </a:lnTo>
                <a:lnTo>
                  <a:pt x="1118" y="962"/>
                </a:lnTo>
                <a:lnTo>
                  <a:pt x="1086" y="969"/>
                </a:lnTo>
                <a:lnTo>
                  <a:pt x="1060" y="975"/>
                </a:lnTo>
                <a:lnTo>
                  <a:pt x="1039" y="982"/>
                </a:lnTo>
                <a:lnTo>
                  <a:pt x="1024" y="986"/>
                </a:lnTo>
                <a:lnTo>
                  <a:pt x="1014" y="990"/>
                </a:lnTo>
                <a:lnTo>
                  <a:pt x="1010" y="992"/>
                </a:lnTo>
                <a:lnTo>
                  <a:pt x="999" y="998"/>
                </a:lnTo>
                <a:lnTo>
                  <a:pt x="990" y="1008"/>
                </a:lnTo>
                <a:lnTo>
                  <a:pt x="985" y="1021"/>
                </a:lnTo>
                <a:lnTo>
                  <a:pt x="984" y="1034"/>
                </a:lnTo>
                <a:lnTo>
                  <a:pt x="988" y="1047"/>
                </a:lnTo>
                <a:lnTo>
                  <a:pt x="994" y="1058"/>
                </a:lnTo>
                <a:lnTo>
                  <a:pt x="1004" y="1066"/>
                </a:lnTo>
                <a:lnTo>
                  <a:pt x="1016" y="1071"/>
                </a:lnTo>
                <a:lnTo>
                  <a:pt x="1030" y="1071"/>
                </a:lnTo>
                <a:lnTo>
                  <a:pt x="1042" y="1069"/>
                </a:lnTo>
                <a:lnTo>
                  <a:pt x="1045" y="1068"/>
                </a:lnTo>
                <a:lnTo>
                  <a:pt x="1054" y="1065"/>
                </a:lnTo>
                <a:lnTo>
                  <a:pt x="1067" y="1060"/>
                </a:lnTo>
                <a:lnTo>
                  <a:pt x="1086" y="1055"/>
                </a:lnTo>
                <a:lnTo>
                  <a:pt x="1110" y="1049"/>
                </a:lnTo>
                <a:lnTo>
                  <a:pt x="1139" y="1044"/>
                </a:lnTo>
                <a:lnTo>
                  <a:pt x="1174" y="1037"/>
                </a:lnTo>
                <a:lnTo>
                  <a:pt x="1213" y="1033"/>
                </a:lnTo>
                <a:lnTo>
                  <a:pt x="1258" y="1028"/>
                </a:lnTo>
                <a:lnTo>
                  <a:pt x="1306" y="1025"/>
                </a:lnTo>
                <a:lnTo>
                  <a:pt x="1362" y="1024"/>
                </a:lnTo>
                <a:lnTo>
                  <a:pt x="1416" y="1025"/>
                </a:lnTo>
                <a:lnTo>
                  <a:pt x="1466" y="1028"/>
                </a:lnTo>
                <a:lnTo>
                  <a:pt x="1510" y="1033"/>
                </a:lnTo>
                <a:lnTo>
                  <a:pt x="1550" y="1037"/>
                </a:lnTo>
                <a:lnTo>
                  <a:pt x="1584" y="1044"/>
                </a:lnTo>
                <a:lnTo>
                  <a:pt x="1613" y="1049"/>
                </a:lnTo>
                <a:lnTo>
                  <a:pt x="1638" y="1055"/>
                </a:lnTo>
                <a:lnTo>
                  <a:pt x="1656" y="1060"/>
                </a:lnTo>
                <a:lnTo>
                  <a:pt x="1670" y="1065"/>
                </a:lnTo>
                <a:lnTo>
                  <a:pt x="1677" y="1068"/>
                </a:lnTo>
                <a:lnTo>
                  <a:pt x="1681" y="1069"/>
                </a:lnTo>
                <a:lnTo>
                  <a:pt x="1686" y="1070"/>
                </a:lnTo>
                <a:lnTo>
                  <a:pt x="1692" y="1071"/>
                </a:lnTo>
                <a:lnTo>
                  <a:pt x="1696" y="1072"/>
                </a:lnTo>
                <a:lnTo>
                  <a:pt x="1708" y="1070"/>
                </a:lnTo>
                <a:lnTo>
                  <a:pt x="1719" y="1066"/>
                </a:lnTo>
                <a:lnTo>
                  <a:pt x="1729" y="1057"/>
                </a:lnTo>
                <a:lnTo>
                  <a:pt x="1736" y="1047"/>
                </a:lnTo>
                <a:lnTo>
                  <a:pt x="1739" y="1034"/>
                </a:lnTo>
                <a:lnTo>
                  <a:pt x="1738" y="1021"/>
                </a:lnTo>
                <a:lnTo>
                  <a:pt x="1733" y="1008"/>
                </a:lnTo>
                <a:lnTo>
                  <a:pt x="1725" y="998"/>
                </a:lnTo>
                <a:lnTo>
                  <a:pt x="1713" y="992"/>
                </a:lnTo>
                <a:lnTo>
                  <a:pt x="1709" y="990"/>
                </a:lnTo>
                <a:lnTo>
                  <a:pt x="1700" y="986"/>
                </a:lnTo>
                <a:lnTo>
                  <a:pt x="1684" y="982"/>
                </a:lnTo>
                <a:lnTo>
                  <a:pt x="1663" y="975"/>
                </a:lnTo>
                <a:lnTo>
                  <a:pt x="1636" y="969"/>
                </a:lnTo>
                <a:lnTo>
                  <a:pt x="1604" y="962"/>
                </a:lnTo>
                <a:lnTo>
                  <a:pt x="1567" y="955"/>
                </a:lnTo>
                <a:lnTo>
                  <a:pt x="1523" y="950"/>
                </a:lnTo>
                <a:lnTo>
                  <a:pt x="1475" y="945"/>
                </a:lnTo>
                <a:lnTo>
                  <a:pt x="1421" y="942"/>
                </a:lnTo>
                <a:lnTo>
                  <a:pt x="1362" y="941"/>
                </a:lnTo>
                <a:close/>
                <a:moveTo>
                  <a:pt x="1362" y="692"/>
                </a:moveTo>
                <a:lnTo>
                  <a:pt x="1304" y="693"/>
                </a:lnTo>
                <a:lnTo>
                  <a:pt x="1252" y="696"/>
                </a:lnTo>
                <a:lnTo>
                  <a:pt x="1207" y="702"/>
                </a:lnTo>
                <a:lnTo>
                  <a:pt x="1167" y="707"/>
                </a:lnTo>
                <a:lnTo>
                  <a:pt x="1133" y="714"/>
                </a:lnTo>
                <a:lnTo>
                  <a:pt x="1105" y="721"/>
                </a:lnTo>
                <a:lnTo>
                  <a:pt x="1083" y="727"/>
                </a:lnTo>
                <a:lnTo>
                  <a:pt x="1066" y="732"/>
                </a:lnTo>
                <a:lnTo>
                  <a:pt x="1056" y="736"/>
                </a:lnTo>
                <a:lnTo>
                  <a:pt x="1052" y="737"/>
                </a:lnTo>
                <a:lnTo>
                  <a:pt x="1041" y="745"/>
                </a:lnTo>
                <a:lnTo>
                  <a:pt x="1032" y="754"/>
                </a:lnTo>
                <a:lnTo>
                  <a:pt x="1027" y="766"/>
                </a:lnTo>
                <a:lnTo>
                  <a:pt x="1026" y="779"/>
                </a:lnTo>
                <a:lnTo>
                  <a:pt x="1030" y="792"/>
                </a:lnTo>
                <a:lnTo>
                  <a:pt x="1036" y="804"/>
                </a:lnTo>
                <a:lnTo>
                  <a:pt x="1046" y="811"/>
                </a:lnTo>
                <a:lnTo>
                  <a:pt x="1058" y="817"/>
                </a:lnTo>
                <a:lnTo>
                  <a:pt x="1071" y="818"/>
                </a:lnTo>
                <a:lnTo>
                  <a:pt x="1084" y="815"/>
                </a:lnTo>
                <a:lnTo>
                  <a:pt x="1087" y="814"/>
                </a:lnTo>
                <a:lnTo>
                  <a:pt x="1096" y="810"/>
                </a:lnTo>
                <a:lnTo>
                  <a:pt x="1110" y="806"/>
                </a:lnTo>
                <a:lnTo>
                  <a:pt x="1130" y="802"/>
                </a:lnTo>
                <a:lnTo>
                  <a:pt x="1155" y="795"/>
                </a:lnTo>
                <a:lnTo>
                  <a:pt x="1186" y="789"/>
                </a:lnTo>
                <a:lnTo>
                  <a:pt x="1221" y="784"/>
                </a:lnTo>
                <a:lnTo>
                  <a:pt x="1263" y="780"/>
                </a:lnTo>
                <a:lnTo>
                  <a:pt x="1310" y="777"/>
                </a:lnTo>
                <a:lnTo>
                  <a:pt x="1362" y="776"/>
                </a:lnTo>
                <a:lnTo>
                  <a:pt x="1413" y="777"/>
                </a:lnTo>
                <a:lnTo>
                  <a:pt x="1460" y="780"/>
                </a:lnTo>
                <a:lnTo>
                  <a:pt x="1501" y="784"/>
                </a:lnTo>
                <a:lnTo>
                  <a:pt x="1537" y="789"/>
                </a:lnTo>
                <a:lnTo>
                  <a:pt x="1568" y="795"/>
                </a:lnTo>
                <a:lnTo>
                  <a:pt x="1593" y="802"/>
                </a:lnTo>
                <a:lnTo>
                  <a:pt x="1613" y="806"/>
                </a:lnTo>
                <a:lnTo>
                  <a:pt x="1628" y="810"/>
                </a:lnTo>
                <a:lnTo>
                  <a:pt x="1635" y="814"/>
                </a:lnTo>
                <a:lnTo>
                  <a:pt x="1639" y="815"/>
                </a:lnTo>
                <a:lnTo>
                  <a:pt x="1644" y="817"/>
                </a:lnTo>
                <a:lnTo>
                  <a:pt x="1650" y="818"/>
                </a:lnTo>
                <a:lnTo>
                  <a:pt x="1655" y="818"/>
                </a:lnTo>
                <a:lnTo>
                  <a:pt x="1667" y="816"/>
                </a:lnTo>
                <a:lnTo>
                  <a:pt x="1678" y="811"/>
                </a:lnTo>
                <a:lnTo>
                  <a:pt x="1687" y="803"/>
                </a:lnTo>
                <a:lnTo>
                  <a:pt x="1694" y="793"/>
                </a:lnTo>
                <a:lnTo>
                  <a:pt x="1697" y="779"/>
                </a:lnTo>
                <a:lnTo>
                  <a:pt x="1696" y="766"/>
                </a:lnTo>
                <a:lnTo>
                  <a:pt x="1691" y="754"/>
                </a:lnTo>
                <a:lnTo>
                  <a:pt x="1683" y="745"/>
                </a:lnTo>
                <a:lnTo>
                  <a:pt x="1672" y="737"/>
                </a:lnTo>
                <a:lnTo>
                  <a:pt x="1667" y="736"/>
                </a:lnTo>
                <a:lnTo>
                  <a:pt x="1656" y="732"/>
                </a:lnTo>
                <a:lnTo>
                  <a:pt x="1641" y="727"/>
                </a:lnTo>
                <a:lnTo>
                  <a:pt x="1619" y="721"/>
                </a:lnTo>
                <a:lnTo>
                  <a:pt x="1590" y="714"/>
                </a:lnTo>
                <a:lnTo>
                  <a:pt x="1556" y="707"/>
                </a:lnTo>
                <a:lnTo>
                  <a:pt x="1516" y="702"/>
                </a:lnTo>
                <a:lnTo>
                  <a:pt x="1470" y="696"/>
                </a:lnTo>
                <a:lnTo>
                  <a:pt x="1418" y="693"/>
                </a:lnTo>
                <a:lnTo>
                  <a:pt x="1362" y="692"/>
                </a:lnTo>
                <a:close/>
                <a:moveTo>
                  <a:pt x="1362" y="444"/>
                </a:moveTo>
                <a:lnTo>
                  <a:pt x="1312" y="444"/>
                </a:lnTo>
                <a:lnTo>
                  <a:pt x="1268" y="448"/>
                </a:lnTo>
                <a:lnTo>
                  <a:pt x="1228" y="452"/>
                </a:lnTo>
                <a:lnTo>
                  <a:pt x="1194" y="458"/>
                </a:lnTo>
                <a:lnTo>
                  <a:pt x="1165" y="463"/>
                </a:lnTo>
                <a:lnTo>
                  <a:pt x="1140" y="469"/>
                </a:lnTo>
                <a:lnTo>
                  <a:pt x="1120" y="474"/>
                </a:lnTo>
                <a:lnTo>
                  <a:pt x="1106" y="479"/>
                </a:lnTo>
                <a:lnTo>
                  <a:pt x="1097" y="482"/>
                </a:lnTo>
                <a:lnTo>
                  <a:pt x="1094" y="483"/>
                </a:lnTo>
                <a:lnTo>
                  <a:pt x="1083" y="491"/>
                </a:lnTo>
                <a:lnTo>
                  <a:pt x="1074" y="500"/>
                </a:lnTo>
                <a:lnTo>
                  <a:pt x="1070" y="512"/>
                </a:lnTo>
                <a:lnTo>
                  <a:pt x="1068" y="525"/>
                </a:lnTo>
                <a:lnTo>
                  <a:pt x="1072" y="537"/>
                </a:lnTo>
                <a:lnTo>
                  <a:pt x="1078" y="549"/>
                </a:lnTo>
                <a:lnTo>
                  <a:pt x="1088" y="557"/>
                </a:lnTo>
                <a:lnTo>
                  <a:pt x="1101" y="563"/>
                </a:lnTo>
                <a:lnTo>
                  <a:pt x="1113" y="564"/>
                </a:lnTo>
                <a:lnTo>
                  <a:pt x="1126" y="560"/>
                </a:lnTo>
                <a:lnTo>
                  <a:pt x="1129" y="559"/>
                </a:lnTo>
                <a:lnTo>
                  <a:pt x="1138" y="556"/>
                </a:lnTo>
                <a:lnTo>
                  <a:pt x="1154" y="552"/>
                </a:lnTo>
                <a:lnTo>
                  <a:pt x="1174" y="546"/>
                </a:lnTo>
                <a:lnTo>
                  <a:pt x="1200" y="540"/>
                </a:lnTo>
                <a:lnTo>
                  <a:pt x="1232" y="536"/>
                </a:lnTo>
                <a:lnTo>
                  <a:pt x="1270" y="532"/>
                </a:lnTo>
                <a:lnTo>
                  <a:pt x="1313" y="528"/>
                </a:lnTo>
                <a:lnTo>
                  <a:pt x="1362" y="527"/>
                </a:lnTo>
                <a:lnTo>
                  <a:pt x="1411" y="528"/>
                </a:lnTo>
                <a:lnTo>
                  <a:pt x="1454" y="532"/>
                </a:lnTo>
                <a:lnTo>
                  <a:pt x="1490" y="536"/>
                </a:lnTo>
                <a:lnTo>
                  <a:pt x="1522" y="540"/>
                </a:lnTo>
                <a:lnTo>
                  <a:pt x="1549" y="546"/>
                </a:lnTo>
                <a:lnTo>
                  <a:pt x="1570" y="552"/>
                </a:lnTo>
                <a:lnTo>
                  <a:pt x="1584" y="556"/>
                </a:lnTo>
                <a:lnTo>
                  <a:pt x="1593" y="559"/>
                </a:lnTo>
                <a:lnTo>
                  <a:pt x="1597" y="560"/>
                </a:lnTo>
                <a:lnTo>
                  <a:pt x="1605" y="563"/>
                </a:lnTo>
                <a:lnTo>
                  <a:pt x="1613" y="564"/>
                </a:lnTo>
                <a:lnTo>
                  <a:pt x="1625" y="561"/>
                </a:lnTo>
                <a:lnTo>
                  <a:pt x="1636" y="557"/>
                </a:lnTo>
                <a:lnTo>
                  <a:pt x="1645" y="549"/>
                </a:lnTo>
                <a:lnTo>
                  <a:pt x="1652" y="538"/>
                </a:lnTo>
                <a:lnTo>
                  <a:pt x="1655" y="525"/>
                </a:lnTo>
                <a:lnTo>
                  <a:pt x="1654" y="512"/>
                </a:lnTo>
                <a:lnTo>
                  <a:pt x="1650" y="501"/>
                </a:lnTo>
                <a:lnTo>
                  <a:pt x="1641" y="491"/>
                </a:lnTo>
                <a:lnTo>
                  <a:pt x="1630" y="483"/>
                </a:lnTo>
                <a:lnTo>
                  <a:pt x="1625" y="482"/>
                </a:lnTo>
                <a:lnTo>
                  <a:pt x="1616" y="479"/>
                </a:lnTo>
                <a:lnTo>
                  <a:pt x="1602" y="474"/>
                </a:lnTo>
                <a:lnTo>
                  <a:pt x="1583" y="469"/>
                </a:lnTo>
                <a:lnTo>
                  <a:pt x="1559" y="463"/>
                </a:lnTo>
                <a:lnTo>
                  <a:pt x="1529" y="458"/>
                </a:lnTo>
                <a:lnTo>
                  <a:pt x="1495" y="452"/>
                </a:lnTo>
                <a:lnTo>
                  <a:pt x="1455" y="448"/>
                </a:lnTo>
                <a:lnTo>
                  <a:pt x="1411" y="444"/>
                </a:lnTo>
                <a:lnTo>
                  <a:pt x="1362" y="444"/>
                </a:lnTo>
                <a:close/>
                <a:moveTo>
                  <a:pt x="1362" y="0"/>
                </a:moveTo>
                <a:lnTo>
                  <a:pt x="1433" y="1"/>
                </a:lnTo>
                <a:lnTo>
                  <a:pt x="1499" y="4"/>
                </a:lnTo>
                <a:lnTo>
                  <a:pt x="1561" y="8"/>
                </a:lnTo>
                <a:lnTo>
                  <a:pt x="1616" y="15"/>
                </a:lnTo>
                <a:lnTo>
                  <a:pt x="1667" y="23"/>
                </a:lnTo>
                <a:lnTo>
                  <a:pt x="1712" y="31"/>
                </a:lnTo>
                <a:lnTo>
                  <a:pt x="1752" y="39"/>
                </a:lnTo>
                <a:lnTo>
                  <a:pt x="1786" y="47"/>
                </a:lnTo>
                <a:lnTo>
                  <a:pt x="1815" y="56"/>
                </a:lnTo>
                <a:lnTo>
                  <a:pt x="1839" y="63"/>
                </a:lnTo>
                <a:lnTo>
                  <a:pt x="1857" y="69"/>
                </a:lnTo>
                <a:lnTo>
                  <a:pt x="1869" y="74"/>
                </a:lnTo>
                <a:lnTo>
                  <a:pt x="1877" y="77"/>
                </a:lnTo>
                <a:lnTo>
                  <a:pt x="1903" y="90"/>
                </a:lnTo>
                <a:lnTo>
                  <a:pt x="1926" y="109"/>
                </a:lnTo>
                <a:lnTo>
                  <a:pt x="1946" y="131"/>
                </a:lnTo>
                <a:lnTo>
                  <a:pt x="1962" y="157"/>
                </a:lnTo>
                <a:lnTo>
                  <a:pt x="1973" y="184"/>
                </a:lnTo>
                <a:lnTo>
                  <a:pt x="1979" y="214"/>
                </a:lnTo>
                <a:lnTo>
                  <a:pt x="2107" y="1489"/>
                </a:lnTo>
                <a:lnTo>
                  <a:pt x="2107" y="1520"/>
                </a:lnTo>
                <a:lnTo>
                  <a:pt x="2103" y="1549"/>
                </a:lnTo>
                <a:lnTo>
                  <a:pt x="2091" y="1577"/>
                </a:lnTo>
                <a:lnTo>
                  <a:pt x="2077" y="1602"/>
                </a:lnTo>
                <a:lnTo>
                  <a:pt x="2058" y="1626"/>
                </a:lnTo>
                <a:lnTo>
                  <a:pt x="2036" y="1644"/>
                </a:lnTo>
                <a:lnTo>
                  <a:pt x="2010" y="1660"/>
                </a:lnTo>
                <a:lnTo>
                  <a:pt x="2002" y="1663"/>
                </a:lnTo>
                <a:lnTo>
                  <a:pt x="1988" y="1668"/>
                </a:lnTo>
                <a:lnTo>
                  <a:pt x="1969" y="1675"/>
                </a:lnTo>
                <a:lnTo>
                  <a:pt x="1944" y="1683"/>
                </a:lnTo>
                <a:lnTo>
                  <a:pt x="1913" y="1692"/>
                </a:lnTo>
                <a:lnTo>
                  <a:pt x="1877" y="1702"/>
                </a:lnTo>
                <a:lnTo>
                  <a:pt x="1833" y="1712"/>
                </a:lnTo>
                <a:lnTo>
                  <a:pt x="1785" y="1722"/>
                </a:lnTo>
                <a:lnTo>
                  <a:pt x="1731" y="1732"/>
                </a:lnTo>
                <a:lnTo>
                  <a:pt x="1670" y="1739"/>
                </a:lnTo>
                <a:lnTo>
                  <a:pt x="1602" y="1747"/>
                </a:lnTo>
                <a:lnTo>
                  <a:pt x="1529" y="1753"/>
                </a:lnTo>
                <a:lnTo>
                  <a:pt x="1529" y="1899"/>
                </a:lnTo>
                <a:lnTo>
                  <a:pt x="1597" y="1897"/>
                </a:lnTo>
                <a:lnTo>
                  <a:pt x="1659" y="1893"/>
                </a:lnTo>
                <a:lnTo>
                  <a:pt x="1715" y="1890"/>
                </a:lnTo>
                <a:lnTo>
                  <a:pt x="1767" y="1885"/>
                </a:lnTo>
                <a:lnTo>
                  <a:pt x="1815" y="1882"/>
                </a:lnTo>
                <a:lnTo>
                  <a:pt x="1856" y="1878"/>
                </a:lnTo>
                <a:lnTo>
                  <a:pt x="1891" y="1873"/>
                </a:lnTo>
                <a:lnTo>
                  <a:pt x="1920" y="1870"/>
                </a:lnTo>
                <a:lnTo>
                  <a:pt x="1944" y="1867"/>
                </a:lnTo>
                <a:lnTo>
                  <a:pt x="1961" y="1864"/>
                </a:lnTo>
                <a:lnTo>
                  <a:pt x="1972" y="1863"/>
                </a:lnTo>
                <a:lnTo>
                  <a:pt x="1975" y="1862"/>
                </a:lnTo>
                <a:lnTo>
                  <a:pt x="2002" y="1860"/>
                </a:lnTo>
                <a:lnTo>
                  <a:pt x="2028" y="1862"/>
                </a:lnTo>
                <a:lnTo>
                  <a:pt x="2054" y="1868"/>
                </a:lnTo>
                <a:lnTo>
                  <a:pt x="2079" y="1878"/>
                </a:lnTo>
                <a:lnTo>
                  <a:pt x="2101" y="1892"/>
                </a:lnTo>
                <a:lnTo>
                  <a:pt x="2121" y="1910"/>
                </a:lnTo>
                <a:lnTo>
                  <a:pt x="2179" y="1966"/>
                </a:lnTo>
                <a:lnTo>
                  <a:pt x="2227" y="1951"/>
                </a:lnTo>
                <a:lnTo>
                  <a:pt x="2270" y="1936"/>
                </a:lnTo>
                <a:lnTo>
                  <a:pt x="2308" y="1923"/>
                </a:lnTo>
                <a:lnTo>
                  <a:pt x="2342" y="1910"/>
                </a:lnTo>
                <a:lnTo>
                  <a:pt x="2369" y="1899"/>
                </a:lnTo>
                <a:lnTo>
                  <a:pt x="2393" y="1888"/>
                </a:lnTo>
                <a:lnTo>
                  <a:pt x="2393" y="1482"/>
                </a:lnTo>
                <a:lnTo>
                  <a:pt x="2313" y="1482"/>
                </a:lnTo>
                <a:lnTo>
                  <a:pt x="2291" y="1478"/>
                </a:lnTo>
                <a:lnTo>
                  <a:pt x="2271" y="1471"/>
                </a:lnTo>
                <a:lnTo>
                  <a:pt x="2253" y="1457"/>
                </a:lnTo>
                <a:lnTo>
                  <a:pt x="2240" y="1440"/>
                </a:lnTo>
                <a:lnTo>
                  <a:pt x="2232" y="1420"/>
                </a:lnTo>
                <a:lnTo>
                  <a:pt x="2229" y="1398"/>
                </a:lnTo>
                <a:lnTo>
                  <a:pt x="2232" y="1376"/>
                </a:lnTo>
                <a:lnTo>
                  <a:pt x="2240" y="1356"/>
                </a:lnTo>
                <a:lnTo>
                  <a:pt x="2253" y="1339"/>
                </a:lnTo>
                <a:lnTo>
                  <a:pt x="2271" y="1326"/>
                </a:lnTo>
                <a:lnTo>
                  <a:pt x="2291" y="1317"/>
                </a:lnTo>
                <a:lnTo>
                  <a:pt x="2313" y="1315"/>
                </a:lnTo>
                <a:lnTo>
                  <a:pt x="2639" y="1315"/>
                </a:lnTo>
                <a:lnTo>
                  <a:pt x="2662" y="1317"/>
                </a:lnTo>
                <a:lnTo>
                  <a:pt x="2682" y="1326"/>
                </a:lnTo>
                <a:lnTo>
                  <a:pt x="2698" y="1339"/>
                </a:lnTo>
                <a:lnTo>
                  <a:pt x="2711" y="1356"/>
                </a:lnTo>
                <a:lnTo>
                  <a:pt x="2720" y="1376"/>
                </a:lnTo>
                <a:lnTo>
                  <a:pt x="2724" y="1398"/>
                </a:lnTo>
                <a:lnTo>
                  <a:pt x="2720" y="1420"/>
                </a:lnTo>
                <a:lnTo>
                  <a:pt x="2711" y="1440"/>
                </a:lnTo>
                <a:lnTo>
                  <a:pt x="2698" y="1457"/>
                </a:lnTo>
                <a:lnTo>
                  <a:pt x="2682" y="1471"/>
                </a:lnTo>
                <a:lnTo>
                  <a:pt x="2662" y="1478"/>
                </a:lnTo>
                <a:lnTo>
                  <a:pt x="2639" y="1482"/>
                </a:lnTo>
                <a:lnTo>
                  <a:pt x="2560" y="1482"/>
                </a:lnTo>
                <a:lnTo>
                  <a:pt x="2560" y="1940"/>
                </a:lnTo>
                <a:lnTo>
                  <a:pt x="2558" y="1962"/>
                </a:lnTo>
                <a:lnTo>
                  <a:pt x="2549" y="1982"/>
                </a:lnTo>
                <a:lnTo>
                  <a:pt x="2535" y="1998"/>
                </a:lnTo>
                <a:lnTo>
                  <a:pt x="2519" y="2012"/>
                </a:lnTo>
                <a:lnTo>
                  <a:pt x="2513" y="2015"/>
                </a:lnTo>
                <a:lnTo>
                  <a:pt x="2503" y="2020"/>
                </a:lnTo>
                <a:lnTo>
                  <a:pt x="2488" y="2028"/>
                </a:lnTo>
                <a:lnTo>
                  <a:pt x="2468" y="2038"/>
                </a:lnTo>
                <a:lnTo>
                  <a:pt x="2442" y="2049"/>
                </a:lnTo>
                <a:lnTo>
                  <a:pt x="2411" y="2062"/>
                </a:lnTo>
                <a:lnTo>
                  <a:pt x="2376" y="2077"/>
                </a:lnTo>
                <a:lnTo>
                  <a:pt x="2335" y="2092"/>
                </a:lnTo>
                <a:lnTo>
                  <a:pt x="2289" y="2108"/>
                </a:lnTo>
                <a:lnTo>
                  <a:pt x="2292" y="2129"/>
                </a:lnTo>
                <a:lnTo>
                  <a:pt x="2293" y="2149"/>
                </a:lnTo>
                <a:lnTo>
                  <a:pt x="2290" y="2183"/>
                </a:lnTo>
                <a:lnTo>
                  <a:pt x="2281" y="2214"/>
                </a:lnTo>
                <a:lnTo>
                  <a:pt x="2265" y="2243"/>
                </a:lnTo>
                <a:lnTo>
                  <a:pt x="2244" y="2267"/>
                </a:lnTo>
                <a:lnTo>
                  <a:pt x="2220" y="2288"/>
                </a:lnTo>
                <a:lnTo>
                  <a:pt x="2191" y="2304"/>
                </a:lnTo>
                <a:lnTo>
                  <a:pt x="2160" y="2312"/>
                </a:lnTo>
                <a:lnTo>
                  <a:pt x="2126" y="2317"/>
                </a:lnTo>
                <a:lnTo>
                  <a:pt x="1529" y="2317"/>
                </a:lnTo>
                <a:lnTo>
                  <a:pt x="1529" y="2409"/>
                </a:lnTo>
                <a:lnTo>
                  <a:pt x="1527" y="2438"/>
                </a:lnTo>
                <a:lnTo>
                  <a:pt x="1519" y="2467"/>
                </a:lnTo>
                <a:lnTo>
                  <a:pt x="1506" y="2494"/>
                </a:lnTo>
                <a:lnTo>
                  <a:pt x="1489" y="2517"/>
                </a:lnTo>
                <a:lnTo>
                  <a:pt x="1469" y="2537"/>
                </a:lnTo>
                <a:lnTo>
                  <a:pt x="1445" y="2554"/>
                </a:lnTo>
                <a:lnTo>
                  <a:pt x="1445" y="2839"/>
                </a:lnTo>
                <a:lnTo>
                  <a:pt x="1543" y="2843"/>
                </a:lnTo>
                <a:lnTo>
                  <a:pt x="1639" y="2849"/>
                </a:lnTo>
                <a:lnTo>
                  <a:pt x="1729" y="2857"/>
                </a:lnTo>
                <a:lnTo>
                  <a:pt x="1816" y="2865"/>
                </a:lnTo>
                <a:lnTo>
                  <a:pt x="1899" y="2876"/>
                </a:lnTo>
                <a:lnTo>
                  <a:pt x="1977" y="2889"/>
                </a:lnTo>
                <a:lnTo>
                  <a:pt x="2052" y="2902"/>
                </a:lnTo>
                <a:lnTo>
                  <a:pt x="2122" y="2916"/>
                </a:lnTo>
                <a:lnTo>
                  <a:pt x="2188" y="2932"/>
                </a:lnTo>
                <a:lnTo>
                  <a:pt x="2249" y="2946"/>
                </a:lnTo>
                <a:lnTo>
                  <a:pt x="2305" y="2962"/>
                </a:lnTo>
                <a:lnTo>
                  <a:pt x="2357" y="2977"/>
                </a:lnTo>
                <a:lnTo>
                  <a:pt x="2404" y="2992"/>
                </a:lnTo>
                <a:lnTo>
                  <a:pt x="2446" y="3005"/>
                </a:lnTo>
                <a:lnTo>
                  <a:pt x="2483" y="3018"/>
                </a:lnTo>
                <a:lnTo>
                  <a:pt x="2514" y="3030"/>
                </a:lnTo>
                <a:lnTo>
                  <a:pt x="2542" y="3040"/>
                </a:lnTo>
                <a:lnTo>
                  <a:pt x="2563" y="3049"/>
                </a:lnTo>
                <a:lnTo>
                  <a:pt x="2580" y="3057"/>
                </a:lnTo>
                <a:lnTo>
                  <a:pt x="2591" y="3061"/>
                </a:lnTo>
                <a:lnTo>
                  <a:pt x="2596" y="3063"/>
                </a:lnTo>
                <a:lnTo>
                  <a:pt x="2612" y="3074"/>
                </a:lnTo>
                <a:lnTo>
                  <a:pt x="2625" y="3087"/>
                </a:lnTo>
                <a:lnTo>
                  <a:pt x="2635" y="3103"/>
                </a:lnTo>
                <a:lnTo>
                  <a:pt x="2642" y="3121"/>
                </a:lnTo>
                <a:lnTo>
                  <a:pt x="2644" y="3140"/>
                </a:lnTo>
                <a:lnTo>
                  <a:pt x="2644" y="3215"/>
                </a:lnTo>
                <a:lnTo>
                  <a:pt x="2666" y="3232"/>
                </a:lnTo>
                <a:lnTo>
                  <a:pt x="2686" y="3250"/>
                </a:lnTo>
                <a:lnTo>
                  <a:pt x="2701" y="3274"/>
                </a:lnTo>
                <a:lnTo>
                  <a:pt x="2714" y="3299"/>
                </a:lnTo>
                <a:lnTo>
                  <a:pt x="2720" y="3326"/>
                </a:lnTo>
                <a:lnTo>
                  <a:pt x="2724" y="3355"/>
                </a:lnTo>
                <a:lnTo>
                  <a:pt x="2720" y="3387"/>
                </a:lnTo>
                <a:lnTo>
                  <a:pt x="2710" y="3418"/>
                </a:lnTo>
                <a:lnTo>
                  <a:pt x="2696" y="3446"/>
                </a:lnTo>
                <a:lnTo>
                  <a:pt x="2676" y="3470"/>
                </a:lnTo>
                <a:lnTo>
                  <a:pt x="2652" y="3490"/>
                </a:lnTo>
                <a:lnTo>
                  <a:pt x="2624" y="3506"/>
                </a:lnTo>
                <a:lnTo>
                  <a:pt x="2593" y="3515"/>
                </a:lnTo>
                <a:lnTo>
                  <a:pt x="2560" y="3518"/>
                </a:lnTo>
                <a:lnTo>
                  <a:pt x="2527" y="3515"/>
                </a:lnTo>
                <a:lnTo>
                  <a:pt x="2497" y="3506"/>
                </a:lnTo>
                <a:lnTo>
                  <a:pt x="2469" y="3490"/>
                </a:lnTo>
                <a:lnTo>
                  <a:pt x="2445" y="3470"/>
                </a:lnTo>
                <a:lnTo>
                  <a:pt x="2425" y="3446"/>
                </a:lnTo>
                <a:lnTo>
                  <a:pt x="2409" y="3418"/>
                </a:lnTo>
                <a:lnTo>
                  <a:pt x="2400" y="3387"/>
                </a:lnTo>
                <a:lnTo>
                  <a:pt x="2397" y="3355"/>
                </a:lnTo>
                <a:lnTo>
                  <a:pt x="2399" y="3327"/>
                </a:lnTo>
                <a:lnTo>
                  <a:pt x="2407" y="3299"/>
                </a:lnTo>
                <a:lnTo>
                  <a:pt x="2418" y="3274"/>
                </a:lnTo>
                <a:lnTo>
                  <a:pt x="2435" y="3251"/>
                </a:lnTo>
                <a:lnTo>
                  <a:pt x="2453" y="3232"/>
                </a:lnTo>
                <a:lnTo>
                  <a:pt x="2476" y="3216"/>
                </a:lnTo>
                <a:lnTo>
                  <a:pt x="2476" y="3195"/>
                </a:lnTo>
                <a:lnTo>
                  <a:pt x="2448" y="3184"/>
                </a:lnTo>
                <a:lnTo>
                  <a:pt x="2413" y="3172"/>
                </a:lnTo>
                <a:lnTo>
                  <a:pt x="2372" y="3157"/>
                </a:lnTo>
                <a:lnTo>
                  <a:pt x="2324" y="3143"/>
                </a:lnTo>
                <a:lnTo>
                  <a:pt x="2271" y="3126"/>
                </a:lnTo>
                <a:lnTo>
                  <a:pt x="2212" y="3111"/>
                </a:lnTo>
                <a:lnTo>
                  <a:pt x="2148" y="3094"/>
                </a:lnTo>
                <a:lnTo>
                  <a:pt x="2078" y="3079"/>
                </a:lnTo>
                <a:lnTo>
                  <a:pt x="2002" y="3065"/>
                </a:lnTo>
                <a:lnTo>
                  <a:pt x="1922" y="3050"/>
                </a:lnTo>
                <a:lnTo>
                  <a:pt x="1836" y="3038"/>
                </a:lnTo>
                <a:lnTo>
                  <a:pt x="1745" y="3027"/>
                </a:lnTo>
                <a:lnTo>
                  <a:pt x="1650" y="3017"/>
                </a:lnTo>
                <a:lnTo>
                  <a:pt x="1550" y="3010"/>
                </a:lnTo>
                <a:lnTo>
                  <a:pt x="1446" y="3007"/>
                </a:lnTo>
                <a:lnTo>
                  <a:pt x="1446" y="3216"/>
                </a:lnTo>
                <a:lnTo>
                  <a:pt x="1468" y="3232"/>
                </a:lnTo>
                <a:lnTo>
                  <a:pt x="1487" y="3251"/>
                </a:lnTo>
                <a:lnTo>
                  <a:pt x="1504" y="3274"/>
                </a:lnTo>
                <a:lnTo>
                  <a:pt x="1515" y="3299"/>
                </a:lnTo>
                <a:lnTo>
                  <a:pt x="1522" y="3327"/>
                </a:lnTo>
                <a:lnTo>
                  <a:pt x="1525" y="3355"/>
                </a:lnTo>
                <a:lnTo>
                  <a:pt x="1521" y="3387"/>
                </a:lnTo>
                <a:lnTo>
                  <a:pt x="1512" y="3418"/>
                </a:lnTo>
                <a:lnTo>
                  <a:pt x="1497" y="3446"/>
                </a:lnTo>
                <a:lnTo>
                  <a:pt x="1477" y="3470"/>
                </a:lnTo>
                <a:lnTo>
                  <a:pt x="1453" y="3490"/>
                </a:lnTo>
                <a:lnTo>
                  <a:pt x="1425" y="3506"/>
                </a:lnTo>
                <a:lnTo>
                  <a:pt x="1394" y="3515"/>
                </a:lnTo>
                <a:lnTo>
                  <a:pt x="1362" y="3518"/>
                </a:lnTo>
                <a:lnTo>
                  <a:pt x="1329" y="3515"/>
                </a:lnTo>
                <a:lnTo>
                  <a:pt x="1298" y="3506"/>
                </a:lnTo>
                <a:lnTo>
                  <a:pt x="1270" y="3490"/>
                </a:lnTo>
                <a:lnTo>
                  <a:pt x="1246" y="3470"/>
                </a:lnTo>
                <a:lnTo>
                  <a:pt x="1226" y="3446"/>
                </a:lnTo>
                <a:lnTo>
                  <a:pt x="1211" y="3418"/>
                </a:lnTo>
                <a:lnTo>
                  <a:pt x="1201" y="3387"/>
                </a:lnTo>
                <a:lnTo>
                  <a:pt x="1198" y="3355"/>
                </a:lnTo>
                <a:lnTo>
                  <a:pt x="1201" y="3327"/>
                </a:lnTo>
                <a:lnTo>
                  <a:pt x="1208" y="3299"/>
                </a:lnTo>
                <a:lnTo>
                  <a:pt x="1220" y="3274"/>
                </a:lnTo>
                <a:lnTo>
                  <a:pt x="1236" y="3251"/>
                </a:lnTo>
                <a:lnTo>
                  <a:pt x="1256" y="3232"/>
                </a:lnTo>
                <a:lnTo>
                  <a:pt x="1278" y="3216"/>
                </a:lnTo>
                <a:lnTo>
                  <a:pt x="1278" y="3007"/>
                </a:lnTo>
                <a:lnTo>
                  <a:pt x="1172" y="3010"/>
                </a:lnTo>
                <a:lnTo>
                  <a:pt x="1073" y="3017"/>
                </a:lnTo>
                <a:lnTo>
                  <a:pt x="977" y="3027"/>
                </a:lnTo>
                <a:lnTo>
                  <a:pt x="886" y="3037"/>
                </a:lnTo>
                <a:lnTo>
                  <a:pt x="800" y="3050"/>
                </a:lnTo>
                <a:lnTo>
                  <a:pt x="720" y="3065"/>
                </a:lnTo>
                <a:lnTo>
                  <a:pt x="644" y="3079"/>
                </a:lnTo>
                <a:lnTo>
                  <a:pt x="575" y="3094"/>
                </a:lnTo>
                <a:lnTo>
                  <a:pt x="510" y="3111"/>
                </a:lnTo>
                <a:lnTo>
                  <a:pt x="452" y="3126"/>
                </a:lnTo>
                <a:lnTo>
                  <a:pt x="399" y="3142"/>
                </a:lnTo>
                <a:lnTo>
                  <a:pt x="351" y="3157"/>
                </a:lnTo>
                <a:lnTo>
                  <a:pt x="310" y="3172"/>
                </a:lnTo>
                <a:lnTo>
                  <a:pt x="276" y="3184"/>
                </a:lnTo>
                <a:lnTo>
                  <a:pt x="247" y="3195"/>
                </a:lnTo>
                <a:lnTo>
                  <a:pt x="247" y="3216"/>
                </a:lnTo>
                <a:lnTo>
                  <a:pt x="269" y="3232"/>
                </a:lnTo>
                <a:lnTo>
                  <a:pt x="289" y="3251"/>
                </a:lnTo>
                <a:lnTo>
                  <a:pt x="304" y="3274"/>
                </a:lnTo>
                <a:lnTo>
                  <a:pt x="317" y="3299"/>
                </a:lnTo>
                <a:lnTo>
                  <a:pt x="324" y="3327"/>
                </a:lnTo>
                <a:lnTo>
                  <a:pt x="327" y="3355"/>
                </a:lnTo>
                <a:lnTo>
                  <a:pt x="323" y="3387"/>
                </a:lnTo>
                <a:lnTo>
                  <a:pt x="313" y="3418"/>
                </a:lnTo>
                <a:lnTo>
                  <a:pt x="299" y="3446"/>
                </a:lnTo>
                <a:lnTo>
                  <a:pt x="279" y="3470"/>
                </a:lnTo>
                <a:lnTo>
                  <a:pt x="255" y="3490"/>
                </a:lnTo>
                <a:lnTo>
                  <a:pt x="227" y="3506"/>
                </a:lnTo>
                <a:lnTo>
                  <a:pt x="196" y="3515"/>
                </a:lnTo>
                <a:lnTo>
                  <a:pt x="164" y="3518"/>
                </a:lnTo>
                <a:lnTo>
                  <a:pt x="131" y="3515"/>
                </a:lnTo>
                <a:lnTo>
                  <a:pt x="100" y="3506"/>
                </a:lnTo>
                <a:lnTo>
                  <a:pt x="72" y="3490"/>
                </a:lnTo>
                <a:lnTo>
                  <a:pt x="48" y="3470"/>
                </a:lnTo>
                <a:lnTo>
                  <a:pt x="28" y="3446"/>
                </a:lnTo>
                <a:lnTo>
                  <a:pt x="12" y="3418"/>
                </a:lnTo>
                <a:lnTo>
                  <a:pt x="3" y="3387"/>
                </a:lnTo>
                <a:lnTo>
                  <a:pt x="0" y="3355"/>
                </a:lnTo>
                <a:lnTo>
                  <a:pt x="0" y="3355"/>
                </a:lnTo>
                <a:lnTo>
                  <a:pt x="2" y="3327"/>
                </a:lnTo>
                <a:lnTo>
                  <a:pt x="10" y="3299"/>
                </a:lnTo>
                <a:lnTo>
                  <a:pt x="22" y="3274"/>
                </a:lnTo>
                <a:lnTo>
                  <a:pt x="38" y="3251"/>
                </a:lnTo>
                <a:lnTo>
                  <a:pt x="56" y="3232"/>
                </a:lnTo>
                <a:lnTo>
                  <a:pt x="80" y="3216"/>
                </a:lnTo>
                <a:lnTo>
                  <a:pt x="80" y="3140"/>
                </a:lnTo>
                <a:lnTo>
                  <a:pt x="81" y="3121"/>
                </a:lnTo>
                <a:lnTo>
                  <a:pt x="87" y="3103"/>
                </a:lnTo>
                <a:lnTo>
                  <a:pt x="97" y="3088"/>
                </a:lnTo>
                <a:lnTo>
                  <a:pt x="111" y="3074"/>
                </a:lnTo>
                <a:lnTo>
                  <a:pt x="127" y="3063"/>
                </a:lnTo>
                <a:lnTo>
                  <a:pt x="133" y="3061"/>
                </a:lnTo>
                <a:lnTo>
                  <a:pt x="144" y="3057"/>
                </a:lnTo>
                <a:lnTo>
                  <a:pt x="159" y="3049"/>
                </a:lnTo>
                <a:lnTo>
                  <a:pt x="182" y="3040"/>
                </a:lnTo>
                <a:lnTo>
                  <a:pt x="208" y="3030"/>
                </a:lnTo>
                <a:lnTo>
                  <a:pt x="240" y="3018"/>
                </a:lnTo>
                <a:lnTo>
                  <a:pt x="278" y="3005"/>
                </a:lnTo>
                <a:lnTo>
                  <a:pt x="320" y="2992"/>
                </a:lnTo>
                <a:lnTo>
                  <a:pt x="366" y="2977"/>
                </a:lnTo>
                <a:lnTo>
                  <a:pt x="419" y="2962"/>
                </a:lnTo>
                <a:lnTo>
                  <a:pt x="475" y="2946"/>
                </a:lnTo>
                <a:lnTo>
                  <a:pt x="536" y="2932"/>
                </a:lnTo>
                <a:lnTo>
                  <a:pt x="601" y="2916"/>
                </a:lnTo>
                <a:lnTo>
                  <a:pt x="671" y="2902"/>
                </a:lnTo>
                <a:lnTo>
                  <a:pt x="745" y="2889"/>
                </a:lnTo>
                <a:lnTo>
                  <a:pt x="824" y="2876"/>
                </a:lnTo>
                <a:lnTo>
                  <a:pt x="907" y="2865"/>
                </a:lnTo>
                <a:lnTo>
                  <a:pt x="994" y="2857"/>
                </a:lnTo>
                <a:lnTo>
                  <a:pt x="1085" y="2849"/>
                </a:lnTo>
                <a:lnTo>
                  <a:pt x="1179" y="2843"/>
                </a:lnTo>
                <a:lnTo>
                  <a:pt x="1278" y="2839"/>
                </a:lnTo>
                <a:lnTo>
                  <a:pt x="1278" y="2554"/>
                </a:lnTo>
                <a:lnTo>
                  <a:pt x="1254" y="2537"/>
                </a:lnTo>
                <a:lnTo>
                  <a:pt x="1233" y="2517"/>
                </a:lnTo>
                <a:lnTo>
                  <a:pt x="1217" y="2494"/>
                </a:lnTo>
                <a:lnTo>
                  <a:pt x="1205" y="2467"/>
                </a:lnTo>
                <a:lnTo>
                  <a:pt x="1197" y="2440"/>
                </a:lnTo>
                <a:lnTo>
                  <a:pt x="1194" y="2409"/>
                </a:lnTo>
                <a:lnTo>
                  <a:pt x="1194" y="2317"/>
                </a:lnTo>
                <a:lnTo>
                  <a:pt x="599" y="2317"/>
                </a:lnTo>
                <a:lnTo>
                  <a:pt x="570" y="2315"/>
                </a:lnTo>
                <a:lnTo>
                  <a:pt x="544" y="2307"/>
                </a:lnTo>
                <a:lnTo>
                  <a:pt x="518" y="2296"/>
                </a:lnTo>
                <a:lnTo>
                  <a:pt x="495" y="2280"/>
                </a:lnTo>
                <a:lnTo>
                  <a:pt x="474" y="2262"/>
                </a:lnTo>
                <a:lnTo>
                  <a:pt x="457" y="2238"/>
                </a:lnTo>
                <a:lnTo>
                  <a:pt x="444" y="2213"/>
                </a:lnTo>
                <a:lnTo>
                  <a:pt x="436" y="2187"/>
                </a:lnTo>
                <a:lnTo>
                  <a:pt x="432" y="2161"/>
                </a:lnTo>
                <a:lnTo>
                  <a:pt x="433" y="2135"/>
                </a:lnTo>
                <a:lnTo>
                  <a:pt x="437" y="2109"/>
                </a:lnTo>
                <a:lnTo>
                  <a:pt x="391" y="2093"/>
                </a:lnTo>
                <a:lnTo>
                  <a:pt x="349" y="2078"/>
                </a:lnTo>
                <a:lnTo>
                  <a:pt x="312" y="2064"/>
                </a:lnTo>
                <a:lnTo>
                  <a:pt x="281" y="2050"/>
                </a:lnTo>
                <a:lnTo>
                  <a:pt x="256" y="2038"/>
                </a:lnTo>
                <a:lnTo>
                  <a:pt x="235" y="2028"/>
                </a:lnTo>
                <a:lnTo>
                  <a:pt x="219" y="2020"/>
                </a:lnTo>
                <a:lnTo>
                  <a:pt x="209" y="2015"/>
                </a:lnTo>
                <a:lnTo>
                  <a:pt x="205" y="2013"/>
                </a:lnTo>
                <a:lnTo>
                  <a:pt x="187" y="1999"/>
                </a:lnTo>
                <a:lnTo>
                  <a:pt x="174" y="1982"/>
                </a:lnTo>
                <a:lnTo>
                  <a:pt x="166" y="1962"/>
                </a:lnTo>
                <a:lnTo>
                  <a:pt x="163" y="1940"/>
                </a:lnTo>
                <a:lnTo>
                  <a:pt x="163" y="1482"/>
                </a:lnTo>
                <a:lnTo>
                  <a:pt x="83" y="1482"/>
                </a:lnTo>
                <a:lnTo>
                  <a:pt x="61" y="1480"/>
                </a:lnTo>
                <a:lnTo>
                  <a:pt x="41" y="1471"/>
                </a:lnTo>
                <a:lnTo>
                  <a:pt x="24" y="1457"/>
                </a:lnTo>
                <a:lnTo>
                  <a:pt x="11" y="1441"/>
                </a:lnTo>
                <a:lnTo>
                  <a:pt x="2" y="1421"/>
                </a:lnTo>
                <a:lnTo>
                  <a:pt x="0" y="1399"/>
                </a:lnTo>
                <a:lnTo>
                  <a:pt x="0" y="1399"/>
                </a:lnTo>
                <a:lnTo>
                  <a:pt x="2" y="1376"/>
                </a:lnTo>
                <a:lnTo>
                  <a:pt x="11" y="1356"/>
                </a:lnTo>
                <a:lnTo>
                  <a:pt x="24" y="1339"/>
                </a:lnTo>
                <a:lnTo>
                  <a:pt x="41" y="1326"/>
                </a:lnTo>
                <a:lnTo>
                  <a:pt x="61" y="1317"/>
                </a:lnTo>
                <a:lnTo>
                  <a:pt x="83" y="1315"/>
                </a:lnTo>
                <a:lnTo>
                  <a:pt x="411" y="1315"/>
                </a:lnTo>
                <a:lnTo>
                  <a:pt x="433" y="1317"/>
                </a:lnTo>
                <a:lnTo>
                  <a:pt x="453" y="1326"/>
                </a:lnTo>
                <a:lnTo>
                  <a:pt x="469" y="1339"/>
                </a:lnTo>
                <a:lnTo>
                  <a:pt x="483" y="1356"/>
                </a:lnTo>
                <a:lnTo>
                  <a:pt x="492" y="1376"/>
                </a:lnTo>
                <a:lnTo>
                  <a:pt x="494" y="1399"/>
                </a:lnTo>
                <a:lnTo>
                  <a:pt x="492" y="1421"/>
                </a:lnTo>
                <a:lnTo>
                  <a:pt x="483" y="1441"/>
                </a:lnTo>
                <a:lnTo>
                  <a:pt x="469" y="1457"/>
                </a:lnTo>
                <a:lnTo>
                  <a:pt x="453" y="1471"/>
                </a:lnTo>
                <a:lnTo>
                  <a:pt x="433" y="1480"/>
                </a:lnTo>
                <a:lnTo>
                  <a:pt x="411" y="1482"/>
                </a:lnTo>
                <a:lnTo>
                  <a:pt x="331" y="1482"/>
                </a:lnTo>
                <a:lnTo>
                  <a:pt x="331" y="1889"/>
                </a:lnTo>
                <a:lnTo>
                  <a:pt x="354" y="1899"/>
                </a:lnTo>
                <a:lnTo>
                  <a:pt x="382" y="1911"/>
                </a:lnTo>
                <a:lnTo>
                  <a:pt x="415" y="1923"/>
                </a:lnTo>
                <a:lnTo>
                  <a:pt x="453" y="1937"/>
                </a:lnTo>
                <a:lnTo>
                  <a:pt x="496" y="1952"/>
                </a:lnTo>
                <a:lnTo>
                  <a:pt x="545" y="1966"/>
                </a:lnTo>
                <a:lnTo>
                  <a:pt x="601" y="1910"/>
                </a:lnTo>
                <a:lnTo>
                  <a:pt x="626" y="1889"/>
                </a:lnTo>
                <a:lnTo>
                  <a:pt x="654" y="1874"/>
                </a:lnTo>
                <a:lnTo>
                  <a:pt x="684" y="1864"/>
                </a:lnTo>
                <a:lnTo>
                  <a:pt x="715" y="1861"/>
                </a:lnTo>
                <a:lnTo>
                  <a:pt x="748" y="1863"/>
                </a:lnTo>
                <a:lnTo>
                  <a:pt x="752" y="1863"/>
                </a:lnTo>
                <a:lnTo>
                  <a:pt x="763" y="1866"/>
                </a:lnTo>
                <a:lnTo>
                  <a:pt x="779" y="1868"/>
                </a:lnTo>
                <a:lnTo>
                  <a:pt x="803" y="1871"/>
                </a:lnTo>
                <a:lnTo>
                  <a:pt x="833" y="1874"/>
                </a:lnTo>
                <a:lnTo>
                  <a:pt x="868" y="1878"/>
                </a:lnTo>
                <a:lnTo>
                  <a:pt x="909" y="1882"/>
                </a:lnTo>
                <a:lnTo>
                  <a:pt x="955" y="1887"/>
                </a:lnTo>
                <a:lnTo>
                  <a:pt x="1008" y="1890"/>
                </a:lnTo>
                <a:lnTo>
                  <a:pt x="1065" y="1893"/>
                </a:lnTo>
                <a:lnTo>
                  <a:pt x="1127" y="1897"/>
                </a:lnTo>
                <a:lnTo>
                  <a:pt x="1194" y="1900"/>
                </a:lnTo>
                <a:lnTo>
                  <a:pt x="1194" y="1753"/>
                </a:lnTo>
                <a:lnTo>
                  <a:pt x="1120" y="1747"/>
                </a:lnTo>
                <a:lnTo>
                  <a:pt x="1054" y="1741"/>
                </a:lnTo>
                <a:lnTo>
                  <a:pt x="993" y="1732"/>
                </a:lnTo>
                <a:lnTo>
                  <a:pt x="938" y="1722"/>
                </a:lnTo>
                <a:lnTo>
                  <a:pt x="889" y="1713"/>
                </a:lnTo>
                <a:lnTo>
                  <a:pt x="847" y="1703"/>
                </a:lnTo>
                <a:lnTo>
                  <a:pt x="810" y="1693"/>
                </a:lnTo>
                <a:lnTo>
                  <a:pt x="779" y="1683"/>
                </a:lnTo>
                <a:lnTo>
                  <a:pt x="754" y="1675"/>
                </a:lnTo>
                <a:lnTo>
                  <a:pt x="735" y="1669"/>
                </a:lnTo>
                <a:lnTo>
                  <a:pt x="722" y="1663"/>
                </a:lnTo>
                <a:lnTo>
                  <a:pt x="714" y="1660"/>
                </a:lnTo>
                <a:lnTo>
                  <a:pt x="688" y="1644"/>
                </a:lnTo>
                <a:lnTo>
                  <a:pt x="664" y="1626"/>
                </a:lnTo>
                <a:lnTo>
                  <a:pt x="645" y="1603"/>
                </a:lnTo>
                <a:lnTo>
                  <a:pt x="631" y="1578"/>
                </a:lnTo>
                <a:lnTo>
                  <a:pt x="621" y="1550"/>
                </a:lnTo>
                <a:lnTo>
                  <a:pt x="616" y="1520"/>
                </a:lnTo>
                <a:lnTo>
                  <a:pt x="617" y="1489"/>
                </a:lnTo>
                <a:lnTo>
                  <a:pt x="745" y="214"/>
                </a:lnTo>
                <a:lnTo>
                  <a:pt x="751" y="184"/>
                </a:lnTo>
                <a:lnTo>
                  <a:pt x="762" y="157"/>
                </a:lnTo>
                <a:lnTo>
                  <a:pt x="777" y="131"/>
                </a:lnTo>
                <a:lnTo>
                  <a:pt x="796" y="109"/>
                </a:lnTo>
                <a:lnTo>
                  <a:pt x="819" y="90"/>
                </a:lnTo>
                <a:lnTo>
                  <a:pt x="847" y="77"/>
                </a:lnTo>
                <a:lnTo>
                  <a:pt x="854" y="74"/>
                </a:lnTo>
                <a:lnTo>
                  <a:pt x="866" y="69"/>
                </a:lnTo>
                <a:lnTo>
                  <a:pt x="885" y="63"/>
                </a:lnTo>
                <a:lnTo>
                  <a:pt x="908" y="56"/>
                </a:lnTo>
                <a:lnTo>
                  <a:pt x="937" y="47"/>
                </a:lnTo>
                <a:lnTo>
                  <a:pt x="971" y="39"/>
                </a:lnTo>
                <a:lnTo>
                  <a:pt x="1011" y="31"/>
                </a:lnTo>
                <a:lnTo>
                  <a:pt x="1056" y="23"/>
                </a:lnTo>
                <a:lnTo>
                  <a:pt x="1107" y="15"/>
                </a:lnTo>
                <a:lnTo>
                  <a:pt x="1163" y="8"/>
                </a:lnTo>
                <a:lnTo>
                  <a:pt x="1223" y="4"/>
                </a:lnTo>
                <a:lnTo>
                  <a:pt x="1290" y="1"/>
                </a:lnTo>
                <a:lnTo>
                  <a:pt x="13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020110" y="1930400"/>
            <a:ext cx="561975" cy="517525"/>
            <a:chOff x="10061575" y="1930400"/>
            <a:chExt cx="56197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0061575" y="1930400"/>
              <a:ext cx="561975" cy="517525"/>
            </a:xfrm>
            <a:custGeom>
              <a:avLst/>
              <a:gdLst>
                <a:gd name="T0" fmla="*/ 1943 w 3542"/>
                <a:gd name="T1" fmla="*/ 28 h 3253"/>
                <a:gd name="T2" fmla="*/ 2320 w 3542"/>
                <a:gd name="T3" fmla="*/ 148 h 3253"/>
                <a:gd name="T4" fmla="*/ 2652 w 3542"/>
                <a:gd name="T5" fmla="*/ 351 h 3253"/>
                <a:gd name="T6" fmla="*/ 2926 w 3542"/>
                <a:gd name="T7" fmla="*/ 624 h 3253"/>
                <a:gd name="T8" fmla="*/ 3129 w 3542"/>
                <a:gd name="T9" fmla="*/ 955 h 3253"/>
                <a:gd name="T10" fmla="*/ 3247 w 3542"/>
                <a:gd name="T11" fmla="*/ 1331 h 3253"/>
                <a:gd name="T12" fmla="*/ 3515 w 3542"/>
                <a:gd name="T13" fmla="*/ 1347 h 3253"/>
                <a:gd name="T14" fmla="*/ 3542 w 3542"/>
                <a:gd name="T15" fmla="*/ 1414 h 3253"/>
                <a:gd name="T16" fmla="*/ 3141 w 3542"/>
                <a:gd name="T17" fmla="*/ 1907 h 3253"/>
                <a:gd name="T18" fmla="*/ 3080 w 3542"/>
                <a:gd name="T19" fmla="*/ 1921 h 3253"/>
                <a:gd name="T20" fmla="*/ 2667 w 3542"/>
                <a:gd name="T21" fmla="*/ 1452 h 3253"/>
                <a:gd name="T22" fmla="*/ 2650 w 3542"/>
                <a:gd name="T23" fmla="*/ 1389 h 3253"/>
                <a:gd name="T24" fmla="*/ 2690 w 3542"/>
                <a:gd name="T25" fmla="*/ 1338 h 3253"/>
                <a:gd name="T26" fmla="*/ 2919 w 3542"/>
                <a:gd name="T27" fmla="*/ 1243 h 3253"/>
                <a:gd name="T28" fmla="*/ 2771 w 3542"/>
                <a:gd name="T29" fmla="*/ 919 h 3253"/>
                <a:gd name="T30" fmla="*/ 2545 w 3542"/>
                <a:gd name="T31" fmla="*/ 649 h 3253"/>
                <a:gd name="T32" fmla="*/ 2255 w 3542"/>
                <a:gd name="T33" fmla="*/ 446 h 3253"/>
                <a:gd name="T34" fmla="*/ 1916 w 3542"/>
                <a:gd name="T35" fmla="*/ 324 h 3253"/>
                <a:gd name="T36" fmla="*/ 1542 w 3542"/>
                <a:gd name="T37" fmla="*/ 298 h 3253"/>
                <a:gd name="T38" fmla="*/ 1180 w 3542"/>
                <a:gd name="T39" fmla="*/ 375 h 3253"/>
                <a:gd name="T40" fmla="*/ 861 w 3542"/>
                <a:gd name="T41" fmla="*/ 542 h 3253"/>
                <a:gd name="T42" fmla="*/ 600 w 3542"/>
                <a:gd name="T43" fmla="*/ 784 h 3253"/>
                <a:gd name="T44" fmla="*/ 412 w 3542"/>
                <a:gd name="T45" fmla="*/ 1087 h 3253"/>
                <a:gd name="T46" fmla="*/ 311 w 3542"/>
                <a:gd name="T47" fmla="*/ 1438 h 3253"/>
                <a:gd name="T48" fmla="*/ 311 w 3542"/>
                <a:gd name="T49" fmla="*/ 1814 h 3253"/>
                <a:gd name="T50" fmla="*/ 412 w 3542"/>
                <a:gd name="T51" fmla="*/ 2164 h 3253"/>
                <a:gd name="T52" fmla="*/ 600 w 3542"/>
                <a:gd name="T53" fmla="*/ 2468 h 3253"/>
                <a:gd name="T54" fmla="*/ 861 w 3542"/>
                <a:gd name="T55" fmla="*/ 2711 h 3253"/>
                <a:gd name="T56" fmla="*/ 1180 w 3542"/>
                <a:gd name="T57" fmla="*/ 2878 h 3253"/>
                <a:gd name="T58" fmla="*/ 1542 w 3542"/>
                <a:gd name="T59" fmla="*/ 2955 h 3253"/>
                <a:gd name="T60" fmla="*/ 1901 w 3542"/>
                <a:gd name="T61" fmla="*/ 2932 h 3253"/>
                <a:gd name="T62" fmla="*/ 2230 w 3542"/>
                <a:gd name="T63" fmla="*/ 2820 h 3253"/>
                <a:gd name="T64" fmla="*/ 2519 w 3542"/>
                <a:gd name="T65" fmla="*/ 2628 h 3253"/>
                <a:gd name="T66" fmla="*/ 2751 w 3542"/>
                <a:gd name="T67" fmla="*/ 2367 h 3253"/>
                <a:gd name="T68" fmla="*/ 2853 w 3542"/>
                <a:gd name="T69" fmla="*/ 2238 h 3253"/>
                <a:gd name="T70" fmla="*/ 2952 w 3542"/>
                <a:gd name="T71" fmla="*/ 2220 h 3253"/>
                <a:gd name="T72" fmla="*/ 3042 w 3542"/>
                <a:gd name="T73" fmla="*/ 2272 h 3253"/>
                <a:gd name="T74" fmla="*/ 3076 w 3542"/>
                <a:gd name="T75" fmla="*/ 2366 h 3253"/>
                <a:gd name="T76" fmla="*/ 3005 w 3542"/>
                <a:gd name="T77" fmla="*/ 2522 h 3253"/>
                <a:gd name="T78" fmla="*/ 2759 w 3542"/>
                <a:gd name="T79" fmla="*/ 2812 h 3253"/>
                <a:gd name="T80" fmla="*/ 2455 w 3542"/>
                <a:gd name="T81" fmla="*/ 3035 h 3253"/>
                <a:gd name="T82" fmla="*/ 2109 w 3542"/>
                <a:gd name="T83" fmla="*/ 3184 h 3253"/>
                <a:gd name="T84" fmla="*/ 1734 w 3542"/>
                <a:gd name="T85" fmla="*/ 3251 h 3253"/>
                <a:gd name="T86" fmla="*/ 1320 w 3542"/>
                <a:gd name="T87" fmla="*/ 3223 h 3253"/>
                <a:gd name="T88" fmla="*/ 931 w 3542"/>
                <a:gd name="T89" fmla="*/ 3095 h 3253"/>
                <a:gd name="T90" fmla="*/ 591 w 3542"/>
                <a:gd name="T91" fmla="*/ 2878 h 3253"/>
                <a:gd name="T92" fmla="*/ 317 w 3542"/>
                <a:gd name="T93" fmla="*/ 2587 h 3253"/>
                <a:gd name="T94" fmla="*/ 119 w 3542"/>
                <a:gd name="T95" fmla="*/ 2236 h 3253"/>
                <a:gd name="T96" fmla="*/ 14 w 3542"/>
                <a:gd name="T97" fmla="*/ 1838 h 3253"/>
                <a:gd name="T98" fmla="*/ 14 w 3542"/>
                <a:gd name="T99" fmla="*/ 1414 h 3253"/>
                <a:gd name="T100" fmla="*/ 119 w 3542"/>
                <a:gd name="T101" fmla="*/ 1017 h 3253"/>
                <a:gd name="T102" fmla="*/ 317 w 3542"/>
                <a:gd name="T103" fmla="*/ 666 h 3253"/>
                <a:gd name="T104" fmla="*/ 591 w 3542"/>
                <a:gd name="T105" fmla="*/ 375 h 3253"/>
                <a:gd name="T106" fmla="*/ 931 w 3542"/>
                <a:gd name="T107" fmla="*/ 158 h 3253"/>
                <a:gd name="T108" fmla="*/ 1320 w 3542"/>
                <a:gd name="T109" fmla="*/ 30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42" h="3253">
                  <a:moveTo>
                    <a:pt x="1637" y="0"/>
                  </a:moveTo>
                  <a:lnTo>
                    <a:pt x="1741" y="3"/>
                  </a:lnTo>
                  <a:lnTo>
                    <a:pt x="1843" y="11"/>
                  </a:lnTo>
                  <a:lnTo>
                    <a:pt x="1943" y="28"/>
                  </a:lnTo>
                  <a:lnTo>
                    <a:pt x="2042" y="49"/>
                  </a:lnTo>
                  <a:lnTo>
                    <a:pt x="2137" y="76"/>
                  </a:lnTo>
                  <a:lnTo>
                    <a:pt x="2230" y="110"/>
                  </a:lnTo>
                  <a:lnTo>
                    <a:pt x="2320" y="148"/>
                  </a:lnTo>
                  <a:lnTo>
                    <a:pt x="2408" y="192"/>
                  </a:lnTo>
                  <a:lnTo>
                    <a:pt x="2493" y="240"/>
                  </a:lnTo>
                  <a:lnTo>
                    <a:pt x="2574" y="293"/>
                  </a:lnTo>
                  <a:lnTo>
                    <a:pt x="2652" y="351"/>
                  </a:lnTo>
                  <a:lnTo>
                    <a:pt x="2727" y="413"/>
                  </a:lnTo>
                  <a:lnTo>
                    <a:pt x="2797" y="479"/>
                  </a:lnTo>
                  <a:lnTo>
                    <a:pt x="2864" y="549"/>
                  </a:lnTo>
                  <a:lnTo>
                    <a:pt x="2926" y="624"/>
                  </a:lnTo>
                  <a:lnTo>
                    <a:pt x="2983" y="701"/>
                  </a:lnTo>
                  <a:lnTo>
                    <a:pt x="3036" y="782"/>
                  </a:lnTo>
                  <a:lnTo>
                    <a:pt x="3085" y="867"/>
                  </a:lnTo>
                  <a:lnTo>
                    <a:pt x="3129" y="955"/>
                  </a:lnTo>
                  <a:lnTo>
                    <a:pt x="3167" y="1045"/>
                  </a:lnTo>
                  <a:lnTo>
                    <a:pt x="3199" y="1138"/>
                  </a:lnTo>
                  <a:lnTo>
                    <a:pt x="3226" y="1233"/>
                  </a:lnTo>
                  <a:lnTo>
                    <a:pt x="3247" y="1331"/>
                  </a:lnTo>
                  <a:lnTo>
                    <a:pt x="3468" y="1331"/>
                  </a:lnTo>
                  <a:lnTo>
                    <a:pt x="3485" y="1333"/>
                  </a:lnTo>
                  <a:lnTo>
                    <a:pt x="3501" y="1339"/>
                  </a:lnTo>
                  <a:lnTo>
                    <a:pt x="3515" y="1347"/>
                  </a:lnTo>
                  <a:lnTo>
                    <a:pt x="3527" y="1359"/>
                  </a:lnTo>
                  <a:lnTo>
                    <a:pt x="3536" y="1373"/>
                  </a:lnTo>
                  <a:lnTo>
                    <a:pt x="3542" y="1394"/>
                  </a:lnTo>
                  <a:lnTo>
                    <a:pt x="3542" y="1414"/>
                  </a:lnTo>
                  <a:lnTo>
                    <a:pt x="3537" y="1433"/>
                  </a:lnTo>
                  <a:lnTo>
                    <a:pt x="3525" y="1452"/>
                  </a:lnTo>
                  <a:lnTo>
                    <a:pt x="3153" y="1896"/>
                  </a:lnTo>
                  <a:lnTo>
                    <a:pt x="3141" y="1907"/>
                  </a:lnTo>
                  <a:lnTo>
                    <a:pt x="3128" y="1915"/>
                  </a:lnTo>
                  <a:lnTo>
                    <a:pt x="3112" y="1921"/>
                  </a:lnTo>
                  <a:lnTo>
                    <a:pt x="3096" y="1922"/>
                  </a:lnTo>
                  <a:lnTo>
                    <a:pt x="3080" y="1921"/>
                  </a:lnTo>
                  <a:lnTo>
                    <a:pt x="3064" y="1915"/>
                  </a:lnTo>
                  <a:lnTo>
                    <a:pt x="3051" y="1907"/>
                  </a:lnTo>
                  <a:lnTo>
                    <a:pt x="3039" y="1896"/>
                  </a:lnTo>
                  <a:lnTo>
                    <a:pt x="2667" y="1452"/>
                  </a:lnTo>
                  <a:lnTo>
                    <a:pt x="2657" y="1438"/>
                  </a:lnTo>
                  <a:lnTo>
                    <a:pt x="2651" y="1422"/>
                  </a:lnTo>
                  <a:lnTo>
                    <a:pt x="2649" y="1405"/>
                  </a:lnTo>
                  <a:lnTo>
                    <a:pt x="2650" y="1389"/>
                  </a:lnTo>
                  <a:lnTo>
                    <a:pt x="2657" y="1373"/>
                  </a:lnTo>
                  <a:lnTo>
                    <a:pt x="2665" y="1359"/>
                  </a:lnTo>
                  <a:lnTo>
                    <a:pt x="2677" y="1347"/>
                  </a:lnTo>
                  <a:lnTo>
                    <a:pt x="2690" y="1338"/>
                  </a:lnTo>
                  <a:lnTo>
                    <a:pt x="2707" y="1332"/>
                  </a:lnTo>
                  <a:lnTo>
                    <a:pt x="2724" y="1330"/>
                  </a:lnTo>
                  <a:lnTo>
                    <a:pt x="2942" y="1330"/>
                  </a:lnTo>
                  <a:lnTo>
                    <a:pt x="2919" y="1243"/>
                  </a:lnTo>
                  <a:lnTo>
                    <a:pt x="2890" y="1157"/>
                  </a:lnTo>
                  <a:lnTo>
                    <a:pt x="2855" y="1076"/>
                  </a:lnTo>
                  <a:lnTo>
                    <a:pt x="2816" y="996"/>
                  </a:lnTo>
                  <a:lnTo>
                    <a:pt x="2771" y="919"/>
                  </a:lnTo>
                  <a:lnTo>
                    <a:pt x="2721" y="846"/>
                  </a:lnTo>
                  <a:lnTo>
                    <a:pt x="2667" y="776"/>
                  </a:lnTo>
                  <a:lnTo>
                    <a:pt x="2608" y="710"/>
                  </a:lnTo>
                  <a:lnTo>
                    <a:pt x="2545" y="649"/>
                  </a:lnTo>
                  <a:lnTo>
                    <a:pt x="2478" y="590"/>
                  </a:lnTo>
                  <a:lnTo>
                    <a:pt x="2407" y="538"/>
                  </a:lnTo>
                  <a:lnTo>
                    <a:pt x="2332" y="489"/>
                  </a:lnTo>
                  <a:lnTo>
                    <a:pt x="2255" y="446"/>
                  </a:lnTo>
                  <a:lnTo>
                    <a:pt x="2174" y="407"/>
                  </a:lnTo>
                  <a:lnTo>
                    <a:pt x="2091" y="374"/>
                  </a:lnTo>
                  <a:lnTo>
                    <a:pt x="2005" y="346"/>
                  </a:lnTo>
                  <a:lnTo>
                    <a:pt x="1916" y="324"/>
                  </a:lnTo>
                  <a:lnTo>
                    <a:pt x="1825" y="308"/>
                  </a:lnTo>
                  <a:lnTo>
                    <a:pt x="1731" y="298"/>
                  </a:lnTo>
                  <a:lnTo>
                    <a:pt x="1637" y="295"/>
                  </a:lnTo>
                  <a:lnTo>
                    <a:pt x="1542" y="298"/>
                  </a:lnTo>
                  <a:lnTo>
                    <a:pt x="1448" y="308"/>
                  </a:lnTo>
                  <a:lnTo>
                    <a:pt x="1356" y="324"/>
                  </a:lnTo>
                  <a:lnTo>
                    <a:pt x="1267" y="347"/>
                  </a:lnTo>
                  <a:lnTo>
                    <a:pt x="1180" y="375"/>
                  </a:lnTo>
                  <a:lnTo>
                    <a:pt x="1096" y="409"/>
                  </a:lnTo>
                  <a:lnTo>
                    <a:pt x="1014" y="448"/>
                  </a:lnTo>
                  <a:lnTo>
                    <a:pt x="936" y="492"/>
                  </a:lnTo>
                  <a:lnTo>
                    <a:pt x="861" y="542"/>
                  </a:lnTo>
                  <a:lnTo>
                    <a:pt x="790" y="596"/>
                  </a:lnTo>
                  <a:lnTo>
                    <a:pt x="723" y="654"/>
                  </a:lnTo>
                  <a:lnTo>
                    <a:pt x="660" y="718"/>
                  </a:lnTo>
                  <a:lnTo>
                    <a:pt x="600" y="784"/>
                  </a:lnTo>
                  <a:lnTo>
                    <a:pt x="546" y="855"/>
                  </a:lnTo>
                  <a:lnTo>
                    <a:pt x="497" y="929"/>
                  </a:lnTo>
                  <a:lnTo>
                    <a:pt x="451" y="1007"/>
                  </a:lnTo>
                  <a:lnTo>
                    <a:pt x="412" y="1087"/>
                  </a:lnTo>
                  <a:lnTo>
                    <a:pt x="379" y="1171"/>
                  </a:lnTo>
                  <a:lnTo>
                    <a:pt x="349" y="1258"/>
                  </a:lnTo>
                  <a:lnTo>
                    <a:pt x="328" y="1347"/>
                  </a:lnTo>
                  <a:lnTo>
                    <a:pt x="311" y="1438"/>
                  </a:lnTo>
                  <a:lnTo>
                    <a:pt x="302" y="1532"/>
                  </a:lnTo>
                  <a:lnTo>
                    <a:pt x="297" y="1626"/>
                  </a:lnTo>
                  <a:lnTo>
                    <a:pt x="302" y="1721"/>
                  </a:lnTo>
                  <a:lnTo>
                    <a:pt x="311" y="1814"/>
                  </a:lnTo>
                  <a:lnTo>
                    <a:pt x="328" y="1906"/>
                  </a:lnTo>
                  <a:lnTo>
                    <a:pt x="349" y="1994"/>
                  </a:lnTo>
                  <a:lnTo>
                    <a:pt x="379" y="2081"/>
                  </a:lnTo>
                  <a:lnTo>
                    <a:pt x="412" y="2164"/>
                  </a:lnTo>
                  <a:lnTo>
                    <a:pt x="451" y="2245"/>
                  </a:lnTo>
                  <a:lnTo>
                    <a:pt x="497" y="2323"/>
                  </a:lnTo>
                  <a:lnTo>
                    <a:pt x="546" y="2397"/>
                  </a:lnTo>
                  <a:lnTo>
                    <a:pt x="600" y="2468"/>
                  </a:lnTo>
                  <a:lnTo>
                    <a:pt x="660" y="2535"/>
                  </a:lnTo>
                  <a:lnTo>
                    <a:pt x="723" y="2599"/>
                  </a:lnTo>
                  <a:lnTo>
                    <a:pt x="790" y="2657"/>
                  </a:lnTo>
                  <a:lnTo>
                    <a:pt x="861" y="2711"/>
                  </a:lnTo>
                  <a:lnTo>
                    <a:pt x="936" y="2761"/>
                  </a:lnTo>
                  <a:lnTo>
                    <a:pt x="1014" y="2805"/>
                  </a:lnTo>
                  <a:lnTo>
                    <a:pt x="1096" y="2844"/>
                  </a:lnTo>
                  <a:lnTo>
                    <a:pt x="1180" y="2878"/>
                  </a:lnTo>
                  <a:lnTo>
                    <a:pt x="1267" y="2906"/>
                  </a:lnTo>
                  <a:lnTo>
                    <a:pt x="1356" y="2929"/>
                  </a:lnTo>
                  <a:lnTo>
                    <a:pt x="1448" y="2945"/>
                  </a:lnTo>
                  <a:lnTo>
                    <a:pt x="1542" y="2955"/>
                  </a:lnTo>
                  <a:lnTo>
                    <a:pt x="1637" y="2958"/>
                  </a:lnTo>
                  <a:lnTo>
                    <a:pt x="1726" y="2955"/>
                  </a:lnTo>
                  <a:lnTo>
                    <a:pt x="1814" y="2946"/>
                  </a:lnTo>
                  <a:lnTo>
                    <a:pt x="1901" y="2932"/>
                  </a:lnTo>
                  <a:lnTo>
                    <a:pt x="1986" y="2911"/>
                  </a:lnTo>
                  <a:lnTo>
                    <a:pt x="2070" y="2886"/>
                  </a:lnTo>
                  <a:lnTo>
                    <a:pt x="2151" y="2855"/>
                  </a:lnTo>
                  <a:lnTo>
                    <a:pt x="2230" y="2820"/>
                  </a:lnTo>
                  <a:lnTo>
                    <a:pt x="2306" y="2779"/>
                  </a:lnTo>
                  <a:lnTo>
                    <a:pt x="2380" y="2734"/>
                  </a:lnTo>
                  <a:lnTo>
                    <a:pt x="2452" y="2683"/>
                  </a:lnTo>
                  <a:lnTo>
                    <a:pt x="2519" y="2628"/>
                  </a:lnTo>
                  <a:lnTo>
                    <a:pt x="2583" y="2570"/>
                  </a:lnTo>
                  <a:lnTo>
                    <a:pt x="2643" y="2506"/>
                  </a:lnTo>
                  <a:lnTo>
                    <a:pt x="2699" y="2438"/>
                  </a:lnTo>
                  <a:lnTo>
                    <a:pt x="2751" y="2367"/>
                  </a:lnTo>
                  <a:lnTo>
                    <a:pt x="2798" y="2293"/>
                  </a:lnTo>
                  <a:lnTo>
                    <a:pt x="2813" y="2270"/>
                  </a:lnTo>
                  <a:lnTo>
                    <a:pt x="2831" y="2252"/>
                  </a:lnTo>
                  <a:lnTo>
                    <a:pt x="2853" y="2238"/>
                  </a:lnTo>
                  <a:lnTo>
                    <a:pt x="2876" y="2227"/>
                  </a:lnTo>
                  <a:lnTo>
                    <a:pt x="2901" y="2220"/>
                  </a:lnTo>
                  <a:lnTo>
                    <a:pt x="2926" y="2218"/>
                  </a:lnTo>
                  <a:lnTo>
                    <a:pt x="2952" y="2220"/>
                  </a:lnTo>
                  <a:lnTo>
                    <a:pt x="2977" y="2227"/>
                  </a:lnTo>
                  <a:lnTo>
                    <a:pt x="3001" y="2238"/>
                  </a:lnTo>
                  <a:lnTo>
                    <a:pt x="3023" y="2254"/>
                  </a:lnTo>
                  <a:lnTo>
                    <a:pt x="3042" y="2272"/>
                  </a:lnTo>
                  <a:lnTo>
                    <a:pt x="3056" y="2293"/>
                  </a:lnTo>
                  <a:lnTo>
                    <a:pt x="3067" y="2316"/>
                  </a:lnTo>
                  <a:lnTo>
                    <a:pt x="3073" y="2340"/>
                  </a:lnTo>
                  <a:lnTo>
                    <a:pt x="3076" y="2366"/>
                  </a:lnTo>
                  <a:lnTo>
                    <a:pt x="3073" y="2391"/>
                  </a:lnTo>
                  <a:lnTo>
                    <a:pt x="3067" y="2417"/>
                  </a:lnTo>
                  <a:lnTo>
                    <a:pt x="3056" y="2440"/>
                  </a:lnTo>
                  <a:lnTo>
                    <a:pt x="3005" y="2522"/>
                  </a:lnTo>
                  <a:lnTo>
                    <a:pt x="2950" y="2600"/>
                  </a:lnTo>
                  <a:lnTo>
                    <a:pt x="2890" y="2674"/>
                  </a:lnTo>
                  <a:lnTo>
                    <a:pt x="2826" y="2745"/>
                  </a:lnTo>
                  <a:lnTo>
                    <a:pt x="2759" y="2812"/>
                  </a:lnTo>
                  <a:lnTo>
                    <a:pt x="2687" y="2874"/>
                  </a:lnTo>
                  <a:lnTo>
                    <a:pt x="2613" y="2932"/>
                  </a:lnTo>
                  <a:lnTo>
                    <a:pt x="2535" y="2986"/>
                  </a:lnTo>
                  <a:lnTo>
                    <a:pt x="2455" y="3035"/>
                  </a:lnTo>
                  <a:lnTo>
                    <a:pt x="2373" y="3080"/>
                  </a:lnTo>
                  <a:lnTo>
                    <a:pt x="2287" y="3120"/>
                  </a:lnTo>
                  <a:lnTo>
                    <a:pt x="2199" y="3154"/>
                  </a:lnTo>
                  <a:lnTo>
                    <a:pt x="2109" y="3184"/>
                  </a:lnTo>
                  <a:lnTo>
                    <a:pt x="2018" y="3209"/>
                  </a:lnTo>
                  <a:lnTo>
                    <a:pt x="1925" y="3228"/>
                  </a:lnTo>
                  <a:lnTo>
                    <a:pt x="1830" y="3242"/>
                  </a:lnTo>
                  <a:lnTo>
                    <a:pt x="1734" y="3251"/>
                  </a:lnTo>
                  <a:lnTo>
                    <a:pt x="1637" y="3253"/>
                  </a:lnTo>
                  <a:lnTo>
                    <a:pt x="1530" y="3250"/>
                  </a:lnTo>
                  <a:lnTo>
                    <a:pt x="1424" y="3240"/>
                  </a:lnTo>
                  <a:lnTo>
                    <a:pt x="1320" y="3223"/>
                  </a:lnTo>
                  <a:lnTo>
                    <a:pt x="1219" y="3200"/>
                  </a:lnTo>
                  <a:lnTo>
                    <a:pt x="1121" y="3170"/>
                  </a:lnTo>
                  <a:lnTo>
                    <a:pt x="1024" y="3136"/>
                  </a:lnTo>
                  <a:lnTo>
                    <a:pt x="931" y="3095"/>
                  </a:lnTo>
                  <a:lnTo>
                    <a:pt x="841" y="3047"/>
                  </a:lnTo>
                  <a:lnTo>
                    <a:pt x="754" y="2996"/>
                  </a:lnTo>
                  <a:lnTo>
                    <a:pt x="672" y="2939"/>
                  </a:lnTo>
                  <a:lnTo>
                    <a:pt x="591" y="2878"/>
                  </a:lnTo>
                  <a:lnTo>
                    <a:pt x="516" y="2811"/>
                  </a:lnTo>
                  <a:lnTo>
                    <a:pt x="445" y="2740"/>
                  </a:lnTo>
                  <a:lnTo>
                    <a:pt x="379" y="2666"/>
                  </a:lnTo>
                  <a:lnTo>
                    <a:pt x="317" y="2587"/>
                  </a:lnTo>
                  <a:lnTo>
                    <a:pt x="259" y="2504"/>
                  </a:lnTo>
                  <a:lnTo>
                    <a:pt x="207" y="2418"/>
                  </a:lnTo>
                  <a:lnTo>
                    <a:pt x="161" y="2328"/>
                  </a:lnTo>
                  <a:lnTo>
                    <a:pt x="119" y="2236"/>
                  </a:lnTo>
                  <a:lnTo>
                    <a:pt x="84" y="2140"/>
                  </a:lnTo>
                  <a:lnTo>
                    <a:pt x="54" y="2041"/>
                  </a:lnTo>
                  <a:lnTo>
                    <a:pt x="30" y="1941"/>
                  </a:lnTo>
                  <a:lnTo>
                    <a:pt x="14" y="1838"/>
                  </a:lnTo>
                  <a:lnTo>
                    <a:pt x="3" y="1733"/>
                  </a:lnTo>
                  <a:lnTo>
                    <a:pt x="0" y="1626"/>
                  </a:lnTo>
                  <a:lnTo>
                    <a:pt x="3" y="1520"/>
                  </a:lnTo>
                  <a:lnTo>
                    <a:pt x="14" y="1414"/>
                  </a:lnTo>
                  <a:lnTo>
                    <a:pt x="30" y="1312"/>
                  </a:lnTo>
                  <a:lnTo>
                    <a:pt x="54" y="1210"/>
                  </a:lnTo>
                  <a:lnTo>
                    <a:pt x="84" y="1112"/>
                  </a:lnTo>
                  <a:lnTo>
                    <a:pt x="119" y="1017"/>
                  </a:lnTo>
                  <a:lnTo>
                    <a:pt x="161" y="925"/>
                  </a:lnTo>
                  <a:lnTo>
                    <a:pt x="207" y="835"/>
                  </a:lnTo>
                  <a:lnTo>
                    <a:pt x="259" y="749"/>
                  </a:lnTo>
                  <a:lnTo>
                    <a:pt x="317" y="666"/>
                  </a:lnTo>
                  <a:lnTo>
                    <a:pt x="379" y="587"/>
                  </a:lnTo>
                  <a:lnTo>
                    <a:pt x="445" y="512"/>
                  </a:lnTo>
                  <a:lnTo>
                    <a:pt x="516" y="442"/>
                  </a:lnTo>
                  <a:lnTo>
                    <a:pt x="591" y="375"/>
                  </a:lnTo>
                  <a:lnTo>
                    <a:pt x="672" y="313"/>
                  </a:lnTo>
                  <a:lnTo>
                    <a:pt x="754" y="256"/>
                  </a:lnTo>
                  <a:lnTo>
                    <a:pt x="841" y="204"/>
                  </a:lnTo>
                  <a:lnTo>
                    <a:pt x="931" y="158"/>
                  </a:lnTo>
                  <a:lnTo>
                    <a:pt x="1024" y="117"/>
                  </a:lnTo>
                  <a:lnTo>
                    <a:pt x="1121" y="83"/>
                  </a:lnTo>
                  <a:lnTo>
                    <a:pt x="1219" y="52"/>
                  </a:lnTo>
                  <a:lnTo>
                    <a:pt x="1320" y="30"/>
                  </a:lnTo>
                  <a:lnTo>
                    <a:pt x="1424" y="13"/>
                  </a:lnTo>
                  <a:lnTo>
                    <a:pt x="1530" y="3"/>
                  </a:lnTo>
                  <a:lnTo>
                    <a:pt x="1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280650" y="1989138"/>
              <a:ext cx="176213" cy="287338"/>
            </a:xfrm>
            <a:custGeom>
              <a:avLst/>
              <a:gdLst>
                <a:gd name="T0" fmla="*/ 235 w 1112"/>
                <a:gd name="T1" fmla="*/ 1150 h 1808"/>
                <a:gd name="T2" fmla="*/ 191 w 1112"/>
                <a:gd name="T3" fmla="*/ 1171 h 1808"/>
                <a:gd name="T4" fmla="*/ 160 w 1112"/>
                <a:gd name="T5" fmla="*/ 1209 h 1808"/>
                <a:gd name="T6" fmla="*/ 148 w 1112"/>
                <a:gd name="T7" fmla="*/ 1257 h 1808"/>
                <a:gd name="T8" fmla="*/ 160 w 1112"/>
                <a:gd name="T9" fmla="*/ 1306 h 1808"/>
                <a:gd name="T10" fmla="*/ 191 w 1112"/>
                <a:gd name="T11" fmla="*/ 1344 h 1808"/>
                <a:gd name="T12" fmla="*/ 235 w 1112"/>
                <a:gd name="T13" fmla="*/ 1365 h 1808"/>
                <a:gd name="T14" fmla="*/ 286 w 1112"/>
                <a:gd name="T15" fmla="*/ 1365 h 1808"/>
                <a:gd name="T16" fmla="*/ 331 w 1112"/>
                <a:gd name="T17" fmla="*/ 1344 h 1808"/>
                <a:gd name="T18" fmla="*/ 361 w 1112"/>
                <a:gd name="T19" fmla="*/ 1306 h 1808"/>
                <a:gd name="T20" fmla="*/ 372 w 1112"/>
                <a:gd name="T21" fmla="*/ 1257 h 1808"/>
                <a:gd name="T22" fmla="*/ 361 w 1112"/>
                <a:gd name="T23" fmla="*/ 1209 h 1808"/>
                <a:gd name="T24" fmla="*/ 331 w 1112"/>
                <a:gd name="T25" fmla="*/ 1171 h 1808"/>
                <a:gd name="T26" fmla="*/ 286 w 1112"/>
                <a:gd name="T27" fmla="*/ 1150 h 1808"/>
                <a:gd name="T28" fmla="*/ 260 w 1112"/>
                <a:gd name="T29" fmla="*/ 0 h 1808"/>
                <a:gd name="T30" fmla="*/ 319 w 1112"/>
                <a:gd name="T31" fmla="*/ 11 h 1808"/>
                <a:gd name="T32" fmla="*/ 365 w 1112"/>
                <a:gd name="T33" fmla="*/ 44 h 1808"/>
                <a:gd name="T34" fmla="*/ 398 w 1112"/>
                <a:gd name="T35" fmla="*/ 91 h 1808"/>
                <a:gd name="T36" fmla="*/ 410 w 1112"/>
                <a:gd name="T37" fmla="*/ 148 h 1808"/>
                <a:gd name="T38" fmla="*/ 438 w 1112"/>
                <a:gd name="T39" fmla="*/ 1069 h 1808"/>
                <a:gd name="T40" fmla="*/ 485 w 1112"/>
                <a:gd name="T41" fmla="*/ 1127 h 1808"/>
                <a:gd name="T42" fmla="*/ 513 w 1112"/>
                <a:gd name="T43" fmla="*/ 1197 h 1808"/>
                <a:gd name="T44" fmla="*/ 1037 w 1112"/>
                <a:gd name="T45" fmla="*/ 1532 h 1808"/>
                <a:gd name="T46" fmla="*/ 1077 w 1112"/>
                <a:gd name="T47" fmla="*/ 1566 h 1808"/>
                <a:gd name="T48" fmla="*/ 1103 w 1112"/>
                <a:gd name="T49" fmla="*/ 1610 h 1808"/>
                <a:gd name="T50" fmla="*/ 1112 w 1112"/>
                <a:gd name="T51" fmla="*/ 1660 h 1808"/>
                <a:gd name="T52" fmla="*/ 1103 w 1112"/>
                <a:gd name="T53" fmla="*/ 1710 h 1808"/>
                <a:gd name="T54" fmla="*/ 1076 w 1112"/>
                <a:gd name="T55" fmla="*/ 1757 h 1808"/>
                <a:gd name="T56" fmla="*/ 1036 w 1112"/>
                <a:gd name="T57" fmla="*/ 1789 h 1808"/>
                <a:gd name="T58" fmla="*/ 988 w 1112"/>
                <a:gd name="T59" fmla="*/ 1806 h 1808"/>
                <a:gd name="T60" fmla="*/ 937 w 1112"/>
                <a:gd name="T61" fmla="*/ 1806 h 1808"/>
                <a:gd name="T62" fmla="*/ 888 w 1112"/>
                <a:gd name="T63" fmla="*/ 1788 h 1808"/>
                <a:gd name="T64" fmla="*/ 336 w 1112"/>
                <a:gd name="T65" fmla="*/ 1504 h 1808"/>
                <a:gd name="T66" fmla="*/ 261 w 1112"/>
                <a:gd name="T67" fmla="*/ 1516 h 1808"/>
                <a:gd name="T68" fmla="*/ 179 w 1112"/>
                <a:gd name="T69" fmla="*/ 1503 h 1808"/>
                <a:gd name="T70" fmla="*/ 107 w 1112"/>
                <a:gd name="T71" fmla="*/ 1467 h 1808"/>
                <a:gd name="T72" fmla="*/ 51 w 1112"/>
                <a:gd name="T73" fmla="*/ 1411 h 1808"/>
                <a:gd name="T74" fmla="*/ 14 w 1112"/>
                <a:gd name="T75" fmla="*/ 1339 h 1808"/>
                <a:gd name="T76" fmla="*/ 0 w 1112"/>
                <a:gd name="T77" fmla="*/ 1257 h 1808"/>
                <a:gd name="T78" fmla="*/ 11 w 1112"/>
                <a:gd name="T79" fmla="*/ 1185 h 1808"/>
                <a:gd name="T80" fmla="*/ 40 w 1112"/>
                <a:gd name="T81" fmla="*/ 1121 h 1808"/>
                <a:gd name="T82" fmla="*/ 84 w 1112"/>
                <a:gd name="T83" fmla="*/ 1068 h 1808"/>
                <a:gd name="T84" fmla="*/ 111 w 1112"/>
                <a:gd name="T85" fmla="*/ 148 h 1808"/>
                <a:gd name="T86" fmla="*/ 123 w 1112"/>
                <a:gd name="T87" fmla="*/ 90 h 1808"/>
                <a:gd name="T88" fmla="*/ 155 w 1112"/>
                <a:gd name="T89" fmla="*/ 44 h 1808"/>
                <a:gd name="T90" fmla="*/ 203 w 1112"/>
                <a:gd name="T91" fmla="*/ 11 h 1808"/>
                <a:gd name="T92" fmla="*/ 260 w 1112"/>
                <a:gd name="T93" fmla="*/ 0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2" h="1808">
                  <a:moveTo>
                    <a:pt x="260" y="1146"/>
                  </a:moveTo>
                  <a:lnTo>
                    <a:pt x="235" y="1150"/>
                  </a:lnTo>
                  <a:lnTo>
                    <a:pt x="211" y="1158"/>
                  </a:lnTo>
                  <a:lnTo>
                    <a:pt x="191" y="1171"/>
                  </a:lnTo>
                  <a:lnTo>
                    <a:pt x="173" y="1188"/>
                  </a:lnTo>
                  <a:lnTo>
                    <a:pt x="160" y="1209"/>
                  </a:lnTo>
                  <a:lnTo>
                    <a:pt x="152" y="1232"/>
                  </a:lnTo>
                  <a:lnTo>
                    <a:pt x="148" y="1257"/>
                  </a:lnTo>
                  <a:lnTo>
                    <a:pt x="152" y="1282"/>
                  </a:lnTo>
                  <a:lnTo>
                    <a:pt x="160" y="1306"/>
                  </a:lnTo>
                  <a:lnTo>
                    <a:pt x="173" y="1326"/>
                  </a:lnTo>
                  <a:lnTo>
                    <a:pt x="191" y="1344"/>
                  </a:lnTo>
                  <a:lnTo>
                    <a:pt x="211" y="1358"/>
                  </a:lnTo>
                  <a:lnTo>
                    <a:pt x="235" y="1365"/>
                  </a:lnTo>
                  <a:lnTo>
                    <a:pt x="260" y="1368"/>
                  </a:lnTo>
                  <a:lnTo>
                    <a:pt x="286" y="1365"/>
                  </a:lnTo>
                  <a:lnTo>
                    <a:pt x="310" y="1358"/>
                  </a:lnTo>
                  <a:lnTo>
                    <a:pt x="331" y="1344"/>
                  </a:lnTo>
                  <a:lnTo>
                    <a:pt x="348" y="1326"/>
                  </a:lnTo>
                  <a:lnTo>
                    <a:pt x="361" y="1306"/>
                  </a:lnTo>
                  <a:lnTo>
                    <a:pt x="370" y="1282"/>
                  </a:lnTo>
                  <a:lnTo>
                    <a:pt x="372" y="1257"/>
                  </a:lnTo>
                  <a:lnTo>
                    <a:pt x="370" y="1232"/>
                  </a:lnTo>
                  <a:lnTo>
                    <a:pt x="361" y="1209"/>
                  </a:lnTo>
                  <a:lnTo>
                    <a:pt x="348" y="1188"/>
                  </a:lnTo>
                  <a:lnTo>
                    <a:pt x="331" y="1171"/>
                  </a:lnTo>
                  <a:lnTo>
                    <a:pt x="310" y="1158"/>
                  </a:lnTo>
                  <a:lnTo>
                    <a:pt x="286" y="1150"/>
                  </a:lnTo>
                  <a:lnTo>
                    <a:pt x="260" y="1146"/>
                  </a:lnTo>
                  <a:close/>
                  <a:moveTo>
                    <a:pt x="260" y="0"/>
                  </a:moveTo>
                  <a:lnTo>
                    <a:pt x="290" y="3"/>
                  </a:lnTo>
                  <a:lnTo>
                    <a:pt x="319" y="11"/>
                  </a:lnTo>
                  <a:lnTo>
                    <a:pt x="344" y="25"/>
                  </a:lnTo>
                  <a:lnTo>
                    <a:pt x="365" y="44"/>
                  </a:lnTo>
                  <a:lnTo>
                    <a:pt x="384" y="65"/>
                  </a:lnTo>
                  <a:lnTo>
                    <a:pt x="398" y="91"/>
                  </a:lnTo>
                  <a:lnTo>
                    <a:pt x="406" y="118"/>
                  </a:lnTo>
                  <a:lnTo>
                    <a:pt x="410" y="148"/>
                  </a:lnTo>
                  <a:lnTo>
                    <a:pt x="410" y="1045"/>
                  </a:lnTo>
                  <a:lnTo>
                    <a:pt x="438" y="1069"/>
                  </a:lnTo>
                  <a:lnTo>
                    <a:pt x="463" y="1096"/>
                  </a:lnTo>
                  <a:lnTo>
                    <a:pt x="485" y="1127"/>
                  </a:lnTo>
                  <a:lnTo>
                    <a:pt x="501" y="1160"/>
                  </a:lnTo>
                  <a:lnTo>
                    <a:pt x="513" y="1197"/>
                  </a:lnTo>
                  <a:lnTo>
                    <a:pt x="518" y="1235"/>
                  </a:lnTo>
                  <a:lnTo>
                    <a:pt x="1037" y="1532"/>
                  </a:lnTo>
                  <a:lnTo>
                    <a:pt x="1060" y="1547"/>
                  </a:lnTo>
                  <a:lnTo>
                    <a:pt x="1077" y="1566"/>
                  </a:lnTo>
                  <a:lnTo>
                    <a:pt x="1092" y="1587"/>
                  </a:lnTo>
                  <a:lnTo>
                    <a:pt x="1103" y="1610"/>
                  </a:lnTo>
                  <a:lnTo>
                    <a:pt x="1109" y="1635"/>
                  </a:lnTo>
                  <a:lnTo>
                    <a:pt x="1112" y="1660"/>
                  </a:lnTo>
                  <a:lnTo>
                    <a:pt x="1109" y="1685"/>
                  </a:lnTo>
                  <a:lnTo>
                    <a:pt x="1103" y="1710"/>
                  </a:lnTo>
                  <a:lnTo>
                    <a:pt x="1092" y="1734"/>
                  </a:lnTo>
                  <a:lnTo>
                    <a:pt x="1076" y="1757"/>
                  </a:lnTo>
                  <a:lnTo>
                    <a:pt x="1057" y="1775"/>
                  </a:lnTo>
                  <a:lnTo>
                    <a:pt x="1036" y="1789"/>
                  </a:lnTo>
                  <a:lnTo>
                    <a:pt x="1013" y="1800"/>
                  </a:lnTo>
                  <a:lnTo>
                    <a:pt x="988" y="1806"/>
                  </a:lnTo>
                  <a:lnTo>
                    <a:pt x="962" y="1808"/>
                  </a:lnTo>
                  <a:lnTo>
                    <a:pt x="937" y="1806"/>
                  </a:lnTo>
                  <a:lnTo>
                    <a:pt x="912" y="1800"/>
                  </a:lnTo>
                  <a:lnTo>
                    <a:pt x="888" y="1788"/>
                  </a:lnTo>
                  <a:lnTo>
                    <a:pt x="371" y="1491"/>
                  </a:lnTo>
                  <a:lnTo>
                    <a:pt x="336" y="1504"/>
                  </a:lnTo>
                  <a:lnTo>
                    <a:pt x="299" y="1513"/>
                  </a:lnTo>
                  <a:lnTo>
                    <a:pt x="261" y="1516"/>
                  </a:lnTo>
                  <a:lnTo>
                    <a:pt x="219" y="1513"/>
                  </a:lnTo>
                  <a:lnTo>
                    <a:pt x="179" y="1503"/>
                  </a:lnTo>
                  <a:lnTo>
                    <a:pt x="141" y="1487"/>
                  </a:lnTo>
                  <a:lnTo>
                    <a:pt x="107" y="1467"/>
                  </a:lnTo>
                  <a:lnTo>
                    <a:pt x="77" y="1441"/>
                  </a:lnTo>
                  <a:lnTo>
                    <a:pt x="51" y="1411"/>
                  </a:lnTo>
                  <a:lnTo>
                    <a:pt x="29" y="1376"/>
                  </a:lnTo>
                  <a:lnTo>
                    <a:pt x="14" y="1339"/>
                  </a:lnTo>
                  <a:lnTo>
                    <a:pt x="4" y="1299"/>
                  </a:lnTo>
                  <a:lnTo>
                    <a:pt x="0" y="1257"/>
                  </a:lnTo>
                  <a:lnTo>
                    <a:pt x="3" y="1221"/>
                  </a:lnTo>
                  <a:lnTo>
                    <a:pt x="11" y="1185"/>
                  </a:lnTo>
                  <a:lnTo>
                    <a:pt x="22" y="1152"/>
                  </a:lnTo>
                  <a:lnTo>
                    <a:pt x="40" y="1121"/>
                  </a:lnTo>
                  <a:lnTo>
                    <a:pt x="60" y="1092"/>
                  </a:lnTo>
                  <a:lnTo>
                    <a:pt x="84" y="1068"/>
                  </a:lnTo>
                  <a:lnTo>
                    <a:pt x="111" y="1045"/>
                  </a:lnTo>
                  <a:lnTo>
                    <a:pt x="111" y="148"/>
                  </a:lnTo>
                  <a:lnTo>
                    <a:pt x="115" y="118"/>
                  </a:lnTo>
                  <a:lnTo>
                    <a:pt x="123" y="90"/>
                  </a:lnTo>
                  <a:lnTo>
                    <a:pt x="137" y="65"/>
                  </a:lnTo>
                  <a:lnTo>
                    <a:pt x="155" y="44"/>
                  </a:lnTo>
                  <a:lnTo>
                    <a:pt x="178" y="25"/>
                  </a:lnTo>
                  <a:lnTo>
                    <a:pt x="203" y="11"/>
                  </a:lnTo>
                  <a:lnTo>
                    <a:pt x="23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084616" y="1911350"/>
            <a:ext cx="561975" cy="558800"/>
            <a:chOff x="9080500" y="1911350"/>
            <a:chExt cx="56197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080500" y="1911350"/>
              <a:ext cx="561975" cy="558800"/>
            </a:xfrm>
            <a:custGeom>
              <a:avLst/>
              <a:gdLst>
                <a:gd name="T0" fmla="*/ 1594 w 3189"/>
                <a:gd name="T1" fmla="*/ 0 h 3519"/>
                <a:gd name="T2" fmla="*/ 1794 w 3189"/>
                <a:gd name="T3" fmla="*/ 13 h 3519"/>
                <a:gd name="T4" fmla="*/ 1986 w 3189"/>
                <a:gd name="T5" fmla="*/ 54 h 3519"/>
                <a:gd name="T6" fmla="*/ 2171 w 3189"/>
                <a:gd name="T7" fmla="*/ 118 h 3519"/>
                <a:gd name="T8" fmla="*/ 2343 w 3189"/>
                <a:gd name="T9" fmla="*/ 206 h 3519"/>
                <a:gd name="T10" fmla="*/ 2504 w 3189"/>
                <a:gd name="T11" fmla="*/ 315 h 3519"/>
                <a:gd name="T12" fmla="*/ 2653 w 3189"/>
                <a:gd name="T13" fmla="*/ 444 h 3519"/>
                <a:gd name="T14" fmla="*/ 2786 w 3189"/>
                <a:gd name="T15" fmla="*/ 591 h 3519"/>
                <a:gd name="T16" fmla="*/ 2903 w 3189"/>
                <a:gd name="T17" fmla="*/ 754 h 3519"/>
                <a:gd name="T18" fmla="*/ 3002 w 3189"/>
                <a:gd name="T19" fmla="*/ 932 h 3519"/>
                <a:gd name="T20" fmla="*/ 3082 w 3189"/>
                <a:gd name="T21" fmla="*/ 1123 h 3519"/>
                <a:gd name="T22" fmla="*/ 3140 w 3189"/>
                <a:gd name="T23" fmla="*/ 1326 h 3519"/>
                <a:gd name="T24" fmla="*/ 3177 w 3189"/>
                <a:gd name="T25" fmla="*/ 1538 h 3519"/>
                <a:gd name="T26" fmla="*/ 3189 w 3189"/>
                <a:gd name="T27" fmla="*/ 1759 h 3519"/>
                <a:gd name="T28" fmla="*/ 3178 w 3189"/>
                <a:gd name="T29" fmla="*/ 1821 h 3519"/>
                <a:gd name="T30" fmla="*/ 3147 w 3189"/>
                <a:gd name="T31" fmla="*/ 1872 h 3519"/>
                <a:gd name="T32" fmla="*/ 3101 w 3189"/>
                <a:gd name="T33" fmla="*/ 1906 h 3519"/>
                <a:gd name="T34" fmla="*/ 3044 w 3189"/>
                <a:gd name="T35" fmla="*/ 1919 h 3519"/>
                <a:gd name="T36" fmla="*/ 1740 w 3189"/>
                <a:gd name="T37" fmla="*/ 3359 h 3519"/>
                <a:gd name="T38" fmla="*/ 1728 w 3189"/>
                <a:gd name="T39" fmla="*/ 3421 h 3519"/>
                <a:gd name="T40" fmla="*/ 1697 w 3189"/>
                <a:gd name="T41" fmla="*/ 3472 h 3519"/>
                <a:gd name="T42" fmla="*/ 1651 w 3189"/>
                <a:gd name="T43" fmla="*/ 3506 h 3519"/>
                <a:gd name="T44" fmla="*/ 1594 w 3189"/>
                <a:gd name="T45" fmla="*/ 3519 h 3519"/>
                <a:gd name="T46" fmla="*/ 1395 w 3189"/>
                <a:gd name="T47" fmla="*/ 3505 h 3519"/>
                <a:gd name="T48" fmla="*/ 1203 w 3189"/>
                <a:gd name="T49" fmla="*/ 3465 h 3519"/>
                <a:gd name="T50" fmla="*/ 1019 w 3189"/>
                <a:gd name="T51" fmla="*/ 3400 h 3519"/>
                <a:gd name="T52" fmla="*/ 846 w 3189"/>
                <a:gd name="T53" fmla="*/ 3312 h 3519"/>
                <a:gd name="T54" fmla="*/ 684 w 3189"/>
                <a:gd name="T55" fmla="*/ 3203 h 3519"/>
                <a:gd name="T56" fmla="*/ 536 w 3189"/>
                <a:gd name="T57" fmla="*/ 3074 h 3519"/>
                <a:gd name="T58" fmla="*/ 403 w 3189"/>
                <a:gd name="T59" fmla="*/ 2927 h 3519"/>
                <a:gd name="T60" fmla="*/ 287 w 3189"/>
                <a:gd name="T61" fmla="*/ 2764 h 3519"/>
                <a:gd name="T62" fmla="*/ 187 w 3189"/>
                <a:gd name="T63" fmla="*/ 2586 h 3519"/>
                <a:gd name="T64" fmla="*/ 108 w 3189"/>
                <a:gd name="T65" fmla="*/ 2394 h 3519"/>
                <a:gd name="T66" fmla="*/ 49 w 3189"/>
                <a:gd name="T67" fmla="*/ 2192 h 3519"/>
                <a:gd name="T68" fmla="*/ 13 w 3189"/>
                <a:gd name="T69" fmla="*/ 1979 h 3519"/>
                <a:gd name="T70" fmla="*/ 0 w 3189"/>
                <a:gd name="T71" fmla="*/ 1759 h 3519"/>
                <a:gd name="T72" fmla="*/ 13 w 3189"/>
                <a:gd name="T73" fmla="*/ 1538 h 3519"/>
                <a:gd name="T74" fmla="*/ 49 w 3189"/>
                <a:gd name="T75" fmla="*/ 1326 h 3519"/>
                <a:gd name="T76" fmla="*/ 108 w 3189"/>
                <a:gd name="T77" fmla="*/ 1123 h 3519"/>
                <a:gd name="T78" fmla="*/ 187 w 3189"/>
                <a:gd name="T79" fmla="*/ 932 h 3519"/>
                <a:gd name="T80" fmla="*/ 287 w 3189"/>
                <a:gd name="T81" fmla="*/ 754 h 3519"/>
                <a:gd name="T82" fmla="*/ 403 w 3189"/>
                <a:gd name="T83" fmla="*/ 591 h 3519"/>
                <a:gd name="T84" fmla="*/ 536 w 3189"/>
                <a:gd name="T85" fmla="*/ 444 h 3519"/>
                <a:gd name="T86" fmla="*/ 684 w 3189"/>
                <a:gd name="T87" fmla="*/ 315 h 3519"/>
                <a:gd name="T88" fmla="*/ 846 w 3189"/>
                <a:gd name="T89" fmla="*/ 206 h 3519"/>
                <a:gd name="T90" fmla="*/ 1019 w 3189"/>
                <a:gd name="T91" fmla="*/ 118 h 3519"/>
                <a:gd name="T92" fmla="*/ 1203 w 3189"/>
                <a:gd name="T93" fmla="*/ 54 h 3519"/>
                <a:gd name="T94" fmla="*/ 1395 w 3189"/>
                <a:gd name="T95" fmla="*/ 13 h 3519"/>
                <a:gd name="T96" fmla="*/ 1594 w 3189"/>
                <a:gd name="T97" fmla="*/ 0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89" h="3519">
                  <a:moveTo>
                    <a:pt x="1594" y="0"/>
                  </a:moveTo>
                  <a:lnTo>
                    <a:pt x="1594" y="0"/>
                  </a:lnTo>
                  <a:lnTo>
                    <a:pt x="1696" y="3"/>
                  </a:lnTo>
                  <a:lnTo>
                    <a:pt x="1794" y="13"/>
                  </a:lnTo>
                  <a:lnTo>
                    <a:pt x="1891" y="31"/>
                  </a:lnTo>
                  <a:lnTo>
                    <a:pt x="1986" y="54"/>
                  </a:lnTo>
                  <a:lnTo>
                    <a:pt x="2080" y="83"/>
                  </a:lnTo>
                  <a:lnTo>
                    <a:pt x="2171" y="118"/>
                  </a:lnTo>
                  <a:lnTo>
                    <a:pt x="2258" y="159"/>
                  </a:lnTo>
                  <a:lnTo>
                    <a:pt x="2343" y="206"/>
                  </a:lnTo>
                  <a:lnTo>
                    <a:pt x="2425" y="258"/>
                  </a:lnTo>
                  <a:lnTo>
                    <a:pt x="2504" y="315"/>
                  </a:lnTo>
                  <a:lnTo>
                    <a:pt x="2581" y="377"/>
                  </a:lnTo>
                  <a:lnTo>
                    <a:pt x="2653" y="444"/>
                  </a:lnTo>
                  <a:lnTo>
                    <a:pt x="2722" y="515"/>
                  </a:lnTo>
                  <a:lnTo>
                    <a:pt x="2786" y="591"/>
                  </a:lnTo>
                  <a:lnTo>
                    <a:pt x="2846" y="671"/>
                  </a:lnTo>
                  <a:lnTo>
                    <a:pt x="2903" y="754"/>
                  </a:lnTo>
                  <a:lnTo>
                    <a:pt x="2954" y="841"/>
                  </a:lnTo>
                  <a:lnTo>
                    <a:pt x="3002" y="932"/>
                  </a:lnTo>
                  <a:lnTo>
                    <a:pt x="3045" y="1026"/>
                  </a:lnTo>
                  <a:lnTo>
                    <a:pt x="3082" y="1123"/>
                  </a:lnTo>
                  <a:lnTo>
                    <a:pt x="3114" y="1224"/>
                  </a:lnTo>
                  <a:lnTo>
                    <a:pt x="3140" y="1326"/>
                  </a:lnTo>
                  <a:lnTo>
                    <a:pt x="3161" y="1431"/>
                  </a:lnTo>
                  <a:lnTo>
                    <a:pt x="3177" y="1538"/>
                  </a:lnTo>
                  <a:lnTo>
                    <a:pt x="3186" y="1648"/>
                  </a:lnTo>
                  <a:lnTo>
                    <a:pt x="3189" y="1759"/>
                  </a:lnTo>
                  <a:lnTo>
                    <a:pt x="3186" y="1791"/>
                  </a:lnTo>
                  <a:lnTo>
                    <a:pt x="3178" y="1821"/>
                  </a:lnTo>
                  <a:lnTo>
                    <a:pt x="3164" y="1848"/>
                  </a:lnTo>
                  <a:lnTo>
                    <a:pt x="3147" y="1872"/>
                  </a:lnTo>
                  <a:lnTo>
                    <a:pt x="3125" y="1891"/>
                  </a:lnTo>
                  <a:lnTo>
                    <a:pt x="3101" y="1906"/>
                  </a:lnTo>
                  <a:lnTo>
                    <a:pt x="3073" y="1915"/>
                  </a:lnTo>
                  <a:lnTo>
                    <a:pt x="3044" y="1919"/>
                  </a:lnTo>
                  <a:lnTo>
                    <a:pt x="1740" y="1919"/>
                  </a:lnTo>
                  <a:lnTo>
                    <a:pt x="1740" y="3359"/>
                  </a:lnTo>
                  <a:lnTo>
                    <a:pt x="1737" y="3391"/>
                  </a:lnTo>
                  <a:lnTo>
                    <a:pt x="1728" y="3421"/>
                  </a:lnTo>
                  <a:lnTo>
                    <a:pt x="1715" y="3448"/>
                  </a:lnTo>
                  <a:lnTo>
                    <a:pt x="1697" y="3472"/>
                  </a:lnTo>
                  <a:lnTo>
                    <a:pt x="1676" y="3491"/>
                  </a:lnTo>
                  <a:lnTo>
                    <a:pt x="1651" y="3506"/>
                  </a:lnTo>
                  <a:lnTo>
                    <a:pt x="1624" y="3516"/>
                  </a:lnTo>
                  <a:lnTo>
                    <a:pt x="1594" y="3519"/>
                  </a:lnTo>
                  <a:lnTo>
                    <a:pt x="1494" y="3515"/>
                  </a:lnTo>
                  <a:lnTo>
                    <a:pt x="1395" y="3505"/>
                  </a:lnTo>
                  <a:lnTo>
                    <a:pt x="1298" y="3488"/>
                  </a:lnTo>
                  <a:lnTo>
                    <a:pt x="1203" y="3465"/>
                  </a:lnTo>
                  <a:lnTo>
                    <a:pt x="1109" y="3435"/>
                  </a:lnTo>
                  <a:lnTo>
                    <a:pt x="1019" y="3400"/>
                  </a:lnTo>
                  <a:lnTo>
                    <a:pt x="931" y="3359"/>
                  </a:lnTo>
                  <a:lnTo>
                    <a:pt x="846" y="3312"/>
                  </a:lnTo>
                  <a:lnTo>
                    <a:pt x="764" y="3260"/>
                  </a:lnTo>
                  <a:lnTo>
                    <a:pt x="684" y="3203"/>
                  </a:lnTo>
                  <a:lnTo>
                    <a:pt x="608" y="3141"/>
                  </a:lnTo>
                  <a:lnTo>
                    <a:pt x="536" y="3074"/>
                  </a:lnTo>
                  <a:lnTo>
                    <a:pt x="468" y="3003"/>
                  </a:lnTo>
                  <a:lnTo>
                    <a:pt x="403" y="2927"/>
                  </a:lnTo>
                  <a:lnTo>
                    <a:pt x="343" y="2848"/>
                  </a:lnTo>
                  <a:lnTo>
                    <a:pt x="287" y="2764"/>
                  </a:lnTo>
                  <a:lnTo>
                    <a:pt x="235" y="2676"/>
                  </a:lnTo>
                  <a:lnTo>
                    <a:pt x="187" y="2586"/>
                  </a:lnTo>
                  <a:lnTo>
                    <a:pt x="145" y="2492"/>
                  </a:lnTo>
                  <a:lnTo>
                    <a:pt x="108" y="2394"/>
                  </a:lnTo>
                  <a:lnTo>
                    <a:pt x="76" y="2295"/>
                  </a:lnTo>
                  <a:lnTo>
                    <a:pt x="49" y="2192"/>
                  </a:lnTo>
                  <a:lnTo>
                    <a:pt x="28" y="2087"/>
                  </a:lnTo>
                  <a:lnTo>
                    <a:pt x="13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3" y="1538"/>
                  </a:lnTo>
                  <a:lnTo>
                    <a:pt x="28" y="1431"/>
                  </a:lnTo>
                  <a:lnTo>
                    <a:pt x="49" y="1326"/>
                  </a:lnTo>
                  <a:lnTo>
                    <a:pt x="76" y="1224"/>
                  </a:lnTo>
                  <a:lnTo>
                    <a:pt x="108" y="1123"/>
                  </a:lnTo>
                  <a:lnTo>
                    <a:pt x="145" y="1026"/>
                  </a:lnTo>
                  <a:lnTo>
                    <a:pt x="187" y="932"/>
                  </a:lnTo>
                  <a:lnTo>
                    <a:pt x="235" y="841"/>
                  </a:lnTo>
                  <a:lnTo>
                    <a:pt x="287" y="754"/>
                  </a:lnTo>
                  <a:lnTo>
                    <a:pt x="343" y="671"/>
                  </a:lnTo>
                  <a:lnTo>
                    <a:pt x="403" y="591"/>
                  </a:lnTo>
                  <a:lnTo>
                    <a:pt x="468" y="515"/>
                  </a:lnTo>
                  <a:lnTo>
                    <a:pt x="536" y="444"/>
                  </a:lnTo>
                  <a:lnTo>
                    <a:pt x="608" y="377"/>
                  </a:lnTo>
                  <a:lnTo>
                    <a:pt x="684" y="315"/>
                  </a:lnTo>
                  <a:lnTo>
                    <a:pt x="764" y="258"/>
                  </a:lnTo>
                  <a:lnTo>
                    <a:pt x="846" y="206"/>
                  </a:lnTo>
                  <a:lnTo>
                    <a:pt x="931" y="159"/>
                  </a:lnTo>
                  <a:lnTo>
                    <a:pt x="1019" y="118"/>
                  </a:lnTo>
                  <a:lnTo>
                    <a:pt x="1109" y="83"/>
                  </a:lnTo>
                  <a:lnTo>
                    <a:pt x="1203" y="54"/>
                  </a:lnTo>
                  <a:lnTo>
                    <a:pt x="1298" y="31"/>
                  </a:lnTo>
                  <a:lnTo>
                    <a:pt x="1395" y="13"/>
                  </a:lnTo>
                  <a:lnTo>
                    <a:pt x="1494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412288" y="2241550"/>
              <a:ext cx="228600" cy="227013"/>
            </a:xfrm>
            <a:custGeom>
              <a:avLst/>
              <a:gdLst>
                <a:gd name="T0" fmla="*/ 145 w 1296"/>
                <a:gd name="T1" fmla="*/ 1259 h 1430"/>
                <a:gd name="T2" fmla="*/ 309 w 1296"/>
                <a:gd name="T3" fmla="*/ 1212 h 1430"/>
                <a:gd name="T4" fmla="*/ 463 w 1296"/>
                <a:gd name="T5" fmla="*/ 1144 h 1430"/>
                <a:gd name="T6" fmla="*/ 606 w 1296"/>
                <a:gd name="T7" fmla="*/ 1053 h 1430"/>
                <a:gd name="T8" fmla="*/ 738 w 1296"/>
                <a:gd name="T9" fmla="*/ 942 h 1430"/>
                <a:gd name="T10" fmla="*/ 854 w 1296"/>
                <a:gd name="T11" fmla="*/ 813 h 1430"/>
                <a:gd name="T12" fmla="*/ 954 w 1296"/>
                <a:gd name="T13" fmla="*/ 669 h 1430"/>
                <a:gd name="T14" fmla="*/ 1036 w 1296"/>
                <a:gd name="T15" fmla="*/ 511 h 1430"/>
                <a:gd name="T16" fmla="*/ 1099 w 1296"/>
                <a:gd name="T17" fmla="*/ 341 h 1430"/>
                <a:gd name="T18" fmla="*/ 1141 w 1296"/>
                <a:gd name="T19" fmla="*/ 159 h 1430"/>
                <a:gd name="T20" fmla="*/ 73 w 1296"/>
                <a:gd name="T21" fmla="*/ 0 h 1430"/>
                <a:gd name="T22" fmla="*/ 1240 w 1296"/>
                <a:gd name="T23" fmla="*/ 1 h 1430"/>
                <a:gd name="T24" fmla="*/ 1267 w 1296"/>
                <a:gd name="T25" fmla="*/ 15 h 1430"/>
                <a:gd name="T26" fmla="*/ 1287 w 1296"/>
                <a:gd name="T27" fmla="*/ 40 h 1430"/>
                <a:gd name="T28" fmla="*/ 1296 w 1296"/>
                <a:gd name="T29" fmla="*/ 72 h 1430"/>
                <a:gd name="T30" fmla="*/ 1283 w 1296"/>
                <a:gd name="T31" fmla="*/ 188 h 1430"/>
                <a:gd name="T32" fmla="*/ 1240 w 1296"/>
                <a:gd name="T33" fmla="*/ 379 h 1430"/>
                <a:gd name="T34" fmla="*/ 1176 w 1296"/>
                <a:gd name="T35" fmla="*/ 561 h 1430"/>
                <a:gd name="T36" fmla="*/ 1090 w 1296"/>
                <a:gd name="T37" fmla="*/ 730 h 1430"/>
                <a:gd name="T38" fmla="*/ 988 w 1296"/>
                <a:gd name="T39" fmla="*/ 886 h 1430"/>
                <a:gd name="T40" fmla="*/ 869 w 1296"/>
                <a:gd name="T41" fmla="*/ 1026 h 1430"/>
                <a:gd name="T42" fmla="*/ 735 w 1296"/>
                <a:gd name="T43" fmla="*/ 1149 h 1430"/>
                <a:gd name="T44" fmla="*/ 587 w 1296"/>
                <a:gd name="T45" fmla="*/ 1252 h 1430"/>
                <a:gd name="T46" fmla="*/ 428 w 1296"/>
                <a:gd name="T47" fmla="*/ 1335 h 1430"/>
                <a:gd name="T48" fmla="*/ 259 w 1296"/>
                <a:gd name="T49" fmla="*/ 1395 h 1430"/>
                <a:gd name="T50" fmla="*/ 81 w 1296"/>
                <a:gd name="T51" fmla="*/ 1430 h 1430"/>
                <a:gd name="T52" fmla="*/ 73 w 1296"/>
                <a:gd name="T53" fmla="*/ 1430 h 1430"/>
                <a:gd name="T54" fmla="*/ 39 w 1296"/>
                <a:gd name="T55" fmla="*/ 1421 h 1430"/>
                <a:gd name="T56" fmla="*/ 11 w 1296"/>
                <a:gd name="T57" fmla="*/ 1393 h 1430"/>
                <a:gd name="T58" fmla="*/ 0 w 1296"/>
                <a:gd name="T59" fmla="*/ 1351 h 1430"/>
                <a:gd name="T60" fmla="*/ 3 w 1296"/>
                <a:gd name="T61" fmla="*/ 59 h 1430"/>
                <a:gd name="T62" fmla="*/ 22 w 1296"/>
                <a:gd name="T63" fmla="*/ 23 h 1430"/>
                <a:gd name="T64" fmla="*/ 53 w 1296"/>
                <a:gd name="T65" fmla="*/ 2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6" h="1430">
                  <a:moveTo>
                    <a:pt x="145" y="159"/>
                  </a:moveTo>
                  <a:lnTo>
                    <a:pt x="145" y="1259"/>
                  </a:lnTo>
                  <a:lnTo>
                    <a:pt x="229" y="1239"/>
                  </a:lnTo>
                  <a:lnTo>
                    <a:pt x="309" y="1212"/>
                  </a:lnTo>
                  <a:lnTo>
                    <a:pt x="387" y="1181"/>
                  </a:lnTo>
                  <a:lnTo>
                    <a:pt x="463" y="1144"/>
                  </a:lnTo>
                  <a:lnTo>
                    <a:pt x="536" y="1101"/>
                  </a:lnTo>
                  <a:lnTo>
                    <a:pt x="606" y="1053"/>
                  </a:lnTo>
                  <a:lnTo>
                    <a:pt x="674" y="1000"/>
                  </a:lnTo>
                  <a:lnTo>
                    <a:pt x="738" y="942"/>
                  </a:lnTo>
                  <a:lnTo>
                    <a:pt x="798" y="879"/>
                  </a:lnTo>
                  <a:lnTo>
                    <a:pt x="854" y="813"/>
                  </a:lnTo>
                  <a:lnTo>
                    <a:pt x="906" y="743"/>
                  </a:lnTo>
                  <a:lnTo>
                    <a:pt x="954" y="669"/>
                  </a:lnTo>
                  <a:lnTo>
                    <a:pt x="997" y="592"/>
                  </a:lnTo>
                  <a:lnTo>
                    <a:pt x="1036" y="511"/>
                  </a:lnTo>
                  <a:lnTo>
                    <a:pt x="1070" y="427"/>
                  </a:lnTo>
                  <a:lnTo>
                    <a:pt x="1099" y="341"/>
                  </a:lnTo>
                  <a:lnTo>
                    <a:pt x="1123" y="251"/>
                  </a:lnTo>
                  <a:lnTo>
                    <a:pt x="1141" y="159"/>
                  </a:lnTo>
                  <a:lnTo>
                    <a:pt x="145" y="159"/>
                  </a:lnTo>
                  <a:close/>
                  <a:moveTo>
                    <a:pt x="73" y="0"/>
                  </a:moveTo>
                  <a:lnTo>
                    <a:pt x="1225" y="0"/>
                  </a:lnTo>
                  <a:lnTo>
                    <a:pt x="1240" y="1"/>
                  </a:lnTo>
                  <a:lnTo>
                    <a:pt x="1254" y="7"/>
                  </a:lnTo>
                  <a:lnTo>
                    <a:pt x="1267" y="15"/>
                  </a:lnTo>
                  <a:lnTo>
                    <a:pt x="1279" y="27"/>
                  </a:lnTo>
                  <a:lnTo>
                    <a:pt x="1287" y="40"/>
                  </a:lnTo>
                  <a:lnTo>
                    <a:pt x="1293" y="55"/>
                  </a:lnTo>
                  <a:lnTo>
                    <a:pt x="1296" y="72"/>
                  </a:lnTo>
                  <a:lnTo>
                    <a:pt x="1296" y="88"/>
                  </a:lnTo>
                  <a:lnTo>
                    <a:pt x="1283" y="188"/>
                  </a:lnTo>
                  <a:lnTo>
                    <a:pt x="1265" y="284"/>
                  </a:lnTo>
                  <a:lnTo>
                    <a:pt x="1240" y="379"/>
                  </a:lnTo>
                  <a:lnTo>
                    <a:pt x="1211" y="471"/>
                  </a:lnTo>
                  <a:lnTo>
                    <a:pt x="1176" y="561"/>
                  </a:lnTo>
                  <a:lnTo>
                    <a:pt x="1136" y="647"/>
                  </a:lnTo>
                  <a:lnTo>
                    <a:pt x="1090" y="730"/>
                  </a:lnTo>
                  <a:lnTo>
                    <a:pt x="1041" y="810"/>
                  </a:lnTo>
                  <a:lnTo>
                    <a:pt x="988" y="886"/>
                  </a:lnTo>
                  <a:lnTo>
                    <a:pt x="930" y="958"/>
                  </a:lnTo>
                  <a:lnTo>
                    <a:pt x="869" y="1026"/>
                  </a:lnTo>
                  <a:lnTo>
                    <a:pt x="804" y="1089"/>
                  </a:lnTo>
                  <a:lnTo>
                    <a:pt x="735" y="1149"/>
                  </a:lnTo>
                  <a:lnTo>
                    <a:pt x="663" y="1203"/>
                  </a:lnTo>
                  <a:lnTo>
                    <a:pt x="587" y="1252"/>
                  </a:lnTo>
                  <a:lnTo>
                    <a:pt x="508" y="1296"/>
                  </a:lnTo>
                  <a:lnTo>
                    <a:pt x="428" y="1335"/>
                  </a:lnTo>
                  <a:lnTo>
                    <a:pt x="344" y="1368"/>
                  </a:lnTo>
                  <a:lnTo>
                    <a:pt x="259" y="1395"/>
                  </a:lnTo>
                  <a:lnTo>
                    <a:pt x="170" y="1416"/>
                  </a:lnTo>
                  <a:lnTo>
                    <a:pt x="81" y="1430"/>
                  </a:lnTo>
                  <a:lnTo>
                    <a:pt x="77" y="1430"/>
                  </a:lnTo>
                  <a:lnTo>
                    <a:pt x="73" y="1430"/>
                  </a:lnTo>
                  <a:lnTo>
                    <a:pt x="55" y="1428"/>
                  </a:lnTo>
                  <a:lnTo>
                    <a:pt x="39" y="1421"/>
                  </a:lnTo>
                  <a:lnTo>
                    <a:pt x="24" y="1410"/>
                  </a:lnTo>
                  <a:lnTo>
                    <a:pt x="11" y="1393"/>
                  </a:lnTo>
                  <a:lnTo>
                    <a:pt x="3" y="1373"/>
                  </a:lnTo>
                  <a:lnTo>
                    <a:pt x="0" y="1351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0" y="40"/>
                  </a:lnTo>
                  <a:lnTo>
                    <a:pt x="22" y="23"/>
                  </a:lnTo>
                  <a:lnTo>
                    <a:pt x="36" y="11"/>
                  </a:lnTo>
                  <a:lnTo>
                    <a:pt x="53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Freeform 96"/>
          <p:cNvSpPr>
            <a:spLocks/>
          </p:cNvSpPr>
          <p:nvPr/>
        </p:nvSpPr>
        <p:spPr bwMode="auto">
          <a:xfrm>
            <a:off x="8180872" y="1911350"/>
            <a:ext cx="498475" cy="558800"/>
          </a:xfrm>
          <a:custGeom>
            <a:avLst/>
            <a:gdLst>
              <a:gd name="connsiteX0" fmla="*/ 177037 w 498475"/>
              <a:gd name="connsiteY0" fmla="*/ 228600 h 558800"/>
              <a:gd name="connsiteX1" fmla="*/ 178934 w 498475"/>
              <a:gd name="connsiteY1" fmla="*/ 228600 h 558800"/>
              <a:gd name="connsiteX2" fmla="*/ 180673 w 498475"/>
              <a:gd name="connsiteY2" fmla="*/ 229076 h 558800"/>
              <a:gd name="connsiteX3" fmla="*/ 182411 w 498475"/>
              <a:gd name="connsiteY3" fmla="*/ 230186 h 558800"/>
              <a:gd name="connsiteX4" fmla="*/ 183360 w 498475"/>
              <a:gd name="connsiteY4" fmla="*/ 231931 h 558800"/>
              <a:gd name="connsiteX5" fmla="*/ 184150 w 498475"/>
              <a:gd name="connsiteY5" fmla="*/ 233676 h 558800"/>
              <a:gd name="connsiteX6" fmla="*/ 184150 w 498475"/>
              <a:gd name="connsiteY6" fmla="*/ 235579 h 558800"/>
              <a:gd name="connsiteX7" fmla="*/ 183360 w 498475"/>
              <a:gd name="connsiteY7" fmla="*/ 237324 h 558800"/>
              <a:gd name="connsiteX8" fmla="*/ 182411 w 498475"/>
              <a:gd name="connsiteY8" fmla="*/ 239069 h 558800"/>
              <a:gd name="connsiteX9" fmla="*/ 181937 w 498475"/>
              <a:gd name="connsiteY9" fmla="*/ 239545 h 558800"/>
              <a:gd name="connsiteX10" fmla="*/ 181147 w 498475"/>
              <a:gd name="connsiteY10" fmla="*/ 240338 h 558800"/>
              <a:gd name="connsiteX11" fmla="*/ 179566 w 498475"/>
              <a:gd name="connsiteY11" fmla="*/ 242082 h 558800"/>
              <a:gd name="connsiteX12" fmla="*/ 177511 w 498475"/>
              <a:gd name="connsiteY12" fmla="*/ 244462 h 558800"/>
              <a:gd name="connsiteX13" fmla="*/ 175140 w 498475"/>
              <a:gd name="connsiteY13" fmla="*/ 246999 h 558800"/>
              <a:gd name="connsiteX14" fmla="*/ 171979 w 498475"/>
              <a:gd name="connsiteY14" fmla="*/ 250330 h 558800"/>
              <a:gd name="connsiteX15" fmla="*/ 168660 w 498475"/>
              <a:gd name="connsiteY15" fmla="*/ 254296 h 558800"/>
              <a:gd name="connsiteX16" fmla="*/ 164708 w 498475"/>
              <a:gd name="connsiteY16" fmla="*/ 258420 h 558800"/>
              <a:gd name="connsiteX17" fmla="*/ 160440 w 498475"/>
              <a:gd name="connsiteY17" fmla="*/ 263178 h 558800"/>
              <a:gd name="connsiteX18" fmla="*/ 156014 w 498475"/>
              <a:gd name="connsiteY18" fmla="*/ 268254 h 558800"/>
              <a:gd name="connsiteX19" fmla="*/ 151114 w 498475"/>
              <a:gd name="connsiteY19" fmla="*/ 273488 h 558800"/>
              <a:gd name="connsiteX20" fmla="*/ 145898 w 498475"/>
              <a:gd name="connsiteY20" fmla="*/ 279198 h 558800"/>
              <a:gd name="connsiteX21" fmla="*/ 140681 w 498475"/>
              <a:gd name="connsiteY21" fmla="*/ 285067 h 558800"/>
              <a:gd name="connsiteX22" fmla="*/ 135149 w 498475"/>
              <a:gd name="connsiteY22" fmla="*/ 291253 h 558800"/>
              <a:gd name="connsiteX23" fmla="*/ 129458 w 498475"/>
              <a:gd name="connsiteY23" fmla="*/ 297598 h 558800"/>
              <a:gd name="connsiteX24" fmla="*/ 123452 w 498475"/>
              <a:gd name="connsiteY24" fmla="*/ 304101 h 558800"/>
              <a:gd name="connsiteX25" fmla="*/ 117445 w 498475"/>
              <a:gd name="connsiteY25" fmla="*/ 310763 h 558800"/>
              <a:gd name="connsiteX26" fmla="*/ 111439 w 498475"/>
              <a:gd name="connsiteY26" fmla="*/ 317424 h 558800"/>
              <a:gd name="connsiteX27" fmla="*/ 105432 w 498475"/>
              <a:gd name="connsiteY27" fmla="*/ 324086 h 558800"/>
              <a:gd name="connsiteX28" fmla="*/ 99267 w 498475"/>
              <a:gd name="connsiteY28" fmla="*/ 330748 h 558800"/>
              <a:gd name="connsiteX29" fmla="*/ 93261 w 498475"/>
              <a:gd name="connsiteY29" fmla="*/ 337410 h 558800"/>
              <a:gd name="connsiteX30" fmla="*/ 87254 w 498475"/>
              <a:gd name="connsiteY30" fmla="*/ 344072 h 558800"/>
              <a:gd name="connsiteX31" fmla="*/ 81406 w 498475"/>
              <a:gd name="connsiteY31" fmla="*/ 350575 h 558800"/>
              <a:gd name="connsiteX32" fmla="*/ 75557 w 498475"/>
              <a:gd name="connsiteY32" fmla="*/ 356920 h 558800"/>
              <a:gd name="connsiteX33" fmla="*/ 70025 w 498475"/>
              <a:gd name="connsiteY33" fmla="*/ 362947 h 558800"/>
              <a:gd name="connsiteX34" fmla="*/ 64650 w 498475"/>
              <a:gd name="connsiteY34" fmla="*/ 368974 h 558800"/>
              <a:gd name="connsiteX35" fmla="*/ 59592 w 498475"/>
              <a:gd name="connsiteY35" fmla="*/ 374684 h 558800"/>
              <a:gd name="connsiteX36" fmla="*/ 54692 w 498475"/>
              <a:gd name="connsiteY36" fmla="*/ 380236 h 558800"/>
              <a:gd name="connsiteX37" fmla="*/ 49950 w 498475"/>
              <a:gd name="connsiteY37" fmla="*/ 385153 h 558800"/>
              <a:gd name="connsiteX38" fmla="*/ 45840 w 498475"/>
              <a:gd name="connsiteY38" fmla="*/ 389911 h 558800"/>
              <a:gd name="connsiteX39" fmla="*/ 41888 w 498475"/>
              <a:gd name="connsiteY39" fmla="*/ 394194 h 558800"/>
              <a:gd name="connsiteX40" fmla="*/ 38411 w 498475"/>
              <a:gd name="connsiteY40" fmla="*/ 397842 h 558800"/>
              <a:gd name="connsiteX41" fmla="*/ 35408 w 498475"/>
              <a:gd name="connsiteY41" fmla="*/ 401490 h 558800"/>
              <a:gd name="connsiteX42" fmla="*/ 32879 w 498475"/>
              <a:gd name="connsiteY42" fmla="*/ 404187 h 558800"/>
              <a:gd name="connsiteX43" fmla="*/ 30666 w 498475"/>
              <a:gd name="connsiteY43" fmla="*/ 406566 h 558800"/>
              <a:gd name="connsiteX44" fmla="*/ 29243 w 498475"/>
              <a:gd name="connsiteY44" fmla="*/ 408311 h 558800"/>
              <a:gd name="connsiteX45" fmla="*/ 28136 w 498475"/>
              <a:gd name="connsiteY45" fmla="*/ 409262 h 558800"/>
              <a:gd name="connsiteX46" fmla="*/ 27820 w 498475"/>
              <a:gd name="connsiteY46" fmla="*/ 409738 h 558800"/>
              <a:gd name="connsiteX47" fmla="*/ 24817 w 498475"/>
              <a:gd name="connsiteY47" fmla="*/ 412118 h 558800"/>
              <a:gd name="connsiteX48" fmla="*/ 21498 w 498475"/>
              <a:gd name="connsiteY48" fmla="*/ 413704 h 558800"/>
              <a:gd name="connsiteX49" fmla="*/ 18020 w 498475"/>
              <a:gd name="connsiteY49" fmla="*/ 414338 h 558800"/>
              <a:gd name="connsiteX50" fmla="*/ 14384 w 498475"/>
              <a:gd name="connsiteY50" fmla="*/ 414338 h 558800"/>
              <a:gd name="connsiteX51" fmla="*/ 10907 w 498475"/>
              <a:gd name="connsiteY51" fmla="*/ 413704 h 558800"/>
              <a:gd name="connsiteX52" fmla="*/ 7588 w 498475"/>
              <a:gd name="connsiteY52" fmla="*/ 412118 h 558800"/>
              <a:gd name="connsiteX53" fmla="*/ 4742 w 498475"/>
              <a:gd name="connsiteY53" fmla="*/ 409738 h 558800"/>
              <a:gd name="connsiteX54" fmla="*/ 2213 w 498475"/>
              <a:gd name="connsiteY54" fmla="*/ 406725 h 558800"/>
              <a:gd name="connsiteX55" fmla="*/ 790 w 498475"/>
              <a:gd name="connsiteY55" fmla="*/ 403394 h 558800"/>
              <a:gd name="connsiteX56" fmla="*/ 0 w 498475"/>
              <a:gd name="connsiteY56" fmla="*/ 399904 h 558800"/>
              <a:gd name="connsiteX57" fmla="*/ 0 w 498475"/>
              <a:gd name="connsiteY57" fmla="*/ 396097 h 558800"/>
              <a:gd name="connsiteX58" fmla="*/ 790 w 498475"/>
              <a:gd name="connsiteY58" fmla="*/ 392608 h 558800"/>
              <a:gd name="connsiteX59" fmla="*/ 2213 w 498475"/>
              <a:gd name="connsiteY59" fmla="*/ 389277 h 558800"/>
              <a:gd name="connsiteX60" fmla="*/ 4742 w 498475"/>
              <a:gd name="connsiteY60" fmla="*/ 386263 h 558800"/>
              <a:gd name="connsiteX61" fmla="*/ 5058 w 498475"/>
              <a:gd name="connsiteY61" fmla="*/ 385946 h 558800"/>
              <a:gd name="connsiteX62" fmla="*/ 6006 w 498475"/>
              <a:gd name="connsiteY62" fmla="*/ 384994 h 558800"/>
              <a:gd name="connsiteX63" fmla="*/ 7746 w 498475"/>
              <a:gd name="connsiteY63" fmla="*/ 383408 h 558800"/>
              <a:gd name="connsiteX64" fmla="*/ 10117 w 498475"/>
              <a:gd name="connsiteY64" fmla="*/ 381505 h 558800"/>
              <a:gd name="connsiteX65" fmla="*/ 12804 w 498475"/>
              <a:gd name="connsiteY65" fmla="*/ 378808 h 558800"/>
              <a:gd name="connsiteX66" fmla="*/ 16281 w 498475"/>
              <a:gd name="connsiteY66" fmla="*/ 375636 h 558800"/>
              <a:gd name="connsiteX67" fmla="*/ 20075 w 498475"/>
              <a:gd name="connsiteY67" fmla="*/ 372147 h 558800"/>
              <a:gd name="connsiteX68" fmla="*/ 24343 w 498475"/>
              <a:gd name="connsiteY68" fmla="*/ 368340 h 558800"/>
              <a:gd name="connsiteX69" fmla="*/ 28927 w 498475"/>
              <a:gd name="connsiteY69" fmla="*/ 363899 h 558800"/>
              <a:gd name="connsiteX70" fmla="*/ 33985 w 498475"/>
              <a:gd name="connsiteY70" fmla="*/ 359299 h 558800"/>
              <a:gd name="connsiteX71" fmla="*/ 39201 w 498475"/>
              <a:gd name="connsiteY71" fmla="*/ 354382 h 558800"/>
              <a:gd name="connsiteX72" fmla="*/ 45050 w 498475"/>
              <a:gd name="connsiteY72" fmla="*/ 349147 h 558800"/>
              <a:gd name="connsiteX73" fmla="*/ 50898 w 498475"/>
              <a:gd name="connsiteY73" fmla="*/ 343755 h 558800"/>
              <a:gd name="connsiteX74" fmla="*/ 56905 w 498475"/>
              <a:gd name="connsiteY74" fmla="*/ 338044 h 558800"/>
              <a:gd name="connsiteX75" fmla="*/ 63228 w 498475"/>
              <a:gd name="connsiteY75" fmla="*/ 332334 h 558800"/>
              <a:gd name="connsiteX76" fmla="*/ 69709 w 498475"/>
              <a:gd name="connsiteY76" fmla="*/ 326307 h 558800"/>
              <a:gd name="connsiteX77" fmla="*/ 76189 w 498475"/>
              <a:gd name="connsiteY77" fmla="*/ 320121 h 558800"/>
              <a:gd name="connsiteX78" fmla="*/ 82828 w 498475"/>
              <a:gd name="connsiteY78" fmla="*/ 314252 h 558800"/>
              <a:gd name="connsiteX79" fmla="*/ 89467 w 498475"/>
              <a:gd name="connsiteY79" fmla="*/ 308066 h 558800"/>
              <a:gd name="connsiteX80" fmla="*/ 96106 w 498475"/>
              <a:gd name="connsiteY80" fmla="*/ 301880 h 558800"/>
              <a:gd name="connsiteX81" fmla="*/ 102587 w 498475"/>
              <a:gd name="connsiteY81" fmla="*/ 295853 h 558800"/>
              <a:gd name="connsiteX82" fmla="*/ 109226 w 498475"/>
              <a:gd name="connsiteY82" fmla="*/ 289667 h 558800"/>
              <a:gd name="connsiteX83" fmla="*/ 115707 w 498475"/>
              <a:gd name="connsiteY83" fmla="*/ 283957 h 558800"/>
              <a:gd name="connsiteX84" fmla="*/ 121871 w 498475"/>
              <a:gd name="connsiteY84" fmla="*/ 278088 h 558800"/>
              <a:gd name="connsiteX85" fmla="*/ 128036 w 498475"/>
              <a:gd name="connsiteY85" fmla="*/ 272536 h 558800"/>
              <a:gd name="connsiteX86" fmla="*/ 133884 w 498475"/>
              <a:gd name="connsiteY86" fmla="*/ 266985 h 558800"/>
              <a:gd name="connsiteX87" fmla="*/ 139417 w 498475"/>
              <a:gd name="connsiteY87" fmla="*/ 261751 h 558800"/>
              <a:gd name="connsiteX88" fmla="*/ 144791 w 498475"/>
              <a:gd name="connsiteY88" fmla="*/ 256834 h 558800"/>
              <a:gd name="connsiteX89" fmla="*/ 149691 w 498475"/>
              <a:gd name="connsiteY89" fmla="*/ 252234 h 558800"/>
              <a:gd name="connsiteX90" fmla="*/ 154433 w 498475"/>
              <a:gd name="connsiteY90" fmla="*/ 248110 h 558800"/>
              <a:gd name="connsiteX91" fmla="*/ 158543 w 498475"/>
              <a:gd name="connsiteY91" fmla="*/ 244303 h 558800"/>
              <a:gd name="connsiteX92" fmla="*/ 162337 w 498475"/>
              <a:gd name="connsiteY92" fmla="*/ 240655 h 558800"/>
              <a:gd name="connsiteX93" fmla="*/ 165656 w 498475"/>
              <a:gd name="connsiteY93" fmla="*/ 237641 h 558800"/>
              <a:gd name="connsiteX94" fmla="*/ 168501 w 498475"/>
              <a:gd name="connsiteY94" fmla="*/ 235103 h 558800"/>
              <a:gd name="connsiteX95" fmla="*/ 170714 w 498475"/>
              <a:gd name="connsiteY95" fmla="*/ 233041 h 558800"/>
              <a:gd name="connsiteX96" fmla="*/ 172295 w 498475"/>
              <a:gd name="connsiteY96" fmla="*/ 231614 h 558800"/>
              <a:gd name="connsiteX97" fmla="*/ 173402 w 498475"/>
              <a:gd name="connsiteY97" fmla="*/ 230504 h 558800"/>
              <a:gd name="connsiteX98" fmla="*/ 173718 w 498475"/>
              <a:gd name="connsiteY98" fmla="*/ 230186 h 558800"/>
              <a:gd name="connsiteX99" fmla="*/ 175298 w 498475"/>
              <a:gd name="connsiteY99" fmla="*/ 229076 h 558800"/>
              <a:gd name="connsiteX100" fmla="*/ 246143 w 498475"/>
              <a:gd name="connsiteY100" fmla="*/ 161925 h 558800"/>
              <a:gd name="connsiteX101" fmla="*/ 251271 w 498475"/>
              <a:gd name="connsiteY101" fmla="*/ 162560 h 558800"/>
              <a:gd name="connsiteX102" fmla="*/ 256079 w 498475"/>
              <a:gd name="connsiteY102" fmla="*/ 163989 h 558800"/>
              <a:gd name="connsiteX103" fmla="*/ 260245 w 498475"/>
              <a:gd name="connsiteY103" fmla="*/ 166211 h 558800"/>
              <a:gd name="connsiteX104" fmla="*/ 264091 w 498475"/>
              <a:gd name="connsiteY104" fmla="*/ 169386 h 558800"/>
              <a:gd name="connsiteX105" fmla="*/ 267136 w 498475"/>
              <a:gd name="connsiteY105" fmla="*/ 173196 h 558800"/>
              <a:gd name="connsiteX106" fmla="*/ 269540 w 498475"/>
              <a:gd name="connsiteY106" fmla="*/ 177483 h 558800"/>
              <a:gd name="connsiteX107" fmla="*/ 270982 w 498475"/>
              <a:gd name="connsiteY107" fmla="*/ 182245 h 558800"/>
              <a:gd name="connsiteX108" fmla="*/ 271463 w 498475"/>
              <a:gd name="connsiteY108" fmla="*/ 187484 h 558800"/>
              <a:gd name="connsiteX109" fmla="*/ 271463 w 498475"/>
              <a:gd name="connsiteY109" fmla="*/ 282575 h 558800"/>
              <a:gd name="connsiteX110" fmla="*/ 270982 w 498475"/>
              <a:gd name="connsiteY110" fmla="*/ 287655 h 558800"/>
              <a:gd name="connsiteX111" fmla="*/ 269540 w 498475"/>
              <a:gd name="connsiteY111" fmla="*/ 292418 h 558800"/>
              <a:gd name="connsiteX112" fmla="*/ 267136 w 498475"/>
              <a:gd name="connsiteY112" fmla="*/ 296863 h 558800"/>
              <a:gd name="connsiteX113" fmla="*/ 264091 w 498475"/>
              <a:gd name="connsiteY113" fmla="*/ 300514 h 558800"/>
              <a:gd name="connsiteX114" fmla="*/ 260245 w 498475"/>
              <a:gd name="connsiteY114" fmla="*/ 303689 h 558800"/>
              <a:gd name="connsiteX115" fmla="*/ 256079 w 498475"/>
              <a:gd name="connsiteY115" fmla="*/ 305911 h 558800"/>
              <a:gd name="connsiteX116" fmla="*/ 251271 w 498475"/>
              <a:gd name="connsiteY116" fmla="*/ 307340 h 558800"/>
              <a:gd name="connsiteX117" fmla="*/ 246143 w 498475"/>
              <a:gd name="connsiteY117" fmla="*/ 307975 h 558800"/>
              <a:gd name="connsiteX118" fmla="*/ 240855 w 498475"/>
              <a:gd name="connsiteY118" fmla="*/ 307340 h 558800"/>
              <a:gd name="connsiteX119" fmla="*/ 236207 w 498475"/>
              <a:gd name="connsiteY119" fmla="*/ 305911 h 558800"/>
              <a:gd name="connsiteX120" fmla="*/ 231881 w 498475"/>
              <a:gd name="connsiteY120" fmla="*/ 303689 h 558800"/>
              <a:gd name="connsiteX121" fmla="*/ 228035 w 498475"/>
              <a:gd name="connsiteY121" fmla="*/ 300514 h 558800"/>
              <a:gd name="connsiteX122" fmla="*/ 224990 w 498475"/>
              <a:gd name="connsiteY122" fmla="*/ 296863 h 558800"/>
              <a:gd name="connsiteX123" fmla="*/ 222586 w 498475"/>
              <a:gd name="connsiteY123" fmla="*/ 292418 h 558800"/>
              <a:gd name="connsiteX124" fmla="*/ 221144 w 498475"/>
              <a:gd name="connsiteY124" fmla="*/ 287655 h 558800"/>
              <a:gd name="connsiteX125" fmla="*/ 220663 w 498475"/>
              <a:gd name="connsiteY125" fmla="*/ 282575 h 558800"/>
              <a:gd name="connsiteX126" fmla="*/ 220663 w 498475"/>
              <a:gd name="connsiteY126" fmla="*/ 187484 h 558800"/>
              <a:gd name="connsiteX127" fmla="*/ 221144 w 498475"/>
              <a:gd name="connsiteY127" fmla="*/ 182245 h 558800"/>
              <a:gd name="connsiteX128" fmla="*/ 222586 w 498475"/>
              <a:gd name="connsiteY128" fmla="*/ 177483 h 558800"/>
              <a:gd name="connsiteX129" fmla="*/ 224990 w 498475"/>
              <a:gd name="connsiteY129" fmla="*/ 173196 h 558800"/>
              <a:gd name="connsiteX130" fmla="*/ 228035 w 498475"/>
              <a:gd name="connsiteY130" fmla="*/ 169386 h 558800"/>
              <a:gd name="connsiteX131" fmla="*/ 231881 w 498475"/>
              <a:gd name="connsiteY131" fmla="*/ 166211 h 558800"/>
              <a:gd name="connsiteX132" fmla="*/ 236207 w 498475"/>
              <a:gd name="connsiteY132" fmla="*/ 163989 h 558800"/>
              <a:gd name="connsiteX133" fmla="*/ 240855 w 498475"/>
              <a:gd name="connsiteY133" fmla="*/ 162560 h 558800"/>
              <a:gd name="connsiteX134" fmla="*/ 409655 w 498475"/>
              <a:gd name="connsiteY134" fmla="*/ 123825 h 558800"/>
              <a:gd name="connsiteX135" fmla="*/ 414783 w 498475"/>
              <a:gd name="connsiteY135" fmla="*/ 124460 h 558800"/>
              <a:gd name="connsiteX136" fmla="*/ 419591 w 498475"/>
              <a:gd name="connsiteY136" fmla="*/ 125889 h 558800"/>
              <a:gd name="connsiteX137" fmla="*/ 423757 w 498475"/>
              <a:gd name="connsiteY137" fmla="*/ 128270 h 558800"/>
              <a:gd name="connsiteX138" fmla="*/ 427603 w 498475"/>
              <a:gd name="connsiteY138" fmla="*/ 131286 h 558800"/>
              <a:gd name="connsiteX139" fmla="*/ 430648 w 498475"/>
              <a:gd name="connsiteY139" fmla="*/ 135096 h 558800"/>
              <a:gd name="connsiteX140" fmla="*/ 433052 w 498475"/>
              <a:gd name="connsiteY140" fmla="*/ 139383 h 558800"/>
              <a:gd name="connsiteX141" fmla="*/ 434494 w 498475"/>
              <a:gd name="connsiteY141" fmla="*/ 144145 h 558800"/>
              <a:gd name="connsiteX142" fmla="*/ 434975 w 498475"/>
              <a:gd name="connsiteY142" fmla="*/ 149225 h 558800"/>
              <a:gd name="connsiteX143" fmla="*/ 434975 w 498475"/>
              <a:gd name="connsiteY143" fmla="*/ 282575 h 558800"/>
              <a:gd name="connsiteX144" fmla="*/ 434494 w 498475"/>
              <a:gd name="connsiteY144" fmla="*/ 287655 h 558800"/>
              <a:gd name="connsiteX145" fmla="*/ 433052 w 498475"/>
              <a:gd name="connsiteY145" fmla="*/ 292418 h 558800"/>
              <a:gd name="connsiteX146" fmla="*/ 430648 w 498475"/>
              <a:gd name="connsiteY146" fmla="*/ 296863 h 558800"/>
              <a:gd name="connsiteX147" fmla="*/ 427603 w 498475"/>
              <a:gd name="connsiteY147" fmla="*/ 300514 h 558800"/>
              <a:gd name="connsiteX148" fmla="*/ 423757 w 498475"/>
              <a:gd name="connsiteY148" fmla="*/ 303689 h 558800"/>
              <a:gd name="connsiteX149" fmla="*/ 419591 w 498475"/>
              <a:gd name="connsiteY149" fmla="*/ 305911 h 558800"/>
              <a:gd name="connsiteX150" fmla="*/ 414783 w 498475"/>
              <a:gd name="connsiteY150" fmla="*/ 307340 h 558800"/>
              <a:gd name="connsiteX151" fmla="*/ 409655 w 498475"/>
              <a:gd name="connsiteY151" fmla="*/ 307975 h 558800"/>
              <a:gd name="connsiteX152" fmla="*/ 404367 w 498475"/>
              <a:gd name="connsiteY152" fmla="*/ 307340 h 558800"/>
              <a:gd name="connsiteX153" fmla="*/ 399559 w 498475"/>
              <a:gd name="connsiteY153" fmla="*/ 305911 h 558800"/>
              <a:gd name="connsiteX154" fmla="*/ 395393 w 498475"/>
              <a:gd name="connsiteY154" fmla="*/ 303689 h 558800"/>
              <a:gd name="connsiteX155" fmla="*/ 391547 w 498475"/>
              <a:gd name="connsiteY155" fmla="*/ 300514 h 558800"/>
              <a:gd name="connsiteX156" fmla="*/ 388502 w 498475"/>
              <a:gd name="connsiteY156" fmla="*/ 296863 h 558800"/>
              <a:gd name="connsiteX157" fmla="*/ 386098 w 498475"/>
              <a:gd name="connsiteY157" fmla="*/ 292418 h 558800"/>
              <a:gd name="connsiteX158" fmla="*/ 384656 w 498475"/>
              <a:gd name="connsiteY158" fmla="*/ 287655 h 558800"/>
              <a:gd name="connsiteX159" fmla="*/ 384175 w 498475"/>
              <a:gd name="connsiteY159" fmla="*/ 282575 h 558800"/>
              <a:gd name="connsiteX160" fmla="*/ 384175 w 498475"/>
              <a:gd name="connsiteY160" fmla="*/ 149225 h 558800"/>
              <a:gd name="connsiteX161" fmla="*/ 384656 w 498475"/>
              <a:gd name="connsiteY161" fmla="*/ 144145 h 558800"/>
              <a:gd name="connsiteX162" fmla="*/ 386098 w 498475"/>
              <a:gd name="connsiteY162" fmla="*/ 139383 h 558800"/>
              <a:gd name="connsiteX163" fmla="*/ 388502 w 498475"/>
              <a:gd name="connsiteY163" fmla="*/ 135096 h 558800"/>
              <a:gd name="connsiteX164" fmla="*/ 391547 w 498475"/>
              <a:gd name="connsiteY164" fmla="*/ 131286 h 558800"/>
              <a:gd name="connsiteX165" fmla="*/ 395393 w 498475"/>
              <a:gd name="connsiteY165" fmla="*/ 128270 h 558800"/>
              <a:gd name="connsiteX166" fmla="*/ 399559 w 498475"/>
              <a:gd name="connsiteY166" fmla="*/ 125889 h 558800"/>
              <a:gd name="connsiteX167" fmla="*/ 404367 w 498475"/>
              <a:gd name="connsiteY167" fmla="*/ 124460 h 558800"/>
              <a:gd name="connsiteX168" fmla="*/ 327974 w 498475"/>
              <a:gd name="connsiteY168" fmla="*/ 73025 h 558800"/>
              <a:gd name="connsiteX169" fmla="*/ 332927 w 498475"/>
              <a:gd name="connsiteY169" fmla="*/ 73502 h 558800"/>
              <a:gd name="connsiteX170" fmla="*/ 337414 w 498475"/>
              <a:gd name="connsiteY170" fmla="*/ 74931 h 558800"/>
              <a:gd name="connsiteX171" fmla="*/ 341593 w 498475"/>
              <a:gd name="connsiteY171" fmla="*/ 77155 h 558800"/>
              <a:gd name="connsiteX172" fmla="*/ 345307 w 498475"/>
              <a:gd name="connsiteY172" fmla="*/ 80333 h 558800"/>
              <a:gd name="connsiteX173" fmla="*/ 348093 w 498475"/>
              <a:gd name="connsiteY173" fmla="*/ 83986 h 558800"/>
              <a:gd name="connsiteX174" fmla="*/ 350569 w 498475"/>
              <a:gd name="connsiteY174" fmla="*/ 88434 h 558800"/>
              <a:gd name="connsiteX175" fmla="*/ 351962 w 498475"/>
              <a:gd name="connsiteY175" fmla="*/ 93200 h 558800"/>
              <a:gd name="connsiteX176" fmla="*/ 352426 w 498475"/>
              <a:gd name="connsiteY176" fmla="*/ 98283 h 558800"/>
              <a:gd name="connsiteX177" fmla="*/ 352426 w 498475"/>
              <a:gd name="connsiteY177" fmla="*/ 282558 h 558800"/>
              <a:gd name="connsiteX178" fmla="*/ 351962 w 498475"/>
              <a:gd name="connsiteY178" fmla="*/ 287641 h 558800"/>
              <a:gd name="connsiteX179" fmla="*/ 350569 w 498475"/>
              <a:gd name="connsiteY179" fmla="*/ 292407 h 558800"/>
              <a:gd name="connsiteX180" fmla="*/ 348093 w 498475"/>
              <a:gd name="connsiteY180" fmla="*/ 296855 h 558800"/>
              <a:gd name="connsiteX181" fmla="*/ 345307 w 498475"/>
              <a:gd name="connsiteY181" fmla="*/ 300509 h 558800"/>
              <a:gd name="connsiteX182" fmla="*/ 341593 w 498475"/>
              <a:gd name="connsiteY182" fmla="*/ 303686 h 558800"/>
              <a:gd name="connsiteX183" fmla="*/ 337414 w 498475"/>
              <a:gd name="connsiteY183" fmla="*/ 305910 h 558800"/>
              <a:gd name="connsiteX184" fmla="*/ 332927 w 498475"/>
              <a:gd name="connsiteY184" fmla="*/ 307340 h 558800"/>
              <a:gd name="connsiteX185" fmla="*/ 327974 w 498475"/>
              <a:gd name="connsiteY185" fmla="*/ 307975 h 558800"/>
              <a:gd name="connsiteX186" fmla="*/ 322867 w 498475"/>
              <a:gd name="connsiteY186" fmla="*/ 307340 h 558800"/>
              <a:gd name="connsiteX187" fmla="*/ 318225 w 498475"/>
              <a:gd name="connsiteY187" fmla="*/ 305910 h 558800"/>
              <a:gd name="connsiteX188" fmla="*/ 314201 w 498475"/>
              <a:gd name="connsiteY188" fmla="*/ 303686 h 558800"/>
              <a:gd name="connsiteX189" fmla="*/ 310332 w 498475"/>
              <a:gd name="connsiteY189" fmla="*/ 300509 h 558800"/>
              <a:gd name="connsiteX190" fmla="*/ 307546 w 498475"/>
              <a:gd name="connsiteY190" fmla="*/ 296855 h 558800"/>
              <a:gd name="connsiteX191" fmla="*/ 305070 w 498475"/>
              <a:gd name="connsiteY191" fmla="*/ 292407 h 558800"/>
              <a:gd name="connsiteX192" fmla="*/ 303832 w 498475"/>
              <a:gd name="connsiteY192" fmla="*/ 287641 h 558800"/>
              <a:gd name="connsiteX193" fmla="*/ 303213 w 498475"/>
              <a:gd name="connsiteY193" fmla="*/ 282558 h 558800"/>
              <a:gd name="connsiteX194" fmla="*/ 303213 w 498475"/>
              <a:gd name="connsiteY194" fmla="*/ 98283 h 558800"/>
              <a:gd name="connsiteX195" fmla="*/ 303832 w 498475"/>
              <a:gd name="connsiteY195" fmla="*/ 93200 h 558800"/>
              <a:gd name="connsiteX196" fmla="*/ 305070 w 498475"/>
              <a:gd name="connsiteY196" fmla="*/ 88434 h 558800"/>
              <a:gd name="connsiteX197" fmla="*/ 307546 w 498475"/>
              <a:gd name="connsiteY197" fmla="*/ 83986 h 558800"/>
              <a:gd name="connsiteX198" fmla="*/ 310332 w 498475"/>
              <a:gd name="connsiteY198" fmla="*/ 80333 h 558800"/>
              <a:gd name="connsiteX199" fmla="*/ 314201 w 498475"/>
              <a:gd name="connsiteY199" fmla="*/ 77155 h 558800"/>
              <a:gd name="connsiteX200" fmla="*/ 318225 w 498475"/>
              <a:gd name="connsiteY200" fmla="*/ 74931 h 558800"/>
              <a:gd name="connsiteX201" fmla="*/ 322867 w 498475"/>
              <a:gd name="connsiteY201" fmla="*/ 73502 h 558800"/>
              <a:gd name="connsiteX202" fmla="*/ 31449 w 498475"/>
              <a:gd name="connsiteY202" fmla="*/ 0 h 558800"/>
              <a:gd name="connsiteX203" fmla="*/ 473217 w 498475"/>
              <a:gd name="connsiteY203" fmla="*/ 0 h 558800"/>
              <a:gd name="connsiteX204" fmla="*/ 478301 w 498475"/>
              <a:gd name="connsiteY204" fmla="*/ 477 h 558800"/>
              <a:gd name="connsiteX205" fmla="*/ 482907 w 498475"/>
              <a:gd name="connsiteY205" fmla="*/ 1906 h 558800"/>
              <a:gd name="connsiteX206" fmla="*/ 487355 w 498475"/>
              <a:gd name="connsiteY206" fmla="*/ 4289 h 558800"/>
              <a:gd name="connsiteX207" fmla="*/ 491009 w 498475"/>
              <a:gd name="connsiteY207" fmla="*/ 7307 h 558800"/>
              <a:gd name="connsiteX208" fmla="*/ 494186 w 498475"/>
              <a:gd name="connsiteY208" fmla="*/ 11119 h 558800"/>
              <a:gd name="connsiteX209" fmla="*/ 496410 w 498475"/>
              <a:gd name="connsiteY209" fmla="*/ 15408 h 558800"/>
              <a:gd name="connsiteX210" fmla="*/ 497998 w 498475"/>
              <a:gd name="connsiteY210" fmla="*/ 20332 h 558800"/>
              <a:gd name="connsiteX211" fmla="*/ 498475 w 498475"/>
              <a:gd name="connsiteY211" fmla="*/ 25415 h 558800"/>
              <a:gd name="connsiteX212" fmla="*/ 497998 w 498475"/>
              <a:gd name="connsiteY212" fmla="*/ 30021 h 558800"/>
              <a:gd name="connsiteX213" fmla="*/ 496728 w 498475"/>
              <a:gd name="connsiteY213" fmla="*/ 34151 h 558800"/>
              <a:gd name="connsiteX214" fmla="*/ 494980 w 498475"/>
              <a:gd name="connsiteY214" fmla="*/ 38281 h 558800"/>
              <a:gd name="connsiteX215" fmla="*/ 492439 w 498475"/>
              <a:gd name="connsiteY215" fmla="*/ 41775 h 558800"/>
              <a:gd name="connsiteX216" fmla="*/ 489420 w 498475"/>
              <a:gd name="connsiteY216" fmla="*/ 44793 h 558800"/>
              <a:gd name="connsiteX217" fmla="*/ 485767 w 498475"/>
              <a:gd name="connsiteY217" fmla="*/ 47176 h 558800"/>
              <a:gd name="connsiteX218" fmla="*/ 485767 w 498475"/>
              <a:gd name="connsiteY218" fmla="*/ 342936 h 558800"/>
              <a:gd name="connsiteX219" fmla="*/ 485449 w 498475"/>
              <a:gd name="connsiteY219" fmla="*/ 346272 h 558800"/>
              <a:gd name="connsiteX220" fmla="*/ 484019 w 498475"/>
              <a:gd name="connsiteY220" fmla="*/ 349449 h 558800"/>
              <a:gd name="connsiteX221" fmla="*/ 482113 w 498475"/>
              <a:gd name="connsiteY221" fmla="*/ 351831 h 558800"/>
              <a:gd name="connsiteX222" fmla="*/ 479413 w 498475"/>
              <a:gd name="connsiteY222" fmla="*/ 353896 h 558800"/>
              <a:gd name="connsiteX223" fmla="*/ 476553 w 498475"/>
              <a:gd name="connsiteY223" fmla="*/ 355167 h 558800"/>
              <a:gd name="connsiteX224" fmla="*/ 473217 w 498475"/>
              <a:gd name="connsiteY224" fmla="*/ 355485 h 558800"/>
              <a:gd name="connsiteX225" fmla="*/ 370122 w 498475"/>
              <a:gd name="connsiteY225" fmla="*/ 355485 h 558800"/>
              <a:gd name="connsiteX226" fmla="*/ 415554 w 498475"/>
              <a:gd name="connsiteY226" fmla="*/ 526873 h 558800"/>
              <a:gd name="connsiteX227" fmla="*/ 416348 w 498475"/>
              <a:gd name="connsiteY227" fmla="*/ 531321 h 558800"/>
              <a:gd name="connsiteX228" fmla="*/ 416348 w 498475"/>
              <a:gd name="connsiteY228" fmla="*/ 535768 h 558800"/>
              <a:gd name="connsiteX229" fmla="*/ 415395 w 498475"/>
              <a:gd name="connsiteY229" fmla="*/ 540216 h 558800"/>
              <a:gd name="connsiteX230" fmla="*/ 413965 w 498475"/>
              <a:gd name="connsiteY230" fmla="*/ 544187 h 558800"/>
              <a:gd name="connsiteX231" fmla="*/ 411900 w 498475"/>
              <a:gd name="connsiteY231" fmla="*/ 548158 h 558800"/>
              <a:gd name="connsiteX232" fmla="*/ 409041 w 498475"/>
              <a:gd name="connsiteY232" fmla="*/ 551494 h 558800"/>
              <a:gd name="connsiteX233" fmla="*/ 405864 w 498475"/>
              <a:gd name="connsiteY233" fmla="*/ 554194 h 558800"/>
              <a:gd name="connsiteX234" fmla="*/ 401893 w 498475"/>
              <a:gd name="connsiteY234" fmla="*/ 556576 h 558800"/>
              <a:gd name="connsiteX235" fmla="*/ 397604 w 498475"/>
              <a:gd name="connsiteY235" fmla="*/ 558165 h 558800"/>
              <a:gd name="connsiteX236" fmla="*/ 394427 w 498475"/>
              <a:gd name="connsiteY236" fmla="*/ 558641 h 558800"/>
              <a:gd name="connsiteX237" fmla="*/ 391091 w 498475"/>
              <a:gd name="connsiteY237" fmla="*/ 558800 h 558800"/>
              <a:gd name="connsiteX238" fmla="*/ 386484 w 498475"/>
              <a:gd name="connsiteY238" fmla="*/ 558482 h 558800"/>
              <a:gd name="connsiteX239" fmla="*/ 381877 w 498475"/>
              <a:gd name="connsiteY239" fmla="*/ 557053 h 558800"/>
              <a:gd name="connsiteX240" fmla="*/ 377906 w 498475"/>
              <a:gd name="connsiteY240" fmla="*/ 554988 h 558800"/>
              <a:gd name="connsiteX241" fmla="*/ 374094 w 498475"/>
              <a:gd name="connsiteY241" fmla="*/ 552129 h 558800"/>
              <a:gd name="connsiteX242" fmla="*/ 370916 w 498475"/>
              <a:gd name="connsiteY242" fmla="*/ 548793 h 558800"/>
              <a:gd name="connsiteX243" fmla="*/ 368375 w 498475"/>
              <a:gd name="connsiteY243" fmla="*/ 544505 h 558800"/>
              <a:gd name="connsiteX244" fmla="*/ 366627 w 498475"/>
              <a:gd name="connsiteY244" fmla="*/ 540057 h 558800"/>
              <a:gd name="connsiteX245" fmla="*/ 321354 w 498475"/>
              <a:gd name="connsiteY245" fmla="*/ 368351 h 558800"/>
              <a:gd name="connsiteX246" fmla="*/ 183471 w 498475"/>
              <a:gd name="connsiteY246" fmla="*/ 368351 h 558800"/>
              <a:gd name="connsiteX247" fmla="*/ 137880 w 498475"/>
              <a:gd name="connsiteY247" fmla="*/ 540057 h 558800"/>
              <a:gd name="connsiteX248" fmla="*/ 136292 w 498475"/>
              <a:gd name="connsiteY248" fmla="*/ 544346 h 558800"/>
              <a:gd name="connsiteX249" fmla="*/ 134068 w 498475"/>
              <a:gd name="connsiteY249" fmla="*/ 548158 h 558800"/>
              <a:gd name="connsiteX250" fmla="*/ 131208 w 498475"/>
              <a:gd name="connsiteY250" fmla="*/ 551494 h 558800"/>
              <a:gd name="connsiteX251" fmla="*/ 127872 w 498475"/>
              <a:gd name="connsiteY251" fmla="*/ 554194 h 558800"/>
              <a:gd name="connsiteX252" fmla="*/ 124219 w 498475"/>
              <a:gd name="connsiteY252" fmla="*/ 556576 h 558800"/>
              <a:gd name="connsiteX253" fmla="*/ 120089 w 498475"/>
              <a:gd name="connsiteY253" fmla="*/ 557847 h 558800"/>
              <a:gd name="connsiteX254" fmla="*/ 115958 w 498475"/>
              <a:gd name="connsiteY254" fmla="*/ 558800 h 558800"/>
              <a:gd name="connsiteX255" fmla="*/ 111511 w 498475"/>
              <a:gd name="connsiteY255" fmla="*/ 558800 h 558800"/>
              <a:gd name="connsiteX256" fmla="*/ 107063 w 498475"/>
              <a:gd name="connsiteY256" fmla="*/ 558165 h 558800"/>
              <a:gd name="connsiteX257" fmla="*/ 102615 w 498475"/>
              <a:gd name="connsiteY257" fmla="*/ 556576 h 558800"/>
              <a:gd name="connsiteX258" fmla="*/ 98802 w 498475"/>
              <a:gd name="connsiteY258" fmla="*/ 554194 h 558800"/>
              <a:gd name="connsiteX259" fmla="*/ 95466 w 498475"/>
              <a:gd name="connsiteY259" fmla="*/ 551494 h 558800"/>
              <a:gd name="connsiteX260" fmla="*/ 92925 w 498475"/>
              <a:gd name="connsiteY260" fmla="*/ 548158 h 558800"/>
              <a:gd name="connsiteX261" fmla="*/ 90542 w 498475"/>
              <a:gd name="connsiteY261" fmla="*/ 544187 h 558800"/>
              <a:gd name="connsiteX262" fmla="*/ 89112 w 498475"/>
              <a:gd name="connsiteY262" fmla="*/ 540216 h 558800"/>
              <a:gd name="connsiteX263" fmla="*/ 88318 w 498475"/>
              <a:gd name="connsiteY263" fmla="*/ 535927 h 558800"/>
              <a:gd name="connsiteX264" fmla="*/ 88318 w 498475"/>
              <a:gd name="connsiteY264" fmla="*/ 531321 h 558800"/>
              <a:gd name="connsiteX265" fmla="*/ 89112 w 498475"/>
              <a:gd name="connsiteY265" fmla="*/ 526873 h 558800"/>
              <a:gd name="connsiteX266" fmla="*/ 134385 w 498475"/>
              <a:gd name="connsiteY266" fmla="*/ 355485 h 558800"/>
              <a:gd name="connsiteX267" fmla="*/ 112146 w 498475"/>
              <a:gd name="connsiteY267" fmla="*/ 355485 h 558800"/>
              <a:gd name="connsiteX268" fmla="*/ 119453 w 498475"/>
              <a:gd name="connsiteY268" fmla="*/ 347701 h 558800"/>
              <a:gd name="connsiteX269" fmla="*/ 127078 w 498475"/>
              <a:gd name="connsiteY269" fmla="*/ 339124 h 558800"/>
              <a:gd name="connsiteX270" fmla="*/ 135338 w 498475"/>
              <a:gd name="connsiteY270" fmla="*/ 330229 h 558800"/>
              <a:gd name="connsiteX271" fmla="*/ 460668 w 498475"/>
              <a:gd name="connsiteY271" fmla="*/ 330229 h 558800"/>
              <a:gd name="connsiteX272" fmla="*/ 460668 w 498475"/>
              <a:gd name="connsiteY272" fmla="*/ 50670 h 558800"/>
              <a:gd name="connsiteX273" fmla="*/ 43998 w 498475"/>
              <a:gd name="connsiteY273" fmla="*/ 50670 h 558800"/>
              <a:gd name="connsiteX274" fmla="*/ 43998 w 498475"/>
              <a:gd name="connsiteY274" fmla="*/ 316728 h 558800"/>
              <a:gd name="connsiteX275" fmla="*/ 36850 w 498475"/>
              <a:gd name="connsiteY275" fmla="*/ 323399 h 558800"/>
              <a:gd name="connsiteX276" fmla="*/ 30178 w 498475"/>
              <a:gd name="connsiteY276" fmla="*/ 329276 h 558800"/>
              <a:gd name="connsiteX277" fmla="*/ 24301 w 498475"/>
              <a:gd name="connsiteY277" fmla="*/ 334994 h 558800"/>
              <a:gd name="connsiteX278" fmla="*/ 18900 w 498475"/>
              <a:gd name="connsiteY278" fmla="*/ 339918 h 558800"/>
              <a:gd name="connsiteX279" fmla="*/ 18900 w 498475"/>
              <a:gd name="connsiteY279" fmla="*/ 47176 h 558800"/>
              <a:gd name="connsiteX280" fmla="*/ 15405 w 498475"/>
              <a:gd name="connsiteY280" fmla="*/ 44793 h 558800"/>
              <a:gd name="connsiteX281" fmla="*/ 12228 w 498475"/>
              <a:gd name="connsiteY281" fmla="*/ 41775 h 558800"/>
              <a:gd name="connsiteX282" fmla="*/ 9845 w 498475"/>
              <a:gd name="connsiteY282" fmla="*/ 38281 h 558800"/>
              <a:gd name="connsiteX283" fmla="*/ 7780 w 498475"/>
              <a:gd name="connsiteY283" fmla="*/ 34151 h 558800"/>
              <a:gd name="connsiteX284" fmla="*/ 6668 w 498475"/>
              <a:gd name="connsiteY284" fmla="*/ 30021 h 558800"/>
              <a:gd name="connsiteX285" fmla="*/ 6350 w 498475"/>
              <a:gd name="connsiteY285" fmla="*/ 25415 h 558800"/>
              <a:gd name="connsiteX286" fmla="*/ 6827 w 498475"/>
              <a:gd name="connsiteY286" fmla="*/ 20332 h 558800"/>
              <a:gd name="connsiteX287" fmla="*/ 8256 w 498475"/>
              <a:gd name="connsiteY287" fmla="*/ 15408 h 558800"/>
              <a:gd name="connsiteX288" fmla="*/ 10480 w 498475"/>
              <a:gd name="connsiteY288" fmla="*/ 11119 h 558800"/>
              <a:gd name="connsiteX289" fmla="*/ 13657 w 498475"/>
              <a:gd name="connsiteY289" fmla="*/ 7307 h 558800"/>
              <a:gd name="connsiteX290" fmla="*/ 17311 w 498475"/>
              <a:gd name="connsiteY290" fmla="*/ 4289 h 558800"/>
              <a:gd name="connsiteX291" fmla="*/ 21600 w 498475"/>
              <a:gd name="connsiteY291" fmla="*/ 1906 h 558800"/>
              <a:gd name="connsiteX292" fmla="*/ 26366 w 498475"/>
              <a:gd name="connsiteY292" fmla="*/ 477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498475" h="558800">
                <a:moveTo>
                  <a:pt x="177037" y="228600"/>
                </a:moveTo>
                <a:lnTo>
                  <a:pt x="178934" y="228600"/>
                </a:lnTo>
                <a:lnTo>
                  <a:pt x="180673" y="229076"/>
                </a:lnTo>
                <a:lnTo>
                  <a:pt x="182411" y="230186"/>
                </a:lnTo>
                <a:lnTo>
                  <a:pt x="183360" y="231931"/>
                </a:lnTo>
                <a:lnTo>
                  <a:pt x="184150" y="233676"/>
                </a:lnTo>
                <a:lnTo>
                  <a:pt x="184150" y="235579"/>
                </a:lnTo>
                <a:lnTo>
                  <a:pt x="183360" y="237324"/>
                </a:lnTo>
                <a:lnTo>
                  <a:pt x="182411" y="239069"/>
                </a:lnTo>
                <a:lnTo>
                  <a:pt x="181937" y="239545"/>
                </a:lnTo>
                <a:lnTo>
                  <a:pt x="181147" y="240338"/>
                </a:lnTo>
                <a:lnTo>
                  <a:pt x="179566" y="242082"/>
                </a:lnTo>
                <a:lnTo>
                  <a:pt x="177511" y="244462"/>
                </a:lnTo>
                <a:lnTo>
                  <a:pt x="175140" y="246999"/>
                </a:lnTo>
                <a:lnTo>
                  <a:pt x="171979" y="250330"/>
                </a:lnTo>
                <a:lnTo>
                  <a:pt x="168660" y="254296"/>
                </a:lnTo>
                <a:lnTo>
                  <a:pt x="164708" y="258420"/>
                </a:lnTo>
                <a:lnTo>
                  <a:pt x="160440" y="263178"/>
                </a:lnTo>
                <a:lnTo>
                  <a:pt x="156014" y="268254"/>
                </a:lnTo>
                <a:lnTo>
                  <a:pt x="151114" y="273488"/>
                </a:lnTo>
                <a:lnTo>
                  <a:pt x="145898" y="279198"/>
                </a:lnTo>
                <a:lnTo>
                  <a:pt x="140681" y="285067"/>
                </a:lnTo>
                <a:lnTo>
                  <a:pt x="135149" y="291253"/>
                </a:lnTo>
                <a:lnTo>
                  <a:pt x="129458" y="297598"/>
                </a:lnTo>
                <a:lnTo>
                  <a:pt x="123452" y="304101"/>
                </a:lnTo>
                <a:lnTo>
                  <a:pt x="117445" y="310763"/>
                </a:lnTo>
                <a:lnTo>
                  <a:pt x="111439" y="317424"/>
                </a:lnTo>
                <a:lnTo>
                  <a:pt x="105432" y="324086"/>
                </a:lnTo>
                <a:lnTo>
                  <a:pt x="99267" y="330748"/>
                </a:lnTo>
                <a:lnTo>
                  <a:pt x="93261" y="337410"/>
                </a:lnTo>
                <a:lnTo>
                  <a:pt x="87254" y="344072"/>
                </a:lnTo>
                <a:lnTo>
                  <a:pt x="81406" y="350575"/>
                </a:lnTo>
                <a:lnTo>
                  <a:pt x="75557" y="356920"/>
                </a:lnTo>
                <a:lnTo>
                  <a:pt x="70025" y="362947"/>
                </a:lnTo>
                <a:lnTo>
                  <a:pt x="64650" y="368974"/>
                </a:lnTo>
                <a:lnTo>
                  <a:pt x="59592" y="374684"/>
                </a:lnTo>
                <a:lnTo>
                  <a:pt x="54692" y="380236"/>
                </a:lnTo>
                <a:lnTo>
                  <a:pt x="49950" y="385153"/>
                </a:lnTo>
                <a:lnTo>
                  <a:pt x="45840" y="389911"/>
                </a:lnTo>
                <a:lnTo>
                  <a:pt x="41888" y="394194"/>
                </a:lnTo>
                <a:lnTo>
                  <a:pt x="38411" y="397842"/>
                </a:lnTo>
                <a:lnTo>
                  <a:pt x="35408" y="401490"/>
                </a:lnTo>
                <a:lnTo>
                  <a:pt x="32879" y="404187"/>
                </a:lnTo>
                <a:lnTo>
                  <a:pt x="30666" y="406566"/>
                </a:lnTo>
                <a:lnTo>
                  <a:pt x="29243" y="408311"/>
                </a:lnTo>
                <a:lnTo>
                  <a:pt x="28136" y="409262"/>
                </a:lnTo>
                <a:lnTo>
                  <a:pt x="27820" y="409738"/>
                </a:lnTo>
                <a:lnTo>
                  <a:pt x="24817" y="412118"/>
                </a:lnTo>
                <a:lnTo>
                  <a:pt x="21498" y="413704"/>
                </a:lnTo>
                <a:lnTo>
                  <a:pt x="18020" y="414338"/>
                </a:lnTo>
                <a:lnTo>
                  <a:pt x="14384" y="414338"/>
                </a:lnTo>
                <a:lnTo>
                  <a:pt x="10907" y="413704"/>
                </a:lnTo>
                <a:lnTo>
                  <a:pt x="7588" y="412118"/>
                </a:lnTo>
                <a:lnTo>
                  <a:pt x="4742" y="409738"/>
                </a:lnTo>
                <a:lnTo>
                  <a:pt x="2213" y="406725"/>
                </a:lnTo>
                <a:lnTo>
                  <a:pt x="790" y="403394"/>
                </a:lnTo>
                <a:lnTo>
                  <a:pt x="0" y="399904"/>
                </a:lnTo>
                <a:lnTo>
                  <a:pt x="0" y="396097"/>
                </a:lnTo>
                <a:lnTo>
                  <a:pt x="790" y="392608"/>
                </a:lnTo>
                <a:lnTo>
                  <a:pt x="2213" y="389277"/>
                </a:lnTo>
                <a:lnTo>
                  <a:pt x="4742" y="386263"/>
                </a:lnTo>
                <a:lnTo>
                  <a:pt x="5058" y="385946"/>
                </a:lnTo>
                <a:lnTo>
                  <a:pt x="6006" y="384994"/>
                </a:lnTo>
                <a:lnTo>
                  <a:pt x="7746" y="383408"/>
                </a:lnTo>
                <a:lnTo>
                  <a:pt x="10117" y="381505"/>
                </a:lnTo>
                <a:lnTo>
                  <a:pt x="12804" y="378808"/>
                </a:lnTo>
                <a:lnTo>
                  <a:pt x="16281" y="375636"/>
                </a:lnTo>
                <a:lnTo>
                  <a:pt x="20075" y="372147"/>
                </a:lnTo>
                <a:lnTo>
                  <a:pt x="24343" y="368340"/>
                </a:lnTo>
                <a:lnTo>
                  <a:pt x="28927" y="363899"/>
                </a:lnTo>
                <a:lnTo>
                  <a:pt x="33985" y="359299"/>
                </a:lnTo>
                <a:lnTo>
                  <a:pt x="39201" y="354382"/>
                </a:lnTo>
                <a:lnTo>
                  <a:pt x="45050" y="349147"/>
                </a:lnTo>
                <a:lnTo>
                  <a:pt x="50898" y="343755"/>
                </a:lnTo>
                <a:lnTo>
                  <a:pt x="56905" y="338044"/>
                </a:lnTo>
                <a:lnTo>
                  <a:pt x="63228" y="332334"/>
                </a:lnTo>
                <a:lnTo>
                  <a:pt x="69709" y="326307"/>
                </a:lnTo>
                <a:lnTo>
                  <a:pt x="76189" y="320121"/>
                </a:lnTo>
                <a:lnTo>
                  <a:pt x="82828" y="314252"/>
                </a:lnTo>
                <a:lnTo>
                  <a:pt x="89467" y="308066"/>
                </a:lnTo>
                <a:lnTo>
                  <a:pt x="96106" y="301880"/>
                </a:lnTo>
                <a:lnTo>
                  <a:pt x="102587" y="295853"/>
                </a:lnTo>
                <a:lnTo>
                  <a:pt x="109226" y="289667"/>
                </a:lnTo>
                <a:lnTo>
                  <a:pt x="115707" y="283957"/>
                </a:lnTo>
                <a:lnTo>
                  <a:pt x="121871" y="278088"/>
                </a:lnTo>
                <a:lnTo>
                  <a:pt x="128036" y="272536"/>
                </a:lnTo>
                <a:lnTo>
                  <a:pt x="133884" y="266985"/>
                </a:lnTo>
                <a:lnTo>
                  <a:pt x="139417" y="261751"/>
                </a:lnTo>
                <a:lnTo>
                  <a:pt x="144791" y="256834"/>
                </a:lnTo>
                <a:lnTo>
                  <a:pt x="149691" y="252234"/>
                </a:lnTo>
                <a:lnTo>
                  <a:pt x="154433" y="248110"/>
                </a:lnTo>
                <a:lnTo>
                  <a:pt x="158543" y="244303"/>
                </a:lnTo>
                <a:lnTo>
                  <a:pt x="162337" y="240655"/>
                </a:lnTo>
                <a:lnTo>
                  <a:pt x="165656" y="237641"/>
                </a:lnTo>
                <a:lnTo>
                  <a:pt x="168501" y="235103"/>
                </a:lnTo>
                <a:lnTo>
                  <a:pt x="170714" y="233041"/>
                </a:lnTo>
                <a:lnTo>
                  <a:pt x="172295" y="231614"/>
                </a:lnTo>
                <a:lnTo>
                  <a:pt x="173402" y="230504"/>
                </a:lnTo>
                <a:lnTo>
                  <a:pt x="173718" y="230186"/>
                </a:lnTo>
                <a:lnTo>
                  <a:pt x="175298" y="229076"/>
                </a:lnTo>
                <a:close/>
                <a:moveTo>
                  <a:pt x="246143" y="161925"/>
                </a:moveTo>
                <a:lnTo>
                  <a:pt x="251271" y="162560"/>
                </a:lnTo>
                <a:lnTo>
                  <a:pt x="256079" y="163989"/>
                </a:lnTo>
                <a:lnTo>
                  <a:pt x="260245" y="166211"/>
                </a:lnTo>
                <a:lnTo>
                  <a:pt x="264091" y="169386"/>
                </a:lnTo>
                <a:lnTo>
                  <a:pt x="267136" y="173196"/>
                </a:lnTo>
                <a:lnTo>
                  <a:pt x="269540" y="177483"/>
                </a:lnTo>
                <a:lnTo>
                  <a:pt x="270982" y="182245"/>
                </a:lnTo>
                <a:lnTo>
                  <a:pt x="271463" y="187484"/>
                </a:lnTo>
                <a:lnTo>
                  <a:pt x="271463" y="282575"/>
                </a:lnTo>
                <a:lnTo>
                  <a:pt x="270982" y="287655"/>
                </a:lnTo>
                <a:lnTo>
                  <a:pt x="269540" y="292418"/>
                </a:lnTo>
                <a:lnTo>
                  <a:pt x="267136" y="296863"/>
                </a:lnTo>
                <a:lnTo>
                  <a:pt x="264091" y="300514"/>
                </a:lnTo>
                <a:lnTo>
                  <a:pt x="260245" y="303689"/>
                </a:lnTo>
                <a:lnTo>
                  <a:pt x="256079" y="305911"/>
                </a:lnTo>
                <a:lnTo>
                  <a:pt x="251271" y="307340"/>
                </a:lnTo>
                <a:lnTo>
                  <a:pt x="246143" y="307975"/>
                </a:lnTo>
                <a:lnTo>
                  <a:pt x="240855" y="307340"/>
                </a:lnTo>
                <a:lnTo>
                  <a:pt x="236207" y="305911"/>
                </a:lnTo>
                <a:lnTo>
                  <a:pt x="231881" y="303689"/>
                </a:lnTo>
                <a:lnTo>
                  <a:pt x="228035" y="300514"/>
                </a:lnTo>
                <a:lnTo>
                  <a:pt x="224990" y="296863"/>
                </a:lnTo>
                <a:lnTo>
                  <a:pt x="222586" y="292418"/>
                </a:lnTo>
                <a:lnTo>
                  <a:pt x="221144" y="287655"/>
                </a:lnTo>
                <a:lnTo>
                  <a:pt x="220663" y="282575"/>
                </a:lnTo>
                <a:lnTo>
                  <a:pt x="220663" y="187484"/>
                </a:lnTo>
                <a:lnTo>
                  <a:pt x="221144" y="182245"/>
                </a:lnTo>
                <a:lnTo>
                  <a:pt x="222586" y="177483"/>
                </a:lnTo>
                <a:lnTo>
                  <a:pt x="224990" y="173196"/>
                </a:lnTo>
                <a:lnTo>
                  <a:pt x="228035" y="169386"/>
                </a:lnTo>
                <a:lnTo>
                  <a:pt x="231881" y="166211"/>
                </a:lnTo>
                <a:lnTo>
                  <a:pt x="236207" y="163989"/>
                </a:lnTo>
                <a:lnTo>
                  <a:pt x="240855" y="162560"/>
                </a:lnTo>
                <a:close/>
                <a:moveTo>
                  <a:pt x="409655" y="123825"/>
                </a:moveTo>
                <a:lnTo>
                  <a:pt x="414783" y="124460"/>
                </a:lnTo>
                <a:lnTo>
                  <a:pt x="419591" y="125889"/>
                </a:lnTo>
                <a:lnTo>
                  <a:pt x="423757" y="128270"/>
                </a:lnTo>
                <a:lnTo>
                  <a:pt x="427603" y="131286"/>
                </a:lnTo>
                <a:lnTo>
                  <a:pt x="430648" y="135096"/>
                </a:lnTo>
                <a:lnTo>
                  <a:pt x="433052" y="139383"/>
                </a:lnTo>
                <a:lnTo>
                  <a:pt x="434494" y="144145"/>
                </a:lnTo>
                <a:lnTo>
                  <a:pt x="434975" y="149225"/>
                </a:lnTo>
                <a:lnTo>
                  <a:pt x="434975" y="282575"/>
                </a:lnTo>
                <a:lnTo>
                  <a:pt x="434494" y="287655"/>
                </a:lnTo>
                <a:lnTo>
                  <a:pt x="433052" y="292418"/>
                </a:lnTo>
                <a:lnTo>
                  <a:pt x="430648" y="296863"/>
                </a:lnTo>
                <a:lnTo>
                  <a:pt x="427603" y="300514"/>
                </a:lnTo>
                <a:lnTo>
                  <a:pt x="423757" y="303689"/>
                </a:lnTo>
                <a:lnTo>
                  <a:pt x="419591" y="305911"/>
                </a:lnTo>
                <a:lnTo>
                  <a:pt x="414783" y="307340"/>
                </a:lnTo>
                <a:lnTo>
                  <a:pt x="409655" y="307975"/>
                </a:lnTo>
                <a:lnTo>
                  <a:pt x="404367" y="307340"/>
                </a:lnTo>
                <a:lnTo>
                  <a:pt x="399559" y="305911"/>
                </a:lnTo>
                <a:lnTo>
                  <a:pt x="395393" y="303689"/>
                </a:lnTo>
                <a:lnTo>
                  <a:pt x="391547" y="300514"/>
                </a:lnTo>
                <a:lnTo>
                  <a:pt x="388502" y="296863"/>
                </a:lnTo>
                <a:lnTo>
                  <a:pt x="386098" y="292418"/>
                </a:lnTo>
                <a:lnTo>
                  <a:pt x="384656" y="287655"/>
                </a:lnTo>
                <a:lnTo>
                  <a:pt x="384175" y="282575"/>
                </a:lnTo>
                <a:lnTo>
                  <a:pt x="384175" y="149225"/>
                </a:lnTo>
                <a:lnTo>
                  <a:pt x="384656" y="144145"/>
                </a:lnTo>
                <a:lnTo>
                  <a:pt x="386098" y="139383"/>
                </a:lnTo>
                <a:lnTo>
                  <a:pt x="388502" y="135096"/>
                </a:lnTo>
                <a:lnTo>
                  <a:pt x="391547" y="131286"/>
                </a:lnTo>
                <a:lnTo>
                  <a:pt x="395393" y="128270"/>
                </a:lnTo>
                <a:lnTo>
                  <a:pt x="399559" y="125889"/>
                </a:lnTo>
                <a:lnTo>
                  <a:pt x="404367" y="124460"/>
                </a:lnTo>
                <a:close/>
                <a:moveTo>
                  <a:pt x="327974" y="73025"/>
                </a:moveTo>
                <a:lnTo>
                  <a:pt x="332927" y="73502"/>
                </a:lnTo>
                <a:lnTo>
                  <a:pt x="337414" y="74931"/>
                </a:lnTo>
                <a:lnTo>
                  <a:pt x="341593" y="77155"/>
                </a:lnTo>
                <a:lnTo>
                  <a:pt x="345307" y="80333"/>
                </a:lnTo>
                <a:lnTo>
                  <a:pt x="348093" y="83986"/>
                </a:lnTo>
                <a:lnTo>
                  <a:pt x="350569" y="88434"/>
                </a:lnTo>
                <a:lnTo>
                  <a:pt x="351962" y="93200"/>
                </a:lnTo>
                <a:lnTo>
                  <a:pt x="352426" y="98283"/>
                </a:lnTo>
                <a:lnTo>
                  <a:pt x="352426" y="282558"/>
                </a:lnTo>
                <a:lnTo>
                  <a:pt x="351962" y="287641"/>
                </a:lnTo>
                <a:lnTo>
                  <a:pt x="350569" y="292407"/>
                </a:lnTo>
                <a:lnTo>
                  <a:pt x="348093" y="296855"/>
                </a:lnTo>
                <a:lnTo>
                  <a:pt x="345307" y="300509"/>
                </a:lnTo>
                <a:lnTo>
                  <a:pt x="341593" y="303686"/>
                </a:lnTo>
                <a:lnTo>
                  <a:pt x="337414" y="305910"/>
                </a:lnTo>
                <a:lnTo>
                  <a:pt x="332927" y="307340"/>
                </a:lnTo>
                <a:lnTo>
                  <a:pt x="327974" y="307975"/>
                </a:lnTo>
                <a:lnTo>
                  <a:pt x="322867" y="307340"/>
                </a:lnTo>
                <a:lnTo>
                  <a:pt x="318225" y="305910"/>
                </a:lnTo>
                <a:lnTo>
                  <a:pt x="314201" y="303686"/>
                </a:lnTo>
                <a:lnTo>
                  <a:pt x="310332" y="300509"/>
                </a:lnTo>
                <a:lnTo>
                  <a:pt x="307546" y="296855"/>
                </a:lnTo>
                <a:lnTo>
                  <a:pt x="305070" y="292407"/>
                </a:lnTo>
                <a:lnTo>
                  <a:pt x="303832" y="287641"/>
                </a:lnTo>
                <a:lnTo>
                  <a:pt x="303213" y="282558"/>
                </a:lnTo>
                <a:lnTo>
                  <a:pt x="303213" y="98283"/>
                </a:lnTo>
                <a:lnTo>
                  <a:pt x="303832" y="93200"/>
                </a:lnTo>
                <a:lnTo>
                  <a:pt x="305070" y="88434"/>
                </a:lnTo>
                <a:lnTo>
                  <a:pt x="307546" y="83986"/>
                </a:lnTo>
                <a:lnTo>
                  <a:pt x="310332" y="80333"/>
                </a:lnTo>
                <a:lnTo>
                  <a:pt x="314201" y="77155"/>
                </a:lnTo>
                <a:lnTo>
                  <a:pt x="318225" y="74931"/>
                </a:lnTo>
                <a:lnTo>
                  <a:pt x="322867" y="73502"/>
                </a:lnTo>
                <a:close/>
                <a:moveTo>
                  <a:pt x="31449" y="0"/>
                </a:moveTo>
                <a:lnTo>
                  <a:pt x="473217" y="0"/>
                </a:lnTo>
                <a:lnTo>
                  <a:pt x="478301" y="477"/>
                </a:lnTo>
                <a:lnTo>
                  <a:pt x="482907" y="1906"/>
                </a:lnTo>
                <a:lnTo>
                  <a:pt x="487355" y="4289"/>
                </a:lnTo>
                <a:lnTo>
                  <a:pt x="491009" y="7307"/>
                </a:lnTo>
                <a:lnTo>
                  <a:pt x="494186" y="11119"/>
                </a:lnTo>
                <a:lnTo>
                  <a:pt x="496410" y="15408"/>
                </a:lnTo>
                <a:lnTo>
                  <a:pt x="497998" y="20332"/>
                </a:lnTo>
                <a:lnTo>
                  <a:pt x="498475" y="25415"/>
                </a:lnTo>
                <a:lnTo>
                  <a:pt x="497998" y="30021"/>
                </a:lnTo>
                <a:lnTo>
                  <a:pt x="496728" y="34151"/>
                </a:lnTo>
                <a:lnTo>
                  <a:pt x="494980" y="38281"/>
                </a:lnTo>
                <a:lnTo>
                  <a:pt x="492439" y="41775"/>
                </a:lnTo>
                <a:lnTo>
                  <a:pt x="489420" y="44793"/>
                </a:lnTo>
                <a:lnTo>
                  <a:pt x="485767" y="47176"/>
                </a:lnTo>
                <a:lnTo>
                  <a:pt x="485767" y="342936"/>
                </a:lnTo>
                <a:lnTo>
                  <a:pt x="485449" y="346272"/>
                </a:lnTo>
                <a:lnTo>
                  <a:pt x="484019" y="349449"/>
                </a:lnTo>
                <a:lnTo>
                  <a:pt x="482113" y="351831"/>
                </a:lnTo>
                <a:lnTo>
                  <a:pt x="479413" y="353896"/>
                </a:lnTo>
                <a:lnTo>
                  <a:pt x="476553" y="355167"/>
                </a:lnTo>
                <a:lnTo>
                  <a:pt x="473217" y="355485"/>
                </a:lnTo>
                <a:lnTo>
                  <a:pt x="370122" y="355485"/>
                </a:lnTo>
                <a:lnTo>
                  <a:pt x="415554" y="526873"/>
                </a:lnTo>
                <a:lnTo>
                  <a:pt x="416348" y="531321"/>
                </a:lnTo>
                <a:lnTo>
                  <a:pt x="416348" y="535768"/>
                </a:lnTo>
                <a:lnTo>
                  <a:pt x="415395" y="540216"/>
                </a:lnTo>
                <a:lnTo>
                  <a:pt x="413965" y="544187"/>
                </a:lnTo>
                <a:lnTo>
                  <a:pt x="411900" y="548158"/>
                </a:lnTo>
                <a:lnTo>
                  <a:pt x="409041" y="551494"/>
                </a:lnTo>
                <a:lnTo>
                  <a:pt x="405864" y="554194"/>
                </a:lnTo>
                <a:lnTo>
                  <a:pt x="401893" y="556576"/>
                </a:lnTo>
                <a:lnTo>
                  <a:pt x="397604" y="558165"/>
                </a:lnTo>
                <a:lnTo>
                  <a:pt x="394427" y="558641"/>
                </a:lnTo>
                <a:lnTo>
                  <a:pt x="391091" y="558800"/>
                </a:lnTo>
                <a:lnTo>
                  <a:pt x="386484" y="558482"/>
                </a:lnTo>
                <a:lnTo>
                  <a:pt x="381877" y="557053"/>
                </a:lnTo>
                <a:lnTo>
                  <a:pt x="377906" y="554988"/>
                </a:lnTo>
                <a:lnTo>
                  <a:pt x="374094" y="552129"/>
                </a:lnTo>
                <a:lnTo>
                  <a:pt x="370916" y="548793"/>
                </a:lnTo>
                <a:lnTo>
                  <a:pt x="368375" y="544505"/>
                </a:lnTo>
                <a:lnTo>
                  <a:pt x="366627" y="540057"/>
                </a:lnTo>
                <a:lnTo>
                  <a:pt x="321354" y="368351"/>
                </a:lnTo>
                <a:lnTo>
                  <a:pt x="183471" y="368351"/>
                </a:lnTo>
                <a:lnTo>
                  <a:pt x="137880" y="540057"/>
                </a:lnTo>
                <a:lnTo>
                  <a:pt x="136292" y="544346"/>
                </a:lnTo>
                <a:lnTo>
                  <a:pt x="134068" y="548158"/>
                </a:lnTo>
                <a:lnTo>
                  <a:pt x="131208" y="551494"/>
                </a:lnTo>
                <a:lnTo>
                  <a:pt x="127872" y="554194"/>
                </a:lnTo>
                <a:lnTo>
                  <a:pt x="124219" y="556576"/>
                </a:lnTo>
                <a:lnTo>
                  <a:pt x="120089" y="557847"/>
                </a:lnTo>
                <a:lnTo>
                  <a:pt x="115958" y="558800"/>
                </a:lnTo>
                <a:lnTo>
                  <a:pt x="111511" y="558800"/>
                </a:lnTo>
                <a:lnTo>
                  <a:pt x="107063" y="558165"/>
                </a:lnTo>
                <a:lnTo>
                  <a:pt x="102615" y="556576"/>
                </a:lnTo>
                <a:lnTo>
                  <a:pt x="98802" y="554194"/>
                </a:lnTo>
                <a:lnTo>
                  <a:pt x="95466" y="551494"/>
                </a:lnTo>
                <a:lnTo>
                  <a:pt x="92925" y="548158"/>
                </a:lnTo>
                <a:lnTo>
                  <a:pt x="90542" y="544187"/>
                </a:lnTo>
                <a:lnTo>
                  <a:pt x="89112" y="540216"/>
                </a:lnTo>
                <a:lnTo>
                  <a:pt x="88318" y="535927"/>
                </a:lnTo>
                <a:lnTo>
                  <a:pt x="88318" y="531321"/>
                </a:lnTo>
                <a:lnTo>
                  <a:pt x="89112" y="526873"/>
                </a:lnTo>
                <a:lnTo>
                  <a:pt x="134385" y="355485"/>
                </a:lnTo>
                <a:lnTo>
                  <a:pt x="112146" y="355485"/>
                </a:lnTo>
                <a:lnTo>
                  <a:pt x="119453" y="347701"/>
                </a:lnTo>
                <a:lnTo>
                  <a:pt x="127078" y="339124"/>
                </a:lnTo>
                <a:lnTo>
                  <a:pt x="135338" y="330229"/>
                </a:lnTo>
                <a:lnTo>
                  <a:pt x="460668" y="330229"/>
                </a:lnTo>
                <a:lnTo>
                  <a:pt x="460668" y="50670"/>
                </a:lnTo>
                <a:lnTo>
                  <a:pt x="43998" y="50670"/>
                </a:lnTo>
                <a:lnTo>
                  <a:pt x="43998" y="316728"/>
                </a:lnTo>
                <a:lnTo>
                  <a:pt x="36850" y="323399"/>
                </a:lnTo>
                <a:lnTo>
                  <a:pt x="30178" y="329276"/>
                </a:lnTo>
                <a:lnTo>
                  <a:pt x="24301" y="334994"/>
                </a:lnTo>
                <a:lnTo>
                  <a:pt x="18900" y="339918"/>
                </a:lnTo>
                <a:lnTo>
                  <a:pt x="18900" y="47176"/>
                </a:lnTo>
                <a:lnTo>
                  <a:pt x="15405" y="44793"/>
                </a:lnTo>
                <a:lnTo>
                  <a:pt x="12228" y="41775"/>
                </a:lnTo>
                <a:lnTo>
                  <a:pt x="9845" y="38281"/>
                </a:lnTo>
                <a:lnTo>
                  <a:pt x="7780" y="34151"/>
                </a:lnTo>
                <a:lnTo>
                  <a:pt x="6668" y="30021"/>
                </a:lnTo>
                <a:lnTo>
                  <a:pt x="6350" y="25415"/>
                </a:lnTo>
                <a:lnTo>
                  <a:pt x="6827" y="20332"/>
                </a:lnTo>
                <a:lnTo>
                  <a:pt x="8256" y="15408"/>
                </a:lnTo>
                <a:lnTo>
                  <a:pt x="10480" y="11119"/>
                </a:lnTo>
                <a:lnTo>
                  <a:pt x="13657" y="7307"/>
                </a:lnTo>
                <a:lnTo>
                  <a:pt x="17311" y="4289"/>
                </a:lnTo>
                <a:lnTo>
                  <a:pt x="21600" y="1906"/>
                </a:lnTo>
                <a:lnTo>
                  <a:pt x="26366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70778" y="1911350"/>
            <a:ext cx="447675" cy="558801"/>
            <a:chOff x="7265988" y="1911350"/>
            <a:chExt cx="447675" cy="5588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7265988" y="1911350"/>
              <a:ext cx="209550" cy="254000"/>
            </a:xfrm>
            <a:custGeom>
              <a:avLst/>
              <a:gdLst>
                <a:gd name="T0" fmla="*/ 788 w 1320"/>
                <a:gd name="T1" fmla="*/ 0 h 1602"/>
                <a:gd name="T2" fmla="*/ 816 w 1320"/>
                <a:gd name="T3" fmla="*/ 2 h 1602"/>
                <a:gd name="T4" fmla="*/ 842 w 1320"/>
                <a:gd name="T5" fmla="*/ 10 h 1602"/>
                <a:gd name="T6" fmla="*/ 866 w 1320"/>
                <a:gd name="T7" fmla="*/ 22 h 1602"/>
                <a:gd name="T8" fmla="*/ 889 w 1320"/>
                <a:gd name="T9" fmla="*/ 38 h 1602"/>
                <a:gd name="T10" fmla="*/ 909 w 1320"/>
                <a:gd name="T11" fmla="*/ 58 h 1602"/>
                <a:gd name="T12" fmla="*/ 924 w 1320"/>
                <a:gd name="T13" fmla="*/ 83 h 1602"/>
                <a:gd name="T14" fmla="*/ 1320 w 1320"/>
                <a:gd name="T15" fmla="*/ 821 h 1602"/>
                <a:gd name="T16" fmla="*/ 989 w 1320"/>
                <a:gd name="T17" fmla="*/ 1440 h 1602"/>
                <a:gd name="T18" fmla="*/ 962 w 1320"/>
                <a:gd name="T19" fmla="*/ 1465 h 1602"/>
                <a:gd name="T20" fmla="*/ 937 w 1320"/>
                <a:gd name="T21" fmla="*/ 1494 h 1602"/>
                <a:gd name="T22" fmla="*/ 915 w 1320"/>
                <a:gd name="T23" fmla="*/ 1526 h 1602"/>
                <a:gd name="T24" fmla="*/ 876 w 1320"/>
                <a:gd name="T25" fmla="*/ 1593 h 1602"/>
                <a:gd name="T26" fmla="*/ 798 w 1320"/>
                <a:gd name="T27" fmla="*/ 1595 h 1602"/>
                <a:gd name="T28" fmla="*/ 763 w 1320"/>
                <a:gd name="T29" fmla="*/ 1597 h 1602"/>
                <a:gd name="T30" fmla="*/ 729 w 1320"/>
                <a:gd name="T31" fmla="*/ 1602 h 1602"/>
                <a:gd name="T32" fmla="*/ 24 w 1320"/>
                <a:gd name="T33" fmla="*/ 477 h 1602"/>
                <a:gd name="T34" fmla="*/ 11 w 1320"/>
                <a:gd name="T35" fmla="*/ 453 h 1602"/>
                <a:gd name="T36" fmla="*/ 2 w 1320"/>
                <a:gd name="T37" fmla="*/ 427 h 1602"/>
                <a:gd name="T38" fmla="*/ 0 w 1320"/>
                <a:gd name="T39" fmla="*/ 399 h 1602"/>
                <a:gd name="T40" fmla="*/ 1 w 1320"/>
                <a:gd name="T41" fmla="*/ 371 h 1602"/>
                <a:gd name="T42" fmla="*/ 8 w 1320"/>
                <a:gd name="T43" fmla="*/ 344 h 1602"/>
                <a:gd name="T44" fmla="*/ 19 w 1320"/>
                <a:gd name="T45" fmla="*/ 318 h 1602"/>
                <a:gd name="T46" fmla="*/ 34 w 1320"/>
                <a:gd name="T47" fmla="*/ 295 h 1602"/>
                <a:gd name="T48" fmla="*/ 54 w 1320"/>
                <a:gd name="T49" fmla="*/ 275 h 1602"/>
                <a:gd name="T50" fmla="*/ 76 w 1320"/>
                <a:gd name="T51" fmla="*/ 258 h 1602"/>
                <a:gd name="T52" fmla="*/ 101 w 1320"/>
                <a:gd name="T53" fmla="*/ 246 h 1602"/>
                <a:gd name="T54" fmla="*/ 732 w 1320"/>
                <a:gd name="T55" fmla="*/ 10 h 1602"/>
                <a:gd name="T56" fmla="*/ 760 w 1320"/>
                <a:gd name="T57" fmla="*/ 2 h 1602"/>
                <a:gd name="T58" fmla="*/ 788 w 1320"/>
                <a:gd name="T59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0" h="1602">
                  <a:moveTo>
                    <a:pt x="788" y="0"/>
                  </a:moveTo>
                  <a:lnTo>
                    <a:pt x="816" y="2"/>
                  </a:lnTo>
                  <a:lnTo>
                    <a:pt x="842" y="10"/>
                  </a:lnTo>
                  <a:lnTo>
                    <a:pt x="866" y="22"/>
                  </a:lnTo>
                  <a:lnTo>
                    <a:pt x="889" y="38"/>
                  </a:lnTo>
                  <a:lnTo>
                    <a:pt x="909" y="58"/>
                  </a:lnTo>
                  <a:lnTo>
                    <a:pt x="924" y="83"/>
                  </a:lnTo>
                  <a:lnTo>
                    <a:pt x="1320" y="821"/>
                  </a:lnTo>
                  <a:lnTo>
                    <a:pt x="989" y="1440"/>
                  </a:lnTo>
                  <a:lnTo>
                    <a:pt x="962" y="1465"/>
                  </a:lnTo>
                  <a:lnTo>
                    <a:pt x="937" y="1494"/>
                  </a:lnTo>
                  <a:lnTo>
                    <a:pt x="915" y="1526"/>
                  </a:lnTo>
                  <a:lnTo>
                    <a:pt x="876" y="1593"/>
                  </a:lnTo>
                  <a:lnTo>
                    <a:pt x="798" y="1595"/>
                  </a:lnTo>
                  <a:lnTo>
                    <a:pt x="763" y="1597"/>
                  </a:lnTo>
                  <a:lnTo>
                    <a:pt x="729" y="1602"/>
                  </a:lnTo>
                  <a:lnTo>
                    <a:pt x="24" y="477"/>
                  </a:lnTo>
                  <a:lnTo>
                    <a:pt x="11" y="453"/>
                  </a:lnTo>
                  <a:lnTo>
                    <a:pt x="2" y="427"/>
                  </a:lnTo>
                  <a:lnTo>
                    <a:pt x="0" y="399"/>
                  </a:lnTo>
                  <a:lnTo>
                    <a:pt x="1" y="371"/>
                  </a:lnTo>
                  <a:lnTo>
                    <a:pt x="8" y="344"/>
                  </a:lnTo>
                  <a:lnTo>
                    <a:pt x="19" y="318"/>
                  </a:lnTo>
                  <a:lnTo>
                    <a:pt x="34" y="295"/>
                  </a:lnTo>
                  <a:lnTo>
                    <a:pt x="54" y="275"/>
                  </a:lnTo>
                  <a:lnTo>
                    <a:pt x="76" y="258"/>
                  </a:lnTo>
                  <a:lnTo>
                    <a:pt x="101" y="246"/>
                  </a:lnTo>
                  <a:lnTo>
                    <a:pt x="732" y="10"/>
                  </a:lnTo>
                  <a:lnTo>
                    <a:pt x="760" y="2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7456488" y="1911350"/>
              <a:ext cx="257175" cy="254000"/>
            </a:xfrm>
            <a:custGeom>
              <a:avLst/>
              <a:gdLst>
                <a:gd name="T0" fmla="*/ 825 w 1613"/>
                <a:gd name="T1" fmla="*/ 0 h 1602"/>
                <a:gd name="T2" fmla="*/ 853 w 1613"/>
                <a:gd name="T3" fmla="*/ 2 h 1602"/>
                <a:gd name="T4" fmla="*/ 881 w 1613"/>
                <a:gd name="T5" fmla="*/ 10 h 1602"/>
                <a:gd name="T6" fmla="*/ 1511 w 1613"/>
                <a:gd name="T7" fmla="*/ 246 h 1602"/>
                <a:gd name="T8" fmla="*/ 1537 w 1613"/>
                <a:gd name="T9" fmla="*/ 258 h 1602"/>
                <a:gd name="T10" fmla="*/ 1560 w 1613"/>
                <a:gd name="T11" fmla="*/ 274 h 1602"/>
                <a:gd name="T12" fmla="*/ 1578 w 1613"/>
                <a:gd name="T13" fmla="*/ 294 h 1602"/>
                <a:gd name="T14" fmla="*/ 1594 w 1613"/>
                <a:gd name="T15" fmla="*/ 317 h 1602"/>
                <a:gd name="T16" fmla="*/ 1605 w 1613"/>
                <a:gd name="T17" fmla="*/ 344 h 1602"/>
                <a:gd name="T18" fmla="*/ 1611 w 1613"/>
                <a:gd name="T19" fmla="*/ 371 h 1602"/>
                <a:gd name="T20" fmla="*/ 1613 w 1613"/>
                <a:gd name="T21" fmla="*/ 399 h 1602"/>
                <a:gd name="T22" fmla="*/ 1610 w 1613"/>
                <a:gd name="T23" fmla="*/ 427 h 1602"/>
                <a:gd name="T24" fmla="*/ 1601 w 1613"/>
                <a:gd name="T25" fmla="*/ 453 h 1602"/>
                <a:gd name="T26" fmla="*/ 1589 w 1613"/>
                <a:gd name="T27" fmla="*/ 477 h 1602"/>
                <a:gd name="T28" fmla="*/ 883 w 1613"/>
                <a:gd name="T29" fmla="*/ 1602 h 1602"/>
                <a:gd name="T30" fmla="*/ 849 w 1613"/>
                <a:gd name="T31" fmla="*/ 1597 h 1602"/>
                <a:gd name="T32" fmla="*/ 815 w 1613"/>
                <a:gd name="T33" fmla="*/ 1595 h 1602"/>
                <a:gd name="T34" fmla="*/ 737 w 1613"/>
                <a:gd name="T35" fmla="*/ 1593 h 1602"/>
                <a:gd name="T36" fmla="*/ 698 w 1613"/>
                <a:gd name="T37" fmla="*/ 1526 h 1602"/>
                <a:gd name="T38" fmla="*/ 675 w 1613"/>
                <a:gd name="T39" fmla="*/ 1492 h 1602"/>
                <a:gd name="T40" fmla="*/ 647 w 1613"/>
                <a:gd name="T41" fmla="*/ 1461 h 1602"/>
                <a:gd name="T42" fmla="*/ 616 w 1613"/>
                <a:gd name="T43" fmla="*/ 1434 h 1602"/>
                <a:gd name="T44" fmla="*/ 584 w 1613"/>
                <a:gd name="T45" fmla="*/ 1411 h 1602"/>
                <a:gd name="T46" fmla="*/ 547 w 1613"/>
                <a:gd name="T47" fmla="*/ 1393 h 1602"/>
                <a:gd name="T48" fmla="*/ 509 w 1613"/>
                <a:gd name="T49" fmla="*/ 1380 h 1602"/>
                <a:gd name="T50" fmla="*/ 468 w 1613"/>
                <a:gd name="T51" fmla="*/ 1372 h 1602"/>
                <a:gd name="T52" fmla="*/ 426 w 1613"/>
                <a:gd name="T53" fmla="*/ 1369 h 1602"/>
                <a:gd name="T54" fmla="*/ 387 w 1613"/>
                <a:gd name="T55" fmla="*/ 1372 h 1602"/>
                <a:gd name="T56" fmla="*/ 346 w 1613"/>
                <a:gd name="T57" fmla="*/ 1380 h 1602"/>
                <a:gd name="T58" fmla="*/ 308 w 1613"/>
                <a:gd name="T59" fmla="*/ 1393 h 1602"/>
                <a:gd name="T60" fmla="*/ 272 w 1613"/>
                <a:gd name="T61" fmla="*/ 1411 h 1602"/>
                <a:gd name="T62" fmla="*/ 205 w 1613"/>
                <a:gd name="T63" fmla="*/ 1450 h 1602"/>
                <a:gd name="T64" fmla="*/ 137 w 1613"/>
                <a:gd name="T65" fmla="*/ 1411 h 1602"/>
                <a:gd name="T66" fmla="*/ 105 w 1613"/>
                <a:gd name="T67" fmla="*/ 1394 h 1602"/>
                <a:gd name="T68" fmla="*/ 71 w 1613"/>
                <a:gd name="T69" fmla="*/ 1382 h 1602"/>
                <a:gd name="T70" fmla="*/ 36 w 1613"/>
                <a:gd name="T71" fmla="*/ 1374 h 1602"/>
                <a:gd name="T72" fmla="*/ 0 w 1613"/>
                <a:gd name="T73" fmla="*/ 1370 h 1602"/>
                <a:gd name="T74" fmla="*/ 689 w 1613"/>
                <a:gd name="T75" fmla="*/ 83 h 1602"/>
                <a:gd name="T76" fmla="*/ 704 w 1613"/>
                <a:gd name="T77" fmla="*/ 58 h 1602"/>
                <a:gd name="T78" fmla="*/ 724 w 1613"/>
                <a:gd name="T79" fmla="*/ 38 h 1602"/>
                <a:gd name="T80" fmla="*/ 746 w 1613"/>
                <a:gd name="T81" fmla="*/ 22 h 1602"/>
                <a:gd name="T82" fmla="*/ 771 w 1613"/>
                <a:gd name="T83" fmla="*/ 10 h 1602"/>
                <a:gd name="T84" fmla="*/ 798 w 1613"/>
                <a:gd name="T85" fmla="*/ 2 h 1602"/>
                <a:gd name="T86" fmla="*/ 825 w 1613"/>
                <a:gd name="T87" fmla="*/ 0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13" h="1602">
                  <a:moveTo>
                    <a:pt x="825" y="0"/>
                  </a:moveTo>
                  <a:lnTo>
                    <a:pt x="853" y="2"/>
                  </a:lnTo>
                  <a:lnTo>
                    <a:pt x="881" y="10"/>
                  </a:lnTo>
                  <a:lnTo>
                    <a:pt x="1511" y="246"/>
                  </a:lnTo>
                  <a:lnTo>
                    <a:pt x="1537" y="258"/>
                  </a:lnTo>
                  <a:lnTo>
                    <a:pt x="1560" y="274"/>
                  </a:lnTo>
                  <a:lnTo>
                    <a:pt x="1578" y="294"/>
                  </a:lnTo>
                  <a:lnTo>
                    <a:pt x="1594" y="317"/>
                  </a:lnTo>
                  <a:lnTo>
                    <a:pt x="1605" y="344"/>
                  </a:lnTo>
                  <a:lnTo>
                    <a:pt x="1611" y="371"/>
                  </a:lnTo>
                  <a:lnTo>
                    <a:pt x="1613" y="399"/>
                  </a:lnTo>
                  <a:lnTo>
                    <a:pt x="1610" y="427"/>
                  </a:lnTo>
                  <a:lnTo>
                    <a:pt x="1601" y="453"/>
                  </a:lnTo>
                  <a:lnTo>
                    <a:pt x="1589" y="477"/>
                  </a:lnTo>
                  <a:lnTo>
                    <a:pt x="883" y="1602"/>
                  </a:lnTo>
                  <a:lnTo>
                    <a:pt x="849" y="1597"/>
                  </a:lnTo>
                  <a:lnTo>
                    <a:pt x="815" y="1595"/>
                  </a:lnTo>
                  <a:lnTo>
                    <a:pt x="737" y="1593"/>
                  </a:lnTo>
                  <a:lnTo>
                    <a:pt x="698" y="1526"/>
                  </a:lnTo>
                  <a:lnTo>
                    <a:pt x="675" y="1492"/>
                  </a:lnTo>
                  <a:lnTo>
                    <a:pt x="647" y="1461"/>
                  </a:lnTo>
                  <a:lnTo>
                    <a:pt x="616" y="1434"/>
                  </a:lnTo>
                  <a:lnTo>
                    <a:pt x="584" y="1411"/>
                  </a:lnTo>
                  <a:lnTo>
                    <a:pt x="547" y="1393"/>
                  </a:lnTo>
                  <a:lnTo>
                    <a:pt x="509" y="1380"/>
                  </a:lnTo>
                  <a:lnTo>
                    <a:pt x="468" y="1372"/>
                  </a:lnTo>
                  <a:lnTo>
                    <a:pt x="426" y="1369"/>
                  </a:lnTo>
                  <a:lnTo>
                    <a:pt x="387" y="1372"/>
                  </a:lnTo>
                  <a:lnTo>
                    <a:pt x="346" y="1380"/>
                  </a:lnTo>
                  <a:lnTo>
                    <a:pt x="308" y="1393"/>
                  </a:lnTo>
                  <a:lnTo>
                    <a:pt x="272" y="1411"/>
                  </a:lnTo>
                  <a:lnTo>
                    <a:pt x="205" y="1450"/>
                  </a:lnTo>
                  <a:lnTo>
                    <a:pt x="137" y="1411"/>
                  </a:lnTo>
                  <a:lnTo>
                    <a:pt x="105" y="1394"/>
                  </a:lnTo>
                  <a:lnTo>
                    <a:pt x="71" y="1382"/>
                  </a:lnTo>
                  <a:lnTo>
                    <a:pt x="36" y="1374"/>
                  </a:lnTo>
                  <a:lnTo>
                    <a:pt x="0" y="1370"/>
                  </a:lnTo>
                  <a:lnTo>
                    <a:pt x="689" y="83"/>
                  </a:lnTo>
                  <a:lnTo>
                    <a:pt x="704" y="58"/>
                  </a:lnTo>
                  <a:lnTo>
                    <a:pt x="724" y="38"/>
                  </a:lnTo>
                  <a:lnTo>
                    <a:pt x="746" y="22"/>
                  </a:lnTo>
                  <a:lnTo>
                    <a:pt x="771" y="10"/>
                  </a:lnTo>
                  <a:lnTo>
                    <a:pt x="798" y="2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4"/>
            <p:cNvSpPr>
              <a:spLocks noEditPoints="1"/>
            </p:cNvSpPr>
            <p:nvPr/>
          </p:nvSpPr>
          <p:spPr bwMode="auto">
            <a:xfrm>
              <a:off x="7332663" y="2154238"/>
              <a:ext cx="314325" cy="315913"/>
            </a:xfrm>
            <a:custGeom>
              <a:avLst/>
              <a:gdLst>
                <a:gd name="T0" fmla="*/ 953 w 1978"/>
                <a:gd name="T1" fmla="*/ 346 h 1992"/>
                <a:gd name="T2" fmla="*/ 919 w 1978"/>
                <a:gd name="T3" fmla="*/ 388 h 1992"/>
                <a:gd name="T4" fmla="*/ 419 w 1978"/>
                <a:gd name="T5" fmla="*/ 744 h 1992"/>
                <a:gd name="T6" fmla="*/ 375 w 1978"/>
                <a:gd name="T7" fmla="*/ 775 h 1992"/>
                <a:gd name="T8" fmla="*/ 364 w 1978"/>
                <a:gd name="T9" fmla="*/ 830 h 1992"/>
                <a:gd name="T10" fmla="*/ 394 w 1978"/>
                <a:gd name="T11" fmla="*/ 876 h 1992"/>
                <a:gd name="T12" fmla="*/ 575 w 1978"/>
                <a:gd name="T13" fmla="*/ 1466 h 1992"/>
                <a:gd name="T14" fmla="*/ 591 w 1978"/>
                <a:gd name="T15" fmla="*/ 1518 h 1992"/>
                <a:gd name="T16" fmla="*/ 638 w 1978"/>
                <a:gd name="T17" fmla="*/ 1544 h 1992"/>
                <a:gd name="T18" fmla="*/ 691 w 1978"/>
                <a:gd name="T19" fmla="*/ 1530 h 1992"/>
                <a:gd name="T20" fmla="*/ 1302 w 1978"/>
                <a:gd name="T21" fmla="*/ 1539 h 1992"/>
                <a:gd name="T22" fmla="*/ 1345 w 1978"/>
                <a:gd name="T23" fmla="*/ 1543 h 1992"/>
                <a:gd name="T24" fmla="*/ 1388 w 1978"/>
                <a:gd name="T25" fmla="*/ 1518 h 1992"/>
                <a:gd name="T26" fmla="*/ 1405 w 1978"/>
                <a:gd name="T27" fmla="*/ 1466 h 1992"/>
                <a:gd name="T28" fmla="*/ 1585 w 1978"/>
                <a:gd name="T29" fmla="*/ 876 h 1992"/>
                <a:gd name="T30" fmla="*/ 1614 w 1978"/>
                <a:gd name="T31" fmla="*/ 830 h 1992"/>
                <a:gd name="T32" fmla="*/ 1603 w 1978"/>
                <a:gd name="T33" fmla="*/ 775 h 1992"/>
                <a:gd name="T34" fmla="*/ 1561 w 1978"/>
                <a:gd name="T35" fmla="*/ 744 h 1992"/>
                <a:gd name="T36" fmla="*/ 1060 w 1978"/>
                <a:gd name="T37" fmla="*/ 388 h 1992"/>
                <a:gd name="T38" fmla="*/ 1025 w 1978"/>
                <a:gd name="T39" fmla="*/ 346 h 1992"/>
                <a:gd name="T40" fmla="*/ 766 w 1978"/>
                <a:gd name="T41" fmla="*/ 0 h 1992"/>
                <a:gd name="T42" fmla="*/ 844 w 1978"/>
                <a:gd name="T43" fmla="*/ 21 h 1992"/>
                <a:gd name="T44" fmla="*/ 1160 w 1978"/>
                <a:gd name="T45" fmla="*/ 9 h 1992"/>
                <a:gd name="T46" fmla="*/ 1240 w 1978"/>
                <a:gd name="T47" fmla="*/ 2 h 1992"/>
                <a:gd name="T48" fmla="*/ 1311 w 1978"/>
                <a:gd name="T49" fmla="*/ 35 h 1992"/>
                <a:gd name="T50" fmla="*/ 1432 w 1978"/>
                <a:gd name="T51" fmla="*/ 224 h 1992"/>
                <a:gd name="T52" fmla="*/ 1659 w 1978"/>
                <a:gd name="T53" fmla="*/ 237 h 1992"/>
                <a:gd name="T54" fmla="*/ 1728 w 1978"/>
                <a:gd name="T55" fmla="*/ 294 h 1992"/>
                <a:gd name="T56" fmla="*/ 1755 w 1978"/>
                <a:gd name="T57" fmla="*/ 382 h 1992"/>
                <a:gd name="T58" fmla="*/ 1923 w 1978"/>
                <a:gd name="T59" fmla="*/ 652 h 1992"/>
                <a:gd name="T60" fmla="*/ 1968 w 1978"/>
                <a:gd name="T61" fmla="*/ 718 h 1992"/>
                <a:gd name="T62" fmla="*/ 1976 w 1978"/>
                <a:gd name="T63" fmla="*/ 798 h 1992"/>
                <a:gd name="T64" fmla="*/ 1874 w 1978"/>
                <a:gd name="T65" fmla="*/ 996 h 1992"/>
                <a:gd name="T66" fmla="*/ 1976 w 1978"/>
                <a:gd name="T67" fmla="*/ 1195 h 1992"/>
                <a:gd name="T68" fmla="*/ 1968 w 1978"/>
                <a:gd name="T69" fmla="*/ 1274 h 1992"/>
                <a:gd name="T70" fmla="*/ 1923 w 1978"/>
                <a:gd name="T71" fmla="*/ 1341 h 1992"/>
                <a:gd name="T72" fmla="*/ 1755 w 1978"/>
                <a:gd name="T73" fmla="*/ 1609 h 1992"/>
                <a:gd name="T74" fmla="*/ 1728 w 1978"/>
                <a:gd name="T75" fmla="*/ 1698 h 1992"/>
                <a:gd name="T76" fmla="*/ 1659 w 1978"/>
                <a:gd name="T77" fmla="*/ 1754 h 1992"/>
                <a:gd name="T78" fmla="*/ 1432 w 1978"/>
                <a:gd name="T79" fmla="*/ 1768 h 1992"/>
                <a:gd name="T80" fmla="*/ 1311 w 1978"/>
                <a:gd name="T81" fmla="*/ 1956 h 1992"/>
                <a:gd name="T82" fmla="*/ 1239 w 1978"/>
                <a:gd name="T83" fmla="*/ 1989 h 1992"/>
                <a:gd name="T84" fmla="*/ 1160 w 1978"/>
                <a:gd name="T85" fmla="*/ 1982 h 1992"/>
                <a:gd name="T86" fmla="*/ 844 w 1978"/>
                <a:gd name="T87" fmla="*/ 1971 h 1992"/>
                <a:gd name="T88" fmla="*/ 766 w 1978"/>
                <a:gd name="T89" fmla="*/ 1991 h 1992"/>
                <a:gd name="T90" fmla="*/ 689 w 1978"/>
                <a:gd name="T91" fmla="*/ 1971 h 1992"/>
                <a:gd name="T92" fmla="*/ 632 w 1978"/>
                <a:gd name="T93" fmla="*/ 1914 h 1992"/>
                <a:gd name="T94" fmla="*/ 348 w 1978"/>
                <a:gd name="T95" fmla="*/ 1763 h 1992"/>
                <a:gd name="T96" fmla="*/ 269 w 1978"/>
                <a:gd name="T97" fmla="*/ 1721 h 1992"/>
                <a:gd name="T98" fmla="*/ 228 w 1978"/>
                <a:gd name="T99" fmla="*/ 1641 h 1992"/>
                <a:gd name="T100" fmla="*/ 78 w 1978"/>
                <a:gd name="T101" fmla="*/ 1356 h 1992"/>
                <a:gd name="T102" fmla="*/ 21 w 1978"/>
                <a:gd name="T103" fmla="*/ 1299 h 1992"/>
                <a:gd name="T104" fmla="*/ 0 w 1978"/>
                <a:gd name="T105" fmla="*/ 1221 h 1992"/>
                <a:gd name="T106" fmla="*/ 21 w 1978"/>
                <a:gd name="T107" fmla="*/ 1142 h 1992"/>
                <a:gd name="T108" fmla="*/ 10 w 1978"/>
                <a:gd name="T109" fmla="*/ 824 h 1992"/>
                <a:gd name="T110" fmla="*/ 4 w 1978"/>
                <a:gd name="T111" fmla="*/ 743 h 1992"/>
                <a:gd name="T112" fmla="*/ 37 w 1978"/>
                <a:gd name="T113" fmla="*/ 671 h 1992"/>
                <a:gd name="T114" fmla="*/ 223 w 1978"/>
                <a:gd name="T115" fmla="*/ 550 h 1992"/>
                <a:gd name="T116" fmla="*/ 236 w 1978"/>
                <a:gd name="T117" fmla="*/ 321 h 1992"/>
                <a:gd name="T118" fmla="*/ 292 w 1978"/>
                <a:gd name="T119" fmla="*/ 252 h 1992"/>
                <a:gd name="T120" fmla="*/ 380 w 1978"/>
                <a:gd name="T121" fmla="*/ 225 h 1992"/>
                <a:gd name="T122" fmla="*/ 647 w 1978"/>
                <a:gd name="T123" fmla="*/ 55 h 1992"/>
                <a:gd name="T124" fmla="*/ 713 w 1978"/>
                <a:gd name="T125" fmla="*/ 9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8" h="1992">
                  <a:moveTo>
                    <a:pt x="990" y="337"/>
                  </a:moveTo>
                  <a:lnTo>
                    <a:pt x="971" y="340"/>
                  </a:lnTo>
                  <a:lnTo>
                    <a:pt x="953" y="346"/>
                  </a:lnTo>
                  <a:lnTo>
                    <a:pt x="939" y="357"/>
                  </a:lnTo>
                  <a:lnTo>
                    <a:pt x="927" y="372"/>
                  </a:lnTo>
                  <a:lnTo>
                    <a:pt x="919" y="388"/>
                  </a:lnTo>
                  <a:lnTo>
                    <a:pt x="805" y="741"/>
                  </a:lnTo>
                  <a:lnTo>
                    <a:pt x="437" y="741"/>
                  </a:lnTo>
                  <a:lnTo>
                    <a:pt x="419" y="744"/>
                  </a:lnTo>
                  <a:lnTo>
                    <a:pt x="401" y="751"/>
                  </a:lnTo>
                  <a:lnTo>
                    <a:pt x="387" y="762"/>
                  </a:lnTo>
                  <a:lnTo>
                    <a:pt x="375" y="775"/>
                  </a:lnTo>
                  <a:lnTo>
                    <a:pt x="367" y="793"/>
                  </a:lnTo>
                  <a:lnTo>
                    <a:pt x="363" y="812"/>
                  </a:lnTo>
                  <a:lnTo>
                    <a:pt x="364" y="830"/>
                  </a:lnTo>
                  <a:lnTo>
                    <a:pt x="370" y="847"/>
                  </a:lnTo>
                  <a:lnTo>
                    <a:pt x="379" y="863"/>
                  </a:lnTo>
                  <a:lnTo>
                    <a:pt x="394" y="876"/>
                  </a:lnTo>
                  <a:lnTo>
                    <a:pt x="692" y="1094"/>
                  </a:lnTo>
                  <a:lnTo>
                    <a:pt x="578" y="1447"/>
                  </a:lnTo>
                  <a:lnTo>
                    <a:pt x="575" y="1466"/>
                  </a:lnTo>
                  <a:lnTo>
                    <a:pt x="576" y="1484"/>
                  </a:lnTo>
                  <a:lnTo>
                    <a:pt x="581" y="1502"/>
                  </a:lnTo>
                  <a:lnTo>
                    <a:pt x="591" y="1518"/>
                  </a:lnTo>
                  <a:lnTo>
                    <a:pt x="604" y="1530"/>
                  </a:lnTo>
                  <a:lnTo>
                    <a:pt x="621" y="1540"/>
                  </a:lnTo>
                  <a:lnTo>
                    <a:pt x="638" y="1544"/>
                  </a:lnTo>
                  <a:lnTo>
                    <a:pt x="657" y="1544"/>
                  </a:lnTo>
                  <a:lnTo>
                    <a:pt x="675" y="1540"/>
                  </a:lnTo>
                  <a:lnTo>
                    <a:pt x="691" y="1530"/>
                  </a:lnTo>
                  <a:lnTo>
                    <a:pt x="990" y="1312"/>
                  </a:lnTo>
                  <a:lnTo>
                    <a:pt x="1287" y="1530"/>
                  </a:lnTo>
                  <a:lnTo>
                    <a:pt x="1302" y="1539"/>
                  </a:lnTo>
                  <a:lnTo>
                    <a:pt x="1316" y="1543"/>
                  </a:lnTo>
                  <a:lnTo>
                    <a:pt x="1331" y="1544"/>
                  </a:lnTo>
                  <a:lnTo>
                    <a:pt x="1345" y="1543"/>
                  </a:lnTo>
                  <a:lnTo>
                    <a:pt x="1361" y="1539"/>
                  </a:lnTo>
                  <a:lnTo>
                    <a:pt x="1374" y="1530"/>
                  </a:lnTo>
                  <a:lnTo>
                    <a:pt x="1388" y="1518"/>
                  </a:lnTo>
                  <a:lnTo>
                    <a:pt x="1398" y="1502"/>
                  </a:lnTo>
                  <a:lnTo>
                    <a:pt x="1404" y="1484"/>
                  </a:lnTo>
                  <a:lnTo>
                    <a:pt x="1405" y="1466"/>
                  </a:lnTo>
                  <a:lnTo>
                    <a:pt x="1400" y="1447"/>
                  </a:lnTo>
                  <a:lnTo>
                    <a:pt x="1287" y="1094"/>
                  </a:lnTo>
                  <a:lnTo>
                    <a:pt x="1585" y="876"/>
                  </a:lnTo>
                  <a:lnTo>
                    <a:pt x="1599" y="863"/>
                  </a:lnTo>
                  <a:lnTo>
                    <a:pt x="1609" y="847"/>
                  </a:lnTo>
                  <a:lnTo>
                    <a:pt x="1614" y="830"/>
                  </a:lnTo>
                  <a:lnTo>
                    <a:pt x="1616" y="812"/>
                  </a:lnTo>
                  <a:lnTo>
                    <a:pt x="1612" y="793"/>
                  </a:lnTo>
                  <a:lnTo>
                    <a:pt x="1603" y="775"/>
                  </a:lnTo>
                  <a:lnTo>
                    <a:pt x="1592" y="762"/>
                  </a:lnTo>
                  <a:lnTo>
                    <a:pt x="1577" y="751"/>
                  </a:lnTo>
                  <a:lnTo>
                    <a:pt x="1561" y="744"/>
                  </a:lnTo>
                  <a:lnTo>
                    <a:pt x="1542" y="741"/>
                  </a:lnTo>
                  <a:lnTo>
                    <a:pt x="1173" y="741"/>
                  </a:lnTo>
                  <a:lnTo>
                    <a:pt x="1060" y="388"/>
                  </a:lnTo>
                  <a:lnTo>
                    <a:pt x="1051" y="372"/>
                  </a:lnTo>
                  <a:lnTo>
                    <a:pt x="1040" y="357"/>
                  </a:lnTo>
                  <a:lnTo>
                    <a:pt x="1025" y="346"/>
                  </a:lnTo>
                  <a:lnTo>
                    <a:pt x="1008" y="340"/>
                  </a:lnTo>
                  <a:lnTo>
                    <a:pt x="990" y="337"/>
                  </a:lnTo>
                  <a:close/>
                  <a:moveTo>
                    <a:pt x="766" y="0"/>
                  </a:moveTo>
                  <a:lnTo>
                    <a:pt x="792" y="2"/>
                  </a:lnTo>
                  <a:lnTo>
                    <a:pt x="818" y="9"/>
                  </a:lnTo>
                  <a:lnTo>
                    <a:pt x="844" y="21"/>
                  </a:lnTo>
                  <a:lnTo>
                    <a:pt x="990" y="104"/>
                  </a:lnTo>
                  <a:lnTo>
                    <a:pt x="1135" y="21"/>
                  </a:lnTo>
                  <a:lnTo>
                    <a:pt x="1160" y="9"/>
                  </a:lnTo>
                  <a:lnTo>
                    <a:pt x="1186" y="2"/>
                  </a:lnTo>
                  <a:lnTo>
                    <a:pt x="1214" y="0"/>
                  </a:lnTo>
                  <a:lnTo>
                    <a:pt x="1240" y="2"/>
                  </a:lnTo>
                  <a:lnTo>
                    <a:pt x="1265" y="9"/>
                  </a:lnTo>
                  <a:lnTo>
                    <a:pt x="1289" y="21"/>
                  </a:lnTo>
                  <a:lnTo>
                    <a:pt x="1311" y="35"/>
                  </a:lnTo>
                  <a:lnTo>
                    <a:pt x="1331" y="55"/>
                  </a:lnTo>
                  <a:lnTo>
                    <a:pt x="1348" y="79"/>
                  </a:lnTo>
                  <a:lnTo>
                    <a:pt x="1432" y="224"/>
                  </a:lnTo>
                  <a:lnTo>
                    <a:pt x="1599" y="225"/>
                  </a:lnTo>
                  <a:lnTo>
                    <a:pt x="1630" y="228"/>
                  </a:lnTo>
                  <a:lnTo>
                    <a:pt x="1659" y="237"/>
                  </a:lnTo>
                  <a:lnTo>
                    <a:pt x="1686" y="252"/>
                  </a:lnTo>
                  <a:lnTo>
                    <a:pt x="1709" y="271"/>
                  </a:lnTo>
                  <a:lnTo>
                    <a:pt x="1728" y="294"/>
                  </a:lnTo>
                  <a:lnTo>
                    <a:pt x="1742" y="321"/>
                  </a:lnTo>
                  <a:lnTo>
                    <a:pt x="1752" y="350"/>
                  </a:lnTo>
                  <a:lnTo>
                    <a:pt x="1755" y="382"/>
                  </a:lnTo>
                  <a:lnTo>
                    <a:pt x="1756" y="550"/>
                  </a:lnTo>
                  <a:lnTo>
                    <a:pt x="1900" y="635"/>
                  </a:lnTo>
                  <a:lnTo>
                    <a:pt x="1923" y="652"/>
                  </a:lnTo>
                  <a:lnTo>
                    <a:pt x="1942" y="670"/>
                  </a:lnTo>
                  <a:lnTo>
                    <a:pt x="1957" y="694"/>
                  </a:lnTo>
                  <a:lnTo>
                    <a:pt x="1968" y="718"/>
                  </a:lnTo>
                  <a:lnTo>
                    <a:pt x="1976" y="743"/>
                  </a:lnTo>
                  <a:lnTo>
                    <a:pt x="1978" y="770"/>
                  </a:lnTo>
                  <a:lnTo>
                    <a:pt x="1976" y="798"/>
                  </a:lnTo>
                  <a:lnTo>
                    <a:pt x="1969" y="824"/>
                  </a:lnTo>
                  <a:lnTo>
                    <a:pt x="1957" y="850"/>
                  </a:lnTo>
                  <a:lnTo>
                    <a:pt x="1874" y="996"/>
                  </a:lnTo>
                  <a:lnTo>
                    <a:pt x="1957" y="1142"/>
                  </a:lnTo>
                  <a:lnTo>
                    <a:pt x="1969" y="1168"/>
                  </a:lnTo>
                  <a:lnTo>
                    <a:pt x="1976" y="1195"/>
                  </a:lnTo>
                  <a:lnTo>
                    <a:pt x="1978" y="1221"/>
                  </a:lnTo>
                  <a:lnTo>
                    <a:pt x="1976" y="1248"/>
                  </a:lnTo>
                  <a:lnTo>
                    <a:pt x="1968" y="1274"/>
                  </a:lnTo>
                  <a:lnTo>
                    <a:pt x="1957" y="1299"/>
                  </a:lnTo>
                  <a:lnTo>
                    <a:pt x="1942" y="1321"/>
                  </a:lnTo>
                  <a:lnTo>
                    <a:pt x="1923" y="1341"/>
                  </a:lnTo>
                  <a:lnTo>
                    <a:pt x="1900" y="1356"/>
                  </a:lnTo>
                  <a:lnTo>
                    <a:pt x="1756" y="1441"/>
                  </a:lnTo>
                  <a:lnTo>
                    <a:pt x="1755" y="1609"/>
                  </a:lnTo>
                  <a:lnTo>
                    <a:pt x="1752" y="1641"/>
                  </a:lnTo>
                  <a:lnTo>
                    <a:pt x="1742" y="1671"/>
                  </a:lnTo>
                  <a:lnTo>
                    <a:pt x="1728" y="1698"/>
                  </a:lnTo>
                  <a:lnTo>
                    <a:pt x="1709" y="1721"/>
                  </a:lnTo>
                  <a:lnTo>
                    <a:pt x="1686" y="1740"/>
                  </a:lnTo>
                  <a:lnTo>
                    <a:pt x="1659" y="1754"/>
                  </a:lnTo>
                  <a:lnTo>
                    <a:pt x="1630" y="1763"/>
                  </a:lnTo>
                  <a:lnTo>
                    <a:pt x="1599" y="1766"/>
                  </a:lnTo>
                  <a:lnTo>
                    <a:pt x="1432" y="1768"/>
                  </a:lnTo>
                  <a:lnTo>
                    <a:pt x="1348" y="1914"/>
                  </a:lnTo>
                  <a:lnTo>
                    <a:pt x="1331" y="1937"/>
                  </a:lnTo>
                  <a:lnTo>
                    <a:pt x="1311" y="1956"/>
                  </a:lnTo>
                  <a:lnTo>
                    <a:pt x="1289" y="1971"/>
                  </a:lnTo>
                  <a:lnTo>
                    <a:pt x="1264" y="1982"/>
                  </a:lnTo>
                  <a:lnTo>
                    <a:pt x="1239" y="1989"/>
                  </a:lnTo>
                  <a:lnTo>
                    <a:pt x="1211" y="1992"/>
                  </a:lnTo>
                  <a:lnTo>
                    <a:pt x="1185" y="1989"/>
                  </a:lnTo>
                  <a:lnTo>
                    <a:pt x="1160" y="1982"/>
                  </a:lnTo>
                  <a:lnTo>
                    <a:pt x="1135" y="1971"/>
                  </a:lnTo>
                  <a:lnTo>
                    <a:pt x="990" y="1887"/>
                  </a:lnTo>
                  <a:lnTo>
                    <a:pt x="844" y="1971"/>
                  </a:lnTo>
                  <a:lnTo>
                    <a:pt x="818" y="1982"/>
                  </a:lnTo>
                  <a:lnTo>
                    <a:pt x="792" y="1990"/>
                  </a:lnTo>
                  <a:lnTo>
                    <a:pt x="766" y="1991"/>
                  </a:lnTo>
                  <a:lnTo>
                    <a:pt x="739" y="1989"/>
                  </a:lnTo>
                  <a:lnTo>
                    <a:pt x="713" y="1982"/>
                  </a:lnTo>
                  <a:lnTo>
                    <a:pt x="689" y="1971"/>
                  </a:lnTo>
                  <a:lnTo>
                    <a:pt x="667" y="1956"/>
                  </a:lnTo>
                  <a:lnTo>
                    <a:pt x="647" y="1937"/>
                  </a:lnTo>
                  <a:lnTo>
                    <a:pt x="632" y="1914"/>
                  </a:lnTo>
                  <a:lnTo>
                    <a:pt x="547" y="1768"/>
                  </a:lnTo>
                  <a:lnTo>
                    <a:pt x="380" y="1766"/>
                  </a:lnTo>
                  <a:lnTo>
                    <a:pt x="348" y="1763"/>
                  </a:lnTo>
                  <a:lnTo>
                    <a:pt x="319" y="1754"/>
                  </a:lnTo>
                  <a:lnTo>
                    <a:pt x="292" y="1740"/>
                  </a:lnTo>
                  <a:lnTo>
                    <a:pt x="269" y="1721"/>
                  </a:lnTo>
                  <a:lnTo>
                    <a:pt x="251" y="1698"/>
                  </a:lnTo>
                  <a:lnTo>
                    <a:pt x="236" y="1671"/>
                  </a:lnTo>
                  <a:lnTo>
                    <a:pt x="228" y="1641"/>
                  </a:lnTo>
                  <a:lnTo>
                    <a:pt x="224" y="1609"/>
                  </a:lnTo>
                  <a:lnTo>
                    <a:pt x="223" y="1441"/>
                  </a:lnTo>
                  <a:lnTo>
                    <a:pt x="78" y="1356"/>
                  </a:lnTo>
                  <a:lnTo>
                    <a:pt x="55" y="1341"/>
                  </a:lnTo>
                  <a:lnTo>
                    <a:pt x="37" y="1321"/>
                  </a:lnTo>
                  <a:lnTo>
                    <a:pt x="21" y="1299"/>
                  </a:lnTo>
                  <a:lnTo>
                    <a:pt x="10" y="1273"/>
                  </a:lnTo>
                  <a:lnTo>
                    <a:pt x="4" y="1248"/>
                  </a:lnTo>
                  <a:lnTo>
                    <a:pt x="0" y="1221"/>
                  </a:lnTo>
                  <a:lnTo>
                    <a:pt x="3" y="1195"/>
                  </a:lnTo>
                  <a:lnTo>
                    <a:pt x="10" y="1168"/>
                  </a:lnTo>
                  <a:lnTo>
                    <a:pt x="21" y="1142"/>
                  </a:lnTo>
                  <a:lnTo>
                    <a:pt x="105" y="996"/>
                  </a:lnTo>
                  <a:lnTo>
                    <a:pt x="21" y="850"/>
                  </a:lnTo>
                  <a:lnTo>
                    <a:pt x="10" y="824"/>
                  </a:lnTo>
                  <a:lnTo>
                    <a:pt x="3" y="798"/>
                  </a:lnTo>
                  <a:lnTo>
                    <a:pt x="0" y="770"/>
                  </a:lnTo>
                  <a:lnTo>
                    <a:pt x="4" y="743"/>
                  </a:lnTo>
                  <a:lnTo>
                    <a:pt x="10" y="718"/>
                  </a:lnTo>
                  <a:lnTo>
                    <a:pt x="21" y="694"/>
                  </a:lnTo>
                  <a:lnTo>
                    <a:pt x="37" y="671"/>
                  </a:lnTo>
                  <a:lnTo>
                    <a:pt x="55" y="652"/>
                  </a:lnTo>
                  <a:lnTo>
                    <a:pt x="78" y="635"/>
                  </a:lnTo>
                  <a:lnTo>
                    <a:pt x="223" y="550"/>
                  </a:lnTo>
                  <a:lnTo>
                    <a:pt x="224" y="382"/>
                  </a:lnTo>
                  <a:lnTo>
                    <a:pt x="228" y="350"/>
                  </a:lnTo>
                  <a:lnTo>
                    <a:pt x="236" y="321"/>
                  </a:lnTo>
                  <a:lnTo>
                    <a:pt x="251" y="294"/>
                  </a:lnTo>
                  <a:lnTo>
                    <a:pt x="269" y="271"/>
                  </a:lnTo>
                  <a:lnTo>
                    <a:pt x="292" y="252"/>
                  </a:lnTo>
                  <a:lnTo>
                    <a:pt x="319" y="238"/>
                  </a:lnTo>
                  <a:lnTo>
                    <a:pt x="348" y="228"/>
                  </a:lnTo>
                  <a:lnTo>
                    <a:pt x="380" y="225"/>
                  </a:lnTo>
                  <a:lnTo>
                    <a:pt x="547" y="224"/>
                  </a:lnTo>
                  <a:lnTo>
                    <a:pt x="632" y="79"/>
                  </a:lnTo>
                  <a:lnTo>
                    <a:pt x="647" y="55"/>
                  </a:lnTo>
                  <a:lnTo>
                    <a:pt x="667" y="35"/>
                  </a:lnTo>
                  <a:lnTo>
                    <a:pt x="689" y="21"/>
                  </a:lnTo>
                  <a:lnTo>
                    <a:pt x="713" y="9"/>
                  </a:lnTo>
                  <a:lnTo>
                    <a:pt x="739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Freeform 111"/>
          <p:cNvSpPr>
            <a:spLocks/>
          </p:cNvSpPr>
          <p:nvPr/>
        </p:nvSpPr>
        <p:spPr bwMode="auto">
          <a:xfrm>
            <a:off x="6278133" y="1911349"/>
            <a:ext cx="561976" cy="558800"/>
          </a:xfrm>
          <a:custGeom>
            <a:avLst/>
            <a:gdLst>
              <a:gd name="connsiteX0" fmla="*/ 175154 w 561976"/>
              <a:gd name="connsiteY0" fmla="*/ 185738 h 558800"/>
              <a:gd name="connsiteX1" fmla="*/ 183092 w 561976"/>
              <a:gd name="connsiteY1" fmla="*/ 186056 h 558800"/>
              <a:gd name="connsiteX2" fmla="*/ 191206 w 561976"/>
              <a:gd name="connsiteY2" fmla="*/ 187487 h 558800"/>
              <a:gd name="connsiteX3" fmla="*/ 199849 w 561976"/>
              <a:gd name="connsiteY3" fmla="*/ 189394 h 558800"/>
              <a:gd name="connsiteX4" fmla="*/ 208845 w 561976"/>
              <a:gd name="connsiteY4" fmla="*/ 192414 h 558800"/>
              <a:gd name="connsiteX5" fmla="*/ 218017 w 561976"/>
              <a:gd name="connsiteY5" fmla="*/ 195911 h 558800"/>
              <a:gd name="connsiteX6" fmla="*/ 227366 w 561976"/>
              <a:gd name="connsiteY6" fmla="*/ 200362 h 558800"/>
              <a:gd name="connsiteX7" fmla="*/ 236891 w 561976"/>
              <a:gd name="connsiteY7" fmla="*/ 205289 h 558800"/>
              <a:gd name="connsiteX8" fmla="*/ 246416 w 561976"/>
              <a:gd name="connsiteY8" fmla="*/ 210852 h 558800"/>
              <a:gd name="connsiteX9" fmla="*/ 241829 w 561976"/>
              <a:gd name="connsiteY9" fmla="*/ 220548 h 558800"/>
              <a:gd name="connsiteX10" fmla="*/ 237949 w 561976"/>
              <a:gd name="connsiteY10" fmla="*/ 230085 h 558800"/>
              <a:gd name="connsiteX11" fmla="*/ 234597 w 561976"/>
              <a:gd name="connsiteY11" fmla="*/ 238986 h 558800"/>
              <a:gd name="connsiteX12" fmla="*/ 231775 w 561976"/>
              <a:gd name="connsiteY12" fmla="*/ 247570 h 558800"/>
              <a:gd name="connsiteX13" fmla="*/ 229482 w 561976"/>
              <a:gd name="connsiteY13" fmla="*/ 255517 h 558800"/>
              <a:gd name="connsiteX14" fmla="*/ 227718 w 561976"/>
              <a:gd name="connsiteY14" fmla="*/ 262829 h 558800"/>
              <a:gd name="connsiteX15" fmla="*/ 226131 w 561976"/>
              <a:gd name="connsiteY15" fmla="*/ 269823 h 558800"/>
              <a:gd name="connsiteX16" fmla="*/ 225072 w 561976"/>
              <a:gd name="connsiteY16" fmla="*/ 275545 h 558800"/>
              <a:gd name="connsiteX17" fmla="*/ 224367 w 561976"/>
              <a:gd name="connsiteY17" fmla="*/ 280790 h 558800"/>
              <a:gd name="connsiteX18" fmla="*/ 223838 w 561976"/>
              <a:gd name="connsiteY18" fmla="*/ 285082 h 558800"/>
              <a:gd name="connsiteX19" fmla="*/ 223485 w 561976"/>
              <a:gd name="connsiteY19" fmla="*/ 288261 h 558800"/>
              <a:gd name="connsiteX20" fmla="*/ 223309 w 561976"/>
              <a:gd name="connsiteY20" fmla="*/ 290486 h 558800"/>
              <a:gd name="connsiteX21" fmla="*/ 223132 w 561976"/>
              <a:gd name="connsiteY21" fmla="*/ 291599 h 558800"/>
              <a:gd name="connsiteX22" fmla="*/ 223309 w 561976"/>
              <a:gd name="connsiteY22" fmla="*/ 297480 h 558800"/>
              <a:gd name="connsiteX23" fmla="*/ 224367 w 561976"/>
              <a:gd name="connsiteY23" fmla="*/ 303361 h 558800"/>
              <a:gd name="connsiteX24" fmla="*/ 226131 w 561976"/>
              <a:gd name="connsiteY24" fmla="*/ 308925 h 558800"/>
              <a:gd name="connsiteX25" fmla="*/ 228600 w 561976"/>
              <a:gd name="connsiteY25" fmla="*/ 314488 h 558800"/>
              <a:gd name="connsiteX26" fmla="*/ 231775 w 561976"/>
              <a:gd name="connsiteY26" fmla="*/ 319415 h 558800"/>
              <a:gd name="connsiteX27" fmla="*/ 235832 w 561976"/>
              <a:gd name="connsiteY27" fmla="*/ 323707 h 558800"/>
              <a:gd name="connsiteX28" fmla="*/ 240242 w 561976"/>
              <a:gd name="connsiteY28" fmla="*/ 327681 h 558800"/>
              <a:gd name="connsiteX29" fmla="*/ 245181 w 561976"/>
              <a:gd name="connsiteY29" fmla="*/ 331019 h 558800"/>
              <a:gd name="connsiteX30" fmla="*/ 250472 w 561976"/>
              <a:gd name="connsiteY30" fmla="*/ 333403 h 558800"/>
              <a:gd name="connsiteX31" fmla="*/ 256117 w 561976"/>
              <a:gd name="connsiteY31" fmla="*/ 335151 h 558800"/>
              <a:gd name="connsiteX32" fmla="*/ 262114 w 561976"/>
              <a:gd name="connsiteY32" fmla="*/ 336264 h 558800"/>
              <a:gd name="connsiteX33" fmla="*/ 267935 w 561976"/>
              <a:gd name="connsiteY33" fmla="*/ 336264 h 558800"/>
              <a:gd name="connsiteX34" fmla="*/ 269170 w 561976"/>
              <a:gd name="connsiteY34" fmla="*/ 336264 h 558800"/>
              <a:gd name="connsiteX35" fmla="*/ 271286 w 561976"/>
              <a:gd name="connsiteY35" fmla="*/ 336105 h 558800"/>
              <a:gd name="connsiteX36" fmla="*/ 274638 w 561976"/>
              <a:gd name="connsiteY36" fmla="*/ 335628 h 558800"/>
              <a:gd name="connsiteX37" fmla="*/ 278871 w 561976"/>
              <a:gd name="connsiteY37" fmla="*/ 335151 h 558800"/>
              <a:gd name="connsiteX38" fmla="*/ 284163 w 561976"/>
              <a:gd name="connsiteY38" fmla="*/ 334516 h 558800"/>
              <a:gd name="connsiteX39" fmla="*/ 290160 w 561976"/>
              <a:gd name="connsiteY39" fmla="*/ 333244 h 558800"/>
              <a:gd name="connsiteX40" fmla="*/ 297039 w 561976"/>
              <a:gd name="connsiteY40" fmla="*/ 331813 h 558800"/>
              <a:gd name="connsiteX41" fmla="*/ 304447 w 561976"/>
              <a:gd name="connsiteY41" fmla="*/ 329906 h 558800"/>
              <a:gd name="connsiteX42" fmla="*/ 312561 w 561976"/>
              <a:gd name="connsiteY42" fmla="*/ 327681 h 558800"/>
              <a:gd name="connsiteX43" fmla="*/ 321028 w 561976"/>
              <a:gd name="connsiteY43" fmla="*/ 324979 h 558800"/>
              <a:gd name="connsiteX44" fmla="*/ 330200 w 561976"/>
              <a:gd name="connsiteY44" fmla="*/ 321641 h 558800"/>
              <a:gd name="connsiteX45" fmla="*/ 339549 w 561976"/>
              <a:gd name="connsiteY45" fmla="*/ 317508 h 558800"/>
              <a:gd name="connsiteX46" fmla="*/ 349427 w 561976"/>
              <a:gd name="connsiteY46" fmla="*/ 313057 h 558800"/>
              <a:gd name="connsiteX47" fmla="*/ 354718 w 561976"/>
              <a:gd name="connsiteY47" fmla="*/ 322117 h 558800"/>
              <a:gd name="connsiteX48" fmla="*/ 359481 w 561976"/>
              <a:gd name="connsiteY48" fmla="*/ 331019 h 558800"/>
              <a:gd name="connsiteX49" fmla="*/ 363714 w 561976"/>
              <a:gd name="connsiteY49" fmla="*/ 339761 h 558800"/>
              <a:gd name="connsiteX50" fmla="*/ 367418 w 561976"/>
              <a:gd name="connsiteY50" fmla="*/ 348344 h 558800"/>
              <a:gd name="connsiteX51" fmla="*/ 370241 w 561976"/>
              <a:gd name="connsiteY51" fmla="*/ 356610 h 558800"/>
              <a:gd name="connsiteX52" fmla="*/ 372181 w 561976"/>
              <a:gd name="connsiteY52" fmla="*/ 364398 h 558800"/>
              <a:gd name="connsiteX53" fmla="*/ 373592 w 561976"/>
              <a:gd name="connsiteY53" fmla="*/ 371392 h 558800"/>
              <a:gd name="connsiteX54" fmla="*/ 374297 w 561976"/>
              <a:gd name="connsiteY54" fmla="*/ 378068 h 558800"/>
              <a:gd name="connsiteX55" fmla="*/ 374650 w 561976"/>
              <a:gd name="connsiteY55" fmla="*/ 384426 h 558800"/>
              <a:gd name="connsiteX56" fmla="*/ 374297 w 561976"/>
              <a:gd name="connsiteY56" fmla="*/ 389989 h 558800"/>
              <a:gd name="connsiteX57" fmla="*/ 373592 w 561976"/>
              <a:gd name="connsiteY57" fmla="*/ 395394 h 558800"/>
              <a:gd name="connsiteX58" fmla="*/ 372534 w 561976"/>
              <a:gd name="connsiteY58" fmla="*/ 400162 h 558800"/>
              <a:gd name="connsiteX59" fmla="*/ 371122 w 561976"/>
              <a:gd name="connsiteY59" fmla="*/ 404613 h 558800"/>
              <a:gd name="connsiteX60" fmla="*/ 369535 w 561976"/>
              <a:gd name="connsiteY60" fmla="*/ 408586 h 558800"/>
              <a:gd name="connsiteX61" fmla="*/ 367771 w 561976"/>
              <a:gd name="connsiteY61" fmla="*/ 412401 h 558800"/>
              <a:gd name="connsiteX62" fmla="*/ 365654 w 561976"/>
              <a:gd name="connsiteY62" fmla="*/ 415739 h 558800"/>
              <a:gd name="connsiteX63" fmla="*/ 363538 w 561976"/>
              <a:gd name="connsiteY63" fmla="*/ 418441 h 558800"/>
              <a:gd name="connsiteX64" fmla="*/ 361421 w 561976"/>
              <a:gd name="connsiteY64" fmla="*/ 420985 h 558800"/>
              <a:gd name="connsiteX65" fmla="*/ 359304 w 561976"/>
              <a:gd name="connsiteY65" fmla="*/ 423210 h 558800"/>
              <a:gd name="connsiteX66" fmla="*/ 356835 w 561976"/>
              <a:gd name="connsiteY66" fmla="*/ 425594 h 558800"/>
              <a:gd name="connsiteX67" fmla="*/ 354013 w 561976"/>
              <a:gd name="connsiteY67" fmla="*/ 427819 h 558800"/>
              <a:gd name="connsiteX68" fmla="*/ 350485 w 561976"/>
              <a:gd name="connsiteY68" fmla="*/ 430045 h 558800"/>
              <a:gd name="connsiteX69" fmla="*/ 346781 w 561976"/>
              <a:gd name="connsiteY69" fmla="*/ 432270 h 558800"/>
              <a:gd name="connsiteX70" fmla="*/ 342371 w 561976"/>
              <a:gd name="connsiteY70" fmla="*/ 434177 h 558800"/>
              <a:gd name="connsiteX71" fmla="*/ 337609 w 561976"/>
              <a:gd name="connsiteY71" fmla="*/ 435767 h 558800"/>
              <a:gd name="connsiteX72" fmla="*/ 332317 w 561976"/>
              <a:gd name="connsiteY72" fmla="*/ 437197 h 558800"/>
              <a:gd name="connsiteX73" fmla="*/ 326496 w 561976"/>
              <a:gd name="connsiteY73" fmla="*/ 437833 h 558800"/>
              <a:gd name="connsiteX74" fmla="*/ 319970 w 561976"/>
              <a:gd name="connsiteY74" fmla="*/ 438151 h 558800"/>
              <a:gd name="connsiteX75" fmla="*/ 312209 w 561976"/>
              <a:gd name="connsiteY75" fmla="*/ 437833 h 558800"/>
              <a:gd name="connsiteX76" fmla="*/ 304095 w 561976"/>
              <a:gd name="connsiteY76" fmla="*/ 436562 h 558800"/>
              <a:gd name="connsiteX77" fmla="*/ 295628 w 561976"/>
              <a:gd name="connsiteY77" fmla="*/ 434495 h 558800"/>
              <a:gd name="connsiteX78" fmla="*/ 286809 w 561976"/>
              <a:gd name="connsiteY78" fmla="*/ 431793 h 558800"/>
              <a:gd name="connsiteX79" fmla="*/ 277636 w 561976"/>
              <a:gd name="connsiteY79" fmla="*/ 428296 h 558800"/>
              <a:gd name="connsiteX80" fmla="*/ 268464 w 561976"/>
              <a:gd name="connsiteY80" fmla="*/ 424164 h 558800"/>
              <a:gd name="connsiteX81" fmla="*/ 258939 w 561976"/>
              <a:gd name="connsiteY81" fmla="*/ 419236 h 558800"/>
              <a:gd name="connsiteX82" fmla="*/ 249414 w 561976"/>
              <a:gd name="connsiteY82" fmla="*/ 413514 h 558800"/>
              <a:gd name="connsiteX83" fmla="*/ 239889 w 561976"/>
              <a:gd name="connsiteY83" fmla="*/ 407474 h 558800"/>
              <a:gd name="connsiteX84" fmla="*/ 230188 w 561976"/>
              <a:gd name="connsiteY84" fmla="*/ 400639 h 558800"/>
              <a:gd name="connsiteX85" fmla="*/ 220486 w 561976"/>
              <a:gd name="connsiteY85" fmla="*/ 393168 h 558800"/>
              <a:gd name="connsiteX86" fmla="*/ 210785 w 561976"/>
              <a:gd name="connsiteY86" fmla="*/ 385221 h 558800"/>
              <a:gd name="connsiteX87" fmla="*/ 201084 w 561976"/>
              <a:gd name="connsiteY87" fmla="*/ 376637 h 558800"/>
              <a:gd name="connsiteX88" fmla="*/ 191735 w 561976"/>
              <a:gd name="connsiteY88" fmla="*/ 367577 h 558800"/>
              <a:gd name="connsiteX89" fmla="*/ 181857 w 561976"/>
              <a:gd name="connsiteY89" fmla="*/ 357245 h 558800"/>
              <a:gd name="connsiteX90" fmla="*/ 172685 w 561976"/>
              <a:gd name="connsiteY90" fmla="*/ 347073 h 558800"/>
              <a:gd name="connsiteX91" fmla="*/ 164042 w 561976"/>
              <a:gd name="connsiteY91" fmla="*/ 336582 h 558800"/>
              <a:gd name="connsiteX92" fmla="*/ 156104 w 561976"/>
              <a:gd name="connsiteY92" fmla="*/ 326091 h 558800"/>
              <a:gd name="connsiteX93" fmla="*/ 148696 w 561976"/>
              <a:gd name="connsiteY93" fmla="*/ 315283 h 558800"/>
              <a:gd name="connsiteX94" fmla="*/ 142170 w 561976"/>
              <a:gd name="connsiteY94" fmla="*/ 304951 h 558800"/>
              <a:gd name="connsiteX95" fmla="*/ 136525 w 561976"/>
              <a:gd name="connsiteY95" fmla="*/ 294301 h 558800"/>
              <a:gd name="connsiteX96" fmla="*/ 131586 w 561976"/>
              <a:gd name="connsiteY96" fmla="*/ 284128 h 558800"/>
              <a:gd name="connsiteX97" fmla="*/ 128059 w 561976"/>
              <a:gd name="connsiteY97" fmla="*/ 275545 h 558800"/>
              <a:gd name="connsiteX98" fmla="*/ 125236 w 561976"/>
              <a:gd name="connsiteY98" fmla="*/ 267280 h 558800"/>
              <a:gd name="connsiteX99" fmla="*/ 123296 w 561976"/>
              <a:gd name="connsiteY99" fmla="*/ 259491 h 558800"/>
              <a:gd name="connsiteX100" fmla="*/ 121885 w 561976"/>
              <a:gd name="connsiteY100" fmla="*/ 252497 h 558800"/>
              <a:gd name="connsiteX101" fmla="*/ 120827 w 561976"/>
              <a:gd name="connsiteY101" fmla="*/ 245821 h 558800"/>
              <a:gd name="connsiteX102" fmla="*/ 120650 w 561976"/>
              <a:gd name="connsiteY102" fmla="*/ 239463 h 558800"/>
              <a:gd name="connsiteX103" fmla="*/ 121003 w 561976"/>
              <a:gd name="connsiteY103" fmla="*/ 233900 h 558800"/>
              <a:gd name="connsiteX104" fmla="*/ 121885 w 561976"/>
              <a:gd name="connsiteY104" fmla="*/ 228496 h 558800"/>
              <a:gd name="connsiteX105" fmla="*/ 122943 w 561976"/>
              <a:gd name="connsiteY105" fmla="*/ 223727 h 558800"/>
              <a:gd name="connsiteX106" fmla="*/ 124354 w 561976"/>
              <a:gd name="connsiteY106" fmla="*/ 219118 h 558800"/>
              <a:gd name="connsiteX107" fmla="*/ 125942 w 561976"/>
              <a:gd name="connsiteY107" fmla="*/ 215144 h 558800"/>
              <a:gd name="connsiteX108" fmla="*/ 127706 w 561976"/>
              <a:gd name="connsiteY108" fmla="*/ 211647 h 558800"/>
              <a:gd name="connsiteX109" fmla="*/ 129646 w 561976"/>
              <a:gd name="connsiteY109" fmla="*/ 208309 h 558800"/>
              <a:gd name="connsiteX110" fmla="*/ 131763 w 561976"/>
              <a:gd name="connsiteY110" fmla="*/ 205448 h 558800"/>
              <a:gd name="connsiteX111" fmla="*/ 133879 w 561976"/>
              <a:gd name="connsiteY111" fmla="*/ 202905 h 558800"/>
              <a:gd name="connsiteX112" fmla="*/ 135820 w 561976"/>
              <a:gd name="connsiteY112" fmla="*/ 200679 h 558800"/>
              <a:gd name="connsiteX113" fmla="*/ 138466 w 561976"/>
              <a:gd name="connsiteY113" fmla="*/ 198454 h 558800"/>
              <a:gd name="connsiteX114" fmla="*/ 141288 w 561976"/>
              <a:gd name="connsiteY114" fmla="*/ 196070 h 558800"/>
              <a:gd name="connsiteX115" fmla="*/ 144639 w 561976"/>
              <a:gd name="connsiteY115" fmla="*/ 193845 h 558800"/>
              <a:gd name="connsiteX116" fmla="*/ 148520 w 561976"/>
              <a:gd name="connsiteY116" fmla="*/ 191778 h 558800"/>
              <a:gd name="connsiteX117" fmla="*/ 152753 w 561976"/>
              <a:gd name="connsiteY117" fmla="*/ 189712 h 558800"/>
              <a:gd name="connsiteX118" fmla="*/ 157692 w 561976"/>
              <a:gd name="connsiteY118" fmla="*/ 188122 h 558800"/>
              <a:gd name="connsiteX119" fmla="*/ 162984 w 561976"/>
              <a:gd name="connsiteY119" fmla="*/ 186851 h 558800"/>
              <a:gd name="connsiteX120" fmla="*/ 168804 w 561976"/>
              <a:gd name="connsiteY120" fmla="*/ 186056 h 558800"/>
              <a:gd name="connsiteX121" fmla="*/ 127271 w 561976"/>
              <a:gd name="connsiteY121" fmla="*/ 85725 h 558800"/>
              <a:gd name="connsiteX122" fmla="*/ 140333 w 561976"/>
              <a:gd name="connsiteY122" fmla="*/ 86201 h 558800"/>
              <a:gd name="connsiteX123" fmla="*/ 153749 w 561976"/>
              <a:gd name="connsiteY123" fmla="*/ 87472 h 558800"/>
              <a:gd name="connsiteX124" fmla="*/ 167517 w 561976"/>
              <a:gd name="connsiteY124" fmla="*/ 89854 h 558800"/>
              <a:gd name="connsiteX125" fmla="*/ 181286 w 561976"/>
              <a:gd name="connsiteY125" fmla="*/ 92871 h 558800"/>
              <a:gd name="connsiteX126" fmla="*/ 195231 w 561976"/>
              <a:gd name="connsiteY126" fmla="*/ 96841 h 558800"/>
              <a:gd name="connsiteX127" fmla="*/ 209529 w 561976"/>
              <a:gd name="connsiteY127" fmla="*/ 101605 h 558800"/>
              <a:gd name="connsiteX128" fmla="*/ 223651 w 561976"/>
              <a:gd name="connsiteY128" fmla="*/ 107164 h 558800"/>
              <a:gd name="connsiteX129" fmla="*/ 237949 w 561976"/>
              <a:gd name="connsiteY129" fmla="*/ 113516 h 558800"/>
              <a:gd name="connsiteX130" fmla="*/ 252070 w 561976"/>
              <a:gd name="connsiteY130" fmla="*/ 120662 h 558800"/>
              <a:gd name="connsiteX131" fmla="*/ 266368 w 561976"/>
              <a:gd name="connsiteY131" fmla="*/ 128602 h 558800"/>
              <a:gd name="connsiteX132" fmla="*/ 280490 w 561976"/>
              <a:gd name="connsiteY132" fmla="*/ 137177 h 558800"/>
              <a:gd name="connsiteX133" fmla="*/ 294788 w 561976"/>
              <a:gd name="connsiteY133" fmla="*/ 146547 h 558800"/>
              <a:gd name="connsiteX134" fmla="*/ 291434 w 561976"/>
              <a:gd name="connsiteY134" fmla="*/ 149882 h 558800"/>
              <a:gd name="connsiteX135" fmla="*/ 281549 w 561976"/>
              <a:gd name="connsiteY135" fmla="*/ 160045 h 558800"/>
              <a:gd name="connsiteX136" fmla="*/ 272900 w 561976"/>
              <a:gd name="connsiteY136" fmla="*/ 170208 h 558800"/>
              <a:gd name="connsiteX137" fmla="*/ 265309 w 561976"/>
              <a:gd name="connsiteY137" fmla="*/ 180848 h 558800"/>
              <a:gd name="connsiteX138" fmla="*/ 258425 w 561976"/>
              <a:gd name="connsiteY138" fmla="*/ 191171 h 558800"/>
              <a:gd name="connsiteX139" fmla="*/ 246069 w 561976"/>
              <a:gd name="connsiteY139" fmla="*/ 183071 h 558800"/>
              <a:gd name="connsiteX140" fmla="*/ 233712 w 561976"/>
              <a:gd name="connsiteY140" fmla="*/ 175767 h 558800"/>
              <a:gd name="connsiteX141" fmla="*/ 221179 w 561976"/>
              <a:gd name="connsiteY141" fmla="*/ 169097 h 558800"/>
              <a:gd name="connsiteX142" fmla="*/ 209000 w 561976"/>
              <a:gd name="connsiteY142" fmla="*/ 163062 h 558800"/>
              <a:gd name="connsiteX143" fmla="*/ 196467 w 561976"/>
              <a:gd name="connsiteY143" fmla="*/ 157822 h 558800"/>
              <a:gd name="connsiteX144" fmla="*/ 184463 w 561976"/>
              <a:gd name="connsiteY144" fmla="*/ 153375 h 558800"/>
              <a:gd name="connsiteX145" fmla="*/ 172460 w 561976"/>
              <a:gd name="connsiteY145" fmla="*/ 149723 h 558800"/>
              <a:gd name="connsiteX146" fmla="*/ 160810 w 561976"/>
              <a:gd name="connsiteY146" fmla="*/ 146706 h 558800"/>
              <a:gd name="connsiteX147" fmla="*/ 149336 w 561976"/>
              <a:gd name="connsiteY147" fmla="*/ 144641 h 558800"/>
              <a:gd name="connsiteX148" fmla="*/ 138039 w 561976"/>
              <a:gd name="connsiteY148" fmla="*/ 143212 h 558800"/>
              <a:gd name="connsiteX149" fmla="*/ 127271 w 561976"/>
              <a:gd name="connsiteY149" fmla="*/ 142894 h 558800"/>
              <a:gd name="connsiteX150" fmla="*/ 117739 w 561976"/>
              <a:gd name="connsiteY150" fmla="*/ 143212 h 558800"/>
              <a:gd name="connsiteX151" fmla="*/ 109089 w 561976"/>
              <a:gd name="connsiteY151" fmla="*/ 144323 h 558800"/>
              <a:gd name="connsiteX152" fmla="*/ 100969 w 561976"/>
              <a:gd name="connsiteY152" fmla="*/ 146229 h 558800"/>
              <a:gd name="connsiteX153" fmla="*/ 93556 w 561976"/>
              <a:gd name="connsiteY153" fmla="*/ 148611 h 558800"/>
              <a:gd name="connsiteX154" fmla="*/ 86848 w 561976"/>
              <a:gd name="connsiteY154" fmla="*/ 151946 h 558800"/>
              <a:gd name="connsiteX155" fmla="*/ 80670 w 561976"/>
              <a:gd name="connsiteY155" fmla="*/ 156075 h 558800"/>
              <a:gd name="connsiteX156" fmla="*/ 75198 w 561976"/>
              <a:gd name="connsiteY156" fmla="*/ 160839 h 558800"/>
              <a:gd name="connsiteX157" fmla="*/ 70785 w 561976"/>
              <a:gd name="connsiteY157" fmla="*/ 165921 h 558800"/>
              <a:gd name="connsiteX158" fmla="*/ 66901 w 561976"/>
              <a:gd name="connsiteY158" fmla="*/ 171638 h 558800"/>
              <a:gd name="connsiteX159" fmla="*/ 63724 w 561976"/>
              <a:gd name="connsiteY159" fmla="*/ 178149 h 558800"/>
              <a:gd name="connsiteX160" fmla="*/ 61253 w 561976"/>
              <a:gd name="connsiteY160" fmla="*/ 185454 h 558800"/>
              <a:gd name="connsiteX161" fmla="*/ 59487 w 561976"/>
              <a:gd name="connsiteY161" fmla="*/ 193076 h 558800"/>
              <a:gd name="connsiteX162" fmla="*/ 58252 w 561976"/>
              <a:gd name="connsiteY162" fmla="*/ 201334 h 558800"/>
              <a:gd name="connsiteX163" fmla="*/ 57722 w 561976"/>
              <a:gd name="connsiteY163" fmla="*/ 210068 h 558800"/>
              <a:gd name="connsiteX164" fmla="*/ 58075 w 561976"/>
              <a:gd name="connsiteY164" fmla="*/ 219438 h 558800"/>
              <a:gd name="connsiteX165" fmla="*/ 58781 w 561976"/>
              <a:gd name="connsiteY165" fmla="*/ 229125 h 558800"/>
              <a:gd name="connsiteX166" fmla="*/ 60370 w 561976"/>
              <a:gd name="connsiteY166" fmla="*/ 239129 h 558800"/>
              <a:gd name="connsiteX167" fmla="*/ 62665 w 561976"/>
              <a:gd name="connsiteY167" fmla="*/ 249610 h 558800"/>
              <a:gd name="connsiteX168" fmla="*/ 65666 w 561976"/>
              <a:gd name="connsiteY168" fmla="*/ 260568 h 558800"/>
              <a:gd name="connsiteX169" fmla="*/ 69196 w 561976"/>
              <a:gd name="connsiteY169" fmla="*/ 271684 h 558800"/>
              <a:gd name="connsiteX170" fmla="*/ 73609 w 561976"/>
              <a:gd name="connsiteY170" fmla="*/ 282959 h 558800"/>
              <a:gd name="connsiteX171" fmla="*/ 78551 w 561976"/>
              <a:gd name="connsiteY171" fmla="*/ 294551 h 558800"/>
              <a:gd name="connsiteX172" fmla="*/ 84377 w 561976"/>
              <a:gd name="connsiteY172" fmla="*/ 306462 h 558800"/>
              <a:gd name="connsiteX173" fmla="*/ 90908 w 561976"/>
              <a:gd name="connsiteY173" fmla="*/ 318372 h 558800"/>
              <a:gd name="connsiteX174" fmla="*/ 97969 w 561976"/>
              <a:gd name="connsiteY174" fmla="*/ 330441 h 558800"/>
              <a:gd name="connsiteX175" fmla="*/ 105912 w 561976"/>
              <a:gd name="connsiteY175" fmla="*/ 342510 h 558800"/>
              <a:gd name="connsiteX176" fmla="*/ 114561 w 561976"/>
              <a:gd name="connsiteY176" fmla="*/ 354738 h 558800"/>
              <a:gd name="connsiteX177" fmla="*/ 124094 w 561976"/>
              <a:gd name="connsiteY177" fmla="*/ 366966 h 558800"/>
              <a:gd name="connsiteX178" fmla="*/ 134155 w 561976"/>
              <a:gd name="connsiteY178" fmla="*/ 379035 h 558800"/>
              <a:gd name="connsiteX179" fmla="*/ 145099 w 561976"/>
              <a:gd name="connsiteY179" fmla="*/ 391104 h 558800"/>
              <a:gd name="connsiteX180" fmla="*/ 156573 w 561976"/>
              <a:gd name="connsiteY180" fmla="*/ 403173 h 558800"/>
              <a:gd name="connsiteX181" fmla="*/ 168223 w 561976"/>
              <a:gd name="connsiteY181" fmla="*/ 414289 h 558800"/>
              <a:gd name="connsiteX182" fmla="*/ 180050 w 561976"/>
              <a:gd name="connsiteY182" fmla="*/ 424770 h 558800"/>
              <a:gd name="connsiteX183" fmla="*/ 192230 w 561976"/>
              <a:gd name="connsiteY183" fmla="*/ 434775 h 558800"/>
              <a:gd name="connsiteX184" fmla="*/ 204587 w 561976"/>
              <a:gd name="connsiteY184" fmla="*/ 444303 h 558800"/>
              <a:gd name="connsiteX185" fmla="*/ 216943 w 561976"/>
              <a:gd name="connsiteY185" fmla="*/ 452878 h 558800"/>
              <a:gd name="connsiteX186" fmla="*/ 229299 w 561976"/>
              <a:gd name="connsiteY186" fmla="*/ 461136 h 558800"/>
              <a:gd name="connsiteX187" fmla="*/ 241832 w 561976"/>
              <a:gd name="connsiteY187" fmla="*/ 468441 h 558800"/>
              <a:gd name="connsiteX188" fmla="*/ 254189 w 561976"/>
              <a:gd name="connsiteY188" fmla="*/ 475270 h 558800"/>
              <a:gd name="connsiteX189" fmla="*/ 266545 w 561976"/>
              <a:gd name="connsiteY189" fmla="*/ 481304 h 558800"/>
              <a:gd name="connsiteX190" fmla="*/ 278901 w 561976"/>
              <a:gd name="connsiteY190" fmla="*/ 486545 h 558800"/>
              <a:gd name="connsiteX191" fmla="*/ 291258 w 561976"/>
              <a:gd name="connsiteY191" fmla="*/ 491150 h 558800"/>
              <a:gd name="connsiteX192" fmla="*/ 303261 w 561976"/>
              <a:gd name="connsiteY192" fmla="*/ 494802 h 558800"/>
              <a:gd name="connsiteX193" fmla="*/ 315088 w 561976"/>
              <a:gd name="connsiteY193" fmla="*/ 497820 h 558800"/>
              <a:gd name="connsiteX194" fmla="*/ 326562 w 561976"/>
              <a:gd name="connsiteY194" fmla="*/ 499884 h 558800"/>
              <a:gd name="connsiteX195" fmla="*/ 337859 w 561976"/>
              <a:gd name="connsiteY195" fmla="*/ 501313 h 558800"/>
              <a:gd name="connsiteX196" fmla="*/ 348803 w 561976"/>
              <a:gd name="connsiteY196" fmla="*/ 501790 h 558800"/>
              <a:gd name="connsiteX197" fmla="*/ 357982 w 561976"/>
              <a:gd name="connsiteY197" fmla="*/ 501313 h 558800"/>
              <a:gd name="connsiteX198" fmla="*/ 366985 w 561976"/>
              <a:gd name="connsiteY198" fmla="*/ 500361 h 558800"/>
              <a:gd name="connsiteX199" fmla="*/ 375104 w 561976"/>
              <a:gd name="connsiteY199" fmla="*/ 498455 h 558800"/>
              <a:gd name="connsiteX200" fmla="*/ 382518 w 561976"/>
              <a:gd name="connsiteY200" fmla="*/ 495914 h 558800"/>
              <a:gd name="connsiteX201" fmla="*/ 389226 w 561976"/>
              <a:gd name="connsiteY201" fmla="*/ 492579 h 558800"/>
              <a:gd name="connsiteX202" fmla="*/ 395404 w 561976"/>
              <a:gd name="connsiteY202" fmla="*/ 488609 h 558800"/>
              <a:gd name="connsiteX203" fmla="*/ 400700 w 561976"/>
              <a:gd name="connsiteY203" fmla="*/ 483845 h 558800"/>
              <a:gd name="connsiteX204" fmla="*/ 405289 w 561976"/>
              <a:gd name="connsiteY204" fmla="*/ 478763 h 558800"/>
              <a:gd name="connsiteX205" fmla="*/ 408996 w 561976"/>
              <a:gd name="connsiteY205" fmla="*/ 473046 h 558800"/>
              <a:gd name="connsiteX206" fmla="*/ 412174 w 561976"/>
              <a:gd name="connsiteY206" fmla="*/ 466694 h 558800"/>
              <a:gd name="connsiteX207" fmla="*/ 414821 w 561976"/>
              <a:gd name="connsiteY207" fmla="*/ 459707 h 558800"/>
              <a:gd name="connsiteX208" fmla="*/ 416763 w 561976"/>
              <a:gd name="connsiteY208" fmla="*/ 452402 h 558800"/>
              <a:gd name="connsiteX209" fmla="*/ 417999 w 561976"/>
              <a:gd name="connsiteY209" fmla="*/ 444303 h 558800"/>
              <a:gd name="connsiteX210" fmla="*/ 418528 w 561976"/>
              <a:gd name="connsiteY210" fmla="*/ 435886 h 558800"/>
              <a:gd name="connsiteX211" fmla="*/ 418528 w 561976"/>
              <a:gd name="connsiteY211" fmla="*/ 426835 h 558800"/>
              <a:gd name="connsiteX212" fmla="*/ 417822 w 561976"/>
              <a:gd name="connsiteY212" fmla="*/ 417624 h 558800"/>
              <a:gd name="connsiteX213" fmla="*/ 416410 w 561976"/>
              <a:gd name="connsiteY213" fmla="*/ 407778 h 558800"/>
              <a:gd name="connsiteX214" fmla="*/ 414468 w 561976"/>
              <a:gd name="connsiteY214" fmla="*/ 397774 h 558800"/>
              <a:gd name="connsiteX215" fmla="*/ 411644 w 561976"/>
              <a:gd name="connsiteY215" fmla="*/ 387134 h 558800"/>
              <a:gd name="connsiteX216" fmla="*/ 407231 w 561976"/>
              <a:gd name="connsiteY216" fmla="*/ 373159 h 558800"/>
              <a:gd name="connsiteX217" fmla="*/ 401582 w 561976"/>
              <a:gd name="connsiteY217" fmla="*/ 359026 h 558800"/>
              <a:gd name="connsiteX218" fmla="*/ 395051 w 561976"/>
              <a:gd name="connsiteY218" fmla="*/ 344733 h 558800"/>
              <a:gd name="connsiteX219" fmla="*/ 387637 w 561976"/>
              <a:gd name="connsiteY219" fmla="*/ 330441 h 558800"/>
              <a:gd name="connsiteX220" fmla="*/ 379341 w 561976"/>
              <a:gd name="connsiteY220" fmla="*/ 316308 h 558800"/>
              <a:gd name="connsiteX221" fmla="*/ 370162 w 561976"/>
              <a:gd name="connsiteY221" fmla="*/ 302015 h 558800"/>
              <a:gd name="connsiteX222" fmla="*/ 380577 w 561976"/>
              <a:gd name="connsiteY222" fmla="*/ 295345 h 558800"/>
              <a:gd name="connsiteX223" fmla="*/ 390991 w 561976"/>
              <a:gd name="connsiteY223" fmla="*/ 287564 h 558800"/>
              <a:gd name="connsiteX224" fmla="*/ 401406 w 561976"/>
              <a:gd name="connsiteY224" fmla="*/ 278989 h 558800"/>
              <a:gd name="connsiteX225" fmla="*/ 411644 w 561976"/>
              <a:gd name="connsiteY225" fmla="*/ 269302 h 558800"/>
              <a:gd name="connsiteX226" fmla="*/ 414821 w 561976"/>
              <a:gd name="connsiteY226" fmla="*/ 266126 h 558800"/>
              <a:gd name="connsiteX227" fmla="*/ 424706 w 561976"/>
              <a:gd name="connsiteY227" fmla="*/ 280894 h 558800"/>
              <a:gd name="connsiteX228" fmla="*/ 433886 w 561976"/>
              <a:gd name="connsiteY228" fmla="*/ 295822 h 558800"/>
              <a:gd name="connsiteX229" fmla="*/ 442182 w 561976"/>
              <a:gd name="connsiteY229" fmla="*/ 310908 h 558800"/>
              <a:gd name="connsiteX230" fmla="*/ 449949 w 561976"/>
              <a:gd name="connsiteY230" fmla="*/ 326312 h 558800"/>
              <a:gd name="connsiteX231" fmla="*/ 456480 w 561976"/>
              <a:gd name="connsiteY231" fmla="*/ 341398 h 558800"/>
              <a:gd name="connsiteX232" fmla="*/ 462305 w 561976"/>
              <a:gd name="connsiteY232" fmla="*/ 356485 h 558800"/>
              <a:gd name="connsiteX233" fmla="*/ 467071 w 561976"/>
              <a:gd name="connsiteY233" fmla="*/ 371571 h 558800"/>
              <a:gd name="connsiteX234" fmla="*/ 470602 w 561976"/>
              <a:gd name="connsiteY234" fmla="*/ 385069 h 558800"/>
              <a:gd name="connsiteX235" fmla="*/ 473249 w 561976"/>
              <a:gd name="connsiteY235" fmla="*/ 398250 h 558800"/>
              <a:gd name="connsiteX236" fmla="*/ 475191 w 561976"/>
              <a:gd name="connsiteY236" fmla="*/ 411272 h 558800"/>
              <a:gd name="connsiteX237" fmla="*/ 476074 w 561976"/>
              <a:gd name="connsiteY237" fmla="*/ 423659 h 558800"/>
              <a:gd name="connsiteX238" fmla="*/ 476250 w 561976"/>
              <a:gd name="connsiteY238" fmla="*/ 435886 h 558800"/>
              <a:gd name="connsiteX239" fmla="*/ 475721 w 561976"/>
              <a:gd name="connsiteY239" fmla="*/ 447638 h 558800"/>
              <a:gd name="connsiteX240" fmla="*/ 474309 w 561976"/>
              <a:gd name="connsiteY240" fmla="*/ 458913 h 558800"/>
              <a:gd name="connsiteX241" fmla="*/ 472014 w 561976"/>
              <a:gd name="connsiteY241" fmla="*/ 469711 h 558800"/>
              <a:gd name="connsiteX242" fmla="*/ 468836 w 561976"/>
              <a:gd name="connsiteY242" fmla="*/ 480034 h 558800"/>
              <a:gd name="connsiteX243" fmla="*/ 464953 w 561976"/>
              <a:gd name="connsiteY243" fmla="*/ 489880 h 558800"/>
              <a:gd name="connsiteX244" fmla="*/ 460363 w 561976"/>
              <a:gd name="connsiteY244" fmla="*/ 499408 h 558800"/>
              <a:gd name="connsiteX245" fmla="*/ 454891 w 561976"/>
              <a:gd name="connsiteY245" fmla="*/ 508142 h 558800"/>
              <a:gd name="connsiteX246" fmla="*/ 448537 w 561976"/>
              <a:gd name="connsiteY246" fmla="*/ 516400 h 558800"/>
              <a:gd name="connsiteX247" fmla="*/ 441299 w 561976"/>
              <a:gd name="connsiteY247" fmla="*/ 524181 h 558800"/>
              <a:gd name="connsiteX248" fmla="*/ 434239 w 561976"/>
              <a:gd name="connsiteY248" fmla="*/ 530692 h 558800"/>
              <a:gd name="connsiteX249" fmla="*/ 426648 w 561976"/>
              <a:gd name="connsiteY249" fmla="*/ 536568 h 558800"/>
              <a:gd name="connsiteX250" fmla="*/ 418528 w 561976"/>
              <a:gd name="connsiteY250" fmla="*/ 541808 h 558800"/>
              <a:gd name="connsiteX251" fmla="*/ 409879 w 561976"/>
              <a:gd name="connsiteY251" fmla="*/ 546096 h 558800"/>
              <a:gd name="connsiteX252" fmla="*/ 400700 w 561976"/>
              <a:gd name="connsiteY252" fmla="*/ 550066 h 558800"/>
              <a:gd name="connsiteX253" fmla="*/ 391168 w 561976"/>
              <a:gd name="connsiteY253" fmla="*/ 553242 h 558800"/>
              <a:gd name="connsiteX254" fmla="*/ 381283 w 561976"/>
              <a:gd name="connsiteY254" fmla="*/ 555624 h 558800"/>
              <a:gd name="connsiteX255" fmla="*/ 370868 w 561976"/>
              <a:gd name="connsiteY255" fmla="*/ 557371 h 558800"/>
              <a:gd name="connsiteX256" fmla="*/ 359924 w 561976"/>
              <a:gd name="connsiteY256" fmla="*/ 558483 h 558800"/>
              <a:gd name="connsiteX257" fmla="*/ 348803 w 561976"/>
              <a:gd name="connsiteY257" fmla="*/ 558800 h 558800"/>
              <a:gd name="connsiteX258" fmla="*/ 334858 w 561976"/>
              <a:gd name="connsiteY258" fmla="*/ 558483 h 558800"/>
              <a:gd name="connsiteX259" fmla="*/ 320736 w 561976"/>
              <a:gd name="connsiteY259" fmla="*/ 556895 h 558800"/>
              <a:gd name="connsiteX260" fmla="*/ 306438 w 561976"/>
              <a:gd name="connsiteY260" fmla="*/ 554354 h 558800"/>
              <a:gd name="connsiteX261" fmla="*/ 291964 w 561976"/>
              <a:gd name="connsiteY261" fmla="*/ 551019 h 558800"/>
              <a:gd name="connsiteX262" fmla="*/ 276960 w 561976"/>
              <a:gd name="connsiteY262" fmla="*/ 546731 h 558800"/>
              <a:gd name="connsiteX263" fmla="*/ 262132 w 561976"/>
              <a:gd name="connsiteY263" fmla="*/ 541332 h 558800"/>
              <a:gd name="connsiteX264" fmla="*/ 247304 w 561976"/>
              <a:gd name="connsiteY264" fmla="*/ 535297 h 558800"/>
              <a:gd name="connsiteX265" fmla="*/ 232300 w 561976"/>
              <a:gd name="connsiteY265" fmla="*/ 528310 h 558800"/>
              <a:gd name="connsiteX266" fmla="*/ 217296 w 561976"/>
              <a:gd name="connsiteY266" fmla="*/ 520529 h 558800"/>
              <a:gd name="connsiteX267" fmla="*/ 202292 w 561976"/>
              <a:gd name="connsiteY267" fmla="*/ 511794 h 558800"/>
              <a:gd name="connsiteX268" fmla="*/ 187464 w 561976"/>
              <a:gd name="connsiteY268" fmla="*/ 502266 h 558800"/>
              <a:gd name="connsiteX269" fmla="*/ 172636 w 561976"/>
              <a:gd name="connsiteY269" fmla="*/ 492103 h 558800"/>
              <a:gd name="connsiteX270" fmla="*/ 158162 w 561976"/>
              <a:gd name="connsiteY270" fmla="*/ 480987 h 558800"/>
              <a:gd name="connsiteX271" fmla="*/ 143864 w 561976"/>
              <a:gd name="connsiteY271" fmla="*/ 469235 h 558800"/>
              <a:gd name="connsiteX272" fmla="*/ 129742 w 561976"/>
              <a:gd name="connsiteY272" fmla="*/ 456690 h 558800"/>
              <a:gd name="connsiteX273" fmla="*/ 115797 w 561976"/>
              <a:gd name="connsiteY273" fmla="*/ 443509 h 558800"/>
              <a:gd name="connsiteX274" fmla="*/ 103970 w 561976"/>
              <a:gd name="connsiteY274" fmla="*/ 431281 h 558800"/>
              <a:gd name="connsiteX275" fmla="*/ 92673 w 561976"/>
              <a:gd name="connsiteY275" fmla="*/ 418736 h 558800"/>
              <a:gd name="connsiteX276" fmla="*/ 82082 w 561976"/>
              <a:gd name="connsiteY276" fmla="*/ 406190 h 558800"/>
              <a:gd name="connsiteX277" fmla="*/ 72020 w 561976"/>
              <a:gd name="connsiteY277" fmla="*/ 393486 h 558800"/>
              <a:gd name="connsiteX278" fmla="*/ 62488 w 561976"/>
              <a:gd name="connsiteY278" fmla="*/ 380623 h 558800"/>
              <a:gd name="connsiteX279" fmla="*/ 53662 w 561976"/>
              <a:gd name="connsiteY279" fmla="*/ 367760 h 558800"/>
              <a:gd name="connsiteX280" fmla="*/ 45542 w 561976"/>
              <a:gd name="connsiteY280" fmla="*/ 354738 h 558800"/>
              <a:gd name="connsiteX281" fmla="*/ 37952 w 561976"/>
              <a:gd name="connsiteY281" fmla="*/ 341716 h 558800"/>
              <a:gd name="connsiteX282" fmla="*/ 31068 w 561976"/>
              <a:gd name="connsiteY282" fmla="*/ 328694 h 558800"/>
              <a:gd name="connsiteX283" fmla="*/ 24890 w 561976"/>
              <a:gd name="connsiteY283" fmla="*/ 315831 h 558800"/>
              <a:gd name="connsiteX284" fmla="*/ 19241 w 561976"/>
              <a:gd name="connsiteY284" fmla="*/ 302809 h 558800"/>
              <a:gd name="connsiteX285" fmla="*/ 14475 w 561976"/>
              <a:gd name="connsiteY285" fmla="*/ 290105 h 558800"/>
              <a:gd name="connsiteX286" fmla="*/ 10238 w 561976"/>
              <a:gd name="connsiteY286" fmla="*/ 277401 h 558800"/>
              <a:gd name="connsiteX287" fmla="*/ 6885 w 561976"/>
              <a:gd name="connsiteY287" fmla="*/ 265014 h 558800"/>
              <a:gd name="connsiteX288" fmla="*/ 4060 w 561976"/>
              <a:gd name="connsiteY288" fmla="*/ 252469 h 558800"/>
              <a:gd name="connsiteX289" fmla="*/ 1942 w 561976"/>
              <a:gd name="connsiteY289" fmla="*/ 240400 h 558800"/>
              <a:gd name="connsiteX290" fmla="*/ 530 w 561976"/>
              <a:gd name="connsiteY290" fmla="*/ 228330 h 558800"/>
              <a:gd name="connsiteX291" fmla="*/ 0 w 561976"/>
              <a:gd name="connsiteY291" fmla="*/ 216738 h 558800"/>
              <a:gd name="connsiteX292" fmla="*/ 0 w 561976"/>
              <a:gd name="connsiteY292" fmla="*/ 205463 h 558800"/>
              <a:gd name="connsiteX293" fmla="*/ 883 w 561976"/>
              <a:gd name="connsiteY293" fmla="*/ 194347 h 558800"/>
              <a:gd name="connsiteX294" fmla="*/ 2295 w 561976"/>
              <a:gd name="connsiteY294" fmla="*/ 183548 h 558800"/>
              <a:gd name="connsiteX295" fmla="*/ 4590 w 561976"/>
              <a:gd name="connsiteY295" fmla="*/ 173226 h 558800"/>
              <a:gd name="connsiteX296" fmla="*/ 7767 w 561976"/>
              <a:gd name="connsiteY296" fmla="*/ 163221 h 558800"/>
              <a:gd name="connsiteX297" fmla="*/ 11474 w 561976"/>
              <a:gd name="connsiteY297" fmla="*/ 153534 h 558800"/>
              <a:gd name="connsiteX298" fmla="*/ 16064 w 561976"/>
              <a:gd name="connsiteY298" fmla="*/ 144641 h 558800"/>
              <a:gd name="connsiteX299" fmla="*/ 21359 w 561976"/>
              <a:gd name="connsiteY299" fmla="*/ 136066 h 558800"/>
              <a:gd name="connsiteX300" fmla="*/ 27537 w 561976"/>
              <a:gd name="connsiteY300" fmla="*/ 127967 h 558800"/>
              <a:gd name="connsiteX301" fmla="*/ 34422 w 561976"/>
              <a:gd name="connsiteY301" fmla="*/ 120344 h 558800"/>
              <a:gd name="connsiteX302" fmla="*/ 41835 w 561976"/>
              <a:gd name="connsiteY302" fmla="*/ 113833 h 558800"/>
              <a:gd name="connsiteX303" fmla="*/ 49426 w 561976"/>
              <a:gd name="connsiteY303" fmla="*/ 108116 h 558800"/>
              <a:gd name="connsiteX304" fmla="*/ 57546 w 561976"/>
              <a:gd name="connsiteY304" fmla="*/ 102876 h 558800"/>
              <a:gd name="connsiteX305" fmla="*/ 66195 w 561976"/>
              <a:gd name="connsiteY305" fmla="*/ 98429 h 558800"/>
              <a:gd name="connsiteX306" fmla="*/ 75198 w 561976"/>
              <a:gd name="connsiteY306" fmla="*/ 94618 h 558800"/>
              <a:gd name="connsiteX307" fmla="*/ 84730 w 561976"/>
              <a:gd name="connsiteY307" fmla="*/ 91442 h 558800"/>
              <a:gd name="connsiteX308" fmla="*/ 94791 w 561976"/>
              <a:gd name="connsiteY308" fmla="*/ 88901 h 558800"/>
              <a:gd name="connsiteX309" fmla="*/ 105206 w 561976"/>
              <a:gd name="connsiteY309" fmla="*/ 87154 h 558800"/>
              <a:gd name="connsiteX310" fmla="*/ 115974 w 561976"/>
              <a:gd name="connsiteY310" fmla="*/ 86201 h 558800"/>
              <a:gd name="connsiteX311" fmla="*/ 466130 w 561976"/>
              <a:gd name="connsiteY311" fmla="*/ 0 h 558800"/>
              <a:gd name="connsiteX312" fmla="*/ 469830 w 561976"/>
              <a:gd name="connsiteY312" fmla="*/ 318 h 558800"/>
              <a:gd name="connsiteX313" fmla="*/ 473353 w 561976"/>
              <a:gd name="connsiteY313" fmla="*/ 1747 h 558800"/>
              <a:gd name="connsiteX314" fmla="*/ 476172 w 561976"/>
              <a:gd name="connsiteY314" fmla="*/ 3812 h 558800"/>
              <a:gd name="connsiteX315" fmla="*/ 478639 w 561976"/>
              <a:gd name="connsiteY315" fmla="*/ 6671 h 558800"/>
              <a:gd name="connsiteX316" fmla="*/ 480049 w 561976"/>
              <a:gd name="connsiteY316" fmla="*/ 10006 h 558800"/>
              <a:gd name="connsiteX317" fmla="*/ 497139 w 561976"/>
              <a:gd name="connsiteY317" fmla="*/ 64168 h 558800"/>
              <a:gd name="connsiteX318" fmla="*/ 551933 w 561976"/>
              <a:gd name="connsiteY318" fmla="*/ 81322 h 558800"/>
              <a:gd name="connsiteX319" fmla="*/ 555281 w 561976"/>
              <a:gd name="connsiteY319" fmla="*/ 82910 h 558800"/>
              <a:gd name="connsiteX320" fmla="*/ 558100 w 561976"/>
              <a:gd name="connsiteY320" fmla="*/ 85134 h 558800"/>
              <a:gd name="connsiteX321" fmla="*/ 560214 w 561976"/>
              <a:gd name="connsiteY321" fmla="*/ 88152 h 558800"/>
              <a:gd name="connsiteX322" fmla="*/ 561624 w 561976"/>
              <a:gd name="connsiteY322" fmla="*/ 91646 h 558800"/>
              <a:gd name="connsiteX323" fmla="*/ 561976 w 561976"/>
              <a:gd name="connsiteY323" fmla="*/ 95299 h 558800"/>
              <a:gd name="connsiteX324" fmla="*/ 561448 w 561976"/>
              <a:gd name="connsiteY324" fmla="*/ 98793 h 558800"/>
              <a:gd name="connsiteX325" fmla="*/ 560038 w 561976"/>
              <a:gd name="connsiteY325" fmla="*/ 102129 h 558800"/>
              <a:gd name="connsiteX326" fmla="*/ 557748 w 561976"/>
              <a:gd name="connsiteY326" fmla="*/ 104988 h 558800"/>
              <a:gd name="connsiteX327" fmla="*/ 507886 w 561976"/>
              <a:gd name="connsiteY327" fmla="*/ 154702 h 558800"/>
              <a:gd name="connsiteX328" fmla="*/ 505067 w 561976"/>
              <a:gd name="connsiteY328" fmla="*/ 156767 h 558800"/>
              <a:gd name="connsiteX329" fmla="*/ 501896 w 561976"/>
              <a:gd name="connsiteY329" fmla="*/ 158197 h 558800"/>
              <a:gd name="connsiteX330" fmla="*/ 498548 w 561976"/>
              <a:gd name="connsiteY330" fmla="*/ 158991 h 558800"/>
              <a:gd name="connsiteX331" fmla="*/ 495025 w 561976"/>
              <a:gd name="connsiteY331" fmla="*/ 158514 h 558800"/>
              <a:gd name="connsiteX332" fmla="*/ 463839 w 561976"/>
              <a:gd name="connsiteY332" fmla="*/ 152479 h 558800"/>
              <a:gd name="connsiteX333" fmla="*/ 459258 w 561976"/>
              <a:gd name="connsiteY333" fmla="*/ 161373 h 558800"/>
              <a:gd name="connsiteX334" fmla="*/ 453797 w 561976"/>
              <a:gd name="connsiteY334" fmla="*/ 170744 h 558800"/>
              <a:gd name="connsiteX335" fmla="*/ 447806 w 561976"/>
              <a:gd name="connsiteY335" fmla="*/ 180115 h 558800"/>
              <a:gd name="connsiteX336" fmla="*/ 440935 w 561976"/>
              <a:gd name="connsiteY336" fmla="*/ 189963 h 558800"/>
              <a:gd name="connsiteX337" fmla="*/ 433711 w 561976"/>
              <a:gd name="connsiteY337" fmla="*/ 199811 h 558800"/>
              <a:gd name="connsiteX338" fmla="*/ 426135 w 561976"/>
              <a:gd name="connsiteY338" fmla="*/ 209817 h 558800"/>
              <a:gd name="connsiteX339" fmla="*/ 417854 w 561976"/>
              <a:gd name="connsiteY339" fmla="*/ 219823 h 558800"/>
              <a:gd name="connsiteX340" fmla="*/ 409221 w 561976"/>
              <a:gd name="connsiteY340" fmla="*/ 229830 h 558800"/>
              <a:gd name="connsiteX341" fmla="*/ 400411 w 561976"/>
              <a:gd name="connsiteY341" fmla="*/ 239519 h 558800"/>
              <a:gd name="connsiteX342" fmla="*/ 391250 w 561976"/>
              <a:gd name="connsiteY342" fmla="*/ 249049 h 558800"/>
              <a:gd name="connsiteX343" fmla="*/ 381207 w 561976"/>
              <a:gd name="connsiteY343" fmla="*/ 258261 h 558800"/>
              <a:gd name="connsiteX344" fmla="*/ 371340 w 561976"/>
              <a:gd name="connsiteY344" fmla="*/ 266520 h 558800"/>
              <a:gd name="connsiteX345" fmla="*/ 361121 w 561976"/>
              <a:gd name="connsiteY345" fmla="*/ 273826 h 558800"/>
              <a:gd name="connsiteX346" fmla="*/ 351079 w 561976"/>
              <a:gd name="connsiteY346" fmla="*/ 280180 h 558800"/>
              <a:gd name="connsiteX347" fmla="*/ 341388 w 561976"/>
              <a:gd name="connsiteY347" fmla="*/ 285580 h 558800"/>
              <a:gd name="connsiteX348" fmla="*/ 331698 w 561976"/>
              <a:gd name="connsiteY348" fmla="*/ 290345 h 558800"/>
              <a:gd name="connsiteX349" fmla="*/ 322536 w 561976"/>
              <a:gd name="connsiteY349" fmla="*/ 294316 h 558800"/>
              <a:gd name="connsiteX350" fmla="*/ 313727 w 561976"/>
              <a:gd name="connsiteY350" fmla="*/ 297651 h 558800"/>
              <a:gd name="connsiteX351" fmla="*/ 305446 w 561976"/>
              <a:gd name="connsiteY351" fmla="*/ 300510 h 558800"/>
              <a:gd name="connsiteX352" fmla="*/ 297694 w 561976"/>
              <a:gd name="connsiteY352" fmla="*/ 302575 h 558800"/>
              <a:gd name="connsiteX353" fmla="*/ 290646 w 561976"/>
              <a:gd name="connsiteY353" fmla="*/ 304322 h 558800"/>
              <a:gd name="connsiteX354" fmla="*/ 283951 w 561976"/>
              <a:gd name="connsiteY354" fmla="*/ 305593 h 558800"/>
              <a:gd name="connsiteX355" fmla="*/ 278665 w 561976"/>
              <a:gd name="connsiteY355" fmla="*/ 306704 h 558800"/>
              <a:gd name="connsiteX356" fmla="*/ 274261 w 561976"/>
              <a:gd name="connsiteY356" fmla="*/ 307181 h 558800"/>
              <a:gd name="connsiteX357" fmla="*/ 270737 w 561976"/>
              <a:gd name="connsiteY357" fmla="*/ 307499 h 558800"/>
              <a:gd name="connsiteX358" fmla="*/ 268446 w 561976"/>
              <a:gd name="connsiteY358" fmla="*/ 307975 h 558800"/>
              <a:gd name="connsiteX359" fmla="*/ 267213 w 561976"/>
              <a:gd name="connsiteY359" fmla="*/ 307975 h 558800"/>
              <a:gd name="connsiteX360" fmla="*/ 264394 w 561976"/>
              <a:gd name="connsiteY360" fmla="*/ 307657 h 558800"/>
              <a:gd name="connsiteX361" fmla="*/ 261575 w 561976"/>
              <a:gd name="connsiteY361" fmla="*/ 306863 h 558800"/>
              <a:gd name="connsiteX362" fmla="*/ 258932 w 561976"/>
              <a:gd name="connsiteY362" fmla="*/ 305593 h 558800"/>
              <a:gd name="connsiteX363" fmla="*/ 256642 w 561976"/>
              <a:gd name="connsiteY363" fmla="*/ 303687 h 558800"/>
              <a:gd name="connsiteX364" fmla="*/ 254704 w 561976"/>
              <a:gd name="connsiteY364" fmla="*/ 301463 h 558800"/>
              <a:gd name="connsiteX365" fmla="*/ 253294 w 561976"/>
              <a:gd name="connsiteY365" fmla="*/ 298763 h 558800"/>
              <a:gd name="connsiteX366" fmla="*/ 252589 w 561976"/>
              <a:gd name="connsiteY366" fmla="*/ 295904 h 558800"/>
              <a:gd name="connsiteX367" fmla="*/ 252413 w 561976"/>
              <a:gd name="connsiteY367" fmla="*/ 293045 h 558800"/>
              <a:gd name="connsiteX368" fmla="*/ 252413 w 561976"/>
              <a:gd name="connsiteY368" fmla="*/ 291933 h 558800"/>
              <a:gd name="connsiteX369" fmla="*/ 252589 w 561976"/>
              <a:gd name="connsiteY369" fmla="*/ 289709 h 558800"/>
              <a:gd name="connsiteX370" fmla="*/ 252942 w 561976"/>
              <a:gd name="connsiteY370" fmla="*/ 286056 h 558800"/>
              <a:gd name="connsiteX371" fmla="*/ 253647 w 561976"/>
              <a:gd name="connsiteY371" fmla="*/ 281768 h 558800"/>
              <a:gd name="connsiteX372" fmla="*/ 254528 w 561976"/>
              <a:gd name="connsiteY372" fmla="*/ 276209 h 558800"/>
              <a:gd name="connsiteX373" fmla="*/ 255937 w 561976"/>
              <a:gd name="connsiteY373" fmla="*/ 270014 h 558800"/>
              <a:gd name="connsiteX374" fmla="*/ 257523 w 561976"/>
              <a:gd name="connsiteY374" fmla="*/ 262867 h 558800"/>
              <a:gd name="connsiteX375" fmla="*/ 259813 w 561976"/>
              <a:gd name="connsiteY375" fmla="*/ 255243 h 558800"/>
              <a:gd name="connsiteX376" fmla="*/ 262632 w 561976"/>
              <a:gd name="connsiteY376" fmla="*/ 246984 h 558800"/>
              <a:gd name="connsiteX377" fmla="*/ 265980 w 561976"/>
              <a:gd name="connsiteY377" fmla="*/ 238089 h 558800"/>
              <a:gd name="connsiteX378" fmla="*/ 270032 w 561976"/>
              <a:gd name="connsiteY378" fmla="*/ 229036 h 558800"/>
              <a:gd name="connsiteX379" fmla="*/ 274789 w 561976"/>
              <a:gd name="connsiteY379" fmla="*/ 219347 h 558800"/>
              <a:gd name="connsiteX380" fmla="*/ 280251 w 561976"/>
              <a:gd name="connsiteY380" fmla="*/ 209658 h 558800"/>
              <a:gd name="connsiteX381" fmla="*/ 286770 w 561976"/>
              <a:gd name="connsiteY381" fmla="*/ 199652 h 558800"/>
              <a:gd name="connsiteX382" fmla="*/ 294170 w 561976"/>
              <a:gd name="connsiteY382" fmla="*/ 189645 h 558800"/>
              <a:gd name="connsiteX383" fmla="*/ 302275 w 561976"/>
              <a:gd name="connsiteY383" fmla="*/ 179798 h 558800"/>
              <a:gd name="connsiteX384" fmla="*/ 311613 w 561976"/>
              <a:gd name="connsiteY384" fmla="*/ 169950 h 558800"/>
              <a:gd name="connsiteX385" fmla="*/ 321127 w 561976"/>
              <a:gd name="connsiteY385" fmla="*/ 160738 h 558800"/>
              <a:gd name="connsiteX386" fmla="*/ 330817 w 561976"/>
              <a:gd name="connsiteY386" fmla="*/ 151685 h 558800"/>
              <a:gd name="connsiteX387" fmla="*/ 340860 w 561976"/>
              <a:gd name="connsiteY387" fmla="*/ 143266 h 558800"/>
              <a:gd name="connsiteX388" fmla="*/ 350726 w 561976"/>
              <a:gd name="connsiteY388" fmla="*/ 135007 h 558800"/>
              <a:gd name="connsiteX389" fmla="*/ 360769 w 561976"/>
              <a:gd name="connsiteY389" fmla="*/ 127383 h 558800"/>
              <a:gd name="connsiteX390" fmla="*/ 370988 w 561976"/>
              <a:gd name="connsiteY390" fmla="*/ 120077 h 558800"/>
              <a:gd name="connsiteX391" fmla="*/ 380855 w 561976"/>
              <a:gd name="connsiteY391" fmla="*/ 113565 h 558800"/>
              <a:gd name="connsiteX392" fmla="*/ 390369 w 561976"/>
              <a:gd name="connsiteY392" fmla="*/ 107529 h 558800"/>
              <a:gd name="connsiteX393" fmla="*/ 399707 w 561976"/>
              <a:gd name="connsiteY393" fmla="*/ 102129 h 558800"/>
              <a:gd name="connsiteX394" fmla="*/ 408692 w 561976"/>
              <a:gd name="connsiteY394" fmla="*/ 97682 h 558800"/>
              <a:gd name="connsiteX395" fmla="*/ 402526 w 561976"/>
              <a:gd name="connsiteY395" fmla="*/ 66550 h 558800"/>
              <a:gd name="connsiteX396" fmla="*/ 402173 w 561976"/>
              <a:gd name="connsiteY396" fmla="*/ 63056 h 558800"/>
              <a:gd name="connsiteX397" fmla="*/ 402878 w 561976"/>
              <a:gd name="connsiteY397" fmla="*/ 59721 h 558800"/>
              <a:gd name="connsiteX398" fmla="*/ 404288 w 561976"/>
              <a:gd name="connsiteY398" fmla="*/ 56544 h 558800"/>
              <a:gd name="connsiteX399" fmla="*/ 406402 w 561976"/>
              <a:gd name="connsiteY399" fmla="*/ 53685 h 558800"/>
              <a:gd name="connsiteX400" fmla="*/ 456263 w 561976"/>
              <a:gd name="connsiteY400" fmla="*/ 4130 h 558800"/>
              <a:gd name="connsiteX401" fmla="*/ 459258 w 561976"/>
              <a:gd name="connsiteY401" fmla="*/ 1906 h 558800"/>
              <a:gd name="connsiteX402" fmla="*/ 462606 w 561976"/>
              <a:gd name="connsiteY402" fmla="*/ 476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561976" h="558800">
                <a:moveTo>
                  <a:pt x="175154" y="185738"/>
                </a:moveTo>
                <a:lnTo>
                  <a:pt x="183092" y="186056"/>
                </a:lnTo>
                <a:lnTo>
                  <a:pt x="191206" y="187487"/>
                </a:lnTo>
                <a:lnTo>
                  <a:pt x="199849" y="189394"/>
                </a:lnTo>
                <a:lnTo>
                  <a:pt x="208845" y="192414"/>
                </a:lnTo>
                <a:lnTo>
                  <a:pt x="218017" y="195911"/>
                </a:lnTo>
                <a:lnTo>
                  <a:pt x="227366" y="200362"/>
                </a:lnTo>
                <a:lnTo>
                  <a:pt x="236891" y="205289"/>
                </a:lnTo>
                <a:lnTo>
                  <a:pt x="246416" y="210852"/>
                </a:lnTo>
                <a:lnTo>
                  <a:pt x="241829" y="220548"/>
                </a:lnTo>
                <a:lnTo>
                  <a:pt x="237949" y="230085"/>
                </a:lnTo>
                <a:lnTo>
                  <a:pt x="234597" y="238986"/>
                </a:lnTo>
                <a:lnTo>
                  <a:pt x="231775" y="247570"/>
                </a:lnTo>
                <a:lnTo>
                  <a:pt x="229482" y="255517"/>
                </a:lnTo>
                <a:lnTo>
                  <a:pt x="227718" y="262829"/>
                </a:lnTo>
                <a:lnTo>
                  <a:pt x="226131" y="269823"/>
                </a:lnTo>
                <a:lnTo>
                  <a:pt x="225072" y="275545"/>
                </a:lnTo>
                <a:lnTo>
                  <a:pt x="224367" y="280790"/>
                </a:lnTo>
                <a:lnTo>
                  <a:pt x="223838" y="285082"/>
                </a:lnTo>
                <a:lnTo>
                  <a:pt x="223485" y="288261"/>
                </a:lnTo>
                <a:lnTo>
                  <a:pt x="223309" y="290486"/>
                </a:lnTo>
                <a:lnTo>
                  <a:pt x="223132" y="291599"/>
                </a:lnTo>
                <a:lnTo>
                  <a:pt x="223309" y="297480"/>
                </a:lnTo>
                <a:lnTo>
                  <a:pt x="224367" y="303361"/>
                </a:lnTo>
                <a:lnTo>
                  <a:pt x="226131" y="308925"/>
                </a:lnTo>
                <a:lnTo>
                  <a:pt x="228600" y="314488"/>
                </a:lnTo>
                <a:lnTo>
                  <a:pt x="231775" y="319415"/>
                </a:lnTo>
                <a:lnTo>
                  <a:pt x="235832" y="323707"/>
                </a:lnTo>
                <a:lnTo>
                  <a:pt x="240242" y="327681"/>
                </a:lnTo>
                <a:lnTo>
                  <a:pt x="245181" y="331019"/>
                </a:lnTo>
                <a:lnTo>
                  <a:pt x="250472" y="333403"/>
                </a:lnTo>
                <a:lnTo>
                  <a:pt x="256117" y="335151"/>
                </a:lnTo>
                <a:lnTo>
                  <a:pt x="262114" y="336264"/>
                </a:lnTo>
                <a:lnTo>
                  <a:pt x="267935" y="336264"/>
                </a:lnTo>
                <a:lnTo>
                  <a:pt x="269170" y="336264"/>
                </a:lnTo>
                <a:lnTo>
                  <a:pt x="271286" y="336105"/>
                </a:lnTo>
                <a:lnTo>
                  <a:pt x="274638" y="335628"/>
                </a:lnTo>
                <a:lnTo>
                  <a:pt x="278871" y="335151"/>
                </a:lnTo>
                <a:lnTo>
                  <a:pt x="284163" y="334516"/>
                </a:lnTo>
                <a:lnTo>
                  <a:pt x="290160" y="333244"/>
                </a:lnTo>
                <a:lnTo>
                  <a:pt x="297039" y="331813"/>
                </a:lnTo>
                <a:lnTo>
                  <a:pt x="304447" y="329906"/>
                </a:lnTo>
                <a:lnTo>
                  <a:pt x="312561" y="327681"/>
                </a:lnTo>
                <a:lnTo>
                  <a:pt x="321028" y="324979"/>
                </a:lnTo>
                <a:lnTo>
                  <a:pt x="330200" y="321641"/>
                </a:lnTo>
                <a:lnTo>
                  <a:pt x="339549" y="317508"/>
                </a:lnTo>
                <a:lnTo>
                  <a:pt x="349427" y="313057"/>
                </a:lnTo>
                <a:lnTo>
                  <a:pt x="354718" y="322117"/>
                </a:lnTo>
                <a:lnTo>
                  <a:pt x="359481" y="331019"/>
                </a:lnTo>
                <a:lnTo>
                  <a:pt x="363714" y="339761"/>
                </a:lnTo>
                <a:lnTo>
                  <a:pt x="367418" y="348344"/>
                </a:lnTo>
                <a:lnTo>
                  <a:pt x="370241" y="356610"/>
                </a:lnTo>
                <a:lnTo>
                  <a:pt x="372181" y="364398"/>
                </a:lnTo>
                <a:lnTo>
                  <a:pt x="373592" y="371392"/>
                </a:lnTo>
                <a:lnTo>
                  <a:pt x="374297" y="378068"/>
                </a:lnTo>
                <a:lnTo>
                  <a:pt x="374650" y="384426"/>
                </a:lnTo>
                <a:lnTo>
                  <a:pt x="374297" y="389989"/>
                </a:lnTo>
                <a:lnTo>
                  <a:pt x="373592" y="395394"/>
                </a:lnTo>
                <a:lnTo>
                  <a:pt x="372534" y="400162"/>
                </a:lnTo>
                <a:lnTo>
                  <a:pt x="371122" y="404613"/>
                </a:lnTo>
                <a:lnTo>
                  <a:pt x="369535" y="408586"/>
                </a:lnTo>
                <a:lnTo>
                  <a:pt x="367771" y="412401"/>
                </a:lnTo>
                <a:lnTo>
                  <a:pt x="365654" y="415739"/>
                </a:lnTo>
                <a:lnTo>
                  <a:pt x="363538" y="418441"/>
                </a:lnTo>
                <a:lnTo>
                  <a:pt x="361421" y="420985"/>
                </a:lnTo>
                <a:lnTo>
                  <a:pt x="359304" y="423210"/>
                </a:lnTo>
                <a:lnTo>
                  <a:pt x="356835" y="425594"/>
                </a:lnTo>
                <a:lnTo>
                  <a:pt x="354013" y="427819"/>
                </a:lnTo>
                <a:lnTo>
                  <a:pt x="350485" y="430045"/>
                </a:lnTo>
                <a:lnTo>
                  <a:pt x="346781" y="432270"/>
                </a:lnTo>
                <a:lnTo>
                  <a:pt x="342371" y="434177"/>
                </a:lnTo>
                <a:lnTo>
                  <a:pt x="337609" y="435767"/>
                </a:lnTo>
                <a:lnTo>
                  <a:pt x="332317" y="437197"/>
                </a:lnTo>
                <a:lnTo>
                  <a:pt x="326496" y="437833"/>
                </a:lnTo>
                <a:lnTo>
                  <a:pt x="319970" y="438151"/>
                </a:lnTo>
                <a:lnTo>
                  <a:pt x="312209" y="437833"/>
                </a:lnTo>
                <a:lnTo>
                  <a:pt x="304095" y="436562"/>
                </a:lnTo>
                <a:lnTo>
                  <a:pt x="295628" y="434495"/>
                </a:lnTo>
                <a:lnTo>
                  <a:pt x="286809" y="431793"/>
                </a:lnTo>
                <a:lnTo>
                  <a:pt x="277636" y="428296"/>
                </a:lnTo>
                <a:lnTo>
                  <a:pt x="268464" y="424164"/>
                </a:lnTo>
                <a:lnTo>
                  <a:pt x="258939" y="419236"/>
                </a:lnTo>
                <a:lnTo>
                  <a:pt x="249414" y="413514"/>
                </a:lnTo>
                <a:lnTo>
                  <a:pt x="239889" y="407474"/>
                </a:lnTo>
                <a:lnTo>
                  <a:pt x="230188" y="400639"/>
                </a:lnTo>
                <a:lnTo>
                  <a:pt x="220486" y="393168"/>
                </a:lnTo>
                <a:lnTo>
                  <a:pt x="210785" y="385221"/>
                </a:lnTo>
                <a:lnTo>
                  <a:pt x="201084" y="376637"/>
                </a:lnTo>
                <a:lnTo>
                  <a:pt x="191735" y="367577"/>
                </a:lnTo>
                <a:lnTo>
                  <a:pt x="181857" y="357245"/>
                </a:lnTo>
                <a:lnTo>
                  <a:pt x="172685" y="347073"/>
                </a:lnTo>
                <a:lnTo>
                  <a:pt x="164042" y="336582"/>
                </a:lnTo>
                <a:lnTo>
                  <a:pt x="156104" y="326091"/>
                </a:lnTo>
                <a:lnTo>
                  <a:pt x="148696" y="315283"/>
                </a:lnTo>
                <a:lnTo>
                  <a:pt x="142170" y="304951"/>
                </a:lnTo>
                <a:lnTo>
                  <a:pt x="136525" y="294301"/>
                </a:lnTo>
                <a:lnTo>
                  <a:pt x="131586" y="284128"/>
                </a:lnTo>
                <a:lnTo>
                  <a:pt x="128059" y="275545"/>
                </a:lnTo>
                <a:lnTo>
                  <a:pt x="125236" y="267280"/>
                </a:lnTo>
                <a:lnTo>
                  <a:pt x="123296" y="259491"/>
                </a:lnTo>
                <a:lnTo>
                  <a:pt x="121885" y="252497"/>
                </a:lnTo>
                <a:lnTo>
                  <a:pt x="120827" y="245821"/>
                </a:lnTo>
                <a:lnTo>
                  <a:pt x="120650" y="239463"/>
                </a:lnTo>
                <a:lnTo>
                  <a:pt x="121003" y="233900"/>
                </a:lnTo>
                <a:lnTo>
                  <a:pt x="121885" y="228496"/>
                </a:lnTo>
                <a:lnTo>
                  <a:pt x="122943" y="223727"/>
                </a:lnTo>
                <a:lnTo>
                  <a:pt x="124354" y="219118"/>
                </a:lnTo>
                <a:lnTo>
                  <a:pt x="125942" y="215144"/>
                </a:lnTo>
                <a:lnTo>
                  <a:pt x="127706" y="211647"/>
                </a:lnTo>
                <a:lnTo>
                  <a:pt x="129646" y="208309"/>
                </a:lnTo>
                <a:lnTo>
                  <a:pt x="131763" y="205448"/>
                </a:lnTo>
                <a:lnTo>
                  <a:pt x="133879" y="202905"/>
                </a:lnTo>
                <a:lnTo>
                  <a:pt x="135820" y="200679"/>
                </a:lnTo>
                <a:lnTo>
                  <a:pt x="138466" y="198454"/>
                </a:lnTo>
                <a:lnTo>
                  <a:pt x="141288" y="196070"/>
                </a:lnTo>
                <a:lnTo>
                  <a:pt x="144639" y="193845"/>
                </a:lnTo>
                <a:lnTo>
                  <a:pt x="148520" y="191778"/>
                </a:lnTo>
                <a:lnTo>
                  <a:pt x="152753" y="189712"/>
                </a:lnTo>
                <a:lnTo>
                  <a:pt x="157692" y="188122"/>
                </a:lnTo>
                <a:lnTo>
                  <a:pt x="162984" y="186851"/>
                </a:lnTo>
                <a:lnTo>
                  <a:pt x="168804" y="186056"/>
                </a:lnTo>
                <a:close/>
                <a:moveTo>
                  <a:pt x="127271" y="85725"/>
                </a:moveTo>
                <a:lnTo>
                  <a:pt x="140333" y="86201"/>
                </a:lnTo>
                <a:lnTo>
                  <a:pt x="153749" y="87472"/>
                </a:lnTo>
                <a:lnTo>
                  <a:pt x="167517" y="89854"/>
                </a:lnTo>
                <a:lnTo>
                  <a:pt x="181286" y="92871"/>
                </a:lnTo>
                <a:lnTo>
                  <a:pt x="195231" y="96841"/>
                </a:lnTo>
                <a:lnTo>
                  <a:pt x="209529" y="101605"/>
                </a:lnTo>
                <a:lnTo>
                  <a:pt x="223651" y="107164"/>
                </a:lnTo>
                <a:lnTo>
                  <a:pt x="237949" y="113516"/>
                </a:lnTo>
                <a:lnTo>
                  <a:pt x="252070" y="120662"/>
                </a:lnTo>
                <a:lnTo>
                  <a:pt x="266368" y="128602"/>
                </a:lnTo>
                <a:lnTo>
                  <a:pt x="280490" y="137177"/>
                </a:lnTo>
                <a:lnTo>
                  <a:pt x="294788" y="146547"/>
                </a:lnTo>
                <a:lnTo>
                  <a:pt x="291434" y="149882"/>
                </a:lnTo>
                <a:lnTo>
                  <a:pt x="281549" y="160045"/>
                </a:lnTo>
                <a:lnTo>
                  <a:pt x="272900" y="170208"/>
                </a:lnTo>
                <a:lnTo>
                  <a:pt x="265309" y="180848"/>
                </a:lnTo>
                <a:lnTo>
                  <a:pt x="258425" y="191171"/>
                </a:lnTo>
                <a:lnTo>
                  <a:pt x="246069" y="183071"/>
                </a:lnTo>
                <a:lnTo>
                  <a:pt x="233712" y="175767"/>
                </a:lnTo>
                <a:lnTo>
                  <a:pt x="221179" y="169097"/>
                </a:lnTo>
                <a:lnTo>
                  <a:pt x="209000" y="163062"/>
                </a:lnTo>
                <a:lnTo>
                  <a:pt x="196467" y="157822"/>
                </a:lnTo>
                <a:lnTo>
                  <a:pt x="184463" y="153375"/>
                </a:lnTo>
                <a:lnTo>
                  <a:pt x="172460" y="149723"/>
                </a:lnTo>
                <a:lnTo>
                  <a:pt x="160810" y="146706"/>
                </a:lnTo>
                <a:lnTo>
                  <a:pt x="149336" y="144641"/>
                </a:lnTo>
                <a:lnTo>
                  <a:pt x="138039" y="143212"/>
                </a:lnTo>
                <a:lnTo>
                  <a:pt x="127271" y="142894"/>
                </a:lnTo>
                <a:lnTo>
                  <a:pt x="117739" y="143212"/>
                </a:lnTo>
                <a:lnTo>
                  <a:pt x="109089" y="144323"/>
                </a:lnTo>
                <a:lnTo>
                  <a:pt x="100969" y="146229"/>
                </a:lnTo>
                <a:lnTo>
                  <a:pt x="93556" y="148611"/>
                </a:lnTo>
                <a:lnTo>
                  <a:pt x="86848" y="151946"/>
                </a:lnTo>
                <a:lnTo>
                  <a:pt x="80670" y="156075"/>
                </a:lnTo>
                <a:lnTo>
                  <a:pt x="75198" y="160839"/>
                </a:lnTo>
                <a:lnTo>
                  <a:pt x="70785" y="165921"/>
                </a:lnTo>
                <a:lnTo>
                  <a:pt x="66901" y="171638"/>
                </a:lnTo>
                <a:lnTo>
                  <a:pt x="63724" y="178149"/>
                </a:lnTo>
                <a:lnTo>
                  <a:pt x="61253" y="185454"/>
                </a:lnTo>
                <a:lnTo>
                  <a:pt x="59487" y="193076"/>
                </a:lnTo>
                <a:lnTo>
                  <a:pt x="58252" y="201334"/>
                </a:lnTo>
                <a:lnTo>
                  <a:pt x="57722" y="210068"/>
                </a:lnTo>
                <a:lnTo>
                  <a:pt x="58075" y="219438"/>
                </a:lnTo>
                <a:lnTo>
                  <a:pt x="58781" y="229125"/>
                </a:lnTo>
                <a:lnTo>
                  <a:pt x="60370" y="239129"/>
                </a:lnTo>
                <a:lnTo>
                  <a:pt x="62665" y="249610"/>
                </a:lnTo>
                <a:lnTo>
                  <a:pt x="65666" y="260568"/>
                </a:lnTo>
                <a:lnTo>
                  <a:pt x="69196" y="271684"/>
                </a:lnTo>
                <a:lnTo>
                  <a:pt x="73609" y="282959"/>
                </a:lnTo>
                <a:lnTo>
                  <a:pt x="78551" y="294551"/>
                </a:lnTo>
                <a:lnTo>
                  <a:pt x="84377" y="306462"/>
                </a:lnTo>
                <a:lnTo>
                  <a:pt x="90908" y="318372"/>
                </a:lnTo>
                <a:lnTo>
                  <a:pt x="97969" y="330441"/>
                </a:lnTo>
                <a:lnTo>
                  <a:pt x="105912" y="342510"/>
                </a:lnTo>
                <a:lnTo>
                  <a:pt x="114561" y="354738"/>
                </a:lnTo>
                <a:lnTo>
                  <a:pt x="124094" y="366966"/>
                </a:lnTo>
                <a:lnTo>
                  <a:pt x="134155" y="379035"/>
                </a:lnTo>
                <a:lnTo>
                  <a:pt x="145099" y="391104"/>
                </a:lnTo>
                <a:lnTo>
                  <a:pt x="156573" y="403173"/>
                </a:lnTo>
                <a:lnTo>
                  <a:pt x="168223" y="414289"/>
                </a:lnTo>
                <a:lnTo>
                  <a:pt x="180050" y="424770"/>
                </a:lnTo>
                <a:lnTo>
                  <a:pt x="192230" y="434775"/>
                </a:lnTo>
                <a:lnTo>
                  <a:pt x="204587" y="444303"/>
                </a:lnTo>
                <a:lnTo>
                  <a:pt x="216943" y="452878"/>
                </a:lnTo>
                <a:lnTo>
                  <a:pt x="229299" y="461136"/>
                </a:lnTo>
                <a:lnTo>
                  <a:pt x="241832" y="468441"/>
                </a:lnTo>
                <a:lnTo>
                  <a:pt x="254189" y="475270"/>
                </a:lnTo>
                <a:lnTo>
                  <a:pt x="266545" y="481304"/>
                </a:lnTo>
                <a:lnTo>
                  <a:pt x="278901" y="486545"/>
                </a:lnTo>
                <a:lnTo>
                  <a:pt x="291258" y="491150"/>
                </a:lnTo>
                <a:lnTo>
                  <a:pt x="303261" y="494802"/>
                </a:lnTo>
                <a:lnTo>
                  <a:pt x="315088" y="497820"/>
                </a:lnTo>
                <a:lnTo>
                  <a:pt x="326562" y="499884"/>
                </a:lnTo>
                <a:lnTo>
                  <a:pt x="337859" y="501313"/>
                </a:lnTo>
                <a:lnTo>
                  <a:pt x="348803" y="501790"/>
                </a:lnTo>
                <a:lnTo>
                  <a:pt x="357982" y="501313"/>
                </a:lnTo>
                <a:lnTo>
                  <a:pt x="366985" y="500361"/>
                </a:lnTo>
                <a:lnTo>
                  <a:pt x="375104" y="498455"/>
                </a:lnTo>
                <a:lnTo>
                  <a:pt x="382518" y="495914"/>
                </a:lnTo>
                <a:lnTo>
                  <a:pt x="389226" y="492579"/>
                </a:lnTo>
                <a:lnTo>
                  <a:pt x="395404" y="488609"/>
                </a:lnTo>
                <a:lnTo>
                  <a:pt x="400700" y="483845"/>
                </a:lnTo>
                <a:lnTo>
                  <a:pt x="405289" y="478763"/>
                </a:lnTo>
                <a:lnTo>
                  <a:pt x="408996" y="473046"/>
                </a:lnTo>
                <a:lnTo>
                  <a:pt x="412174" y="466694"/>
                </a:lnTo>
                <a:lnTo>
                  <a:pt x="414821" y="459707"/>
                </a:lnTo>
                <a:lnTo>
                  <a:pt x="416763" y="452402"/>
                </a:lnTo>
                <a:lnTo>
                  <a:pt x="417999" y="444303"/>
                </a:lnTo>
                <a:lnTo>
                  <a:pt x="418528" y="435886"/>
                </a:lnTo>
                <a:lnTo>
                  <a:pt x="418528" y="426835"/>
                </a:lnTo>
                <a:lnTo>
                  <a:pt x="417822" y="417624"/>
                </a:lnTo>
                <a:lnTo>
                  <a:pt x="416410" y="407778"/>
                </a:lnTo>
                <a:lnTo>
                  <a:pt x="414468" y="397774"/>
                </a:lnTo>
                <a:lnTo>
                  <a:pt x="411644" y="387134"/>
                </a:lnTo>
                <a:lnTo>
                  <a:pt x="407231" y="373159"/>
                </a:lnTo>
                <a:lnTo>
                  <a:pt x="401582" y="359026"/>
                </a:lnTo>
                <a:lnTo>
                  <a:pt x="395051" y="344733"/>
                </a:lnTo>
                <a:lnTo>
                  <a:pt x="387637" y="330441"/>
                </a:lnTo>
                <a:lnTo>
                  <a:pt x="379341" y="316308"/>
                </a:lnTo>
                <a:lnTo>
                  <a:pt x="370162" y="302015"/>
                </a:lnTo>
                <a:lnTo>
                  <a:pt x="380577" y="295345"/>
                </a:lnTo>
                <a:lnTo>
                  <a:pt x="390991" y="287564"/>
                </a:lnTo>
                <a:lnTo>
                  <a:pt x="401406" y="278989"/>
                </a:lnTo>
                <a:lnTo>
                  <a:pt x="411644" y="269302"/>
                </a:lnTo>
                <a:lnTo>
                  <a:pt x="414821" y="266126"/>
                </a:lnTo>
                <a:lnTo>
                  <a:pt x="424706" y="280894"/>
                </a:lnTo>
                <a:lnTo>
                  <a:pt x="433886" y="295822"/>
                </a:lnTo>
                <a:lnTo>
                  <a:pt x="442182" y="310908"/>
                </a:lnTo>
                <a:lnTo>
                  <a:pt x="449949" y="326312"/>
                </a:lnTo>
                <a:lnTo>
                  <a:pt x="456480" y="341398"/>
                </a:lnTo>
                <a:lnTo>
                  <a:pt x="462305" y="356485"/>
                </a:lnTo>
                <a:lnTo>
                  <a:pt x="467071" y="371571"/>
                </a:lnTo>
                <a:lnTo>
                  <a:pt x="470602" y="385069"/>
                </a:lnTo>
                <a:lnTo>
                  <a:pt x="473249" y="398250"/>
                </a:lnTo>
                <a:lnTo>
                  <a:pt x="475191" y="411272"/>
                </a:lnTo>
                <a:lnTo>
                  <a:pt x="476074" y="423659"/>
                </a:lnTo>
                <a:lnTo>
                  <a:pt x="476250" y="435886"/>
                </a:lnTo>
                <a:lnTo>
                  <a:pt x="475721" y="447638"/>
                </a:lnTo>
                <a:lnTo>
                  <a:pt x="474309" y="458913"/>
                </a:lnTo>
                <a:lnTo>
                  <a:pt x="472014" y="469711"/>
                </a:lnTo>
                <a:lnTo>
                  <a:pt x="468836" y="480034"/>
                </a:lnTo>
                <a:lnTo>
                  <a:pt x="464953" y="489880"/>
                </a:lnTo>
                <a:lnTo>
                  <a:pt x="460363" y="499408"/>
                </a:lnTo>
                <a:lnTo>
                  <a:pt x="454891" y="508142"/>
                </a:lnTo>
                <a:lnTo>
                  <a:pt x="448537" y="516400"/>
                </a:lnTo>
                <a:lnTo>
                  <a:pt x="441299" y="524181"/>
                </a:lnTo>
                <a:lnTo>
                  <a:pt x="434239" y="530692"/>
                </a:lnTo>
                <a:lnTo>
                  <a:pt x="426648" y="536568"/>
                </a:lnTo>
                <a:lnTo>
                  <a:pt x="418528" y="541808"/>
                </a:lnTo>
                <a:lnTo>
                  <a:pt x="409879" y="546096"/>
                </a:lnTo>
                <a:lnTo>
                  <a:pt x="400700" y="550066"/>
                </a:lnTo>
                <a:lnTo>
                  <a:pt x="391168" y="553242"/>
                </a:lnTo>
                <a:lnTo>
                  <a:pt x="381283" y="555624"/>
                </a:lnTo>
                <a:lnTo>
                  <a:pt x="370868" y="557371"/>
                </a:lnTo>
                <a:lnTo>
                  <a:pt x="359924" y="558483"/>
                </a:lnTo>
                <a:lnTo>
                  <a:pt x="348803" y="558800"/>
                </a:lnTo>
                <a:lnTo>
                  <a:pt x="334858" y="558483"/>
                </a:lnTo>
                <a:lnTo>
                  <a:pt x="320736" y="556895"/>
                </a:lnTo>
                <a:lnTo>
                  <a:pt x="306438" y="554354"/>
                </a:lnTo>
                <a:lnTo>
                  <a:pt x="291964" y="551019"/>
                </a:lnTo>
                <a:lnTo>
                  <a:pt x="276960" y="546731"/>
                </a:lnTo>
                <a:lnTo>
                  <a:pt x="262132" y="541332"/>
                </a:lnTo>
                <a:lnTo>
                  <a:pt x="247304" y="535297"/>
                </a:lnTo>
                <a:lnTo>
                  <a:pt x="232300" y="528310"/>
                </a:lnTo>
                <a:lnTo>
                  <a:pt x="217296" y="520529"/>
                </a:lnTo>
                <a:lnTo>
                  <a:pt x="202292" y="511794"/>
                </a:lnTo>
                <a:lnTo>
                  <a:pt x="187464" y="502266"/>
                </a:lnTo>
                <a:lnTo>
                  <a:pt x="172636" y="492103"/>
                </a:lnTo>
                <a:lnTo>
                  <a:pt x="158162" y="480987"/>
                </a:lnTo>
                <a:lnTo>
                  <a:pt x="143864" y="469235"/>
                </a:lnTo>
                <a:lnTo>
                  <a:pt x="129742" y="456690"/>
                </a:lnTo>
                <a:lnTo>
                  <a:pt x="115797" y="443509"/>
                </a:lnTo>
                <a:lnTo>
                  <a:pt x="103970" y="431281"/>
                </a:lnTo>
                <a:lnTo>
                  <a:pt x="92673" y="418736"/>
                </a:lnTo>
                <a:lnTo>
                  <a:pt x="82082" y="406190"/>
                </a:lnTo>
                <a:lnTo>
                  <a:pt x="72020" y="393486"/>
                </a:lnTo>
                <a:lnTo>
                  <a:pt x="62488" y="380623"/>
                </a:lnTo>
                <a:lnTo>
                  <a:pt x="53662" y="367760"/>
                </a:lnTo>
                <a:lnTo>
                  <a:pt x="45542" y="354738"/>
                </a:lnTo>
                <a:lnTo>
                  <a:pt x="37952" y="341716"/>
                </a:lnTo>
                <a:lnTo>
                  <a:pt x="31068" y="328694"/>
                </a:lnTo>
                <a:lnTo>
                  <a:pt x="24890" y="315831"/>
                </a:lnTo>
                <a:lnTo>
                  <a:pt x="19241" y="302809"/>
                </a:lnTo>
                <a:lnTo>
                  <a:pt x="14475" y="290105"/>
                </a:lnTo>
                <a:lnTo>
                  <a:pt x="10238" y="277401"/>
                </a:lnTo>
                <a:lnTo>
                  <a:pt x="6885" y="265014"/>
                </a:lnTo>
                <a:lnTo>
                  <a:pt x="4060" y="252469"/>
                </a:lnTo>
                <a:lnTo>
                  <a:pt x="1942" y="240400"/>
                </a:lnTo>
                <a:lnTo>
                  <a:pt x="530" y="228330"/>
                </a:lnTo>
                <a:lnTo>
                  <a:pt x="0" y="216738"/>
                </a:lnTo>
                <a:lnTo>
                  <a:pt x="0" y="205463"/>
                </a:lnTo>
                <a:lnTo>
                  <a:pt x="883" y="194347"/>
                </a:lnTo>
                <a:lnTo>
                  <a:pt x="2295" y="183548"/>
                </a:lnTo>
                <a:lnTo>
                  <a:pt x="4590" y="173226"/>
                </a:lnTo>
                <a:lnTo>
                  <a:pt x="7767" y="163221"/>
                </a:lnTo>
                <a:lnTo>
                  <a:pt x="11474" y="153534"/>
                </a:lnTo>
                <a:lnTo>
                  <a:pt x="16064" y="144641"/>
                </a:lnTo>
                <a:lnTo>
                  <a:pt x="21359" y="136066"/>
                </a:lnTo>
                <a:lnTo>
                  <a:pt x="27537" y="127967"/>
                </a:lnTo>
                <a:lnTo>
                  <a:pt x="34422" y="120344"/>
                </a:lnTo>
                <a:lnTo>
                  <a:pt x="41835" y="113833"/>
                </a:lnTo>
                <a:lnTo>
                  <a:pt x="49426" y="108116"/>
                </a:lnTo>
                <a:lnTo>
                  <a:pt x="57546" y="102876"/>
                </a:lnTo>
                <a:lnTo>
                  <a:pt x="66195" y="98429"/>
                </a:lnTo>
                <a:lnTo>
                  <a:pt x="75198" y="94618"/>
                </a:lnTo>
                <a:lnTo>
                  <a:pt x="84730" y="91442"/>
                </a:lnTo>
                <a:lnTo>
                  <a:pt x="94791" y="88901"/>
                </a:lnTo>
                <a:lnTo>
                  <a:pt x="105206" y="87154"/>
                </a:lnTo>
                <a:lnTo>
                  <a:pt x="115974" y="86201"/>
                </a:lnTo>
                <a:close/>
                <a:moveTo>
                  <a:pt x="466130" y="0"/>
                </a:moveTo>
                <a:lnTo>
                  <a:pt x="469830" y="318"/>
                </a:lnTo>
                <a:lnTo>
                  <a:pt x="473353" y="1747"/>
                </a:lnTo>
                <a:lnTo>
                  <a:pt x="476172" y="3812"/>
                </a:lnTo>
                <a:lnTo>
                  <a:pt x="478639" y="6671"/>
                </a:lnTo>
                <a:lnTo>
                  <a:pt x="480049" y="10006"/>
                </a:lnTo>
                <a:lnTo>
                  <a:pt x="497139" y="64168"/>
                </a:lnTo>
                <a:lnTo>
                  <a:pt x="551933" y="81322"/>
                </a:lnTo>
                <a:lnTo>
                  <a:pt x="555281" y="82910"/>
                </a:lnTo>
                <a:lnTo>
                  <a:pt x="558100" y="85134"/>
                </a:lnTo>
                <a:lnTo>
                  <a:pt x="560214" y="88152"/>
                </a:lnTo>
                <a:lnTo>
                  <a:pt x="561624" y="91646"/>
                </a:lnTo>
                <a:lnTo>
                  <a:pt x="561976" y="95299"/>
                </a:lnTo>
                <a:lnTo>
                  <a:pt x="561448" y="98793"/>
                </a:lnTo>
                <a:lnTo>
                  <a:pt x="560038" y="102129"/>
                </a:lnTo>
                <a:lnTo>
                  <a:pt x="557748" y="104988"/>
                </a:lnTo>
                <a:lnTo>
                  <a:pt x="507886" y="154702"/>
                </a:lnTo>
                <a:lnTo>
                  <a:pt x="505067" y="156767"/>
                </a:lnTo>
                <a:lnTo>
                  <a:pt x="501896" y="158197"/>
                </a:lnTo>
                <a:lnTo>
                  <a:pt x="498548" y="158991"/>
                </a:lnTo>
                <a:lnTo>
                  <a:pt x="495025" y="158514"/>
                </a:lnTo>
                <a:lnTo>
                  <a:pt x="463839" y="152479"/>
                </a:lnTo>
                <a:lnTo>
                  <a:pt x="459258" y="161373"/>
                </a:lnTo>
                <a:lnTo>
                  <a:pt x="453797" y="170744"/>
                </a:lnTo>
                <a:lnTo>
                  <a:pt x="447806" y="180115"/>
                </a:lnTo>
                <a:lnTo>
                  <a:pt x="440935" y="189963"/>
                </a:lnTo>
                <a:lnTo>
                  <a:pt x="433711" y="199811"/>
                </a:lnTo>
                <a:lnTo>
                  <a:pt x="426135" y="209817"/>
                </a:lnTo>
                <a:lnTo>
                  <a:pt x="417854" y="219823"/>
                </a:lnTo>
                <a:lnTo>
                  <a:pt x="409221" y="229830"/>
                </a:lnTo>
                <a:lnTo>
                  <a:pt x="400411" y="239519"/>
                </a:lnTo>
                <a:lnTo>
                  <a:pt x="391250" y="249049"/>
                </a:lnTo>
                <a:lnTo>
                  <a:pt x="381207" y="258261"/>
                </a:lnTo>
                <a:lnTo>
                  <a:pt x="371340" y="266520"/>
                </a:lnTo>
                <a:lnTo>
                  <a:pt x="361121" y="273826"/>
                </a:lnTo>
                <a:lnTo>
                  <a:pt x="351079" y="280180"/>
                </a:lnTo>
                <a:lnTo>
                  <a:pt x="341388" y="285580"/>
                </a:lnTo>
                <a:lnTo>
                  <a:pt x="331698" y="290345"/>
                </a:lnTo>
                <a:lnTo>
                  <a:pt x="322536" y="294316"/>
                </a:lnTo>
                <a:lnTo>
                  <a:pt x="313727" y="297651"/>
                </a:lnTo>
                <a:lnTo>
                  <a:pt x="305446" y="300510"/>
                </a:lnTo>
                <a:lnTo>
                  <a:pt x="297694" y="302575"/>
                </a:lnTo>
                <a:lnTo>
                  <a:pt x="290646" y="304322"/>
                </a:lnTo>
                <a:lnTo>
                  <a:pt x="283951" y="305593"/>
                </a:lnTo>
                <a:lnTo>
                  <a:pt x="278665" y="306704"/>
                </a:lnTo>
                <a:lnTo>
                  <a:pt x="274261" y="307181"/>
                </a:lnTo>
                <a:lnTo>
                  <a:pt x="270737" y="307499"/>
                </a:lnTo>
                <a:lnTo>
                  <a:pt x="268446" y="307975"/>
                </a:lnTo>
                <a:lnTo>
                  <a:pt x="267213" y="307975"/>
                </a:lnTo>
                <a:lnTo>
                  <a:pt x="264394" y="307657"/>
                </a:lnTo>
                <a:lnTo>
                  <a:pt x="261575" y="306863"/>
                </a:lnTo>
                <a:lnTo>
                  <a:pt x="258932" y="305593"/>
                </a:lnTo>
                <a:lnTo>
                  <a:pt x="256642" y="303687"/>
                </a:lnTo>
                <a:lnTo>
                  <a:pt x="254704" y="301463"/>
                </a:lnTo>
                <a:lnTo>
                  <a:pt x="253294" y="298763"/>
                </a:lnTo>
                <a:lnTo>
                  <a:pt x="252589" y="295904"/>
                </a:lnTo>
                <a:lnTo>
                  <a:pt x="252413" y="293045"/>
                </a:lnTo>
                <a:lnTo>
                  <a:pt x="252413" y="291933"/>
                </a:lnTo>
                <a:lnTo>
                  <a:pt x="252589" y="289709"/>
                </a:lnTo>
                <a:lnTo>
                  <a:pt x="252942" y="286056"/>
                </a:lnTo>
                <a:lnTo>
                  <a:pt x="253647" y="281768"/>
                </a:lnTo>
                <a:lnTo>
                  <a:pt x="254528" y="276209"/>
                </a:lnTo>
                <a:lnTo>
                  <a:pt x="255937" y="270014"/>
                </a:lnTo>
                <a:lnTo>
                  <a:pt x="257523" y="262867"/>
                </a:lnTo>
                <a:lnTo>
                  <a:pt x="259813" y="255243"/>
                </a:lnTo>
                <a:lnTo>
                  <a:pt x="262632" y="246984"/>
                </a:lnTo>
                <a:lnTo>
                  <a:pt x="265980" y="238089"/>
                </a:lnTo>
                <a:lnTo>
                  <a:pt x="270032" y="229036"/>
                </a:lnTo>
                <a:lnTo>
                  <a:pt x="274789" y="219347"/>
                </a:lnTo>
                <a:lnTo>
                  <a:pt x="280251" y="209658"/>
                </a:lnTo>
                <a:lnTo>
                  <a:pt x="286770" y="199652"/>
                </a:lnTo>
                <a:lnTo>
                  <a:pt x="294170" y="189645"/>
                </a:lnTo>
                <a:lnTo>
                  <a:pt x="302275" y="179798"/>
                </a:lnTo>
                <a:lnTo>
                  <a:pt x="311613" y="169950"/>
                </a:lnTo>
                <a:lnTo>
                  <a:pt x="321127" y="160738"/>
                </a:lnTo>
                <a:lnTo>
                  <a:pt x="330817" y="151685"/>
                </a:lnTo>
                <a:lnTo>
                  <a:pt x="340860" y="143266"/>
                </a:lnTo>
                <a:lnTo>
                  <a:pt x="350726" y="135007"/>
                </a:lnTo>
                <a:lnTo>
                  <a:pt x="360769" y="127383"/>
                </a:lnTo>
                <a:lnTo>
                  <a:pt x="370988" y="120077"/>
                </a:lnTo>
                <a:lnTo>
                  <a:pt x="380855" y="113565"/>
                </a:lnTo>
                <a:lnTo>
                  <a:pt x="390369" y="107529"/>
                </a:lnTo>
                <a:lnTo>
                  <a:pt x="399707" y="102129"/>
                </a:lnTo>
                <a:lnTo>
                  <a:pt x="408692" y="97682"/>
                </a:lnTo>
                <a:lnTo>
                  <a:pt x="402526" y="66550"/>
                </a:lnTo>
                <a:lnTo>
                  <a:pt x="402173" y="63056"/>
                </a:lnTo>
                <a:lnTo>
                  <a:pt x="402878" y="59721"/>
                </a:lnTo>
                <a:lnTo>
                  <a:pt x="404288" y="56544"/>
                </a:lnTo>
                <a:lnTo>
                  <a:pt x="406402" y="53685"/>
                </a:lnTo>
                <a:lnTo>
                  <a:pt x="456263" y="4130"/>
                </a:lnTo>
                <a:lnTo>
                  <a:pt x="459258" y="1906"/>
                </a:lnTo>
                <a:lnTo>
                  <a:pt x="462606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5441065" y="1911350"/>
            <a:ext cx="365125" cy="558800"/>
            <a:chOff x="5429250" y="1911350"/>
            <a:chExt cx="36512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46"/>
            <p:cNvSpPr>
              <a:spLocks noEditPoints="1"/>
            </p:cNvSpPr>
            <p:nvPr/>
          </p:nvSpPr>
          <p:spPr bwMode="auto">
            <a:xfrm>
              <a:off x="5429250" y="1911350"/>
              <a:ext cx="365125" cy="482600"/>
            </a:xfrm>
            <a:custGeom>
              <a:avLst/>
              <a:gdLst>
                <a:gd name="T0" fmla="*/ 976 w 2300"/>
                <a:gd name="T1" fmla="*/ 349 h 3043"/>
                <a:gd name="T2" fmla="*/ 786 w 2300"/>
                <a:gd name="T3" fmla="*/ 472 h 3043"/>
                <a:gd name="T4" fmla="*/ 665 w 2300"/>
                <a:gd name="T5" fmla="*/ 664 h 3043"/>
                <a:gd name="T6" fmla="*/ 638 w 2300"/>
                <a:gd name="T7" fmla="*/ 900 h 3043"/>
                <a:gd name="T8" fmla="*/ 715 w 2300"/>
                <a:gd name="T9" fmla="*/ 1118 h 3043"/>
                <a:gd name="T10" fmla="*/ 874 w 2300"/>
                <a:gd name="T11" fmla="*/ 1278 h 3043"/>
                <a:gd name="T12" fmla="*/ 1090 w 2300"/>
                <a:gd name="T13" fmla="*/ 1356 h 3043"/>
                <a:gd name="T14" fmla="*/ 1324 w 2300"/>
                <a:gd name="T15" fmla="*/ 1329 h 3043"/>
                <a:gd name="T16" fmla="*/ 1515 w 2300"/>
                <a:gd name="T17" fmla="*/ 1206 h 3043"/>
                <a:gd name="T18" fmla="*/ 1635 w 2300"/>
                <a:gd name="T19" fmla="*/ 1014 h 3043"/>
                <a:gd name="T20" fmla="*/ 1663 w 2300"/>
                <a:gd name="T21" fmla="*/ 778 h 3043"/>
                <a:gd name="T22" fmla="*/ 1585 w 2300"/>
                <a:gd name="T23" fmla="*/ 560 h 3043"/>
                <a:gd name="T24" fmla="*/ 1427 w 2300"/>
                <a:gd name="T25" fmla="*/ 400 h 3043"/>
                <a:gd name="T26" fmla="*/ 1210 w 2300"/>
                <a:gd name="T27" fmla="*/ 323 h 3043"/>
                <a:gd name="T28" fmla="*/ 1226 w 2300"/>
                <a:gd name="T29" fmla="*/ 3 h 3043"/>
                <a:gd name="T30" fmla="*/ 1507 w 2300"/>
                <a:gd name="T31" fmla="*/ 80 h 3043"/>
                <a:gd name="T32" fmla="*/ 1739 w 2300"/>
                <a:gd name="T33" fmla="*/ 245 h 3043"/>
                <a:gd name="T34" fmla="*/ 1903 w 2300"/>
                <a:gd name="T35" fmla="*/ 480 h 3043"/>
                <a:gd name="T36" fmla="*/ 1980 w 2300"/>
                <a:gd name="T37" fmla="*/ 763 h 3043"/>
                <a:gd name="T38" fmla="*/ 1955 w 2300"/>
                <a:gd name="T39" fmla="*/ 1058 h 3043"/>
                <a:gd name="T40" fmla="*/ 1836 w 2300"/>
                <a:gd name="T41" fmla="*/ 1315 h 3043"/>
                <a:gd name="T42" fmla="*/ 1642 w 2300"/>
                <a:gd name="T43" fmla="*/ 1515 h 3043"/>
                <a:gd name="T44" fmla="*/ 1623 w 2300"/>
                <a:gd name="T45" fmla="*/ 1624 h 3043"/>
                <a:gd name="T46" fmla="*/ 1608 w 2300"/>
                <a:gd name="T47" fmla="*/ 1718 h 3043"/>
                <a:gd name="T48" fmla="*/ 1623 w 2300"/>
                <a:gd name="T49" fmla="*/ 1814 h 3043"/>
                <a:gd name="T50" fmla="*/ 1562 w 2300"/>
                <a:gd name="T51" fmla="*/ 1903 h 3043"/>
                <a:gd name="T52" fmla="*/ 1587 w 2300"/>
                <a:gd name="T53" fmla="*/ 2121 h 3043"/>
                <a:gd name="T54" fmla="*/ 1857 w 2300"/>
                <a:gd name="T55" fmla="*/ 2197 h 3043"/>
                <a:gd name="T56" fmla="*/ 2051 w 2300"/>
                <a:gd name="T57" fmla="*/ 2298 h 3043"/>
                <a:gd name="T58" fmla="*/ 2181 w 2300"/>
                <a:gd name="T59" fmla="*/ 2409 h 3043"/>
                <a:gd name="T60" fmla="*/ 2257 w 2300"/>
                <a:gd name="T61" fmla="*/ 2515 h 3043"/>
                <a:gd name="T62" fmla="*/ 2294 w 2300"/>
                <a:gd name="T63" fmla="*/ 2601 h 3043"/>
                <a:gd name="T64" fmla="*/ 2300 w 2300"/>
                <a:gd name="T65" fmla="*/ 2884 h 3043"/>
                <a:gd name="T66" fmla="*/ 2254 w 2300"/>
                <a:gd name="T67" fmla="*/ 2997 h 3043"/>
                <a:gd name="T68" fmla="*/ 2142 w 2300"/>
                <a:gd name="T69" fmla="*/ 3043 h 3043"/>
                <a:gd name="T70" fmla="*/ 70 w 2300"/>
                <a:gd name="T71" fmla="*/ 3016 h 3043"/>
                <a:gd name="T72" fmla="*/ 3 w 2300"/>
                <a:gd name="T73" fmla="*/ 2916 h 3043"/>
                <a:gd name="T74" fmla="*/ 3 w 2300"/>
                <a:gd name="T75" fmla="*/ 2618 h 3043"/>
                <a:gd name="T76" fmla="*/ 31 w 2300"/>
                <a:gd name="T77" fmla="*/ 2539 h 3043"/>
                <a:gd name="T78" fmla="*/ 95 w 2300"/>
                <a:gd name="T79" fmla="*/ 2436 h 3043"/>
                <a:gd name="T80" fmla="*/ 211 w 2300"/>
                <a:gd name="T81" fmla="*/ 2326 h 3043"/>
                <a:gd name="T82" fmla="*/ 387 w 2300"/>
                <a:gd name="T83" fmla="*/ 2221 h 3043"/>
                <a:gd name="T84" fmla="*/ 637 w 2300"/>
                <a:gd name="T85" fmla="*/ 2137 h 3043"/>
                <a:gd name="T86" fmla="*/ 764 w 2300"/>
                <a:gd name="T87" fmla="*/ 1921 h 3043"/>
                <a:gd name="T88" fmla="*/ 685 w 2300"/>
                <a:gd name="T89" fmla="*/ 1839 h 3043"/>
                <a:gd name="T90" fmla="*/ 683 w 2300"/>
                <a:gd name="T91" fmla="*/ 1739 h 3043"/>
                <a:gd name="T92" fmla="*/ 675 w 2300"/>
                <a:gd name="T93" fmla="*/ 1652 h 3043"/>
                <a:gd name="T94" fmla="*/ 716 w 2300"/>
                <a:gd name="T95" fmla="*/ 1555 h 3043"/>
                <a:gd name="T96" fmla="*/ 507 w 2300"/>
                <a:gd name="T97" fmla="*/ 1370 h 3043"/>
                <a:gd name="T98" fmla="*/ 367 w 2300"/>
                <a:gd name="T99" fmla="*/ 1127 h 3043"/>
                <a:gd name="T100" fmla="*/ 318 w 2300"/>
                <a:gd name="T101" fmla="*/ 839 h 3043"/>
                <a:gd name="T102" fmla="*/ 370 w 2300"/>
                <a:gd name="T103" fmla="*/ 546 h 3043"/>
                <a:gd name="T104" fmla="*/ 513 w 2300"/>
                <a:gd name="T105" fmla="*/ 298 h 3043"/>
                <a:gd name="T106" fmla="*/ 730 w 2300"/>
                <a:gd name="T107" fmla="*/ 115 h 3043"/>
                <a:gd name="T108" fmla="*/ 1000 w 2300"/>
                <a:gd name="T109" fmla="*/ 13 h 3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00" h="3043">
                  <a:moveTo>
                    <a:pt x="1151" y="319"/>
                  </a:moveTo>
                  <a:lnTo>
                    <a:pt x="1090" y="323"/>
                  </a:lnTo>
                  <a:lnTo>
                    <a:pt x="1032" y="333"/>
                  </a:lnTo>
                  <a:lnTo>
                    <a:pt x="976" y="349"/>
                  </a:lnTo>
                  <a:lnTo>
                    <a:pt x="924" y="372"/>
                  </a:lnTo>
                  <a:lnTo>
                    <a:pt x="874" y="400"/>
                  </a:lnTo>
                  <a:lnTo>
                    <a:pt x="828" y="433"/>
                  </a:lnTo>
                  <a:lnTo>
                    <a:pt x="786" y="472"/>
                  </a:lnTo>
                  <a:lnTo>
                    <a:pt x="748" y="514"/>
                  </a:lnTo>
                  <a:lnTo>
                    <a:pt x="715" y="560"/>
                  </a:lnTo>
                  <a:lnTo>
                    <a:pt x="688" y="610"/>
                  </a:lnTo>
                  <a:lnTo>
                    <a:pt x="665" y="664"/>
                  </a:lnTo>
                  <a:lnTo>
                    <a:pt x="648" y="720"/>
                  </a:lnTo>
                  <a:lnTo>
                    <a:pt x="638" y="778"/>
                  </a:lnTo>
                  <a:lnTo>
                    <a:pt x="635" y="839"/>
                  </a:lnTo>
                  <a:lnTo>
                    <a:pt x="638" y="900"/>
                  </a:lnTo>
                  <a:lnTo>
                    <a:pt x="648" y="959"/>
                  </a:lnTo>
                  <a:lnTo>
                    <a:pt x="665" y="1014"/>
                  </a:lnTo>
                  <a:lnTo>
                    <a:pt x="688" y="1068"/>
                  </a:lnTo>
                  <a:lnTo>
                    <a:pt x="715" y="1118"/>
                  </a:lnTo>
                  <a:lnTo>
                    <a:pt x="748" y="1164"/>
                  </a:lnTo>
                  <a:lnTo>
                    <a:pt x="786" y="1206"/>
                  </a:lnTo>
                  <a:lnTo>
                    <a:pt x="828" y="1245"/>
                  </a:lnTo>
                  <a:lnTo>
                    <a:pt x="874" y="1278"/>
                  </a:lnTo>
                  <a:lnTo>
                    <a:pt x="924" y="1306"/>
                  </a:lnTo>
                  <a:lnTo>
                    <a:pt x="976" y="1329"/>
                  </a:lnTo>
                  <a:lnTo>
                    <a:pt x="1032" y="1346"/>
                  </a:lnTo>
                  <a:lnTo>
                    <a:pt x="1090" y="1356"/>
                  </a:lnTo>
                  <a:lnTo>
                    <a:pt x="1151" y="1359"/>
                  </a:lnTo>
                  <a:lnTo>
                    <a:pt x="1210" y="1356"/>
                  </a:lnTo>
                  <a:lnTo>
                    <a:pt x="1268" y="1346"/>
                  </a:lnTo>
                  <a:lnTo>
                    <a:pt x="1324" y="1329"/>
                  </a:lnTo>
                  <a:lnTo>
                    <a:pt x="1377" y="1306"/>
                  </a:lnTo>
                  <a:lnTo>
                    <a:pt x="1427" y="1278"/>
                  </a:lnTo>
                  <a:lnTo>
                    <a:pt x="1473" y="1245"/>
                  </a:lnTo>
                  <a:lnTo>
                    <a:pt x="1515" y="1206"/>
                  </a:lnTo>
                  <a:lnTo>
                    <a:pt x="1552" y="1164"/>
                  </a:lnTo>
                  <a:lnTo>
                    <a:pt x="1585" y="1118"/>
                  </a:lnTo>
                  <a:lnTo>
                    <a:pt x="1613" y="1068"/>
                  </a:lnTo>
                  <a:lnTo>
                    <a:pt x="1635" y="1014"/>
                  </a:lnTo>
                  <a:lnTo>
                    <a:pt x="1652" y="959"/>
                  </a:lnTo>
                  <a:lnTo>
                    <a:pt x="1663" y="900"/>
                  </a:lnTo>
                  <a:lnTo>
                    <a:pt x="1666" y="839"/>
                  </a:lnTo>
                  <a:lnTo>
                    <a:pt x="1663" y="778"/>
                  </a:lnTo>
                  <a:lnTo>
                    <a:pt x="1652" y="720"/>
                  </a:lnTo>
                  <a:lnTo>
                    <a:pt x="1635" y="664"/>
                  </a:lnTo>
                  <a:lnTo>
                    <a:pt x="1613" y="610"/>
                  </a:lnTo>
                  <a:lnTo>
                    <a:pt x="1585" y="560"/>
                  </a:lnTo>
                  <a:lnTo>
                    <a:pt x="1552" y="514"/>
                  </a:lnTo>
                  <a:lnTo>
                    <a:pt x="1515" y="472"/>
                  </a:lnTo>
                  <a:lnTo>
                    <a:pt x="1473" y="433"/>
                  </a:lnTo>
                  <a:lnTo>
                    <a:pt x="1427" y="400"/>
                  </a:lnTo>
                  <a:lnTo>
                    <a:pt x="1377" y="372"/>
                  </a:lnTo>
                  <a:lnTo>
                    <a:pt x="1324" y="349"/>
                  </a:lnTo>
                  <a:lnTo>
                    <a:pt x="1268" y="333"/>
                  </a:lnTo>
                  <a:lnTo>
                    <a:pt x="1210" y="323"/>
                  </a:lnTo>
                  <a:lnTo>
                    <a:pt x="1151" y="319"/>
                  </a:lnTo>
                  <a:close/>
                  <a:moveTo>
                    <a:pt x="1151" y="0"/>
                  </a:moveTo>
                  <a:lnTo>
                    <a:pt x="1151" y="0"/>
                  </a:lnTo>
                  <a:lnTo>
                    <a:pt x="1226" y="3"/>
                  </a:lnTo>
                  <a:lnTo>
                    <a:pt x="1300" y="13"/>
                  </a:lnTo>
                  <a:lnTo>
                    <a:pt x="1371" y="29"/>
                  </a:lnTo>
                  <a:lnTo>
                    <a:pt x="1440" y="52"/>
                  </a:lnTo>
                  <a:lnTo>
                    <a:pt x="1507" y="80"/>
                  </a:lnTo>
                  <a:lnTo>
                    <a:pt x="1571" y="115"/>
                  </a:lnTo>
                  <a:lnTo>
                    <a:pt x="1630" y="153"/>
                  </a:lnTo>
                  <a:lnTo>
                    <a:pt x="1687" y="198"/>
                  </a:lnTo>
                  <a:lnTo>
                    <a:pt x="1739" y="245"/>
                  </a:lnTo>
                  <a:lnTo>
                    <a:pt x="1787" y="298"/>
                  </a:lnTo>
                  <a:lnTo>
                    <a:pt x="1831" y="355"/>
                  </a:lnTo>
                  <a:lnTo>
                    <a:pt x="1869" y="415"/>
                  </a:lnTo>
                  <a:lnTo>
                    <a:pt x="1903" y="480"/>
                  </a:lnTo>
                  <a:lnTo>
                    <a:pt x="1930" y="546"/>
                  </a:lnTo>
                  <a:lnTo>
                    <a:pt x="1954" y="616"/>
                  </a:lnTo>
                  <a:lnTo>
                    <a:pt x="1970" y="689"/>
                  </a:lnTo>
                  <a:lnTo>
                    <a:pt x="1980" y="763"/>
                  </a:lnTo>
                  <a:lnTo>
                    <a:pt x="1983" y="839"/>
                  </a:lnTo>
                  <a:lnTo>
                    <a:pt x="1980" y="914"/>
                  </a:lnTo>
                  <a:lnTo>
                    <a:pt x="1970" y="987"/>
                  </a:lnTo>
                  <a:lnTo>
                    <a:pt x="1955" y="1058"/>
                  </a:lnTo>
                  <a:lnTo>
                    <a:pt x="1933" y="1126"/>
                  </a:lnTo>
                  <a:lnTo>
                    <a:pt x="1905" y="1192"/>
                  </a:lnTo>
                  <a:lnTo>
                    <a:pt x="1873" y="1255"/>
                  </a:lnTo>
                  <a:lnTo>
                    <a:pt x="1836" y="1315"/>
                  </a:lnTo>
                  <a:lnTo>
                    <a:pt x="1793" y="1370"/>
                  </a:lnTo>
                  <a:lnTo>
                    <a:pt x="1747" y="1423"/>
                  </a:lnTo>
                  <a:lnTo>
                    <a:pt x="1697" y="1471"/>
                  </a:lnTo>
                  <a:lnTo>
                    <a:pt x="1642" y="1515"/>
                  </a:lnTo>
                  <a:lnTo>
                    <a:pt x="1584" y="1554"/>
                  </a:lnTo>
                  <a:lnTo>
                    <a:pt x="1603" y="1576"/>
                  </a:lnTo>
                  <a:lnTo>
                    <a:pt x="1616" y="1599"/>
                  </a:lnTo>
                  <a:lnTo>
                    <a:pt x="1623" y="1624"/>
                  </a:lnTo>
                  <a:lnTo>
                    <a:pt x="1627" y="1652"/>
                  </a:lnTo>
                  <a:lnTo>
                    <a:pt x="1624" y="1676"/>
                  </a:lnTo>
                  <a:lnTo>
                    <a:pt x="1618" y="1699"/>
                  </a:lnTo>
                  <a:lnTo>
                    <a:pt x="1608" y="1718"/>
                  </a:lnTo>
                  <a:lnTo>
                    <a:pt x="1618" y="1739"/>
                  </a:lnTo>
                  <a:lnTo>
                    <a:pt x="1624" y="1762"/>
                  </a:lnTo>
                  <a:lnTo>
                    <a:pt x="1627" y="1786"/>
                  </a:lnTo>
                  <a:lnTo>
                    <a:pt x="1623" y="1814"/>
                  </a:lnTo>
                  <a:lnTo>
                    <a:pt x="1616" y="1839"/>
                  </a:lnTo>
                  <a:lnTo>
                    <a:pt x="1601" y="1862"/>
                  </a:lnTo>
                  <a:lnTo>
                    <a:pt x="1584" y="1883"/>
                  </a:lnTo>
                  <a:lnTo>
                    <a:pt x="1562" y="1903"/>
                  </a:lnTo>
                  <a:lnTo>
                    <a:pt x="1536" y="1921"/>
                  </a:lnTo>
                  <a:lnTo>
                    <a:pt x="1507" y="1936"/>
                  </a:lnTo>
                  <a:lnTo>
                    <a:pt x="1507" y="2108"/>
                  </a:lnTo>
                  <a:lnTo>
                    <a:pt x="1587" y="2121"/>
                  </a:lnTo>
                  <a:lnTo>
                    <a:pt x="1663" y="2137"/>
                  </a:lnTo>
                  <a:lnTo>
                    <a:pt x="1733" y="2155"/>
                  </a:lnTo>
                  <a:lnTo>
                    <a:pt x="1798" y="2175"/>
                  </a:lnTo>
                  <a:lnTo>
                    <a:pt x="1857" y="2197"/>
                  </a:lnTo>
                  <a:lnTo>
                    <a:pt x="1913" y="2221"/>
                  </a:lnTo>
                  <a:lnTo>
                    <a:pt x="1963" y="2245"/>
                  </a:lnTo>
                  <a:lnTo>
                    <a:pt x="2009" y="2271"/>
                  </a:lnTo>
                  <a:lnTo>
                    <a:pt x="2051" y="2298"/>
                  </a:lnTo>
                  <a:lnTo>
                    <a:pt x="2090" y="2326"/>
                  </a:lnTo>
                  <a:lnTo>
                    <a:pt x="2124" y="2353"/>
                  </a:lnTo>
                  <a:lnTo>
                    <a:pt x="2154" y="2381"/>
                  </a:lnTo>
                  <a:lnTo>
                    <a:pt x="2181" y="2409"/>
                  </a:lnTo>
                  <a:lnTo>
                    <a:pt x="2205" y="2436"/>
                  </a:lnTo>
                  <a:lnTo>
                    <a:pt x="2226" y="2464"/>
                  </a:lnTo>
                  <a:lnTo>
                    <a:pt x="2243" y="2489"/>
                  </a:lnTo>
                  <a:lnTo>
                    <a:pt x="2257" y="2515"/>
                  </a:lnTo>
                  <a:lnTo>
                    <a:pt x="2271" y="2539"/>
                  </a:lnTo>
                  <a:lnTo>
                    <a:pt x="2280" y="2561"/>
                  </a:lnTo>
                  <a:lnTo>
                    <a:pt x="2288" y="2582"/>
                  </a:lnTo>
                  <a:lnTo>
                    <a:pt x="2294" y="2601"/>
                  </a:lnTo>
                  <a:lnTo>
                    <a:pt x="2298" y="2618"/>
                  </a:lnTo>
                  <a:lnTo>
                    <a:pt x="2300" y="2632"/>
                  </a:lnTo>
                  <a:lnTo>
                    <a:pt x="2300" y="2643"/>
                  </a:lnTo>
                  <a:lnTo>
                    <a:pt x="2300" y="2884"/>
                  </a:lnTo>
                  <a:lnTo>
                    <a:pt x="2297" y="2916"/>
                  </a:lnTo>
                  <a:lnTo>
                    <a:pt x="2288" y="2946"/>
                  </a:lnTo>
                  <a:lnTo>
                    <a:pt x="2273" y="2973"/>
                  </a:lnTo>
                  <a:lnTo>
                    <a:pt x="2254" y="2997"/>
                  </a:lnTo>
                  <a:lnTo>
                    <a:pt x="2230" y="3016"/>
                  </a:lnTo>
                  <a:lnTo>
                    <a:pt x="2204" y="3031"/>
                  </a:lnTo>
                  <a:lnTo>
                    <a:pt x="2174" y="3040"/>
                  </a:lnTo>
                  <a:lnTo>
                    <a:pt x="2142" y="3043"/>
                  </a:lnTo>
                  <a:lnTo>
                    <a:pt x="159" y="3043"/>
                  </a:lnTo>
                  <a:lnTo>
                    <a:pt x="127" y="3040"/>
                  </a:lnTo>
                  <a:lnTo>
                    <a:pt x="98" y="3031"/>
                  </a:lnTo>
                  <a:lnTo>
                    <a:pt x="70" y="3016"/>
                  </a:lnTo>
                  <a:lnTo>
                    <a:pt x="47" y="2997"/>
                  </a:lnTo>
                  <a:lnTo>
                    <a:pt x="27" y="2973"/>
                  </a:lnTo>
                  <a:lnTo>
                    <a:pt x="13" y="2946"/>
                  </a:lnTo>
                  <a:lnTo>
                    <a:pt x="3" y="2916"/>
                  </a:lnTo>
                  <a:lnTo>
                    <a:pt x="0" y="2884"/>
                  </a:lnTo>
                  <a:lnTo>
                    <a:pt x="0" y="2643"/>
                  </a:lnTo>
                  <a:lnTo>
                    <a:pt x="1" y="2632"/>
                  </a:lnTo>
                  <a:lnTo>
                    <a:pt x="3" y="2618"/>
                  </a:lnTo>
                  <a:lnTo>
                    <a:pt x="6" y="2601"/>
                  </a:lnTo>
                  <a:lnTo>
                    <a:pt x="13" y="2582"/>
                  </a:lnTo>
                  <a:lnTo>
                    <a:pt x="21" y="2561"/>
                  </a:lnTo>
                  <a:lnTo>
                    <a:pt x="31" y="2539"/>
                  </a:lnTo>
                  <a:lnTo>
                    <a:pt x="43" y="2515"/>
                  </a:lnTo>
                  <a:lnTo>
                    <a:pt x="57" y="2489"/>
                  </a:lnTo>
                  <a:lnTo>
                    <a:pt x="74" y="2464"/>
                  </a:lnTo>
                  <a:lnTo>
                    <a:pt x="95" y="2436"/>
                  </a:lnTo>
                  <a:lnTo>
                    <a:pt x="119" y="2409"/>
                  </a:lnTo>
                  <a:lnTo>
                    <a:pt x="146" y="2381"/>
                  </a:lnTo>
                  <a:lnTo>
                    <a:pt x="177" y="2353"/>
                  </a:lnTo>
                  <a:lnTo>
                    <a:pt x="211" y="2326"/>
                  </a:lnTo>
                  <a:lnTo>
                    <a:pt x="249" y="2298"/>
                  </a:lnTo>
                  <a:lnTo>
                    <a:pt x="291" y="2271"/>
                  </a:lnTo>
                  <a:lnTo>
                    <a:pt x="337" y="2245"/>
                  </a:lnTo>
                  <a:lnTo>
                    <a:pt x="387" y="2221"/>
                  </a:lnTo>
                  <a:lnTo>
                    <a:pt x="443" y="2197"/>
                  </a:lnTo>
                  <a:lnTo>
                    <a:pt x="502" y="2175"/>
                  </a:lnTo>
                  <a:lnTo>
                    <a:pt x="567" y="2155"/>
                  </a:lnTo>
                  <a:lnTo>
                    <a:pt x="637" y="2137"/>
                  </a:lnTo>
                  <a:lnTo>
                    <a:pt x="713" y="2121"/>
                  </a:lnTo>
                  <a:lnTo>
                    <a:pt x="794" y="2108"/>
                  </a:lnTo>
                  <a:lnTo>
                    <a:pt x="794" y="1936"/>
                  </a:lnTo>
                  <a:lnTo>
                    <a:pt x="764" y="1921"/>
                  </a:lnTo>
                  <a:lnTo>
                    <a:pt x="738" y="1903"/>
                  </a:lnTo>
                  <a:lnTo>
                    <a:pt x="716" y="1884"/>
                  </a:lnTo>
                  <a:lnTo>
                    <a:pt x="699" y="1862"/>
                  </a:lnTo>
                  <a:lnTo>
                    <a:pt x="685" y="1839"/>
                  </a:lnTo>
                  <a:lnTo>
                    <a:pt x="677" y="1814"/>
                  </a:lnTo>
                  <a:lnTo>
                    <a:pt x="675" y="1786"/>
                  </a:lnTo>
                  <a:lnTo>
                    <a:pt x="677" y="1762"/>
                  </a:lnTo>
                  <a:lnTo>
                    <a:pt x="683" y="1739"/>
                  </a:lnTo>
                  <a:lnTo>
                    <a:pt x="693" y="1720"/>
                  </a:lnTo>
                  <a:lnTo>
                    <a:pt x="683" y="1699"/>
                  </a:lnTo>
                  <a:lnTo>
                    <a:pt x="677" y="1676"/>
                  </a:lnTo>
                  <a:lnTo>
                    <a:pt x="675" y="1652"/>
                  </a:lnTo>
                  <a:lnTo>
                    <a:pt x="677" y="1624"/>
                  </a:lnTo>
                  <a:lnTo>
                    <a:pt x="685" y="1599"/>
                  </a:lnTo>
                  <a:lnTo>
                    <a:pt x="699" y="1576"/>
                  </a:lnTo>
                  <a:lnTo>
                    <a:pt x="716" y="1555"/>
                  </a:lnTo>
                  <a:lnTo>
                    <a:pt x="658" y="1515"/>
                  </a:lnTo>
                  <a:lnTo>
                    <a:pt x="604" y="1471"/>
                  </a:lnTo>
                  <a:lnTo>
                    <a:pt x="553" y="1423"/>
                  </a:lnTo>
                  <a:lnTo>
                    <a:pt x="507" y="1370"/>
                  </a:lnTo>
                  <a:lnTo>
                    <a:pt x="465" y="1315"/>
                  </a:lnTo>
                  <a:lnTo>
                    <a:pt x="428" y="1255"/>
                  </a:lnTo>
                  <a:lnTo>
                    <a:pt x="395" y="1192"/>
                  </a:lnTo>
                  <a:lnTo>
                    <a:pt x="367" y="1127"/>
                  </a:lnTo>
                  <a:lnTo>
                    <a:pt x="347" y="1058"/>
                  </a:lnTo>
                  <a:lnTo>
                    <a:pt x="330" y="987"/>
                  </a:lnTo>
                  <a:lnTo>
                    <a:pt x="321" y="914"/>
                  </a:lnTo>
                  <a:lnTo>
                    <a:pt x="318" y="839"/>
                  </a:lnTo>
                  <a:lnTo>
                    <a:pt x="321" y="763"/>
                  </a:lnTo>
                  <a:lnTo>
                    <a:pt x="331" y="689"/>
                  </a:lnTo>
                  <a:lnTo>
                    <a:pt x="348" y="616"/>
                  </a:lnTo>
                  <a:lnTo>
                    <a:pt x="370" y="546"/>
                  </a:lnTo>
                  <a:lnTo>
                    <a:pt x="398" y="480"/>
                  </a:lnTo>
                  <a:lnTo>
                    <a:pt x="431" y="415"/>
                  </a:lnTo>
                  <a:lnTo>
                    <a:pt x="470" y="355"/>
                  </a:lnTo>
                  <a:lnTo>
                    <a:pt x="513" y="298"/>
                  </a:lnTo>
                  <a:lnTo>
                    <a:pt x="562" y="245"/>
                  </a:lnTo>
                  <a:lnTo>
                    <a:pt x="614" y="198"/>
                  </a:lnTo>
                  <a:lnTo>
                    <a:pt x="670" y="153"/>
                  </a:lnTo>
                  <a:lnTo>
                    <a:pt x="730" y="115"/>
                  </a:lnTo>
                  <a:lnTo>
                    <a:pt x="794" y="80"/>
                  </a:lnTo>
                  <a:lnTo>
                    <a:pt x="860" y="52"/>
                  </a:lnTo>
                  <a:lnTo>
                    <a:pt x="929" y="29"/>
                  </a:lnTo>
                  <a:lnTo>
                    <a:pt x="1000" y="13"/>
                  </a:lnTo>
                  <a:lnTo>
                    <a:pt x="1075" y="3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7"/>
            <p:cNvSpPr>
              <a:spLocks/>
            </p:cNvSpPr>
            <p:nvPr/>
          </p:nvSpPr>
          <p:spPr bwMode="auto">
            <a:xfrm>
              <a:off x="5445125" y="2419350"/>
              <a:ext cx="333375" cy="50800"/>
            </a:xfrm>
            <a:custGeom>
              <a:avLst/>
              <a:gdLst>
                <a:gd name="T0" fmla="*/ 158 w 2101"/>
                <a:gd name="T1" fmla="*/ 0 h 320"/>
                <a:gd name="T2" fmla="*/ 1942 w 2101"/>
                <a:gd name="T3" fmla="*/ 0 h 320"/>
                <a:gd name="T4" fmla="*/ 1974 w 2101"/>
                <a:gd name="T5" fmla="*/ 4 h 320"/>
                <a:gd name="T6" fmla="*/ 2004 w 2101"/>
                <a:gd name="T7" fmla="*/ 14 h 320"/>
                <a:gd name="T8" fmla="*/ 2031 w 2101"/>
                <a:gd name="T9" fmla="*/ 28 h 320"/>
                <a:gd name="T10" fmla="*/ 2054 w 2101"/>
                <a:gd name="T11" fmla="*/ 47 h 320"/>
                <a:gd name="T12" fmla="*/ 2074 w 2101"/>
                <a:gd name="T13" fmla="*/ 71 h 320"/>
                <a:gd name="T14" fmla="*/ 2088 w 2101"/>
                <a:gd name="T15" fmla="*/ 98 h 320"/>
                <a:gd name="T16" fmla="*/ 2098 w 2101"/>
                <a:gd name="T17" fmla="*/ 129 h 320"/>
                <a:gd name="T18" fmla="*/ 2101 w 2101"/>
                <a:gd name="T19" fmla="*/ 161 h 320"/>
                <a:gd name="T20" fmla="*/ 2098 w 2101"/>
                <a:gd name="T21" fmla="*/ 193 h 320"/>
                <a:gd name="T22" fmla="*/ 2088 w 2101"/>
                <a:gd name="T23" fmla="*/ 223 h 320"/>
                <a:gd name="T24" fmla="*/ 2074 w 2101"/>
                <a:gd name="T25" fmla="*/ 250 h 320"/>
                <a:gd name="T26" fmla="*/ 2054 w 2101"/>
                <a:gd name="T27" fmla="*/ 274 h 320"/>
                <a:gd name="T28" fmla="*/ 2031 w 2101"/>
                <a:gd name="T29" fmla="*/ 293 h 320"/>
                <a:gd name="T30" fmla="*/ 2004 w 2101"/>
                <a:gd name="T31" fmla="*/ 308 h 320"/>
                <a:gd name="T32" fmla="*/ 1974 w 2101"/>
                <a:gd name="T33" fmla="*/ 318 h 320"/>
                <a:gd name="T34" fmla="*/ 1942 w 2101"/>
                <a:gd name="T35" fmla="*/ 320 h 320"/>
                <a:gd name="T36" fmla="*/ 158 w 2101"/>
                <a:gd name="T37" fmla="*/ 320 h 320"/>
                <a:gd name="T38" fmla="*/ 126 w 2101"/>
                <a:gd name="T39" fmla="*/ 318 h 320"/>
                <a:gd name="T40" fmla="*/ 96 w 2101"/>
                <a:gd name="T41" fmla="*/ 308 h 320"/>
                <a:gd name="T42" fmla="*/ 69 w 2101"/>
                <a:gd name="T43" fmla="*/ 293 h 320"/>
                <a:gd name="T44" fmla="*/ 46 w 2101"/>
                <a:gd name="T45" fmla="*/ 274 h 320"/>
                <a:gd name="T46" fmla="*/ 26 w 2101"/>
                <a:gd name="T47" fmla="*/ 250 h 320"/>
                <a:gd name="T48" fmla="*/ 12 w 2101"/>
                <a:gd name="T49" fmla="*/ 223 h 320"/>
                <a:gd name="T50" fmla="*/ 2 w 2101"/>
                <a:gd name="T51" fmla="*/ 193 h 320"/>
                <a:gd name="T52" fmla="*/ 0 w 2101"/>
                <a:gd name="T53" fmla="*/ 161 h 320"/>
                <a:gd name="T54" fmla="*/ 2 w 2101"/>
                <a:gd name="T55" fmla="*/ 129 h 320"/>
                <a:gd name="T56" fmla="*/ 12 w 2101"/>
                <a:gd name="T57" fmla="*/ 98 h 320"/>
                <a:gd name="T58" fmla="*/ 26 w 2101"/>
                <a:gd name="T59" fmla="*/ 71 h 320"/>
                <a:gd name="T60" fmla="*/ 46 w 2101"/>
                <a:gd name="T61" fmla="*/ 47 h 320"/>
                <a:gd name="T62" fmla="*/ 69 w 2101"/>
                <a:gd name="T63" fmla="*/ 28 h 320"/>
                <a:gd name="T64" fmla="*/ 96 w 2101"/>
                <a:gd name="T65" fmla="*/ 14 h 320"/>
                <a:gd name="T66" fmla="*/ 126 w 2101"/>
                <a:gd name="T67" fmla="*/ 4 h 320"/>
                <a:gd name="T68" fmla="*/ 158 w 2101"/>
                <a:gd name="T6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1" h="320">
                  <a:moveTo>
                    <a:pt x="158" y="0"/>
                  </a:moveTo>
                  <a:lnTo>
                    <a:pt x="1942" y="0"/>
                  </a:lnTo>
                  <a:lnTo>
                    <a:pt x="1974" y="4"/>
                  </a:lnTo>
                  <a:lnTo>
                    <a:pt x="2004" y="14"/>
                  </a:lnTo>
                  <a:lnTo>
                    <a:pt x="2031" y="28"/>
                  </a:lnTo>
                  <a:lnTo>
                    <a:pt x="2054" y="47"/>
                  </a:lnTo>
                  <a:lnTo>
                    <a:pt x="2074" y="71"/>
                  </a:lnTo>
                  <a:lnTo>
                    <a:pt x="2088" y="98"/>
                  </a:lnTo>
                  <a:lnTo>
                    <a:pt x="2098" y="129"/>
                  </a:lnTo>
                  <a:lnTo>
                    <a:pt x="2101" y="161"/>
                  </a:lnTo>
                  <a:lnTo>
                    <a:pt x="2098" y="193"/>
                  </a:lnTo>
                  <a:lnTo>
                    <a:pt x="2088" y="223"/>
                  </a:lnTo>
                  <a:lnTo>
                    <a:pt x="2074" y="250"/>
                  </a:lnTo>
                  <a:lnTo>
                    <a:pt x="2054" y="274"/>
                  </a:lnTo>
                  <a:lnTo>
                    <a:pt x="2031" y="293"/>
                  </a:lnTo>
                  <a:lnTo>
                    <a:pt x="2004" y="308"/>
                  </a:lnTo>
                  <a:lnTo>
                    <a:pt x="1974" y="318"/>
                  </a:lnTo>
                  <a:lnTo>
                    <a:pt x="1942" y="320"/>
                  </a:lnTo>
                  <a:lnTo>
                    <a:pt x="158" y="320"/>
                  </a:lnTo>
                  <a:lnTo>
                    <a:pt x="126" y="318"/>
                  </a:lnTo>
                  <a:lnTo>
                    <a:pt x="96" y="308"/>
                  </a:lnTo>
                  <a:lnTo>
                    <a:pt x="69" y="293"/>
                  </a:lnTo>
                  <a:lnTo>
                    <a:pt x="46" y="274"/>
                  </a:lnTo>
                  <a:lnTo>
                    <a:pt x="26" y="250"/>
                  </a:lnTo>
                  <a:lnTo>
                    <a:pt x="12" y="223"/>
                  </a:lnTo>
                  <a:lnTo>
                    <a:pt x="2" y="193"/>
                  </a:lnTo>
                  <a:lnTo>
                    <a:pt x="0" y="161"/>
                  </a:lnTo>
                  <a:lnTo>
                    <a:pt x="2" y="129"/>
                  </a:lnTo>
                  <a:lnTo>
                    <a:pt x="12" y="98"/>
                  </a:lnTo>
                  <a:lnTo>
                    <a:pt x="26" y="71"/>
                  </a:lnTo>
                  <a:lnTo>
                    <a:pt x="46" y="47"/>
                  </a:lnTo>
                  <a:lnTo>
                    <a:pt x="69" y="28"/>
                  </a:lnTo>
                  <a:lnTo>
                    <a:pt x="96" y="14"/>
                  </a:lnTo>
                  <a:lnTo>
                    <a:pt x="126" y="4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407145" y="1911350"/>
            <a:ext cx="561976" cy="558800"/>
            <a:chOff x="4440238" y="1911350"/>
            <a:chExt cx="561976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Freeform 52"/>
            <p:cNvSpPr>
              <a:spLocks/>
            </p:cNvSpPr>
            <p:nvPr/>
          </p:nvSpPr>
          <p:spPr bwMode="auto">
            <a:xfrm>
              <a:off x="4535488" y="2009775"/>
              <a:ext cx="242888" cy="50800"/>
            </a:xfrm>
            <a:custGeom>
              <a:avLst/>
              <a:gdLst>
                <a:gd name="T0" fmla="*/ 144 w 1376"/>
                <a:gd name="T1" fmla="*/ 0 h 320"/>
                <a:gd name="T2" fmla="*/ 1232 w 1376"/>
                <a:gd name="T3" fmla="*/ 0 h 320"/>
                <a:gd name="T4" fmla="*/ 1261 w 1376"/>
                <a:gd name="T5" fmla="*/ 3 h 320"/>
                <a:gd name="T6" fmla="*/ 1288 w 1376"/>
                <a:gd name="T7" fmla="*/ 13 h 320"/>
                <a:gd name="T8" fmla="*/ 1313 w 1376"/>
                <a:gd name="T9" fmla="*/ 27 h 320"/>
                <a:gd name="T10" fmla="*/ 1334 w 1376"/>
                <a:gd name="T11" fmla="*/ 47 h 320"/>
                <a:gd name="T12" fmla="*/ 1352 w 1376"/>
                <a:gd name="T13" fmla="*/ 70 h 320"/>
                <a:gd name="T14" fmla="*/ 1365 w 1376"/>
                <a:gd name="T15" fmla="*/ 98 h 320"/>
                <a:gd name="T16" fmla="*/ 1373 w 1376"/>
                <a:gd name="T17" fmla="*/ 128 h 320"/>
                <a:gd name="T18" fmla="*/ 1376 w 1376"/>
                <a:gd name="T19" fmla="*/ 160 h 320"/>
                <a:gd name="T20" fmla="*/ 1373 w 1376"/>
                <a:gd name="T21" fmla="*/ 192 h 320"/>
                <a:gd name="T22" fmla="*/ 1365 w 1376"/>
                <a:gd name="T23" fmla="*/ 222 h 320"/>
                <a:gd name="T24" fmla="*/ 1352 w 1376"/>
                <a:gd name="T25" fmla="*/ 250 h 320"/>
                <a:gd name="T26" fmla="*/ 1334 w 1376"/>
                <a:gd name="T27" fmla="*/ 273 h 320"/>
                <a:gd name="T28" fmla="*/ 1313 w 1376"/>
                <a:gd name="T29" fmla="*/ 293 h 320"/>
                <a:gd name="T30" fmla="*/ 1288 w 1376"/>
                <a:gd name="T31" fmla="*/ 307 h 320"/>
                <a:gd name="T32" fmla="*/ 1261 w 1376"/>
                <a:gd name="T33" fmla="*/ 317 h 320"/>
                <a:gd name="T34" fmla="*/ 1232 w 1376"/>
                <a:gd name="T35" fmla="*/ 320 h 320"/>
                <a:gd name="T36" fmla="*/ 144 w 1376"/>
                <a:gd name="T37" fmla="*/ 320 h 320"/>
                <a:gd name="T38" fmla="*/ 115 w 1376"/>
                <a:gd name="T39" fmla="*/ 317 h 320"/>
                <a:gd name="T40" fmla="*/ 88 w 1376"/>
                <a:gd name="T41" fmla="*/ 307 h 320"/>
                <a:gd name="T42" fmla="*/ 63 w 1376"/>
                <a:gd name="T43" fmla="*/ 293 h 320"/>
                <a:gd name="T44" fmla="*/ 42 w 1376"/>
                <a:gd name="T45" fmla="*/ 273 h 320"/>
                <a:gd name="T46" fmla="*/ 24 w 1376"/>
                <a:gd name="T47" fmla="*/ 250 h 320"/>
                <a:gd name="T48" fmla="*/ 11 w 1376"/>
                <a:gd name="T49" fmla="*/ 222 h 320"/>
                <a:gd name="T50" fmla="*/ 3 w 1376"/>
                <a:gd name="T51" fmla="*/ 192 h 320"/>
                <a:gd name="T52" fmla="*/ 0 w 1376"/>
                <a:gd name="T53" fmla="*/ 160 h 320"/>
                <a:gd name="T54" fmla="*/ 3 w 1376"/>
                <a:gd name="T55" fmla="*/ 128 h 320"/>
                <a:gd name="T56" fmla="*/ 11 w 1376"/>
                <a:gd name="T57" fmla="*/ 98 h 320"/>
                <a:gd name="T58" fmla="*/ 24 w 1376"/>
                <a:gd name="T59" fmla="*/ 70 h 320"/>
                <a:gd name="T60" fmla="*/ 42 w 1376"/>
                <a:gd name="T61" fmla="*/ 47 h 320"/>
                <a:gd name="T62" fmla="*/ 63 w 1376"/>
                <a:gd name="T63" fmla="*/ 27 h 320"/>
                <a:gd name="T64" fmla="*/ 88 w 1376"/>
                <a:gd name="T65" fmla="*/ 13 h 320"/>
                <a:gd name="T66" fmla="*/ 115 w 1376"/>
                <a:gd name="T67" fmla="*/ 3 h 320"/>
                <a:gd name="T68" fmla="*/ 144 w 1376"/>
                <a:gd name="T6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6" h="320">
                  <a:moveTo>
                    <a:pt x="144" y="0"/>
                  </a:moveTo>
                  <a:lnTo>
                    <a:pt x="1232" y="0"/>
                  </a:lnTo>
                  <a:lnTo>
                    <a:pt x="1261" y="3"/>
                  </a:lnTo>
                  <a:lnTo>
                    <a:pt x="1288" y="13"/>
                  </a:lnTo>
                  <a:lnTo>
                    <a:pt x="1313" y="27"/>
                  </a:lnTo>
                  <a:lnTo>
                    <a:pt x="1334" y="47"/>
                  </a:lnTo>
                  <a:lnTo>
                    <a:pt x="1352" y="70"/>
                  </a:lnTo>
                  <a:lnTo>
                    <a:pt x="1365" y="98"/>
                  </a:lnTo>
                  <a:lnTo>
                    <a:pt x="1373" y="128"/>
                  </a:lnTo>
                  <a:lnTo>
                    <a:pt x="1376" y="160"/>
                  </a:lnTo>
                  <a:lnTo>
                    <a:pt x="1373" y="192"/>
                  </a:lnTo>
                  <a:lnTo>
                    <a:pt x="1365" y="222"/>
                  </a:lnTo>
                  <a:lnTo>
                    <a:pt x="1352" y="250"/>
                  </a:lnTo>
                  <a:lnTo>
                    <a:pt x="1334" y="273"/>
                  </a:lnTo>
                  <a:lnTo>
                    <a:pt x="1313" y="293"/>
                  </a:lnTo>
                  <a:lnTo>
                    <a:pt x="1288" y="307"/>
                  </a:lnTo>
                  <a:lnTo>
                    <a:pt x="1261" y="317"/>
                  </a:lnTo>
                  <a:lnTo>
                    <a:pt x="1232" y="320"/>
                  </a:lnTo>
                  <a:lnTo>
                    <a:pt x="144" y="320"/>
                  </a:lnTo>
                  <a:lnTo>
                    <a:pt x="115" y="317"/>
                  </a:lnTo>
                  <a:lnTo>
                    <a:pt x="88" y="307"/>
                  </a:lnTo>
                  <a:lnTo>
                    <a:pt x="63" y="293"/>
                  </a:lnTo>
                  <a:lnTo>
                    <a:pt x="42" y="273"/>
                  </a:lnTo>
                  <a:lnTo>
                    <a:pt x="24" y="250"/>
                  </a:lnTo>
                  <a:lnTo>
                    <a:pt x="11" y="222"/>
                  </a:lnTo>
                  <a:lnTo>
                    <a:pt x="3" y="192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1" y="98"/>
                  </a:lnTo>
                  <a:lnTo>
                    <a:pt x="24" y="70"/>
                  </a:lnTo>
                  <a:lnTo>
                    <a:pt x="42" y="47"/>
                  </a:lnTo>
                  <a:lnTo>
                    <a:pt x="63" y="27"/>
                  </a:lnTo>
                  <a:lnTo>
                    <a:pt x="88" y="13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3"/>
            <p:cNvSpPr>
              <a:spLocks/>
            </p:cNvSpPr>
            <p:nvPr/>
          </p:nvSpPr>
          <p:spPr bwMode="auto">
            <a:xfrm>
              <a:off x="4535488" y="2105025"/>
              <a:ext cx="242888" cy="50800"/>
            </a:xfrm>
            <a:custGeom>
              <a:avLst/>
              <a:gdLst>
                <a:gd name="T0" fmla="*/ 144 w 1376"/>
                <a:gd name="T1" fmla="*/ 0 h 321"/>
                <a:gd name="T2" fmla="*/ 1232 w 1376"/>
                <a:gd name="T3" fmla="*/ 0 h 321"/>
                <a:gd name="T4" fmla="*/ 1261 w 1376"/>
                <a:gd name="T5" fmla="*/ 3 h 321"/>
                <a:gd name="T6" fmla="*/ 1288 w 1376"/>
                <a:gd name="T7" fmla="*/ 13 h 321"/>
                <a:gd name="T8" fmla="*/ 1313 w 1376"/>
                <a:gd name="T9" fmla="*/ 28 h 321"/>
                <a:gd name="T10" fmla="*/ 1334 w 1376"/>
                <a:gd name="T11" fmla="*/ 48 h 321"/>
                <a:gd name="T12" fmla="*/ 1352 w 1376"/>
                <a:gd name="T13" fmla="*/ 71 h 321"/>
                <a:gd name="T14" fmla="*/ 1365 w 1376"/>
                <a:gd name="T15" fmla="*/ 99 h 321"/>
                <a:gd name="T16" fmla="*/ 1373 w 1376"/>
                <a:gd name="T17" fmla="*/ 128 h 321"/>
                <a:gd name="T18" fmla="*/ 1376 w 1376"/>
                <a:gd name="T19" fmla="*/ 161 h 321"/>
                <a:gd name="T20" fmla="*/ 1373 w 1376"/>
                <a:gd name="T21" fmla="*/ 193 h 321"/>
                <a:gd name="T22" fmla="*/ 1365 w 1376"/>
                <a:gd name="T23" fmla="*/ 224 h 321"/>
                <a:gd name="T24" fmla="*/ 1352 w 1376"/>
                <a:gd name="T25" fmla="*/ 250 h 321"/>
                <a:gd name="T26" fmla="*/ 1334 w 1376"/>
                <a:gd name="T27" fmla="*/ 274 h 321"/>
                <a:gd name="T28" fmla="*/ 1313 w 1376"/>
                <a:gd name="T29" fmla="*/ 293 h 321"/>
                <a:gd name="T30" fmla="*/ 1288 w 1376"/>
                <a:gd name="T31" fmla="*/ 309 h 321"/>
                <a:gd name="T32" fmla="*/ 1261 w 1376"/>
                <a:gd name="T33" fmla="*/ 318 h 321"/>
                <a:gd name="T34" fmla="*/ 1232 w 1376"/>
                <a:gd name="T35" fmla="*/ 321 h 321"/>
                <a:gd name="T36" fmla="*/ 144 w 1376"/>
                <a:gd name="T37" fmla="*/ 321 h 321"/>
                <a:gd name="T38" fmla="*/ 115 w 1376"/>
                <a:gd name="T39" fmla="*/ 318 h 321"/>
                <a:gd name="T40" fmla="*/ 88 w 1376"/>
                <a:gd name="T41" fmla="*/ 309 h 321"/>
                <a:gd name="T42" fmla="*/ 63 w 1376"/>
                <a:gd name="T43" fmla="*/ 293 h 321"/>
                <a:gd name="T44" fmla="*/ 42 w 1376"/>
                <a:gd name="T45" fmla="*/ 274 h 321"/>
                <a:gd name="T46" fmla="*/ 24 w 1376"/>
                <a:gd name="T47" fmla="*/ 250 h 321"/>
                <a:gd name="T48" fmla="*/ 11 w 1376"/>
                <a:gd name="T49" fmla="*/ 224 h 321"/>
                <a:gd name="T50" fmla="*/ 3 w 1376"/>
                <a:gd name="T51" fmla="*/ 193 h 321"/>
                <a:gd name="T52" fmla="*/ 0 w 1376"/>
                <a:gd name="T53" fmla="*/ 161 h 321"/>
                <a:gd name="T54" fmla="*/ 3 w 1376"/>
                <a:gd name="T55" fmla="*/ 128 h 321"/>
                <a:gd name="T56" fmla="*/ 11 w 1376"/>
                <a:gd name="T57" fmla="*/ 99 h 321"/>
                <a:gd name="T58" fmla="*/ 24 w 1376"/>
                <a:gd name="T59" fmla="*/ 71 h 321"/>
                <a:gd name="T60" fmla="*/ 42 w 1376"/>
                <a:gd name="T61" fmla="*/ 48 h 321"/>
                <a:gd name="T62" fmla="*/ 63 w 1376"/>
                <a:gd name="T63" fmla="*/ 28 h 321"/>
                <a:gd name="T64" fmla="*/ 88 w 1376"/>
                <a:gd name="T65" fmla="*/ 13 h 321"/>
                <a:gd name="T66" fmla="*/ 115 w 1376"/>
                <a:gd name="T67" fmla="*/ 3 h 321"/>
                <a:gd name="T68" fmla="*/ 144 w 1376"/>
                <a:gd name="T6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6" h="321">
                  <a:moveTo>
                    <a:pt x="144" y="0"/>
                  </a:moveTo>
                  <a:lnTo>
                    <a:pt x="1232" y="0"/>
                  </a:lnTo>
                  <a:lnTo>
                    <a:pt x="1261" y="3"/>
                  </a:lnTo>
                  <a:lnTo>
                    <a:pt x="1288" y="13"/>
                  </a:lnTo>
                  <a:lnTo>
                    <a:pt x="1313" y="28"/>
                  </a:lnTo>
                  <a:lnTo>
                    <a:pt x="1334" y="48"/>
                  </a:lnTo>
                  <a:lnTo>
                    <a:pt x="1352" y="71"/>
                  </a:lnTo>
                  <a:lnTo>
                    <a:pt x="1365" y="99"/>
                  </a:lnTo>
                  <a:lnTo>
                    <a:pt x="1373" y="128"/>
                  </a:lnTo>
                  <a:lnTo>
                    <a:pt x="1376" y="161"/>
                  </a:lnTo>
                  <a:lnTo>
                    <a:pt x="1373" y="193"/>
                  </a:lnTo>
                  <a:lnTo>
                    <a:pt x="1365" y="224"/>
                  </a:lnTo>
                  <a:lnTo>
                    <a:pt x="1352" y="250"/>
                  </a:lnTo>
                  <a:lnTo>
                    <a:pt x="1334" y="274"/>
                  </a:lnTo>
                  <a:lnTo>
                    <a:pt x="1313" y="293"/>
                  </a:lnTo>
                  <a:lnTo>
                    <a:pt x="1288" y="309"/>
                  </a:lnTo>
                  <a:lnTo>
                    <a:pt x="1261" y="318"/>
                  </a:lnTo>
                  <a:lnTo>
                    <a:pt x="1232" y="321"/>
                  </a:lnTo>
                  <a:lnTo>
                    <a:pt x="144" y="321"/>
                  </a:lnTo>
                  <a:lnTo>
                    <a:pt x="115" y="318"/>
                  </a:lnTo>
                  <a:lnTo>
                    <a:pt x="88" y="309"/>
                  </a:lnTo>
                  <a:lnTo>
                    <a:pt x="63" y="293"/>
                  </a:lnTo>
                  <a:lnTo>
                    <a:pt x="42" y="274"/>
                  </a:lnTo>
                  <a:lnTo>
                    <a:pt x="24" y="250"/>
                  </a:lnTo>
                  <a:lnTo>
                    <a:pt x="11" y="224"/>
                  </a:lnTo>
                  <a:lnTo>
                    <a:pt x="3" y="193"/>
                  </a:lnTo>
                  <a:lnTo>
                    <a:pt x="0" y="161"/>
                  </a:lnTo>
                  <a:lnTo>
                    <a:pt x="3" y="128"/>
                  </a:lnTo>
                  <a:lnTo>
                    <a:pt x="11" y="99"/>
                  </a:lnTo>
                  <a:lnTo>
                    <a:pt x="24" y="71"/>
                  </a:lnTo>
                  <a:lnTo>
                    <a:pt x="42" y="48"/>
                  </a:lnTo>
                  <a:lnTo>
                    <a:pt x="63" y="28"/>
                  </a:lnTo>
                  <a:lnTo>
                    <a:pt x="88" y="13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4"/>
            <p:cNvSpPr>
              <a:spLocks/>
            </p:cNvSpPr>
            <p:nvPr/>
          </p:nvSpPr>
          <p:spPr bwMode="auto">
            <a:xfrm>
              <a:off x="4535488" y="2200275"/>
              <a:ext cx="147638" cy="50800"/>
            </a:xfrm>
            <a:custGeom>
              <a:avLst/>
              <a:gdLst>
                <a:gd name="T0" fmla="*/ 144 w 833"/>
                <a:gd name="T1" fmla="*/ 0 h 319"/>
                <a:gd name="T2" fmla="*/ 689 w 833"/>
                <a:gd name="T3" fmla="*/ 0 h 319"/>
                <a:gd name="T4" fmla="*/ 718 w 833"/>
                <a:gd name="T5" fmla="*/ 3 h 319"/>
                <a:gd name="T6" fmla="*/ 745 w 833"/>
                <a:gd name="T7" fmla="*/ 12 h 319"/>
                <a:gd name="T8" fmla="*/ 770 w 833"/>
                <a:gd name="T9" fmla="*/ 27 h 319"/>
                <a:gd name="T10" fmla="*/ 791 w 833"/>
                <a:gd name="T11" fmla="*/ 46 h 319"/>
                <a:gd name="T12" fmla="*/ 809 w 833"/>
                <a:gd name="T13" fmla="*/ 71 h 319"/>
                <a:gd name="T14" fmla="*/ 822 w 833"/>
                <a:gd name="T15" fmla="*/ 97 h 319"/>
                <a:gd name="T16" fmla="*/ 830 w 833"/>
                <a:gd name="T17" fmla="*/ 127 h 319"/>
                <a:gd name="T18" fmla="*/ 833 w 833"/>
                <a:gd name="T19" fmla="*/ 160 h 319"/>
                <a:gd name="T20" fmla="*/ 830 w 833"/>
                <a:gd name="T21" fmla="*/ 192 h 319"/>
                <a:gd name="T22" fmla="*/ 822 w 833"/>
                <a:gd name="T23" fmla="*/ 222 h 319"/>
                <a:gd name="T24" fmla="*/ 809 w 833"/>
                <a:gd name="T25" fmla="*/ 249 h 319"/>
                <a:gd name="T26" fmla="*/ 791 w 833"/>
                <a:gd name="T27" fmla="*/ 273 h 319"/>
                <a:gd name="T28" fmla="*/ 770 w 833"/>
                <a:gd name="T29" fmla="*/ 292 h 319"/>
                <a:gd name="T30" fmla="*/ 745 w 833"/>
                <a:gd name="T31" fmla="*/ 307 h 319"/>
                <a:gd name="T32" fmla="*/ 718 w 833"/>
                <a:gd name="T33" fmla="*/ 316 h 319"/>
                <a:gd name="T34" fmla="*/ 689 w 833"/>
                <a:gd name="T35" fmla="*/ 319 h 319"/>
                <a:gd name="T36" fmla="*/ 144 w 833"/>
                <a:gd name="T37" fmla="*/ 319 h 319"/>
                <a:gd name="T38" fmla="*/ 115 w 833"/>
                <a:gd name="T39" fmla="*/ 316 h 319"/>
                <a:gd name="T40" fmla="*/ 88 w 833"/>
                <a:gd name="T41" fmla="*/ 307 h 319"/>
                <a:gd name="T42" fmla="*/ 63 w 833"/>
                <a:gd name="T43" fmla="*/ 292 h 319"/>
                <a:gd name="T44" fmla="*/ 42 w 833"/>
                <a:gd name="T45" fmla="*/ 273 h 319"/>
                <a:gd name="T46" fmla="*/ 24 w 833"/>
                <a:gd name="T47" fmla="*/ 249 h 319"/>
                <a:gd name="T48" fmla="*/ 11 w 833"/>
                <a:gd name="T49" fmla="*/ 222 h 319"/>
                <a:gd name="T50" fmla="*/ 3 w 833"/>
                <a:gd name="T51" fmla="*/ 192 h 319"/>
                <a:gd name="T52" fmla="*/ 0 w 833"/>
                <a:gd name="T53" fmla="*/ 160 h 319"/>
                <a:gd name="T54" fmla="*/ 3 w 833"/>
                <a:gd name="T55" fmla="*/ 127 h 319"/>
                <a:gd name="T56" fmla="*/ 11 w 833"/>
                <a:gd name="T57" fmla="*/ 97 h 319"/>
                <a:gd name="T58" fmla="*/ 24 w 833"/>
                <a:gd name="T59" fmla="*/ 71 h 319"/>
                <a:gd name="T60" fmla="*/ 42 w 833"/>
                <a:gd name="T61" fmla="*/ 46 h 319"/>
                <a:gd name="T62" fmla="*/ 63 w 833"/>
                <a:gd name="T63" fmla="*/ 27 h 319"/>
                <a:gd name="T64" fmla="*/ 88 w 833"/>
                <a:gd name="T65" fmla="*/ 12 h 319"/>
                <a:gd name="T66" fmla="*/ 115 w 833"/>
                <a:gd name="T67" fmla="*/ 3 h 319"/>
                <a:gd name="T68" fmla="*/ 144 w 833"/>
                <a:gd name="T6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3" h="319">
                  <a:moveTo>
                    <a:pt x="144" y="0"/>
                  </a:moveTo>
                  <a:lnTo>
                    <a:pt x="689" y="0"/>
                  </a:lnTo>
                  <a:lnTo>
                    <a:pt x="718" y="3"/>
                  </a:lnTo>
                  <a:lnTo>
                    <a:pt x="745" y="12"/>
                  </a:lnTo>
                  <a:lnTo>
                    <a:pt x="770" y="27"/>
                  </a:lnTo>
                  <a:lnTo>
                    <a:pt x="791" y="46"/>
                  </a:lnTo>
                  <a:lnTo>
                    <a:pt x="809" y="71"/>
                  </a:lnTo>
                  <a:lnTo>
                    <a:pt x="822" y="97"/>
                  </a:lnTo>
                  <a:lnTo>
                    <a:pt x="830" y="127"/>
                  </a:lnTo>
                  <a:lnTo>
                    <a:pt x="833" y="160"/>
                  </a:lnTo>
                  <a:lnTo>
                    <a:pt x="830" y="192"/>
                  </a:lnTo>
                  <a:lnTo>
                    <a:pt x="822" y="222"/>
                  </a:lnTo>
                  <a:lnTo>
                    <a:pt x="809" y="249"/>
                  </a:lnTo>
                  <a:lnTo>
                    <a:pt x="791" y="273"/>
                  </a:lnTo>
                  <a:lnTo>
                    <a:pt x="770" y="292"/>
                  </a:lnTo>
                  <a:lnTo>
                    <a:pt x="745" y="307"/>
                  </a:lnTo>
                  <a:lnTo>
                    <a:pt x="718" y="316"/>
                  </a:lnTo>
                  <a:lnTo>
                    <a:pt x="689" y="319"/>
                  </a:lnTo>
                  <a:lnTo>
                    <a:pt x="144" y="319"/>
                  </a:lnTo>
                  <a:lnTo>
                    <a:pt x="115" y="316"/>
                  </a:lnTo>
                  <a:lnTo>
                    <a:pt x="88" y="307"/>
                  </a:lnTo>
                  <a:lnTo>
                    <a:pt x="63" y="292"/>
                  </a:lnTo>
                  <a:lnTo>
                    <a:pt x="42" y="273"/>
                  </a:lnTo>
                  <a:lnTo>
                    <a:pt x="24" y="249"/>
                  </a:lnTo>
                  <a:lnTo>
                    <a:pt x="11" y="222"/>
                  </a:lnTo>
                  <a:lnTo>
                    <a:pt x="3" y="192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1" y="97"/>
                  </a:lnTo>
                  <a:lnTo>
                    <a:pt x="24" y="71"/>
                  </a:lnTo>
                  <a:lnTo>
                    <a:pt x="42" y="46"/>
                  </a:lnTo>
                  <a:lnTo>
                    <a:pt x="63" y="27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5"/>
            <p:cNvSpPr>
              <a:spLocks/>
            </p:cNvSpPr>
            <p:nvPr/>
          </p:nvSpPr>
          <p:spPr bwMode="auto">
            <a:xfrm>
              <a:off x="4440238" y="1911350"/>
              <a:ext cx="434975" cy="558800"/>
            </a:xfrm>
            <a:custGeom>
              <a:avLst/>
              <a:gdLst>
                <a:gd name="T0" fmla="*/ 145 w 2464"/>
                <a:gd name="T1" fmla="*/ 0 h 3519"/>
                <a:gd name="T2" fmla="*/ 2319 w 2464"/>
                <a:gd name="T3" fmla="*/ 0 h 3519"/>
                <a:gd name="T4" fmla="*/ 2348 w 2464"/>
                <a:gd name="T5" fmla="*/ 3 h 3519"/>
                <a:gd name="T6" fmla="*/ 2375 w 2464"/>
                <a:gd name="T7" fmla="*/ 12 h 3519"/>
                <a:gd name="T8" fmla="*/ 2400 w 2464"/>
                <a:gd name="T9" fmla="*/ 27 h 3519"/>
                <a:gd name="T10" fmla="*/ 2421 w 2464"/>
                <a:gd name="T11" fmla="*/ 46 h 3519"/>
                <a:gd name="T12" fmla="*/ 2439 w 2464"/>
                <a:gd name="T13" fmla="*/ 70 h 3519"/>
                <a:gd name="T14" fmla="*/ 2452 w 2464"/>
                <a:gd name="T15" fmla="*/ 97 h 3519"/>
                <a:gd name="T16" fmla="*/ 2461 w 2464"/>
                <a:gd name="T17" fmla="*/ 127 h 3519"/>
                <a:gd name="T18" fmla="*/ 2464 w 2464"/>
                <a:gd name="T19" fmla="*/ 159 h 3519"/>
                <a:gd name="T20" fmla="*/ 2464 w 2464"/>
                <a:gd name="T21" fmla="*/ 397 h 3519"/>
                <a:gd name="T22" fmla="*/ 2175 w 2464"/>
                <a:gd name="T23" fmla="*/ 952 h 3519"/>
                <a:gd name="T24" fmla="*/ 2175 w 2464"/>
                <a:gd name="T25" fmla="*/ 319 h 3519"/>
                <a:gd name="T26" fmla="*/ 291 w 2464"/>
                <a:gd name="T27" fmla="*/ 319 h 3519"/>
                <a:gd name="T28" fmla="*/ 291 w 2464"/>
                <a:gd name="T29" fmla="*/ 3198 h 3519"/>
                <a:gd name="T30" fmla="*/ 2175 w 2464"/>
                <a:gd name="T31" fmla="*/ 3198 h 3519"/>
                <a:gd name="T32" fmla="*/ 2175 w 2464"/>
                <a:gd name="T33" fmla="*/ 2800 h 3519"/>
                <a:gd name="T34" fmla="*/ 2326 w 2464"/>
                <a:gd name="T35" fmla="*/ 2690 h 3519"/>
                <a:gd name="T36" fmla="*/ 2353 w 2464"/>
                <a:gd name="T37" fmla="*/ 2666 h 3519"/>
                <a:gd name="T38" fmla="*/ 2376 w 2464"/>
                <a:gd name="T39" fmla="*/ 2640 h 3519"/>
                <a:gd name="T40" fmla="*/ 2395 w 2464"/>
                <a:gd name="T41" fmla="*/ 2609 h 3519"/>
                <a:gd name="T42" fmla="*/ 2464 w 2464"/>
                <a:gd name="T43" fmla="*/ 2477 h 3519"/>
                <a:gd name="T44" fmla="*/ 2464 w 2464"/>
                <a:gd name="T45" fmla="*/ 3359 h 3519"/>
                <a:gd name="T46" fmla="*/ 2461 w 2464"/>
                <a:gd name="T47" fmla="*/ 3391 h 3519"/>
                <a:gd name="T48" fmla="*/ 2452 w 2464"/>
                <a:gd name="T49" fmla="*/ 3421 h 3519"/>
                <a:gd name="T50" fmla="*/ 2439 w 2464"/>
                <a:gd name="T51" fmla="*/ 3448 h 3519"/>
                <a:gd name="T52" fmla="*/ 2421 w 2464"/>
                <a:gd name="T53" fmla="*/ 3472 h 3519"/>
                <a:gd name="T54" fmla="*/ 2400 w 2464"/>
                <a:gd name="T55" fmla="*/ 3491 h 3519"/>
                <a:gd name="T56" fmla="*/ 2375 w 2464"/>
                <a:gd name="T57" fmla="*/ 3506 h 3519"/>
                <a:gd name="T58" fmla="*/ 2348 w 2464"/>
                <a:gd name="T59" fmla="*/ 3516 h 3519"/>
                <a:gd name="T60" fmla="*/ 2319 w 2464"/>
                <a:gd name="T61" fmla="*/ 3519 h 3519"/>
                <a:gd name="T62" fmla="*/ 145 w 2464"/>
                <a:gd name="T63" fmla="*/ 3519 h 3519"/>
                <a:gd name="T64" fmla="*/ 116 w 2464"/>
                <a:gd name="T65" fmla="*/ 3516 h 3519"/>
                <a:gd name="T66" fmla="*/ 89 w 2464"/>
                <a:gd name="T67" fmla="*/ 3506 h 3519"/>
                <a:gd name="T68" fmla="*/ 64 w 2464"/>
                <a:gd name="T69" fmla="*/ 3491 h 3519"/>
                <a:gd name="T70" fmla="*/ 43 w 2464"/>
                <a:gd name="T71" fmla="*/ 3472 h 3519"/>
                <a:gd name="T72" fmla="*/ 25 w 2464"/>
                <a:gd name="T73" fmla="*/ 3448 h 3519"/>
                <a:gd name="T74" fmla="*/ 12 w 2464"/>
                <a:gd name="T75" fmla="*/ 3421 h 3519"/>
                <a:gd name="T76" fmla="*/ 3 w 2464"/>
                <a:gd name="T77" fmla="*/ 3391 h 3519"/>
                <a:gd name="T78" fmla="*/ 0 w 2464"/>
                <a:gd name="T79" fmla="*/ 3359 h 3519"/>
                <a:gd name="T80" fmla="*/ 0 w 2464"/>
                <a:gd name="T81" fmla="*/ 159 h 3519"/>
                <a:gd name="T82" fmla="*/ 3 w 2464"/>
                <a:gd name="T83" fmla="*/ 127 h 3519"/>
                <a:gd name="T84" fmla="*/ 12 w 2464"/>
                <a:gd name="T85" fmla="*/ 97 h 3519"/>
                <a:gd name="T86" fmla="*/ 25 w 2464"/>
                <a:gd name="T87" fmla="*/ 70 h 3519"/>
                <a:gd name="T88" fmla="*/ 43 w 2464"/>
                <a:gd name="T89" fmla="*/ 46 h 3519"/>
                <a:gd name="T90" fmla="*/ 64 w 2464"/>
                <a:gd name="T91" fmla="*/ 27 h 3519"/>
                <a:gd name="T92" fmla="*/ 89 w 2464"/>
                <a:gd name="T93" fmla="*/ 12 h 3519"/>
                <a:gd name="T94" fmla="*/ 116 w 2464"/>
                <a:gd name="T95" fmla="*/ 3 h 3519"/>
                <a:gd name="T96" fmla="*/ 145 w 2464"/>
                <a:gd name="T97" fmla="*/ 0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4" h="3519">
                  <a:moveTo>
                    <a:pt x="145" y="0"/>
                  </a:moveTo>
                  <a:lnTo>
                    <a:pt x="2319" y="0"/>
                  </a:lnTo>
                  <a:lnTo>
                    <a:pt x="2348" y="3"/>
                  </a:lnTo>
                  <a:lnTo>
                    <a:pt x="2375" y="12"/>
                  </a:lnTo>
                  <a:lnTo>
                    <a:pt x="2400" y="27"/>
                  </a:lnTo>
                  <a:lnTo>
                    <a:pt x="2421" y="46"/>
                  </a:lnTo>
                  <a:lnTo>
                    <a:pt x="2439" y="70"/>
                  </a:lnTo>
                  <a:lnTo>
                    <a:pt x="2452" y="97"/>
                  </a:lnTo>
                  <a:lnTo>
                    <a:pt x="2461" y="127"/>
                  </a:lnTo>
                  <a:lnTo>
                    <a:pt x="2464" y="159"/>
                  </a:lnTo>
                  <a:lnTo>
                    <a:pt x="2464" y="397"/>
                  </a:lnTo>
                  <a:lnTo>
                    <a:pt x="2175" y="952"/>
                  </a:lnTo>
                  <a:lnTo>
                    <a:pt x="2175" y="319"/>
                  </a:lnTo>
                  <a:lnTo>
                    <a:pt x="291" y="319"/>
                  </a:lnTo>
                  <a:lnTo>
                    <a:pt x="291" y="3198"/>
                  </a:lnTo>
                  <a:lnTo>
                    <a:pt x="2175" y="3198"/>
                  </a:lnTo>
                  <a:lnTo>
                    <a:pt x="2175" y="2800"/>
                  </a:lnTo>
                  <a:lnTo>
                    <a:pt x="2326" y="2690"/>
                  </a:lnTo>
                  <a:lnTo>
                    <a:pt x="2353" y="2666"/>
                  </a:lnTo>
                  <a:lnTo>
                    <a:pt x="2376" y="2640"/>
                  </a:lnTo>
                  <a:lnTo>
                    <a:pt x="2395" y="2609"/>
                  </a:lnTo>
                  <a:lnTo>
                    <a:pt x="2464" y="2477"/>
                  </a:lnTo>
                  <a:lnTo>
                    <a:pt x="2464" y="3359"/>
                  </a:lnTo>
                  <a:lnTo>
                    <a:pt x="2461" y="3391"/>
                  </a:lnTo>
                  <a:lnTo>
                    <a:pt x="2452" y="3421"/>
                  </a:lnTo>
                  <a:lnTo>
                    <a:pt x="2439" y="3448"/>
                  </a:lnTo>
                  <a:lnTo>
                    <a:pt x="2421" y="3472"/>
                  </a:lnTo>
                  <a:lnTo>
                    <a:pt x="2400" y="3491"/>
                  </a:lnTo>
                  <a:lnTo>
                    <a:pt x="2375" y="3506"/>
                  </a:lnTo>
                  <a:lnTo>
                    <a:pt x="2348" y="3516"/>
                  </a:lnTo>
                  <a:lnTo>
                    <a:pt x="2319" y="3519"/>
                  </a:lnTo>
                  <a:lnTo>
                    <a:pt x="145" y="3519"/>
                  </a:lnTo>
                  <a:lnTo>
                    <a:pt x="116" y="3516"/>
                  </a:lnTo>
                  <a:lnTo>
                    <a:pt x="89" y="3506"/>
                  </a:lnTo>
                  <a:lnTo>
                    <a:pt x="64" y="3491"/>
                  </a:lnTo>
                  <a:lnTo>
                    <a:pt x="43" y="3472"/>
                  </a:lnTo>
                  <a:lnTo>
                    <a:pt x="25" y="3448"/>
                  </a:lnTo>
                  <a:lnTo>
                    <a:pt x="12" y="3421"/>
                  </a:lnTo>
                  <a:lnTo>
                    <a:pt x="3" y="3391"/>
                  </a:lnTo>
                  <a:lnTo>
                    <a:pt x="0" y="3359"/>
                  </a:lnTo>
                  <a:lnTo>
                    <a:pt x="0" y="159"/>
                  </a:lnTo>
                  <a:lnTo>
                    <a:pt x="3" y="127"/>
                  </a:lnTo>
                  <a:lnTo>
                    <a:pt x="12" y="97"/>
                  </a:lnTo>
                  <a:lnTo>
                    <a:pt x="25" y="70"/>
                  </a:lnTo>
                  <a:lnTo>
                    <a:pt x="43" y="46"/>
                  </a:lnTo>
                  <a:lnTo>
                    <a:pt x="64" y="27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6"/>
            <p:cNvSpPr>
              <a:spLocks noEditPoints="1"/>
            </p:cNvSpPr>
            <p:nvPr/>
          </p:nvSpPr>
          <p:spPr bwMode="auto">
            <a:xfrm>
              <a:off x="4733926" y="1973263"/>
              <a:ext cx="268288" cy="400050"/>
            </a:xfrm>
            <a:custGeom>
              <a:avLst/>
              <a:gdLst>
                <a:gd name="T0" fmla="*/ 125 w 1523"/>
                <a:gd name="T1" fmla="*/ 2124 h 2521"/>
                <a:gd name="T2" fmla="*/ 213 w 1523"/>
                <a:gd name="T3" fmla="*/ 2170 h 2521"/>
                <a:gd name="T4" fmla="*/ 294 w 1523"/>
                <a:gd name="T5" fmla="*/ 2231 h 2521"/>
                <a:gd name="T6" fmla="*/ 420 w 1523"/>
                <a:gd name="T7" fmla="*/ 2106 h 2521"/>
                <a:gd name="T8" fmla="*/ 372 w 1523"/>
                <a:gd name="T9" fmla="*/ 2058 h 2521"/>
                <a:gd name="T10" fmla="*/ 300 w 1523"/>
                <a:gd name="T11" fmla="*/ 2003 h 2521"/>
                <a:gd name="T12" fmla="*/ 234 w 1523"/>
                <a:gd name="T13" fmla="*/ 1967 h 2521"/>
                <a:gd name="T14" fmla="*/ 179 w 1523"/>
                <a:gd name="T15" fmla="*/ 1946 h 2521"/>
                <a:gd name="T16" fmla="*/ 135 w 1523"/>
                <a:gd name="T17" fmla="*/ 1936 h 2521"/>
                <a:gd name="T18" fmla="*/ 1070 w 1523"/>
                <a:gd name="T19" fmla="*/ 0 h 2521"/>
                <a:gd name="T20" fmla="*/ 1123 w 1523"/>
                <a:gd name="T21" fmla="*/ 8 h 2521"/>
                <a:gd name="T22" fmla="*/ 1187 w 1523"/>
                <a:gd name="T23" fmla="*/ 27 h 2521"/>
                <a:gd name="T24" fmla="*/ 1262 w 1523"/>
                <a:gd name="T25" fmla="*/ 61 h 2521"/>
                <a:gd name="T26" fmla="*/ 1347 w 1523"/>
                <a:gd name="T27" fmla="*/ 115 h 2521"/>
                <a:gd name="T28" fmla="*/ 1415 w 1523"/>
                <a:gd name="T29" fmla="*/ 174 h 2521"/>
                <a:gd name="T30" fmla="*/ 1463 w 1523"/>
                <a:gd name="T31" fmla="*/ 229 h 2521"/>
                <a:gd name="T32" fmla="*/ 1494 w 1523"/>
                <a:gd name="T33" fmla="*/ 278 h 2521"/>
                <a:gd name="T34" fmla="*/ 1512 w 1523"/>
                <a:gd name="T35" fmla="*/ 317 h 2521"/>
                <a:gd name="T36" fmla="*/ 1520 w 1523"/>
                <a:gd name="T37" fmla="*/ 341 h 2521"/>
                <a:gd name="T38" fmla="*/ 1523 w 1523"/>
                <a:gd name="T39" fmla="*/ 366 h 2521"/>
                <a:gd name="T40" fmla="*/ 1513 w 1523"/>
                <a:gd name="T41" fmla="*/ 404 h 2521"/>
                <a:gd name="T42" fmla="*/ 598 w 1523"/>
                <a:gd name="T43" fmla="*/ 2151 h 2521"/>
                <a:gd name="T44" fmla="*/ 111 w 1523"/>
                <a:gd name="T45" fmla="*/ 2508 h 2521"/>
                <a:gd name="T46" fmla="*/ 74 w 1523"/>
                <a:gd name="T47" fmla="*/ 2521 h 2521"/>
                <a:gd name="T48" fmla="*/ 35 w 1523"/>
                <a:gd name="T49" fmla="*/ 2510 h 2521"/>
                <a:gd name="T50" fmla="*/ 12 w 1523"/>
                <a:gd name="T51" fmla="*/ 2487 h 2521"/>
                <a:gd name="T52" fmla="*/ 0 w 1523"/>
                <a:gd name="T53" fmla="*/ 2454 h 2521"/>
                <a:gd name="T54" fmla="*/ 33 w 1523"/>
                <a:gd name="T55" fmla="*/ 1811 h 2521"/>
                <a:gd name="T56" fmla="*/ 43 w 1523"/>
                <a:gd name="T57" fmla="*/ 1777 h 2521"/>
                <a:gd name="T58" fmla="*/ 959 w 1523"/>
                <a:gd name="T59" fmla="*/ 29 h 2521"/>
                <a:gd name="T60" fmla="*/ 990 w 1523"/>
                <a:gd name="T61" fmla="*/ 8 h 2521"/>
                <a:gd name="T62" fmla="*/ 1003 w 1523"/>
                <a:gd name="T63" fmla="*/ 5 h 2521"/>
                <a:gd name="T64" fmla="*/ 1030 w 1523"/>
                <a:gd name="T65" fmla="*/ 0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3" h="2521">
                  <a:moveTo>
                    <a:pt x="135" y="1936"/>
                  </a:moveTo>
                  <a:lnTo>
                    <a:pt x="125" y="2124"/>
                  </a:lnTo>
                  <a:lnTo>
                    <a:pt x="169" y="2145"/>
                  </a:lnTo>
                  <a:lnTo>
                    <a:pt x="213" y="2170"/>
                  </a:lnTo>
                  <a:lnTo>
                    <a:pt x="255" y="2199"/>
                  </a:lnTo>
                  <a:lnTo>
                    <a:pt x="294" y="2231"/>
                  </a:lnTo>
                  <a:lnTo>
                    <a:pt x="436" y="2127"/>
                  </a:lnTo>
                  <a:lnTo>
                    <a:pt x="420" y="2106"/>
                  </a:lnTo>
                  <a:lnTo>
                    <a:pt x="398" y="2083"/>
                  </a:lnTo>
                  <a:lnTo>
                    <a:pt x="372" y="2058"/>
                  </a:lnTo>
                  <a:lnTo>
                    <a:pt x="339" y="2031"/>
                  </a:lnTo>
                  <a:lnTo>
                    <a:pt x="300" y="2003"/>
                  </a:lnTo>
                  <a:lnTo>
                    <a:pt x="266" y="1984"/>
                  </a:lnTo>
                  <a:lnTo>
                    <a:pt x="234" y="1967"/>
                  </a:lnTo>
                  <a:lnTo>
                    <a:pt x="205" y="1955"/>
                  </a:lnTo>
                  <a:lnTo>
                    <a:pt x="179" y="1946"/>
                  </a:lnTo>
                  <a:lnTo>
                    <a:pt x="156" y="1940"/>
                  </a:lnTo>
                  <a:lnTo>
                    <a:pt x="135" y="1936"/>
                  </a:lnTo>
                  <a:close/>
                  <a:moveTo>
                    <a:pt x="1048" y="0"/>
                  </a:moveTo>
                  <a:lnTo>
                    <a:pt x="1070" y="0"/>
                  </a:lnTo>
                  <a:lnTo>
                    <a:pt x="1095" y="3"/>
                  </a:lnTo>
                  <a:lnTo>
                    <a:pt x="1123" y="8"/>
                  </a:lnTo>
                  <a:lnTo>
                    <a:pt x="1153" y="16"/>
                  </a:lnTo>
                  <a:lnTo>
                    <a:pt x="1187" y="27"/>
                  </a:lnTo>
                  <a:lnTo>
                    <a:pt x="1223" y="42"/>
                  </a:lnTo>
                  <a:lnTo>
                    <a:pt x="1262" y="61"/>
                  </a:lnTo>
                  <a:lnTo>
                    <a:pt x="1303" y="87"/>
                  </a:lnTo>
                  <a:lnTo>
                    <a:pt x="1347" y="115"/>
                  </a:lnTo>
                  <a:lnTo>
                    <a:pt x="1384" y="145"/>
                  </a:lnTo>
                  <a:lnTo>
                    <a:pt x="1415" y="174"/>
                  </a:lnTo>
                  <a:lnTo>
                    <a:pt x="1441" y="203"/>
                  </a:lnTo>
                  <a:lnTo>
                    <a:pt x="1463" y="229"/>
                  </a:lnTo>
                  <a:lnTo>
                    <a:pt x="1480" y="255"/>
                  </a:lnTo>
                  <a:lnTo>
                    <a:pt x="1494" y="278"/>
                  </a:lnTo>
                  <a:lnTo>
                    <a:pt x="1504" y="299"/>
                  </a:lnTo>
                  <a:lnTo>
                    <a:pt x="1512" y="317"/>
                  </a:lnTo>
                  <a:lnTo>
                    <a:pt x="1517" y="331"/>
                  </a:lnTo>
                  <a:lnTo>
                    <a:pt x="1520" y="341"/>
                  </a:lnTo>
                  <a:lnTo>
                    <a:pt x="1521" y="347"/>
                  </a:lnTo>
                  <a:lnTo>
                    <a:pt x="1523" y="366"/>
                  </a:lnTo>
                  <a:lnTo>
                    <a:pt x="1520" y="386"/>
                  </a:lnTo>
                  <a:lnTo>
                    <a:pt x="1513" y="404"/>
                  </a:lnTo>
                  <a:lnTo>
                    <a:pt x="607" y="2136"/>
                  </a:lnTo>
                  <a:lnTo>
                    <a:pt x="598" y="2151"/>
                  </a:lnTo>
                  <a:lnTo>
                    <a:pt x="585" y="2163"/>
                  </a:lnTo>
                  <a:lnTo>
                    <a:pt x="111" y="2508"/>
                  </a:lnTo>
                  <a:lnTo>
                    <a:pt x="93" y="2518"/>
                  </a:lnTo>
                  <a:lnTo>
                    <a:pt x="74" y="2521"/>
                  </a:lnTo>
                  <a:lnTo>
                    <a:pt x="54" y="2519"/>
                  </a:lnTo>
                  <a:lnTo>
                    <a:pt x="35" y="2510"/>
                  </a:lnTo>
                  <a:lnTo>
                    <a:pt x="22" y="2500"/>
                  </a:lnTo>
                  <a:lnTo>
                    <a:pt x="12" y="2487"/>
                  </a:lnTo>
                  <a:lnTo>
                    <a:pt x="5" y="2471"/>
                  </a:lnTo>
                  <a:lnTo>
                    <a:pt x="0" y="2454"/>
                  </a:lnTo>
                  <a:lnTo>
                    <a:pt x="0" y="2436"/>
                  </a:lnTo>
                  <a:lnTo>
                    <a:pt x="33" y="1811"/>
                  </a:lnTo>
                  <a:lnTo>
                    <a:pt x="36" y="1793"/>
                  </a:lnTo>
                  <a:lnTo>
                    <a:pt x="43" y="1777"/>
                  </a:lnTo>
                  <a:lnTo>
                    <a:pt x="949" y="45"/>
                  </a:lnTo>
                  <a:lnTo>
                    <a:pt x="959" y="29"/>
                  </a:lnTo>
                  <a:lnTo>
                    <a:pt x="973" y="17"/>
                  </a:lnTo>
                  <a:lnTo>
                    <a:pt x="990" y="8"/>
                  </a:lnTo>
                  <a:lnTo>
                    <a:pt x="994" y="7"/>
                  </a:lnTo>
                  <a:lnTo>
                    <a:pt x="1003" y="5"/>
                  </a:lnTo>
                  <a:lnTo>
                    <a:pt x="1015" y="3"/>
                  </a:lnTo>
                  <a:lnTo>
                    <a:pt x="1030" y="0"/>
                  </a:lnTo>
                  <a:lnTo>
                    <a:pt x="1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7"/>
            <p:cNvSpPr>
              <a:spLocks/>
            </p:cNvSpPr>
            <p:nvPr/>
          </p:nvSpPr>
          <p:spPr bwMode="auto">
            <a:xfrm>
              <a:off x="4521201" y="2293938"/>
              <a:ext cx="195263" cy="100013"/>
            </a:xfrm>
            <a:custGeom>
              <a:avLst/>
              <a:gdLst>
                <a:gd name="T0" fmla="*/ 533 w 1106"/>
                <a:gd name="T1" fmla="*/ 6 h 629"/>
                <a:gd name="T2" fmla="*/ 558 w 1106"/>
                <a:gd name="T3" fmla="*/ 30 h 629"/>
                <a:gd name="T4" fmla="*/ 566 w 1106"/>
                <a:gd name="T5" fmla="*/ 118 h 629"/>
                <a:gd name="T6" fmla="*/ 536 w 1106"/>
                <a:gd name="T7" fmla="*/ 213 h 629"/>
                <a:gd name="T8" fmla="*/ 545 w 1106"/>
                <a:gd name="T9" fmla="*/ 258 h 629"/>
                <a:gd name="T10" fmla="*/ 562 w 1106"/>
                <a:gd name="T11" fmla="*/ 288 h 629"/>
                <a:gd name="T12" fmla="*/ 610 w 1106"/>
                <a:gd name="T13" fmla="*/ 297 h 629"/>
                <a:gd name="T14" fmla="*/ 652 w 1106"/>
                <a:gd name="T15" fmla="*/ 344 h 629"/>
                <a:gd name="T16" fmla="*/ 663 w 1106"/>
                <a:gd name="T17" fmla="*/ 381 h 629"/>
                <a:gd name="T18" fmla="*/ 811 w 1106"/>
                <a:gd name="T19" fmla="*/ 374 h 629"/>
                <a:gd name="T20" fmla="*/ 954 w 1106"/>
                <a:gd name="T21" fmla="*/ 389 h 629"/>
                <a:gd name="T22" fmla="*/ 1070 w 1106"/>
                <a:gd name="T23" fmla="*/ 397 h 629"/>
                <a:gd name="T24" fmla="*/ 1100 w 1106"/>
                <a:gd name="T25" fmla="*/ 426 h 629"/>
                <a:gd name="T26" fmla="*/ 1105 w 1106"/>
                <a:gd name="T27" fmla="*/ 469 h 629"/>
                <a:gd name="T28" fmla="*/ 1083 w 1106"/>
                <a:gd name="T29" fmla="*/ 506 h 629"/>
                <a:gd name="T30" fmla="*/ 1021 w 1106"/>
                <a:gd name="T31" fmla="*/ 513 h 629"/>
                <a:gd name="T32" fmla="*/ 916 w 1106"/>
                <a:gd name="T33" fmla="*/ 497 h 629"/>
                <a:gd name="T34" fmla="*/ 808 w 1106"/>
                <a:gd name="T35" fmla="*/ 481 h 629"/>
                <a:gd name="T36" fmla="*/ 707 w 1106"/>
                <a:gd name="T37" fmla="*/ 491 h 629"/>
                <a:gd name="T38" fmla="*/ 650 w 1106"/>
                <a:gd name="T39" fmla="*/ 518 h 629"/>
                <a:gd name="T40" fmla="*/ 609 w 1106"/>
                <a:gd name="T41" fmla="*/ 523 h 629"/>
                <a:gd name="T42" fmla="*/ 577 w 1106"/>
                <a:gd name="T43" fmla="*/ 508 h 629"/>
                <a:gd name="T44" fmla="*/ 552 w 1106"/>
                <a:gd name="T45" fmla="*/ 483 h 629"/>
                <a:gd name="T46" fmla="*/ 547 w 1106"/>
                <a:gd name="T47" fmla="*/ 434 h 629"/>
                <a:gd name="T48" fmla="*/ 514 w 1106"/>
                <a:gd name="T49" fmla="*/ 487 h 629"/>
                <a:gd name="T50" fmla="*/ 474 w 1106"/>
                <a:gd name="T51" fmla="*/ 501 h 629"/>
                <a:gd name="T52" fmla="*/ 436 w 1106"/>
                <a:gd name="T53" fmla="*/ 486 h 629"/>
                <a:gd name="T54" fmla="*/ 421 w 1106"/>
                <a:gd name="T55" fmla="*/ 446 h 629"/>
                <a:gd name="T56" fmla="*/ 431 w 1106"/>
                <a:gd name="T57" fmla="*/ 415 h 629"/>
                <a:gd name="T58" fmla="*/ 439 w 1106"/>
                <a:gd name="T59" fmla="*/ 393 h 629"/>
                <a:gd name="T60" fmla="*/ 404 w 1106"/>
                <a:gd name="T61" fmla="*/ 430 h 629"/>
                <a:gd name="T62" fmla="*/ 363 w 1106"/>
                <a:gd name="T63" fmla="*/ 456 h 629"/>
                <a:gd name="T64" fmla="*/ 321 w 1106"/>
                <a:gd name="T65" fmla="*/ 444 h 629"/>
                <a:gd name="T66" fmla="*/ 301 w 1106"/>
                <a:gd name="T67" fmla="*/ 404 h 629"/>
                <a:gd name="T68" fmla="*/ 349 w 1106"/>
                <a:gd name="T69" fmla="*/ 307 h 629"/>
                <a:gd name="T70" fmla="*/ 242 w 1106"/>
                <a:gd name="T71" fmla="*/ 418 h 629"/>
                <a:gd name="T72" fmla="*/ 92 w 1106"/>
                <a:gd name="T73" fmla="*/ 618 h 629"/>
                <a:gd name="T74" fmla="*/ 47 w 1106"/>
                <a:gd name="T75" fmla="*/ 628 h 629"/>
                <a:gd name="T76" fmla="*/ 9 w 1106"/>
                <a:gd name="T77" fmla="*/ 605 h 629"/>
                <a:gd name="T78" fmla="*/ 2 w 1106"/>
                <a:gd name="T79" fmla="*/ 561 h 629"/>
                <a:gd name="T80" fmla="*/ 132 w 1106"/>
                <a:gd name="T81" fmla="*/ 374 h 629"/>
                <a:gd name="T82" fmla="*/ 330 w 1106"/>
                <a:gd name="T83" fmla="*/ 132 h 629"/>
                <a:gd name="T84" fmla="*/ 382 w 1106"/>
                <a:gd name="T85" fmla="*/ 75 h 629"/>
                <a:gd name="T86" fmla="*/ 443 w 1106"/>
                <a:gd name="T87" fmla="*/ 22 h 629"/>
                <a:gd name="T88" fmla="*/ 511 w 1106"/>
                <a:gd name="T8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6" h="629">
                  <a:moveTo>
                    <a:pt x="511" y="0"/>
                  </a:moveTo>
                  <a:lnTo>
                    <a:pt x="522" y="2"/>
                  </a:lnTo>
                  <a:lnTo>
                    <a:pt x="533" y="6"/>
                  </a:lnTo>
                  <a:lnTo>
                    <a:pt x="543" y="11"/>
                  </a:lnTo>
                  <a:lnTo>
                    <a:pt x="552" y="20"/>
                  </a:lnTo>
                  <a:lnTo>
                    <a:pt x="558" y="30"/>
                  </a:lnTo>
                  <a:lnTo>
                    <a:pt x="566" y="58"/>
                  </a:lnTo>
                  <a:lnTo>
                    <a:pt x="568" y="88"/>
                  </a:lnTo>
                  <a:lnTo>
                    <a:pt x="566" y="118"/>
                  </a:lnTo>
                  <a:lnTo>
                    <a:pt x="559" y="149"/>
                  </a:lnTo>
                  <a:lnTo>
                    <a:pt x="549" y="182"/>
                  </a:lnTo>
                  <a:lnTo>
                    <a:pt x="536" y="213"/>
                  </a:lnTo>
                  <a:lnTo>
                    <a:pt x="520" y="245"/>
                  </a:lnTo>
                  <a:lnTo>
                    <a:pt x="533" y="250"/>
                  </a:lnTo>
                  <a:lnTo>
                    <a:pt x="545" y="258"/>
                  </a:lnTo>
                  <a:lnTo>
                    <a:pt x="554" y="271"/>
                  </a:lnTo>
                  <a:lnTo>
                    <a:pt x="558" y="280"/>
                  </a:lnTo>
                  <a:lnTo>
                    <a:pt x="562" y="288"/>
                  </a:lnTo>
                  <a:lnTo>
                    <a:pt x="578" y="287"/>
                  </a:lnTo>
                  <a:lnTo>
                    <a:pt x="594" y="290"/>
                  </a:lnTo>
                  <a:lnTo>
                    <a:pt x="610" y="297"/>
                  </a:lnTo>
                  <a:lnTo>
                    <a:pt x="625" y="308"/>
                  </a:lnTo>
                  <a:lnTo>
                    <a:pt x="639" y="323"/>
                  </a:lnTo>
                  <a:lnTo>
                    <a:pt x="652" y="344"/>
                  </a:lnTo>
                  <a:lnTo>
                    <a:pt x="659" y="360"/>
                  </a:lnTo>
                  <a:lnTo>
                    <a:pt x="662" y="372"/>
                  </a:lnTo>
                  <a:lnTo>
                    <a:pt x="663" y="381"/>
                  </a:lnTo>
                  <a:lnTo>
                    <a:pt x="715" y="374"/>
                  </a:lnTo>
                  <a:lnTo>
                    <a:pt x="764" y="373"/>
                  </a:lnTo>
                  <a:lnTo>
                    <a:pt x="811" y="374"/>
                  </a:lnTo>
                  <a:lnTo>
                    <a:pt x="859" y="378"/>
                  </a:lnTo>
                  <a:lnTo>
                    <a:pt x="906" y="384"/>
                  </a:lnTo>
                  <a:lnTo>
                    <a:pt x="954" y="389"/>
                  </a:lnTo>
                  <a:lnTo>
                    <a:pt x="1003" y="393"/>
                  </a:lnTo>
                  <a:lnTo>
                    <a:pt x="1054" y="395"/>
                  </a:lnTo>
                  <a:lnTo>
                    <a:pt x="1070" y="397"/>
                  </a:lnTo>
                  <a:lnTo>
                    <a:pt x="1083" y="404"/>
                  </a:lnTo>
                  <a:lnTo>
                    <a:pt x="1093" y="414"/>
                  </a:lnTo>
                  <a:lnTo>
                    <a:pt x="1100" y="426"/>
                  </a:lnTo>
                  <a:lnTo>
                    <a:pt x="1105" y="439"/>
                  </a:lnTo>
                  <a:lnTo>
                    <a:pt x="1106" y="455"/>
                  </a:lnTo>
                  <a:lnTo>
                    <a:pt x="1105" y="469"/>
                  </a:lnTo>
                  <a:lnTo>
                    <a:pt x="1100" y="483"/>
                  </a:lnTo>
                  <a:lnTo>
                    <a:pt x="1093" y="496"/>
                  </a:lnTo>
                  <a:lnTo>
                    <a:pt x="1083" y="506"/>
                  </a:lnTo>
                  <a:lnTo>
                    <a:pt x="1070" y="512"/>
                  </a:lnTo>
                  <a:lnTo>
                    <a:pt x="1054" y="514"/>
                  </a:lnTo>
                  <a:lnTo>
                    <a:pt x="1021" y="513"/>
                  </a:lnTo>
                  <a:lnTo>
                    <a:pt x="987" y="509"/>
                  </a:lnTo>
                  <a:lnTo>
                    <a:pt x="951" y="503"/>
                  </a:lnTo>
                  <a:lnTo>
                    <a:pt x="916" y="497"/>
                  </a:lnTo>
                  <a:lnTo>
                    <a:pt x="880" y="490"/>
                  </a:lnTo>
                  <a:lnTo>
                    <a:pt x="844" y="485"/>
                  </a:lnTo>
                  <a:lnTo>
                    <a:pt x="808" y="481"/>
                  </a:lnTo>
                  <a:lnTo>
                    <a:pt x="773" y="480"/>
                  </a:lnTo>
                  <a:lnTo>
                    <a:pt x="739" y="483"/>
                  </a:lnTo>
                  <a:lnTo>
                    <a:pt x="707" y="491"/>
                  </a:lnTo>
                  <a:lnTo>
                    <a:pt x="675" y="505"/>
                  </a:lnTo>
                  <a:lnTo>
                    <a:pt x="663" y="511"/>
                  </a:lnTo>
                  <a:lnTo>
                    <a:pt x="650" y="518"/>
                  </a:lnTo>
                  <a:lnTo>
                    <a:pt x="636" y="523"/>
                  </a:lnTo>
                  <a:lnTo>
                    <a:pt x="623" y="526"/>
                  </a:lnTo>
                  <a:lnTo>
                    <a:pt x="609" y="523"/>
                  </a:lnTo>
                  <a:lnTo>
                    <a:pt x="599" y="519"/>
                  </a:lnTo>
                  <a:lnTo>
                    <a:pt x="588" y="513"/>
                  </a:lnTo>
                  <a:lnTo>
                    <a:pt x="577" y="508"/>
                  </a:lnTo>
                  <a:lnTo>
                    <a:pt x="567" y="501"/>
                  </a:lnTo>
                  <a:lnTo>
                    <a:pt x="559" y="493"/>
                  </a:lnTo>
                  <a:lnTo>
                    <a:pt x="552" y="483"/>
                  </a:lnTo>
                  <a:lnTo>
                    <a:pt x="548" y="470"/>
                  </a:lnTo>
                  <a:lnTo>
                    <a:pt x="547" y="450"/>
                  </a:lnTo>
                  <a:lnTo>
                    <a:pt x="547" y="434"/>
                  </a:lnTo>
                  <a:lnTo>
                    <a:pt x="536" y="455"/>
                  </a:lnTo>
                  <a:lnTo>
                    <a:pt x="524" y="475"/>
                  </a:lnTo>
                  <a:lnTo>
                    <a:pt x="514" y="487"/>
                  </a:lnTo>
                  <a:lnTo>
                    <a:pt x="502" y="496"/>
                  </a:lnTo>
                  <a:lnTo>
                    <a:pt x="488" y="500"/>
                  </a:lnTo>
                  <a:lnTo>
                    <a:pt x="474" y="501"/>
                  </a:lnTo>
                  <a:lnTo>
                    <a:pt x="460" y="499"/>
                  </a:lnTo>
                  <a:lnTo>
                    <a:pt x="447" y="493"/>
                  </a:lnTo>
                  <a:lnTo>
                    <a:pt x="436" y="486"/>
                  </a:lnTo>
                  <a:lnTo>
                    <a:pt x="427" y="475"/>
                  </a:lnTo>
                  <a:lnTo>
                    <a:pt x="422" y="461"/>
                  </a:lnTo>
                  <a:lnTo>
                    <a:pt x="421" y="446"/>
                  </a:lnTo>
                  <a:lnTo>
                    <a:pt x="425" y="428"/>
                  </a:lnTo>
                  <a:lnTo>
                    <a:pt x="428" y="422"/>
                  </a:lnTo>
                  <a:lnTo>
                    <a:pt x="431" y="415"/>
                  </a:lnTo>
                  <a:lnTo>
                    <a:pt x="431" y="415"/>
                  </a:lnTo>
                  <a:lnTo>
                    <a:pt x="430" y="415"/>
                  </a:lnTo>
                  <a:lnTo>
                    <a:pt x="439" y="393"/>
                  </a:lnTo>
                  <a:lnTo>
                    <a:pt x="426" y="403"/>
                  </a:lnTo>
                  <a:lnTo>
                    <a:pt x="414" y="415"/>
                  </a:lnTo>
                  <a:lnTo>
                    <a:pt x="404" y="430"/>
                  </a:lnTo>
                  <a:lnTo>
                    <a:pt x="392" y="444"/>
                  </a:lnTo>
                  <a:lnTo>
                    <a:pt x="378" y="453"/>
                  </a:lnTo>
                  <a:lnTo>
                    <a:pt x="363" y="456"/>
                  </a:lnTo>
                  <a:lnTo>
                    <a:pt x="348" y="456"/>
                  </a:lnTo>
                  <a:lnTo>
                    <a:pt x="334" y="451"/>
                  </a:lnTo>
                  <a:lnTo>
                    <a:pt x="321" y="444"/>
                  </a:lnTo>
                  <a:lnTo>
                    <a:pt x="311" y="433"/>
                  </a:lnTo>
                  <a:lnTo>
                    <a:pt x="304" y="419"/>
                  </a:lnTo>
                  <a:lnTo>
                    <a:pt x="301" y="404"/>
                  </a:lnTo>
                  <a:lnTo>
                    <a:pt x="303" y="387"/>
                  </a:lnTo>
                  <a:lnTo>
                    <a:pt x="310" y="370"/>
                  </a:lnTo>
                  <a:lnTo>
                    <a:pt x="349" y="307"/>
                  </a:lnTo>
                  <a:lnTo>
                    <a:pt x="387" y="241"/>
                  </a:lnTo>
                  <a:lnTo>
                    <a:pt x="313" y="329"/>
                  </a:lnTo>
                  <a:lnTo>
                    <a:pt x="242" y="418"/>
                  </a:lnTo>
                  <a:lnTo>
                    <a:pt x="171" y="511"/>
                  </a:lnTo>
                  <a:lnTo>
                    <a:pt x="104" y="605"/>
                  </a:lnTo>
                  <a:lnTo>
                    <a:pt x="92" y="618"/>
                  </a:lnTo>
                  <a:lnTo>
                    <a:pt x="77" y="626"/>
                  </a:lnTo>
                  <a:lnTo>
                    <a:pt x="62" y="629"/>
                  </a:lnTo>
                  <a:lnTo>
                    <a:pt x="47" y="628"/>
                  </a:lnTo>
                  <a:lnTo>
                    <a:pt x="32" y="624"/>
                  </a:lnTo>
                  <a:lnTo>
                    <a:pt x="20" y="616"/>
                  </a:lnTo>
                  <a:lnTo>
                    <a:pt x="9" y="605"/>
                  </a:lnTo>
                  <a:lnTo>
                    <a:pt x="2" y="592"/>
                  </a:lnTo>
                  <a:lnTo>
                    <a:pt x="0" y="576"/>
                  </a:lnTo>
                  <a:lnTo>
                    <a:pt x="2" y="561"/>
                  </a:lnTo>
                  <a:lnTo>
                    <a:pt x="11" y="544"/>
                  </a:lnTo>
                  <a:lnTo>
                    <a:pt x="71" y="459"/>
                  </a:lnTo>
                  <a:lnTo>
                    <a:pt x="132" y="374"/>
                  </a:lnTo>
                  <a:lnTo>
                    <a:pt x="195" y="291"/>
                  </a:lnTo>
                  <a:lnTo>
                    <a:pt x="262" y="209"/>
                  </a:lnTo>
                  <a:lnTo>
                    <a:pt x="330" y="132"/>
                  </a:lnTo>
                  <a:lnTo>
                    <a:pt x="346" y="114"/>
                  </a:lnTo>
                  <a:lnTo>
                    <a:pt x="364" y="95"/>
                  </a:lnTo>
                  <a:lnTo>
                    <a:pt x="382" y="75"/>
                  </a:lnTo>
                  <a:lnTo>
                    <a:pt x="401" y="55"/>
                  </a:lnTo>
                  <a:lnTo>
                    <a:pt x="421" y="38"/>
                  </a:lnTo>
                  <a:lnTo>
                    <a:pt x="443" y="22"/>
                  </a:lnTo>
                  <a:lnTo>
                    <a:pt x="465" y="10"/>
                  </a:lnTo>
                  <a:lnTo>
                    <a:pt x="488" y="2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471652" y="2009775"/>
            <a:ext cx="561975" cy="354013"/>
            <a:chOff x="3463925" y="2009775"/>
            <a:chExt cx="561975" cy="354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62"/>
            <p:cNvSpPr>
              <a:spLocks/>
            </p:cNvSpPr>
            <p:nvPr/>
          </p:nvSpPr>
          <p:spPr bwMode="auto">
            <a:xfrm>
              <a:off x="3649663" y="2189163"/>
              <a:ext cx="304800" cy="57150"/>
            </a:xfrm>
            <a:custGeom>
              <a:avLst/>
              <a:gdLst>
                <a:gd name="T0" fmla="*/ 1924 w 1924"/>
                <a:gd name="T1" fmla="*/ 0 h 352"/>
                <a:gd name="T2" fmla="*/ 1924 w 1924"/>
                <a:gd name="T3" fmla="*/ 270 h 352"/>
                <a:gd name="T4" fmla="*/ 1921 w 1924"/>
                <a:gd name="T5" fmla="*/ 293 h 352"/>
                <a:gd name="T6" fmla="*/ 1912 w 1924"/>
                <a:gd name="T7" fmla="*/ 312 h 352"/>
                <a:gd name="T8" fmla="*/ 1899 w 1924"/>
                <a:gd name="T9" fmla="*/ 329 h 352"/>
                <a:gd name="T10" fmla="*/ 1882 w 1924"/>
                <a:gd name="T11" fmla="*/ 342 h 352"/>
                <a:gd name="T12" fmla="*/ 1862 w 1924"/>
                <a:gd name="T13" fmla="*/ 350 h 352"/>
                <a:gd name="T14" fmla="*/ 1840 w 1924"/>
                <a:gd name="T15" fmla="*/ 352 h 352"/>
                <a:gd name="T16" fmla="*/ 0 w 1924"/>
                <a:gd name="T17" fmla="*/ 352 h 352"/>
                <a:gd name="T18" fmla="*/ 0 w 1924"/>
                <a:gd name="T19" fmla="*/ 315 h 352"/>
                <a:gd name="T20" fmla="*/ 1924 w 1924"/>
                <a:gd name="T2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4" h="352">
                  <a:moveTo>
                    <a:pt x="1924" y="0"/>
                  </a:moveTo>
                  <a:lnTo>
                    <a:pt x="1924" y="270"/>
                  </a:lnTo>
                  <a:lnTo>
                    <a:pt x="1921" y="293"/>
                  </a:lnTo>
                  <a:lnTo>
                    <a:pt x="1912" y="312"/>
                  </a:lnTo>
                  <a:lnTo>
                    <a:pt x="1899" y="329"/>
                  </a:lnTo>
                  <a:lnTo>
                    <a:pt x="1882" y="342"/>
                  </a:lnTo>
                  <a:lnTo>
                    <a:pt x="1862" y="350"/>
                  </a:lnTo>
                  <a:lnTo>
                    <a:pt x="1840" y="352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19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3"/>
            <p:cNvSpPr>
              <a:spLocks/>
            </p:cNvSpPr>
            <p:nvPr/>
          </p:nvSpPr>
          <p:spPr bwMode="auto">
            <a:xfrm>
              <a:off x="3463925" y="2297113"/>
              <a:ext cx="557213" cy="66675"/>
            </a:xfrm>
            <a:custGeom>
              <a:avLst/>
              <a:gdLst>
                <a:gd name="T0" fmla="*/ 1079 w 3509"/>
                <a:gd name="T1" fmla="*/ 0 h 412"/>
                <a:gd name="T2" fmla="*/ 3176 w 3509"/>
                <a:gd name="T3" fmla="*/ 0 h 412"/>
                <a:gd name="T4" fmla="*/ 3197 w 3509"/>
                <a:gd name="T5" fmla="*/ 3 h 412"/>
                <a:gd name="T6" fmla="*/ 3218 w 3509"/>
                <a:gd name="T7" fmla="*/ 11 h 412"/>
                <a:gd name="T8" fmla="*/ 3235 w 3509"/>
                <a:gd name="T9" fmla="*/ 24 h 412"/>
                <a:gd name="T10" fmla="*/ 3486 w 3509"/>
                <a:gd name="T11" fmla="*/ 271 h 412"/>
                <a:gd name="T12" fmla="*/ 3498 w 3509"/>
                <a:gd name="T13" fmla="*/ 287 h 412"/>
                <a:gd name="T14" fmla="*/ 3506 w 3509"/>
                <a:gd name="T15" fmla="*/ 304 h 412"/>
                <a:gd name="T16" fmla="*/ 3509 w 3509"/>
                <a:gd name="T17" fmla="*/ 322 h 412"/>
                <a:gd name="T18" fmla="*/ 3509 w 3509"/>
                <a:gd name="T19" fmla="*/ 341 h 412"/>
                <a:gd name="T20" fmla="*/ 3504 w 3509"/>
                <a:gd name="T21" fmla="*/ 361 h 412"/>
                <a:gd name="T22" fmla="*/ 3494 w 3509"/>
                <a:gd name="T23" fmla="*/ 378 h 412"/>
                <a:gd name="T24" fmla="*/ 3481 w 3509"/>
                <a:gd name="T25" fmla="*/ 392 h 412"/>
                <a:gd name="T26" fmla="*/ 3465 w 3509"/>
                <a:gd name="T27" fmla="*/ 402 h 412"/>
                <a:gd name="T28" fmla="*/ 3447 w 3509"/>
                <a:gd name="T29" fmla="*/ 410 h 412"/>
                <a:gd name="T30" fmla="*/ 3427 w 3509"/>
                <a:gd name="T31" fmla="*/ 412 h 412"/>
                <a:gd name="T32" fmla="*/ 84 w 3509"/>
                <a:gd name="T33" fmla="*/ 412 h 412"/>
                <a:gd name="T34" fmla="*/ 62 w 3509"/>
                <a:gd name="T35" fmla="*/ 409 h 412"/>
                <a:gd name="T36" fmla="*/ 41 w 3509"/>
                <a:gd name="T37" fmla="*/ 400 h 412"/>
                <a:gd name="T38" fmla="*/ 25 w 3509"/>
                <a:gd name="T39" fmla="*/ 387 h 412"/>
                <a:gd name="T40" fmla="*/ 12 w 3509"/>
                <a:gd name="T41" fmla="*/ 371 h 412"/>
                <a:gd name="T42" fmla="*/ 3 w 3509"/>
                <a:gd name="T43" fmla="*/ 351 h 412"/>
                <a:gd name="T44" fmla="*/ 0 w 3509"/>
                <a:gd name="T45" fmla="*/ 330 h 412"/>
                <a:gd name="T46" fmla="*/ 0 w 3509"/>
                <a:gd name="T47" fmla="*/ 104 h 412"/>
                <a:gd name="T48" fmla="*/ 43 w 3509"/>
                <a:gd name="T49" fmla="*/ 149 h 412"/>
                <a:gd name="T50" fmla="*/ 90 w 3509"/>
                <a:gd name="T51" fmla="*/ 189 h 412"/>
                <a:gd name="T52" fmla="*/ 140 w 3509"/>
                <a:gd name="T53" fmla="*/ 224 h 412"/>
                <a:gd name="T54" fmla="*/ 194 w 3509"/>
                <a:gd name="T55" fmla="*/ 255 h 412"/>
                <a:gd name="T56" fmla="*/ 251 w 3509"/>
                <a:gd name="T57" fmla="*/ 281 h 412"/>
                <a:gd name="T58" fmla="*/ 310 w 3509"/>
                <a:gd name="T59" fmla="*/ 302 h 412"/>
                <a:gd name="T60" fmla="*/ 372 w 3509"/>
                <a:gd name="T61" fmla="*/ 317 h 412"/>
                <a:gd name="T62" fmla="*/ 436 w 3509"/>
                <a:gd name="T63" fmla="*/ 327 h 412"/>
                <a:gd name="T64" fmla="*/ 501 w 3509"/>
                <a:gd name="T65" fmla="*/ 330 h 412"/>
                <a:gd name="T66" fmla="*/ 568 w 3509"/>
                <a:gd name="T67" fmla="*/ 327 h 412"/>
                <a:gd name="T68" fmla="*/ 632 w 3509"/>
                <a:gd name="T69" fmla="*/ 317 h 412"/>
                <a:gd name="T70" fmla="*/ 695 w 3509"/>
                <a:gd name="T71" fmla="*/ 301 h 412"/>
                <a:gd name="T72" fmla="*/ 755 w 3509"/>
                <a:gd name="T73" fmla="*/ 281 h 412"/>
                <a:gd name="T74" fmla="*/ 813 w 3509"/>
                <a:gd name="T75" fmla="*/ 254 h 412"/>
                <a:gd name="T76" fmla="*/ 867 w 3509"/>
                <a:gd name="T77" fmla="*/ 222 h 412"/>
                <a:gd name="T78" fmla="*/ 917 w 3509"/>
                <a:gd name="T79" fmla="*/ 185 h 412"/>
                <a:gd name="T80" fmla="*/ 964 w 3509"/>
                <a:gd name="T81" fmla="*/ 145 h 412"/>
                <a:gd name="T82" fmla="*/ 1007 w 3509"/>
                <a:gd name="T83" fmla="*/ 100 h 412"/>
                <a:gd name="T84" fmla="*/ 1046 w 3509"/>
                <a:gd name="T85" fmla="*/ 52 h 412"/>
                <a:gd name="T86" fmla="*/ 1079 w 3509"/>
                <a:gd name="T8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09" h="412">
                  <a:moveTo>
                    <a:pt x="1079" y="0"/>
                  </a:moveTo>
                  <a:lnTo>
                    <a:pt x="3176" y="0"/>
                  </a:lnTo>
                  <a:lnTo>
                    <a:pt x="3197" y="3"/>
                  </a:lnTo>
                  <a:lnTo>
                    <a:pt x="3218" y="11"/>
                  </a:lnTo>
                  <a:lnTo>
                    <a:pt x="3235" y="24"/>
                  </a:lnTo>
                  <a:lnTo>
                    <a:pt x="3486" y="271"/>
                  </a:lnTo>
                  <a:lnTo>
                    <a:pt x="3498" y="287"/>
                  </a:lnTo>
                  <a:lnTo>
                    <a:pt x="3506" y="304"/>
                  </a:lnTo>
                  <a:lnTo>
                    <a:pt x="3509" y="322"/>
                  </a:lnTo>
                  <a:lnTo>
                    <a:pt x="3509" y="341"/>
                  </a:lnTo>
                  <a:lnTo>
                    <a:pt x="3504" y="361"/>
                  </a:lnTo>
                  <a:lnTo>
                    <a:pt x="3494" y="378"/>
                  </a:lnTo>
                  <a:lnTo>
                    <a:pt x="3481" y="392"/>
                  </a:lnTo>
                  <a:lnTo>
                    <a:pt x="3465" y="402"/>
                  </a:lnTo>
                  <a:lnTo>
                    <a:pt x="3447" y="410"/>
                  </a:lnTo>
                  <a:lnTo>
                    <a:pt x="3427" y="412"/>
                  </a:lnTo>
                  <a:lnTo>
                    <a:pt x="84" y="412"/>
                  </a:lnTo>
                  <a:lnTo>
                    <a:pt x="62" y="409"/>
                  </a:lnTo>
                  <a:lnTo>
                    <a:pt x="41" y="400"/>
                  </a:lnTo>
                  <a:lnTo>
                    <a:pt x="25" y="387"/>
                  </a:lnTo>
                  <a:lnTo>
                    <a:pt x="12" y="371"/>
                  </a:lnTo>
                  <a:lnTo>
                    <a:pt x="3" y="351"/>
                  </a:lnTo>
                  <a:lnTo>
                    <a:pt x="0" y="330"/>
                  </a:lnTo>
                  <a:lnTo>
                    <a:pt x="0" y="104"/>
                  </a:lnTo>
                  <a:lnTo>
                    <a:pt x="43" y="149"/>
                  </a:lnTo>
                  <a:lnTo>
                    <a:pt x="90" y="189"/>
                  </a:lnTo>
                  <a:lnTo>
                    <a:pt x="140" y="224"/>
                  </a:lnTo>
                  <a:lnTo>
                    <a:pt x="194" y="255"/>
                  </a:lnTo>
                  <a:lnTo>
                    <a:pt x="251" y="281"/>
                  </a:lnTo>
                  <a:lnTo>
                    <a:pt x="310" y="302"/>
                  </a:lnTo>
                  <a:lnTo>
                    <a:pt x="372" y="317"/>
                  </a:lnTo>
                  <a:lnTo>
                    <a:pt x="436" y="327"/>
                  </a:lnTo>
                  <a:lnTo>
                    <a:pt x="501" y="330"/>
                  </a:lnTo>
                  <a:lnTo>
                    <a:pt x="568" y="327"/>
                  </a:lnTo>
                  <a:lnTo>
                    <a:pt x="632" y="317"/>
                  </a:lnTo>
                  <a:lnTo>
                    <a:pt x="695" y="301"/>
                  </a:lnTo>
                  <a:lnTo>
                    <a:pt x="755" y="281"/>
                  </a:lnTo>
                  <a:lnTo>
                    <a:pt x="813" y="254"/>
                  </a:lnTo>
                  <a:lnTo>
                    <a:pt x="867" y="222"/>
                  </a:lnTo>
                  <a:lnTo>
                    <a:pt x="917" y="185"/>
                  </a:lnTo>
                  <a:lnTo>
                    <a:pt x="964" y="145"/>
                  </a:lnTo>
                  <a:lnTo>
                    <a:pt x="1007" y="100"/>
                  </a:lnTo>
                  <a:lnTo>
                    <a:pt x="1046" y="52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64"/>
            <p:cNvSpPr>
              <a:spLocks noEditPoints="1"/>
            </p:cNvSpPr>
            <p:nvPr/>
          </p:nvSpPr>
          <p:spPr bwMode="auto">
            <a:xfrm>
              <a:off x="3463925" y="2009775"/>
              <a:ext cx="561975" cy="314325"/>
            </a:xfrm>
            <a:custGeom>
              <a:avLst/>
              <a:gdLst>
                <a:gd name="T0" fmla="*/ 444 w 3542"/>
                <a:gd name="T1" fmla="*/ 1328 h 1975"/>
                <a:gd name="T2" fmla="*/ 373 w 3542"/>
                <a:gd name="T3" fmla="*/ 1376 h 1975"/>
                <a:gd name="T4" fmla="*/ 337 w 3542"/>
                <a:gd name="T5" fmla="*/ 1453 h 1975"/>
                <a:gd name="T6" fmla="*/ 345 w 3542"/>
                <a:gd name="T7" fmla="*/ 1539 h 1975"/>
                <a:gd name="T8" fmla="*/ 394 w 3542"/>
                <a:gd name="T9" fmla="*/ 1607 h 1975"/>
                <a:gd name="T10" fmla="*/ 472 w 3542"/>
                <a:gd name="T11" fmla="*/ 1644 h 1975"/>
                <a:gd name="T12" fmla="*/ 566 w 3542"/>
                <a:gd name="T13" fmla="*/ 1633 h 1975"/>
                <a:gd name="T14" fmla="*/ 640 w 3542"/>
                <a:gd name="T15" fmla="*/ 1574 h 1975"/>
                <a:gd name="T16" fmla="*/ 668 w 3542"/>
                <a:gd name="T17" fmla="*/ 1481 h 1975"/>
                <a:gd name="T18" fmla="*/ 640 w 3542"/>
                <a:gd name="T19" fmla="*/ 1389 h 1975"/>
                <a:gd name="T20" fmla="*/ 566 w 3542"/>
                <a:gd name="T21" fmla="*/ 1330 h 1975"/>
                <a:gd name="T22" fmla="*/ 2841 w 3542"/>
                <a:gd name="T23" fmla="*/ 0 h 1975"/>
                <a:gd name="T24" fmla="*/ 3051 w 3542"/>
                <a:gd name="T25" fmla="*/ 17 h 1975"/>
                <a:gd name="T26" fmla="*/ 3225 w 3542"/>
                <a:gd name="T27" fmla="*/ 71 h 1975"/>
                <a:gd name="T28" fmla="*/ 3363 w 3542"/>
                <a:gd name="T29" fmla="*/ 158 h 1975"/>
                <a:gd name="T30" fmla="*/ 3463 w 3542"/>
                <a:gd name="T31" fmla="*/ 278 h 1975"/>
                <a:gd name="T32" fmla="*/ 3519 w 3542"/>
                <a:gd name="T33" fmla="*/ 412 h 1975"/>
                <a:gd name="T34" fmla="*/ 3541 w 3542"/>
                <a:gd name="T35" fmla="*/ 546 h 1975"/>
                <a:gd name="T36" fmla="*/ 3539 w 3542"/>
                <a:gd name="T37" fmla="*/ 669 h 1975"/>
                <a:gd name="T38" fmla="*/ 3526 w 3542"/>
                <a:gd name="T39" fmla="*/ 768 h 1975"/>
                <a:gd name="T40" fmla="*/ 3511 w 3542"/>
                <a:gd name="T41" fmla="*/ 832 h 1975"/>
                <a:gd name="T42" fmla="*/ 3499 w 3542"/>
                <a:gd name="T43" fmla="*/ 865 h 1975"/>
                <a:gd name="T44" fmla="*/ 3458 w 3542"/>
                <a:gd name="T45" fmla="*/ 899 h 1975"/>
                <a:gd name="T46" fmla="*/ 1002 w 3542"/>
                <a:gd name="T47" fmla="*/ 1481 h 1975"/>
                <a:gd name="T48" fmla="*/ 973 w 3542"/>
                <a:gd name="T49" fmla="*/ 1648 h 1975"/>
                <a:gd name="T50" fmla="*/ 893 w 3542"/>
                <a:gd name="T51" fmla="*/ 1790 h 1975"/>
                <a:gd name="T52" fmla="*/ 770 w 3542"/>
                <a:gd name="T53" fmla="*/ 1898 h 1975"/>
                <a:gd name="T54" fmla="*/ 616 w 3542"/>
                <a:gd name="T55" fmla="*/ 1962 h 1975"/>
                <a:gd name="T56" fmla="*/ 443 w 3542"/>
                <a:gd name="T57" fmla="*/ 1972 h 1975"/>
                <a:gd name="T58" fmla="*/ 281 w 3542"/>
                <a:gd name="T59" fmla="*/ 1925 h 1975"/>
                <a:gd name="T60" fmla="*/ 148 w 3542"/>
                <a:gd name="T61" fmla="*/ 1831 h 1975"/>
                <a:gd name="T62" fmla="*/ 51 w 3542"/>
                <a:gd name="T63" fmla="*/ 1698 h 1975"/>
                <a:gd name="T64" fmla="*/ 3 w 3542"/>
                <a:gd name="T65" fmla="*/ 1539 h 1975"/>
                <a:gd name="T66" fmla="*/ 2 w 3542"/>
                <a:gd name="T67" fmla="*/ 1052 h 1975"/>
                <a:gd name="T68" fmla="*/ 29 w 3542"/>
                <a:gd name="T69" fmla="*/ 1007 h 1975"/>
                <a:gd name="T70" fmla="*/ 67 w 3542"/>
                <a:gd name="T71" fmla="*/ 986 h 1975"/>
                <a:gd name="T72" fmla="*/ 138 w 3542"/>
                <a:gd name="T73" fmla="*/ 950 h 1975"/>
                <a:gd name="T74" fmla="*/ 251 w 3542"/>
                <a:gd name="T75" fmla="*/ 896 h 1975"/>
                <a:gd name="T76" fmla="*/ 398 w 3542"/>
                <a:gd name="T77" fmla="*/ 824 h 1975"/>
                <a:gd name="T78" fmla="*/ 577 w 3542"/>
                <a:gd name="T79" fmla="*/ 741 h 1975"/>
                <a:gd name="T80" fmla="*/ 780 w 3542"/>
                <a:gd name="T81" fmla="*/ 648 h 1975"/>
                <a:gd name="T82" fmla="*/ 1003 w 3542"/>
                <a:gd name="T83" fmla="*/ 550 h 1975"/>
                <a:gd name="T84" fmla="*/ 1240 w 3542"/>
                <a:gd name="T85" fmla="*/ 450 h 1975"/>
                <a:gd name="T86" fmla="*/ 1486 w 3542"/>
                <a:gd name="T87" fmla="*/ 352 h 1975"/>
                <a:gd name="T88" fmla="*/ 1736 w 3542"/>
                <a:gd name="T89" fmla="*/ 259 h 1975"/>
                <a:gd name="T90" fmla="*/ 1982 w 3542"/>
                <a:gd name="T91" fmla="*/ 176 h 1975"/>
                <a:gd name="T92" fmla="*/ 2222 w 3542"/>
                <a:gd name="T93" fmla="*/ 104 h 1975"/>
                <a:gd name="T94" fmla="*/ 2449 w 3542"/>
                <a:gd name="T95" fmla="*/ 48 h 1975"/>
                <a:gd name="T96" fmla="*/ 2657 w 3542"/>
                <a:gd name="T97" fmla="*/ 13 h 1975"/>
                <a:gd name="T98" fmla="*/ 2841 w 3542"/>
                <a:gd name="T99" fmla="*/ 0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2" h="1975">
                  <a:moveTo>
                    <a:pt x="501" y="1317"/>
                  </a:moveTo>
                  <a:lnTo>
                    <a:pt x="472" y="1320"/>
                  </a:lnTo>
                  <a:lnTo>
                    <a:pt x="444" y="1328"/>
                  </a:lnTo>
                  <a:lnTo>
                    <a:pt x="418" y="1339"/>
                  </a:lnTo>
                  <a:lnTo>
                    <a:pt x="394" y="1356"/>
                  </a:lnTo>
                  <a:lnTo>
                    <a:pt x="373" y="1376"/>
                  </a:lnTo>
                  <a:lnTo>
                    <a:pt x="357" y="1399"/>
                  </a:lnTo>
                  <a:lnTo>
                    <a:pt x="345" y="1425"/>
                  </a:lnTo>
                  <a:lnTo>
                    <a:pt x="337" y="1453"/>
                  </a:lnTo>
                  <a:lnTo>
                    <a:pt x="334" y="1481"/>
                  </a:lnTo>
                  <a:lnTo>
                    <a:pt x="337" y="1511"/>
                  </a:lnTo>
                  <a:lnTo>
                    <a:pt x="345" y="1539"/>
                  </a:lnTo>
                  <a:lnTo>
                    <a:pt x="357" y="1565"/>
                  </a:lnTo>
                  <a:lnTo>
                    <a:pt x="373" y="1588"/>
                  </a:lnTo>
                  <a:lnTo>
                    <a:pt x="394" y="1607"/>
                  </a:lnTo>
                  <a:lnTo>
                    <a:pt x="418" y="1624"/>
                  </a:lnTo>
                  <a:lnTo>
                    <a:pt x="444" y="1636"/>
                  </a:lnTo>
                  <a:lnTo>
                    <a:pt x="472" y="1644"/>
                  </a:lnTo>
                  <a:lnTo>
                    <a:pt x="501" y="1646"/>
                  </a:lnTo>
                  <a:lnTo>
                    <a:pt x="535" y="1643"/>
                  </a:lnTo>
                  <a:lnTo>
                    <a:pt x="566" y="1633"/>
                  </a:lnTo>
                  <a:lnTo>
                    <a:pt x="596" y="1618"/>
                  </a:lnTo>
                  <a:lnTo>
                    <a:pt x="619" y="1598"/>
                  </a:lnTo>
                  <a:lnTo>
                    <a:pt x="640" y="1574"/>
                  </a:lnTo>
                  <a:lnTo>
                    <a:pt x="655" y="1546"/>
                  </a:lnTo>
                  <a:lnTo>
                    <a:pt x="665" y="1515"/>
                  </a:lnTo>
                  <a:lnTo>
                    <a:pt x="668" y="1481"/>
                  </a:lnTo>
                  <a:lnTo>
                    <a:pt x="665" y="1448"/>
                  </a:lnTo>
                  <a:lnTo>
                    <a:pt x="655" y="1417"/>
                  </a:lnTo>
                  <a:lnTo>
                    <a:pt x="640" y="1389"/>
                  </a:lnTo>
                  <a:lnTo>
                    <a:pt x="619" y="1365"/>
                  </a:lnTo>
                  <a:lnTo>
                    <a:pt x="596" y="1346"/>
                  </a:lnTo>
                  <a:lnTo>
                    <a:pt x="566" y="1330"/>
                  </a:lnTo>
                  <a:lnTo>
                    <a:pt x="535" y="1320"/>
                  </a:lnTo>
                  <a:lnTo>
                    <a:pt x="501" y="1317"/>
                  </a:lnTo>
                  <a:close/>
                  <a:moveTo>
                    <a:pt x="2841" y="0"/>
                  </a:moveTo>
                  <a:lnTo>
                    <a:pt x="2915" y="1"/>
                  </a:lnTo>
                  <a:lnTo>
                    <a:pt x="2986" y="8"/>
                  </a:lnTo>
                  <a:lnTo>
                    <a:pt x="3051" y="17"/>
                  </a:lnTo>
                  <a:lnTo>
                    <a:pt x="3112" y="31"/>
                  </a:lnTo>
                  <a:lnTo>
                    <a:pt x="3171" y="48"/>
                  </a:lnTo>
                  <a:lnTo>
                    <a:pt x="3225" y="71"/>
                  </a:lnTo>
                  <a:lnTo>
                    <a:pt x="3275" y="95"/>
                  </a:lnTo>
                  <a:lnTo>
                    <a:pt x="3321" y="125"/>
                  </a:lnTo>
                  <a:lnTo>
                    <a:pt x="3363" y="158"/>
                  </a:lnTo>
                  <a:lnTo>
                    <a:pt x="3401" y="195"/>
                  </a:lnTo>
                  <a:lnTo>
                    <a:pt x="3435" y="235"/>
                  </a:lnTo>
                  <a:lnTo>
                    <a:pt x="3463" y="278"/>
                  </a:lnTo>
                  <a:lnTo>
                    <a:pt x="3486" y="322"/>
                  </a:lnTo>
                  <a:lnTo>
                    <a:pt x="3504" y="367"/>
                  </a:lnTo>
                  <a:lnTo>
                    <a:pt x="3519" y="412"/>
                  </a:lnTo>
                  <a:lnTo>
                    <a:pt x="3529" y="458"/>
                  </a:lnTo>
                  <a:lnTo>
                    <a:pt x="3537" y="503"/>
                  </a:lnTo>
                  <a:lnTo>
                    <a:pt x="3541" y="546"/>
                  </a:lnTo>
                  <a:lnTo>
                    <a:pt x="3542" y="589"/>
                  </a:lnTo>
                  <a:lnTo>
                    <a:pt x="3542" y="630"/>
                  </a:lnTo>
                  <a:lnTo>
                    <a:pt x="3539" y="669"/>
                  </a:lnTo>
                  <a:lnTo>
                    <a:pt x="3536" y="706"/>
                  </a:lnTo>
                  <a:lnTo>
                    <a:pt x="3531" y="739"/>
                  </a:lnTo>
                  <a:lnTo>
                    <a:pt x="3526" y="768"/>
                  </a:lnTo>
                  <a:lnTo>
                    <a:pt x="3520" y="793"/>
                  </a:lnTo>
                  <a:lnTo>
                    <a:pt x="3515" y="815"/>
                  </a:lnTo>
                  <a:lnTo>
                    <a:pt x="3511" y="832"/>
                  </a:lnTo>
                  <a:lnTo>
                    <a:pt x="3507" y="842"/>
                  </a:lnTo>
                  <a:lnTo>
                    <a:pt x="3506" y="848"/>
                  </a:lnTo>
                  <a:lnTo>
                    <a:pt x="3499" y="865"/>
                  </a:lnTo>
                  <a:lnTo>
                    <a:pt x="3488" y="879"/>
                  </a:lnTo>
                  <a:lnTo>
                    <a:pt x="3474" y="890"/>
                  </a:lnTo>
                  <a:lnTo>
                    <a:pt x="3458" y="899"/>
                  </a:lnTo>
                  <a:lnTo>
                    <a:pt x="3440" y="904"/>
                  </a:lnTo>
                  <a:lnTo>
                    <a:pt x="1002" y="1305"/>
                  </a:lnTo>
                  <a:lnTo>
                    <a:pt x="1002" y="1481"/>
                  </a:lnTo>
                  <a:lnTo>
                    <a:pt x="999" y="1539"/>
                  </a:lnTo>
                  <a:lnTo>
                    <a:pt x="989" y="1595"/>
                  </a:lnTo>
                  <a:lnTo>
                    <a:pt x="973" y="1648"/>
                  </a:lnTo>
                  <a:lnTo>
                    <a:pt x="951" y="1698"/>
                  </a:lnTo>
                  <a:lnTo>
                    <a:pt x="924" y="1746"/>
                  </a:lnTo>
                  <a:lnTo>
                    <a:pt x="893" y="1790"/>
                  </a:lnTo>
                  <a:lnTo>
                    <a:pt x="856" y="1831"/>
                  </a:lnTo>
                  <a:lnTo>
                    <a:pt x="815" y="1867"/>
                  </a:lnTo>
                  <a:lnTo>
                    <a:pt x="770" y="1898"/>
                  </a:lnTo>
                  <a:lnTo>
                    <a:pt x="721" y="1925"/>
                  </a:lnTo>
                  <a:lnTo>
                    <a:pt x="670" y="1946"/>
                  </a:lnTo>
                  <a:lnTo>
                    <a:pt x="616" y="1962"/>
                  </a:lnTo>
                  <a:lnTo>
                    <a:pt x="560" y="1972"/>
                  </a:lnTo>
                  <a:lnTo>
                    <a:pt x="501" y="1975"/>
                  </a:lnTo>
                  <a:lnTo>
                    <a:pt x="443" y="1972"/>
                  </a:lnTo>
                  <a:lnTo>
                    <a:pt x="386" y="1962"/>
                  </a:lnTo>
                  <a:lnTo>
                    <a:pt x="333" y="1946"/>
                  </a:lnTo>
                  <a:lnTo>
                    <a:pt x="281" y="1925"/>
                  </a:lnTo>
                  <a:lnTo>
                    <a:pt x="233" y="1898"/>
                  </a:lnTo>
                  <a:lnTo>
                    <a:pt x="188" y="1867"/>
                  </a:lnTo>
                  <a:lnTo>
                    <a:pt x="148" y="1831"/>
                  </a:lnTo>
                  <a:lnTo>
                    <a:pt x="111" y="1790"/>
                  </a:lnTo>
                  <a:lnTo>
                    <a:pt x="78" y="1746"/>
                  </a:lnTo>
                  <a:lnTo>
                    <a:pt x="51" y="1698"/>
                  </a:lnTo>
                  <a:lnTo>
                    <a:pt x="29" y="1648"/>
                  </a:lnTo>
                  <a:lnTo>
                    <a:pt x="13" y="1595"/>
                  </a:lnTo>
                  <a:lnTo>
                    <a:pt x="3" y="1539"/>
                  </a:lnTo>
                  <a:lnTo>
                    <a:pt x="0" y="1481"/>
                  </a:lnTo>
                  <a:lnTo>
                    <a:pt x="0" y="1070"/>
                  </a:lnTo>
                  <a:lnTo>
                    <a:pt x="2" y="1052"/>
                  </a:lnTo>
                  <a:lnTo>
                    <a:pt x="8" y="1035"/>
                  </a:lnTo>
                  <a:lnTo>
                    <a:pt x="17" y="1020"/>
                  </a:lnTo>
                  <a:lnTo>
                    <a:pt x="29" y="1007"/>
                  </a:lnTo>
                  <a:lnTo>
                    <a:pt x="46" y="997"/>
                  </a:lnTo>
                  <a:lnTo>
                    <a:pt x="53" y="993"/>
                  </a:lnTo>
                  <a:lnTo>
                    <a:pt x="67" y="986"/>
                  </a:lnTo>
                  <a:lnTo>
                    <a:pt x="86" y="977"/>
                  </a:lnTo>
                  <a:lnTo>
                    <a:pt x="110" y="964"/>
                  </a:lnTo>
                  <a:lnTo>
                    <a:pt x="138" y="950"/>
                  </a:lnTo>
                  <a:lnTo>
                    <a:pt x="171" y="934"/>
                  </a:lnTo>
                  <a:lnTo>
                    <a:pt x="208" y="916"/>
                  </a:lnTo>
                  <a:lnTo>
                    <a:pt x="251" y="896"/>
                  </a:lnTo>
                  <a:lnTo>
                    <a:pt x="296" y="873"/>
                  </a:lnTo>
                  <a:lnTo>
                    <a:pt x="345" y="850"/>
                  </a:lnTo>
                  <a:lnTo>
                    <a:pt x="398" y="824"/>
                  </a:lnTo>
                  <a:lnTo>
                    <a:pt x="455" y="797"/>
                  </a:lnTo>
                  <a:lnTo>
                    <a:pt x="514" y="770"/>
                  </a:lnTo>
                  <a:lnTo>
                    <a:pt x="577" y="741"/>
                  </a:lnTo>
                  <a:lnTo>
                    <a:pt x="642" y="710"/>
                  </a:lnTo>
                  <a:lnTo>
                    <a:pt x="709" y="679"/>
                  </a:lnTo>
                  <a:lnTo>
                    <a:pt x="780" y="648"/>
                  </a:lnTo>
                  <a:lnTo>
                    <a:pt x="853" y="616"/>
                  </a:lnTo>
                  <a:lnTo>
                    <a:pt x="926" y="583"/>
                  </a:lnTo>
                  <a:lnTo>
                    <a:pt x="1003" y="550"/>
                  </a:lnTo>
                  <a:lnTo>
                    <a:pt x="1081" y="516"/>
                  </a:lnTo>
                  <a:lnTo>
                    <a:pt x="1160" y="483"/>
                  </a:lnTo>
                  <a:lnTo>
                    <a:pt x="1240" y="450"/>
                  </a:lnTo>
                  <a:lnTo>
                    <a:pt x="1321" y="417"/>
                  </a:lnTo>
                  <a:lnTo>
                    <a:pt x="1404" y="384"/>
                  </a:lnTo>
                  <a:lnTo>
                    <a:pt x="1486" y="352"/>
                  </a:lnTo>
                  <a:lnTo>
                    <a:pt x="1569" y="320"/>
                  </a:lnTo>
                  <a:lnTo>
                    <a:pt x="1652" y="289"/>
                  </a:lnTo>
                  <a:lnTo>
                    <a:pt x="1736" y="259"/>
                  </a:lnTo>
                  <a:lnTo>
                    <a:pt x="1818" y="230"/>
                  </a:lnTo>
                  <a:lnTo>
                    <a:pt x="1901" y="202"/>
                  </a:lnTo>
                  <a:lnTo>
                    <a:pt x="1982" y="176"/>
                  </a:lnTo>
                  <a:lnTo>
                    <a:pt x="2063" y="150"/>
                  </a:lnTo>
                  <a:lnTo>
                    <a:pt x="2144" y="126"/>
                  </a:lnTo>
                  <a:lnTo>
                    <a:pt x="2222" y="104"/>
                  </a:lnTo>
                  <a:lnTo>
                    <a:pt x="2299" y="84"/>
                  </a:lnTo>
                  <a:lnTo>
                    <a:pt x="2375" y="65"/>
                  </a:lnTo>
                  <a:lnTo>
                    <a:pt x="2449" y="48"/>
                  </a:lnTo>
                  <a:lnTo>
                    <a:pt x="2520" y="34"/>
                  </a:lnTo>
                  <a:lnTo>
                    <a:pt x="2590" y="23"/>
                  </a:lnTo>
                  <a:lnTo>
                    <a:pt x="2657" y="13"/>
                  </a:lnTo>
                  <a:lnTo>
                    <a:pt x="2721" y="6"/>
                  </a:lnTo>
                  <a:lnTo>
                    <a:pt x="2783" y="1"/>
                  </a:lnTo>
                  <a:lnTo>
                    <a:pt x="2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4" name="Freeform 143"/>
          <p:cNvSpPr>
            <a:spLocks/>
          </p:cNvSpPr>
          <p:nvPr/>
        </p:nvSpPr>
        <p:spPr bwMode="auto">
          <a:xfrm>
            <a:off x="2551239" y="1911349"/>
            <a:ext cx="531813" cy="558800"/>
          </a:xfrm>
          <a:custGeom>
            <a:avLst/>
            <a:gdLst>
              <a:gd name="connsiteX0" fmla="*/ 517225 w 531813"/>
              <a:gd name="connsiteY0" fmla="*/ 323850 h 558800"/>
              <a:gd name="connsiteX1" fmla="*/ 520713 w 531813"/>
              <a:gd name="connsiteY1" fmla="*/ 324486 h 558800"/>
              <a:gd name="connsiteX2" fmla="*/ 523885 w 531813"/>
              <a:gd name="connsiteY2" fmla="*/ 325756 h 558800"/>
              <a:gd name="connsiteX3" fmla="*/ 527056 w 531813"/>
              <a:gd name="connsiteY3" fmla="*/ 328139 h 558800"/>
              <a:gd name="connsiteX4" fmla="*/ 529276 w 531813"/>
              <a:gd name="connsiteY4" fmla="*/ 330999 h 558800"/>
              <a:gd name="connsiteX5" fmla="*/ 530862 w 531813"/>
              <a:gd name="connsiteY5" fmla="*/ 334335 h 558800"/>
              <a:gd name="connsiteX6" fmla="*/ 531813 w 531813"/>
              <a:gd name="connsiteY6" fmla="*/ 337830 h 558800"/>
              <a:gd name="connsiteX7" fmla="*/ 531655 w 531813"/>
              <a:gd name="connsiteY7" fmla="*/ 341483 h 558800"/>
              <a:gd name="connsiteX8" fmla="*/ 530703 w 531813"/>
              <a:gd name="connsiteY8" fmla="*/ 344978 h 558800"/>
              <a:gd name="connsiteX9" fmla="*/ 528800 w 531813"/>
              <a:gd name="connsiteY9" fmla="*/ 348155 h 558800"/>
              <a:gd name="connsiteX10" fmla="*/ 380220 w 531813"/>
              <a:gd name="connsiteY10" fmla="*/ 552446 h 558800"/>
              <a:gd name="connsiteX11" fmla="*/ 377683 w 531813"/>
              <a:gd name="connsiteY11" fmla="*/ 555146 h 558800"/>
              <a:gd name="connsiteX12" fmla="*/ 374829 w 531813"/>
              <a:gd name="connsiteY12" fmla="*/ 557053 h 558800"/>
              <a:gd name="connsiteX13" fmla="*/ 371499 w 531813"/>
              <a:gd name="connsiteY13" fmla="*/ 558324 h 558800"/>
              <a:gd name="connsiteX14" fmla="*/ 368011 w 531813"/>
              <a:gd name="connsiteY14" fmla="*/ 558800 h 558800"/>
              <a:gd name="connsiteX15" fmla="*/ 367852 w 531813"/>
              <a:gd name="connsiteY15" fmla="*/ 558800 h 558800"/>
              <a:gd name="connsiteX16" fmla="*/ 364363 w 531813"/>
              <a:gd name="connsiteY16" fmla="*/ 558324 h 558800"/>
              <a:gd name="connsiteX17" fmla="*/ 361033 w 531813"/>
              <a:gd name="connsiteY17" fmla="*/ 556894 h 558800"/>
              <a:gd name="connsiteX18" fmla="*/ 358021 w 531813"/>
              <a:gd name="connsiteY18" fmla="*/ 554988 h 558800"/>
              <a:gd name="connsiteX19" fmla="*/ 355642 w 531813"/>
              <a:gd name="connsiteY19" fmla="*/ 552128 h 558800"/>
              <a:gd name="connsiteX20" fmla="*/ 255267 w 531813"/>
              <a:gd name="connsiteY20" fmla="*/ 409157 h 558800"/>
              <a:gd name="connsiteX21" fmla="*/ 253682 w 531813"/>
              <a:gd name="connsiteY21" fmla="*/ 405979 h 558800"/>
              <a:gd name="connsiteX22" fmla="*/ 252572 w 531813"/>
              <a:gd name="connsiteY22" fmla="*/ 402643 h 558800"/>
              <a:gd name="connsiteX23" fmla="*/ 252413 w 531813"/>
              <a:gd name="connsiteY23" fmla="*/ 399307 h 558800"/>
              <a:gd name="connsiteX24" fmla="*/ 253206 w 531813"/>
              <a:gd name="connsiteY24" fmla="*/ 395971 h 558800"/>
              <a:gd name="connsiteX25" fmla="*/ 254475 w 531813"/>
              <a:gd name="connsiteY25" fmla="*/ 392794 h 558800"/>
              <a:gd name="connsiteX26" fmla="*/ 256377 w 531813"/>
              <a:gd name="connsiteY26" fmla="*/ 389935 h 558800"/>
              <a:gd name="connsiteX27" fmla="*/ 259232 w 531813"/>
              <a:gd name="connsiteY27" fmla="*/ 387552 h 558800"/>
              <a:gd name="connsiteX28" fmla="*/ 262244 w 531813"/>
              <a:gd name="connsiteY28" fmla="*/ 385963 h 558800"/>
              <a:gd name="connsiteX29" fmla="*/ 265574 w 531813"/>
              <a:gd name="connsiteY29" fmla="*/ 385169 h 558800"/>
              <a:gd name="connsiteX30" fmla="*/ 268746 w 531813"/>
              <a:gd name="connsiteY30" fmla="*/ 385010 h 558800"/>
              <a:gd name="connsiteX31" fmla="*/ 272234 w 531813"/>
              <a:gd name="connsiteY31" fmla="*/ 385804 h 558800"/>
              <a:gd name="connsiteX32" fmla="*/ 275406 w 531813"/>
              <a:gd name="connsiteY32" fmla="*/ 387075 h 558800"/>
              <a:gd name="connsiteX33" fmla="*/ 368011 w 531813"/>
              <a:gd name="connsiteY33" fmla="*/ 443152 h 558800"/>
              <a:gd name="connsiteX34" fmla="*/ 507076 w 531813"/>
              <a:gd name="connsiteY34" fmla="*/ 327345 h 558800"/>
              <a:gd name="connsiteX35" fmla="*/ 510248 w 531813"/>
              <a:gd name="connsiteY35" fmla="*/ 325439 h 558800"/>
              <a:gd name="connsiteX36" fmla="*/ 513419 w 531813"/>
              <a:gd name="connsiteY36" fmla="*/ 324327 h 558800"/>
              <a:gd name="connsiteX37" fmla="*/ 128627 w 531813"/>
              <a:gd name="connsiteY37" fmla="*/ 288925 h 558800"/>
              <a:gd name="connsiteX38" fmla="*/ 310952 w 531813"/>
              <a:gd name="connsiteY38" fmla="*/ 288925 h 558800"/>
              <a:gd name="connsiteX39" fmla="*/ 316516 w 531813"/>
              <a:gd name="connsiteY39" fmla="*/ 289408 h 558800"/>
              <a:gd name="connsiteX40" fmla="*/ 321443 w 531813"/>
              <a:gd name="connsiteY40" fmla="*/ 290855 h 558800"/>
              <a:gd name="connsiteX41" fmla="*/ 326212 w 531813"/>
              <a:gd name="connsiteY41" fmla="*/ 293106 h 558800"/>
              <a:gd name="connsiteX42" fmla="*/ 330345 w 531813"/>
              <a:gd name="connsiteY42" fmla="*/ 296162 h 558800"/>
              <a:gd name="connsiteX43" fmla="*/ 334160 w 531813"/>
              <a:gd name="connsiteY43" fmla="*/ 299860 h 558800"/>
              <a:gd name="connsiteX44" fmla="*/ 337021 w 531813"/>
              <a:gd name="connsiteY44" fmla="*/ 304202 h 558800"/>
              <a:gd name="connsiteX45" fmla="*/ 339406 w 531813"/>
              <a:gd name="connsiteY45" fmla="*/ 309027 h 558800"/>
              <a:gd name="connsiteX46" fmla="*/ 340677 w 531813"/>
              <a:gd name="connsiteY46" fmla="*/ 314334 h 558800"/>
              <a:gd name="connsiteX47" fmla="*/ 341313 w 531813"/>
              <a:gd name="connsiteY47" fmla="*/ 319801 h 558800"/>
              <a:gd name="connsiteX48" fmla="*/ 340677 w 531813"/>
              <a:gd name="connsiteY48" fmla="*/ 325269 h 558800"/>
              <a:gd name="connsiteX49" fmla="*/ 339406 w 531813"/>
              <a:gd name="connsiteY49" fmla="*/ 330737 h 558800"/>
              <a:gd name="connsiteX50" fmla="*/ 337021 w 531813"/>
              <a:gd name="connsiteY50" fmla="*/ 335561 h 558800"/>
              <a:gd name="connsiteX51" fmla="*/ 334160 w 531813"/>
              <a:gd name="connsiteY51" fmla="*/ 339742 h 558800"/>
              <a:gd name="connsiteX52" fmla="*/ 330345 w 531813"/>
              <a:gd name="connsiteY52" fmla="*/ 343441 h 558800"/>
              <a:gd name="connsiteX53" fmla="*/ 326212 w 531813"/>
              <a:gd name="connsiteY53" fmla="*/ 346496 h 558800"/>
              <a:gd name="connsiteX54" fmla="*/ 321443 w 531813"/>
              <a:gd name="connsiteY54" fmla="*/ 348748 h 558800"/>
              <a:gd name="connsiteX55" fmla="*/ 316198 w 531813"/>
              <a:gd name="connsiteY55" fmla="*/ 350195 h 558800"/>
              <a:gd name="connsiteX56" fmla="*/ 310793 w 531813"/>
              <a:gd name="connsiteY56" fmla="*/ 350838 h 558800"/>
              <a:gd name="connsiteX57" fmla="*/ 128627 w 531813"/>
              <a:gd name="connsiteY57" fmla="*/ 350838 h 558800"/>
              <a:gd name="connsiteX58" fmla="*/ 123223 w 531813"/>
              <a:gd name="connsiteY58" fmla="*/ 350195 h 558800"/>
              <a:gd name="connsiteX59" fmla="*/ 118136 w 531813"/>
              <a:gd name="connsiteY59" fmla="*/ 348748 h 558800"/>
              <a:gd name="connsiteX60" fmla="*/ 113367 w 531813"/>
              <a:gd name="connsiteY60" fmla="*/ 346496 h 558800"/>
              <a:gd name="connsiteX61" fmla="*/ 109075 w 531813"/>
              <a:gd name="connsiteY61" fmla="*/ 343441 h 558800"/>
              <a:gd name="connsiteX62" fmla="*/ 105419 w 531813"/>
              <a:gd name="connsiteY62" fmla="*/ 339742 h 558800"/>
              <a:gd name="connsiteX63" fmla="*/ 102399 w 531813"/>
              <a:gd name="connsiteY63" fmla="*/ 335561 h 558800"/>
              <a:gd name="connsiteX64" fmla="*/ 100174 w 531813"/>
              <a:gd name="connsiteY64" fmla="*/ 330737 h 558800"/>
              <a:gd name="connsiteX65" fmla="*/ 98743 w 531813"/>
              <a:gd name="connsiteY65" fmla="*/ 325269 h 558800"/>
              <a:gd name="connsiteX66" fmla="*/ 98425 w 531813"/>
              <a:gd name="connsiteY66" fmla="*/ 319801 h 558800"/>
              <a:gd name="connsiteX67" fmla="*/ 98743 w 531813"/>
              <a:gd name="connsiteY67" fmla="*/ 314334 h 558800"/>
              <a:gd name="connsiteX68" fmla="*/ 100174 w 531813"/>
              <a:gd name="connsiteY68" fmla="*/ 309027 h 558800"/>
              <a:gd name="connsiteX69" fmla="*/ 102399 w 531813"/>
              <a:gd name="connsiteY69" fmla="*/ 304202 h 558800"/>
              <a:gd name="connsiteX70" fmla="*/ 105419 w 531813"/>
              <a:gd name="connsiteY70" fmla="*/ 299860 h 558800"/>
              <a:gd name="connsiteX71" fmla="*/ 109075 w 531813"/>
              <a:gd name="connsiteY71" fmla="*/ 296162 h 558800"/>
              <a:gd name="connsiteX72" fmla="*/ 113367 w 531813"/>
              <a:gd name="connsiteY72" fmla="*/ 293106 h 558800"/>
              <a:gd name="connsiteX73" fmla="*/ 118136 w 531813"/>
              <a:gd name="connsiteY73" fmla="*/ 290855 h 558800"/>
              <a:gd name="connsiteX74" fmla="*/ 123223 w 531813"/>
              <a:gd name="connsiteY74" fmla="*/ 289408 h 558800"/>
              <a:gd name="connsiteX75" fmla="*/ 128627 w 531813"/>
              <a:gd name="connsiteY75" fmla="*/ 198438 h 558800"/>
              <a:gd name="connsiteX76" fmla="*/ 310952 w 531813"/>
              <a:gd name="connsiteY76" fmla="*/ 198438 h 558800"/>
              <a:gd name="connsiteX77" fmla="*/ 316516 w 531813"/>
              <a:gd name="connsiteY77" fmla="*/ 198909 h 558800"/>
              <a:gd name="connsiteX78" fmla="*/ 321443 w 531813"/>
              <a:gd name="connsiteY78" fmla="*/ 200480 h 558800"/>
              <a:gd name="connsiteX79" fmla="*/ 326212 w 531813"/>
              <a:gd name="connsiteY79" fmla="*/ 202523 h 558800"/>
              <a:gd name="connsiteX80" fmla="*/ 330345 w 531813"/>
              <a:gd name="connsiteY80" fmla="*/ 205665 h 558800"/>
              <a:gd name="connsiteX81" fmla="*/ 334160 w 531813"/>
              <a:gd name="connsiteY81" fmla="*/ 209278 h 558800"/>
              <a:gd name="connsiteX82" fmla="*/ 337021 w 531813"/>
              <a:gd name="connsiteY82" fmla="*/ 213519 h 558800"/>
              <a:gd name="connsiteX83" fmla="*/ 339406 w 531813"/>
              <a:gd name="connsiteY83" fmla="*/ 218075 h 558800"/>
              <a:gd name="connsiteX84" fmla="*/ 340677 w 531813"/>
              <a:gd name="connsiteY84" fmla="*/ 223259 h 558800"/>
              <a:gd name="connsiteX85" fmla="*/ 341313 w 531813"/>
              <a:gd name="connsiteY85" fmla="*/ 228601 h 558800"/>
              <a:gd name="connsiteX86" fmla="*/ 340677 w 531813"/>
              <a:gd name="connsiteY86" fmla="*/ 234099 h 558800"/>
              <a:gd name="connsiteX87" fmla="*/ 339406 w 531813"/>
              <a:gd name="connsiteY87" fmla="*/ 239126 h 558800"/>
              <a:gd name="connsiteX88" fmla="*/ 337021 w 531813"/>
              <a:gd name="connsiteY88" fmla="*/ 243839 h 558800"/>
              <a:gd name="connsiteX89" fmla="*/ 334160 w 531813"/>
              <a:gd name="connsiteY89" fmla="*/ 248238 h 558800"/>
              <a:gd name="connsiteX90" fmla="*/ 330345 w 531813"/>
              <a:gd name="connsiteY90" fmla="*/ 251694 h 558800"/>
              <a:gd name="connsiteX91" fmla="*/ 326212 w 531813"/>
              <a:gd name="connsiteY91" fmla="*/ 254836 h 558800"/>
              <a:gd name="connsiteX92" fmla="*/ 321443 w 531813"/>
              <a:gd name="connsiteY92" fmla="*/ 256878 h 558800"/>
              <a:gd name="connsiteX93" fmla="*/ 316198 w 531813"/>
              <a:gd name="connsiteY93" fmla="*/ 258449 h 558800"/>
              <a:gd name="connsiteX94" fmla="*/ 310793 w 531813"/>
              <a:gd name="connsiteY94" fmla="*/ 258763 h 558800"/>
              <a:gd name="connsiteX95" fmla="*/ 128627 w 531813"/>
              <a:gd name="connsiteY95" fmla="*/ 258763 h 558800"/>
              <a:gd name="connsiteX96" fmla="*/ 123223 w 531813"/>
              <a:gd name="connsiteY96" fmla="*/ 258449 h 558800"/>
              <a:gd name="connsiteX97" fmla="*/ 118136 w 531813"/>
              <a:gd name="connsiteY97" fmla="*/ 256878 h 558800"/>
              <a:gd name="connsiteX98" fmla="*/ 113367 w 531813"/>
              <a:gd name="connsiteY98" fmla="*/ 254836 h 558800"/>
              <a:gd name="connsiteX99" fmla="*/ 109075 w 531813"/>
              <a:gd name="connsiteY99" fmla="*/ 251694 h 558800"/>
              <a:gd name="connsiteX100" fmla="*/ 105419 w 531813"/>
              <a:gd name="connsiteY100" fmla="*/ 248238 h 558800"/>
              <a:gd name="connsiteX101" fmla="*/ 102399 w 531813"/>
              <a:gd name="connsiteY101" fmla="*/ 243839 h 558800"/>
              <a:gd name="connsiteX102" fmla="*/ 100174 w 531813"/>
              <a:gd name="connsiteY102" fmla="*/ 239126 h 558800"/>
              <a:gd name="connsiteX103" fmla="*/ 98743 w 531813"/>
              <a:gd name="connsiteY103" fmla="*/ 234099 h 558800"/>
              <a:gd name="connsiteX104" fmla="*/ 98425 w 531813"/>
              <a:gd name="connsiteY104" fmla="*/ 228601 h 558800"/>
              <a:gd name="connsiteX105" fmla="*/ 98743 w 531813"/>
              <a:gd name="connsiteY105" fmla="*/ 223259 h 558800"/>
              <a:gd name="connsiteX106" fmla="*/ 100174 w 531813"/>
              <a:gd name="connsiteY106" fmla="*/ 218075 h 558800"/>
              <a:gd name="connsiteX107" fmla="*/ 102399 w 531813"/>
              <a:gd name="connsiteY107" fmla="*/ 213519 h 558800"/>
              <a:gd name="connsiteX108" fmla="*/ 105419 w 531813"/>
              <a:gd name="connsiteY108" fmla="*/ 209278 h 558800"/>
              <a:gd name="connsiteX109" fmla="*/ 109075 w 531813"/>
              <a:gd name="connsiteY109" fmla="*/ 205665 h 558800"/>
              <a:gd name="connsiteX110" fmla="*/ 113367 w 531813"/>
              <a:gd name="connsiteY110" fmla="*/ 202523 h 558800"/>
              <a:gd name="connsiteX111" fmla="*/ 118136 w 531813"/>
              <a:gd name="connsiteY111" fmla="*/ 200480 h 558800"/>
              <a:gd name="connsiteX112" fmla="*/ 123223 w 531813"/>
              <a:gd name="connsiteY112" fmla="*/ 198909 h 558800"/>
              <a:gd name="connsiteX113" fmla="*/ 128627 w 531813"/>
              <a:gd name="connsiteY113" fmla="*/ 106363 h 558800"/>
              <a:gd name="connsiteX114" fmla="*/ 310952 w 531813"/>
              <a:gd name="connsiteY114" fmla="*/ 106363 h 558800"/>
              <a:gd name="connsiteX115" fmla="*/ 316516 w 531813"/>
              <a:gd name="connsiteY115" fmla="*/ 106846 h 558800"/>
              <a:gd name="connsiteX116" fmla="*/ 321443 w 531813"/>
              <a:gd name="connsiteY116" fmla="*/ 108293 h 558800"/>
              <a:gd name="connsiteX117" fmla="*/ 326212 w 531813"/>
              <a:gd name="connsiteY117" fmla="*/ 110705 h 558800"/>
              <a:gd name="connsiteX118" fmla="*/ 330345 w 531813"/>
              <a:gd name="connsiteY118" fmla="*/ 113600 h 558800"/>
              <a:gd name="connsiteX119" fmla="*/ 334160 w 531813"/>
              <a:gd name="connsiteY119" fmla="*/ 117459 h 558800"/>
              <a:gd name="connsiteX120" fmla="*/ 337021 w 531813"/>
              <a:gd name="connsiteY120" fmla="*/ 121640 h 558800"/>
              <a:gd name="connsiteX121" fmla="*/ 339406 w 531813"/>
              <a:gd name="connsiteY121" fmla="*/ 126465 h 558800"/>
              <a:gd name="connsiteX122" fmla="*/ 340677 w 531813"/>
              <a:gd name="connsiteY122" fmla="*/ 131772 h 558800"/>
              <a:gd name="connsiteX123" fmla="*/ 341313 w 531813"/>
              <a:gd name="connsiteY123" fmla="*/ 137400 h 558800"/>
              <a:gd name="connsiteX124" fmla="*/ 340677 w 531813"/>
              <a:gd name="connsiteY124" fmla="*/ 142868 h 558800"/>
              <a:gd name="connsiteX125" fmla="*/ 339406 w 531813"/>
              <a:gd name="connsiteY125" fmla="*/ 148174 h 558800"/>
              <a:gd name="connsiteX126" fmla="*/ 337021 w 531813"/>
              <a:gd name="connsiteY126" fmla="*/ 152999 h 558800"/>
              <a:gd name="connsiteX127" fmla="*/ 334160 w 531813"/>
              <a:gd name="connsiteY127" fmla="*/ 157180 h 558800"/>
              <a:gd name="connsiteX128" fmla="*/ 330345 w 531813"/>
              <a:gd name="connsiteY128" fmla="*/ 161039 h 558800"/>
              <a:gd name="connsiteX129" fmla="*/ 326212 w 531813"/>
              <a:gd name="connsiteY129" fmla="*/ 163934 h 558800"/>
              <a:gd name="connsiteX130" fmla="*/ 321443 w 531813"/>
              <a:gd name="connsiteY130" fmla="*/ 166346 h 558800"/>
              <a:gd name="connsiteX131" fmla="*/ 316198 w 531813"/>
              <a:gd name="connsiteY131" fmla="*/ 167794 h 558800"/>
              <a:gd name="connsiteX132" fmla="*/ 310793 w 531813"/>
              <a:gd name="connsiteY132" fmla="*/ 168276 h 558800"/>
              <a:gd name="connsiteX133" fmla="*/ 128627 w 531813"/>
              <a:gd name="connsiteY133" fmla="*/ 168276 h 558800"/>
              <a:gd name="connsiteX134" fmla="*/ 123223 w 531813"/>
              <a:gd name="connsiteY134" fmla="*/ 167794 h 558800"/>
              <a:gd name="connsiteX135" fmla="*/ 118136 w 531813"/>
              <a:gd name="connsiteY135" fmla="*/ 166346 h 558800"/>
              <a:gd name="connsiteX136" fmla="*/ 113367 w 531813"/>
              <a:gd name="connsiteY136" fmla="*/ 163934 h 558800"/>
              <a:gd name="connsiteX137" fmla="*/ 109075 w 531813"/>
              <a:gd name="connsiteY137" fmla="*/ 161039 h 558800"/>
              <a:gd name="connsiteX138" fmla="*/ 105419 w 531813"/>
              <a:gd name="connsiteY138" fmla="*/ 157180 h 558800"/>
              <a:gd name="connsiteX139" fmla="*/ 102399 w 531813"/>
              <a:gd name="connsiteY139" fmla="*/ 152999 h 558800"/>
              <a:gd name="connsiteX140" fmla="*/ 100174 w 531813"/>
              <a:gd name="connsiteY140" fmla="*/ 148174 h 558800"/>
              <a:gd name="connsiteX141" fmla="*/ 98743 w 531813"/>
              <a:gd name="connsiteY141" fmla="*/ 142868 h 558800"/>
              <a:gd name="connsiteX142" fmla="*/ 98425 w 531813"/>
              <a:gd name="connsiteY142" fmla="*/ 137400 h 558800"/>
              <a:gd name="connsiteX143" fmla="*/ 98743 w 531813"/>
              <a:gd name="connsiteY143" fmla="*/ 131772 h 558800"/>
              <a:gd name="connsiteX144" fmla="*/ 100174 w 531813"/>
              <a:gd name="connsiteY144" fmla="*/ 126465 h 558800"/>
              <a:gd name="connsiteX145" fmla="*/ 102399 w 531813"/>
              <a:gd name="connsiteY145" fmla="*/ 121640 h 558800"/>
              <a:gd name="connsiteX146" fmla="*/ 105419 w 531813"/>
              <a:gd name="connsiteY146" fmla="*/ 117459 h 558800"/>
              <a:gd name="connsiteX147" fmla="*/ 109075 w 531813"/>
              <a:gd name="connsiteY147" fmla="*/ 113600 h 558800"/>
              <a:gd name="connsiteX148" fmla="*/ 113367 w 531813"/>
              <a:gd name="connsiteY148" fmla="*/ 110705 h 558800"/>
              <a:gd name="connsiteX149" fmla="*/ 118136 w 531813"/>
              <a:gd name="connsiteY149" fmla="*/ 108293 h 558800"/>
              <a:gd name="connsiteX150" fmla="*/ 123223 w 531813"/>
              <a:gd name="connsiteY150" fmla="*/ 106846 h 558800"/>
              <a:gd name="connsiteX151" fmla="*/ 30163 w 531813"/>
              <a:gd name="connsiteY151" fmla="*/ 0 h 558800"/>
              <a:gd name="connsiteX152" fmla="*/ 409258 w 531813"/>
              <a:gd name="connsiteY152" fmla="*/ 0 h 558800"/>
              <a:gd name="connsiteX153" fmla="*/ 414973 w 531813"/>
              <a:gd name="connsiteY153" fmla="*/ 477 h 558800"/>
              <a:gd name="connsiteX154" fmla="*/ 419894 w 531813"/>
              <a:gd name="connsiteY154" fmla="*/ 1906 h 558800"/>
              <a:gd name="connsiteX155" fmla="*/ 424657 w 531813"/>
              <a:gd name="connsiteY155" fmla="*/ 4130 h 558800"/>
              <a:gd name="connsiteX156" fmla="*/ 428784 w 531813"/>
              <a:gd name="connsiteY156" fmla="*/ 7148 h 558800"/>
              <a:gd name="connsiteX157" fmla="*/ 432594 w 531813"/>
              <a:gd name="connsiteY157" fmla="*/ 10802 h 558800"/>
              <a:gd name="connsiteX158" fmla="*/ 435452 w 531813"/>
              <a:gd name="connsiteY158" fmla="*/ 15091 h 558800"/>
              <a:gd name="connsiteX159" fmla="*/ 437674 w 531813"/>
              <a:gd name="connsiteY159" fmla="*/ 19856 h 558800"/>
              <a:gd name="connsiteX160" fmla="*/ 439103 w 531813"/>
              <a:gd name="connsiteY160" fmla="*/ 25098 h 558800"/>
              <a:gd name="connsiteX161" fmla="*/ 439738 w 531813"/>
              <a:gd name="connsiteY161" fmla="*/ 30499 h 558800"/>
              <a:gd name="connsiteX162" fmla="*/ 439738 w 531813"/>
              <a:gd name="connsiteY162" fmla="*/ 343905 h 558800"/>
              <a:gd name="connsiteX163" fmla="*/ 379096 w 531813"/>
              <a:gd name="connsiteY163" fmla="*/ 394418 h 558800"/>
              <a:gd name="connsiteX164" fmla="*/ 379096 w 531813"/>
              <a:gd name="connsiteY164" fmla="*/ 61156 h 558800"/>
              <a:gd name="connsiteX165" fmla="*/ 60484 w 531813"/>
              <a:gd name="connsiteY165" fmla="*/ 61156 h 558800"/>
              <a:gd name="connsiteX166" fmla="*/ 60484 w 531813"/>
              <a:gd name="connsiteY166" fmla="*/ 457957 h 558800"/>
              <a:gd name="connsiteX167" fmla="*/ 251937 w 531813"/>
              <a:gd name="connsiteY167" fmla="*/ 457957 h 558800"/>
              <a:gd name="connsiteX168" fmla="*/ 294799 w 531813"/>
              <a:gd name="connsiteY168" fmla="*/ 519113 h 558800"/>
              <a:gd name="connsiteX169" fmla="*/ 30163 w 531813"/>
              <a:gd name="connsiteY169" fmla="*/ 519113 h 558800"/>
              <a:gd name="connsiteX170" fmla="*/ 24765 w 531813"/>
              <a:gd name="connsiteY170" fmla="*/ 518637 h 558800"/>
              <a:gd name="connsiteX171" fmla="*/ 19685 w 531813"/>
              <a:gd name="connsiteY171" fmla="*/ 517207 h 558800"/>
              <a:gd name="connsiteX172" fmla="*/ 15081 w 531813"/>
              <a:gd name="connsiteY172" fmla="*/ 514824 h 558800"/>
              <a:gd name="connsiteX173" fmla="*/ 10636 w 531813"/>
              <a:gd name="connsiteY173" fmla="*/ 511965 h 558800"/>
              <a:gd name="connsiteX174" fmla="*/ 6985 w 531813"/>
              <a:gd name="connsiteY174" fmla="*/ 508153 h 558800"/>
              <a:gd name="connsiteX175" fmla="*/ 3969 w 531813"/>
              <a:gd name="connsiteY175" fmla="*/ 504023 h 558800"/>
              <a:gd name="connsiteX176" fmla="*/ 1746 w 531813"/>
              <a:gd name="connsiteY176" fmla="*/ 499257 h 558800"/>
              <a:gd name="connsiteX177" fmla="*/ 318 w 531813"/>
              <a:gd name="connsiteY177" fmla="*/ 494015 h 558800"/>
              <a:gd name="connsiteX178" fmla="*/ 0 w 531813"/>
              <a:gd name="connsiteY178" fmla="*/ 488614 h 558800"/>
              <a:gd name="connsiteX179" fmla="*/ 0 w 531813"/>
              <a:gd name="connsiteY179" fmla="*/ 30499 h 558800"/>
              <a:gd name="connsiteX180" fmla="*/ 318 w 531813"/>
              <a:gd name="connsiteY180" fmla="*/ 25098 h 558800"/>
              <a:gd name="connsiteX181" fmla="*/ 1746 w 531813"/>
              <a:gd name="connsiteY181" fmla="*/ 19856 h 558800"/>
              <a:gd name="connsiteX182" fmla="*/ 3969 w 531813"/>
              <a:gd name="connsiteY182" fmla="*/ 15091 h 558800"/>
              <a:gd name="connsiteX183" fmla="*/ 6985 w 531813"/>
              <a:gd name="connsiteY183" fmla="*/ 10802 h 558800"/>
              <a:gd name="connsiteX184" fmla="*/ 10636 w 531813"/>
              <a:gd name="connsiteY184" fmla="*/ 7148 h 558800"/>
              <a:gd name="connsiteX185" fmla="*/ 15081 w 531813"/>
              <a:gd name="connsiteY185" fmla="*/ 4130 h 558800"/>
              <a:gd name="connsiteX186" fmla="*/ 19685 w 531813"/>
              <a:gd name="connsiteY186" fmla="*/ 1906 h 558800"/>
              <a:gd name="connsiteX187" fmla="*/ 24765 w 531813"/>
              <a:gd name="connsiteY187" fmla="*/ 477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31813" h="558800">
                <a:moveTo>
                  <a:pt x="517225" y="323850"/>
                </a:moveTo>
                <a:lnTo>
                  <a:pt x="520713" y="324486"/>
                </a:lnTo>
                <a:lnTo>
                  <a:pt x="523885" y="325756"/>
                </a:lnTo>
                <a:lnTo>
                  <a:pt x="527056" y="328139"/>
                </a:lnTo>
                <a:lnTo>
                  <a:pt x="529276" y="330999"/>
                </a:lnTo>
                <a:lnTo>
                  <a:pt x="530862" y="334335"/>
                </a:lnTo>
                <a:lnTo>
                  <a:pt x="531813" y="337830"/>
                </a:lnTo>
                <a:lnTo>
                  <a:pt x="531655" y="341483"/>
                </a:lnTo>
                <a:lnTo>
                  <a:pt x="530703" y="344978"/>
                </a:lnTo>
                <a:lnTo>
                  <a:pt x="528800" y="348155"/>
                </a:lnTo>
                <a:lnTo>
                  <a:pt x="380220" y="552446"/>
                </a:lnTo>
                <a:lnTo>
                  <a:pt x="377683" y="555146"/>
                </a:lnTo>
                <a:lnTo>
                  <a:pt x="374829" y="557053"/>
                </a:lnTo>
                <a:lnTo>
                  <a:pt x="371499" y="558324"/>
                </a:lnTo>
                <a:lnTo>
                  <a:pt x="368011" y="558800"/>
                </a:lnTo>
                <a:lnTo>
                  <a:pt x="367852" y="558800"/>
                </a:lnTo>
                <a:lnTo>
                  <a:pt x="364363" y="558324"/>
                </a:lnTo>
                <a:lnTo>
                  <a:pt x="361033" y="556894"/>
                </a:lnTo>
                <a:lnTo>
                  <a:pt x="358021" y="554988"/>
                </a:lnTo>
                <a:lnTo>
                  <a:pt x="355642" y="552128"/>
                </a:lnTo>
                <a:lnTo>
                  <a:pt x="255267" y="409157"/>
                </a:lnTo>
                <a:lnTo>
                  <a:pt x="253682" y="405979"/>
                </a:lnTo>
                <a:lnTo>
                  <a:pt x="252572" y="402643"/>
                </a:lnTo>
                <a:lnTo>
                  <a:pt x="252413" y="399307"/>
                </a:lnTo>
                <a:lnTo>
                  <a:pt x="253206" y="395971"/>
                </a:lnTo>
                <a:lnTo>
                  <a:pt x="254475" y="392794"/>
                </a:lnTo>
                <a:lnTo>
                  <a:pt x="256377" y="389935"/>
                </a:lnTo>
                <a:lnTo>
                  <a:pt x="259232" y="387552"/>
                </a:lnTo>
                <a:lnTo>
                  <a:pt x="262244" y="385963"/>
                </a:lnTo>
                <a:lnTo>
                  <a:pt x="265574" y="385169"/>
                </a:lnTo>
                <a:lnTo>
                  <a:pt x="268746" y="385010"/>
                </a:lnTo>
                <a:lnTo>
                  <a:pt x="272234" y="385804"/>
                </a:lnTo>
                <a:lnTo>
                  <a:pt x="275406" y="387075"/>
                </a:lnTo>
                <a:lnTo>
                  <a:pt x="368011" y="443152"/>
                </a:lnTo>
                <a:lnTo>
                  <a:pt x="507076" y="327345"/>
                </a:lnTo>
                <a:lnTo>
                  <a:pt x="510248" y="325439"/>
                </a:lnTo>
                <a:lnTo>
                  <a:pt x="513419" y="324327"/>
                </a:lnTo>
                <a:close/>
                <a:moveTo>
                  <a:pt x="128627" y="288925"/>
                </a:moveTo>
                <a:lnTo>
                  <a:pt x="310952" y="288925"/>
                </a:lnTo>
                <a:lnTo>
                  <a:pt x="316516" y="289408"/>
                </a:lnTo>
                <a:lnTo>
                  <a:pt x="321443" y="290855"/>
                </a:lnTo>
                <a:lnTo>
                  <a:pt x="326212" y="293106"/>
                </a:lnTo>
                <a:lnTo>
                  <a:pt x="330345" y="296162"/>
                </a:lnTo>
                <a:lnTo>
                  <a:pt x="334160" y="299860"/>
                </a:lnTo>
                <a:lnTo>
                  <a:pt x="337021" y="304202"/>
                </a:lnTo>
                <a:lnTo>
                  <a:pt x="339406" y="309027"/>
                </a:lnTo>
                <a:lnTo>
                  <a:pt x="340677" y="314334"/>
                </a:lnTo>
                <a:lnTo>
                  <a:pt x="341313" y="319801"/>
                </a:lnTo>
                <a:lnTo>
                  <a:pt x="340677" y="325269"/>
                </a:lnTo>
                <a:lnTo>
                  <a:pt x="339406" y="330737"/>
                </a:lnTo>
                <a:lnTo>
                  <a:pt x="337021" y="335561"/>
                </a:lnTo>
                <a:lnTo>
                  <a:pt x="334160" y="339742"/>
                </a:lnTo>
                <a:lnTo>
                  <a:pt x="330345" y="343441"/>
                </a:lnTo>
                <a:lnTo>
                  <a:pt x="326212" y="346496"/>
                </a:lnTo>
                <a:lnTo>
                  <a:pt x="321443" y="348748"/>
                </a:lnTo>
                <a:lnTo>
                  <a:pt x="316198" y="350195"/>
                </a:lnTo>
                <a:lnTo>
                  <a:pt x="310793" y="350838"/>
                </a:lnTo>
                <a:lnTo>
                  <a:pt x="128627" y="350838"/>
                </a:lnTo>
                <a:lnTo>
                  <a:pt x="123223" y="350195"/>
                </a:lnTo>
                <a:lnTo>
                  <a:pt x="118136" y="348748"/>
                </a:lnTo>
                <a:lnTo>
                  <a:pt x="113367" y="346496"/>
                </a:lnTo>
                <a:lnTo>
                  <a:pt x="109075" y="343441"/>
                </a:lnTo>
                <a:lnTo>
                  <a:pt x="105419" y="339742"/>
                </a:lnTo>
                <a:lnTo>
                  <a:pt x="102399" y="335561"/>
                </a:lnTo>
                <a:lnTo>
                  <a:pt x="100174" y="330737"/>
                </a:lnTo>
                <a:lnTo>
                  <a:pt x="98743" y="325269"/>
                </a:lnTo>
                <a:lnTo>
                  <a:pt x="98425" y="319801"/>
                </a:lnTo>
                <a:lnTo>
                  <a:pt x="98743" y="314334"/>
                </a:lnTo>
                <a:lnTo>
                  <a:pt x="100174" y="309027"/>
                </a:lnTo>
                <a:lnTo>
                  <a:pt x="102399" y="304202"/>
                </a:lnTo>
                <a:lnTo>
                  <a:pt x="105419" y="299860"/>
                </a:lnTo>
                <a:lnTo>
                  <a:pt x="109075" y="296162"/>
                </a:lnTo>
                <a:lnTo>
                  <a:pt x="113367" y="293106"/>
                </a:lnTo>
                <a:lnTo>
                  <a:pt x="118136" y="290855"/>
                </a:lnTo>
                <a:lnTo>
                  <a:pt x="123223" y="289408"/>
                </a:lnTo>
                <a:close/>
                <a:moveTo>
                  <a:pt x="128627" y="198438"/>
                </a:moveTo>
                <a:lnTo>
                  <a:pt x="310952" y="198438"/>
                </a:lnTo>
                <a:lnTo>
                  <a:pt x="316516" y="198909"/>
                </a:lnTo>
                <a:lnTo>
                  <a:pt x="321443" y="200480"/>
                </a:lnTo>
                <a:lnTo>
                  <a:pt x="326212" y="202523"/>
                </a:lnTo>
                <a:lnTo>
                  <a:pt x="330345" y="205665"/>
                </a:lnTo>
                <a:lnTo>
                  <a:pt x="334160" y="209278"/>
                </a:lnTo>
                <a:lnTo>
                  <a:pt x="337021" y="213519"/>
                </a:lnTo>
                <a:lnTo>
                  <a:pt x="339406" y="218075"/>
                </a:lnTo>
                <a:lnTo>
                  <a:pt x="340677" y="223259"/>
                </a:lnTo>
                <a:lnTo>
                  <a:pt x="341313" y="228601"/>
                </a:lnTo>
                <a:lnTo>
                  <a:pt x="340677" y="234099"/>
                </a:lnTo>
                <a:lnTo>
                  <a:pt x="339406" y="239126"/>
                </a:lnTo>
                <a:lnTo>
                  <a:pt x="337021" y="243839"/>
                </a:lnTo>
                <a:lnTo>
                  <a:pt x="334160" y="248238"/>
                </a:lnTo>
                <a:lnTo>
                  <a:pt x="330345" y="251694"/>
                </a:lnTo>
                <a:lnTo>
                  <a:pt x="326212" y="254836"/>
                </a:lnTo>
                <a:lnTo>
                  <a:pt x="321443" y="256878"/>
                </a:lnTo>
                <a:lnTo>
                  <a:pt x="316198" y="258449"/>
                </a:lnTo>
                <a:lnTo>
                  <a:pt x="310793" y="258763"/>
                </a:lnTo>
                <a:lnTo>
                  <a:pt x="128627" y="258763"/>
                </a:lnTo>
                <a:lnTo>
                  <a:pt x="123223" y="258449"/>
                </a:lnTo>
                <a:lnTo>
                  <a:pt x="118136" y="256878"/>
                </a:lnTo>
                <a:lnTo>
                  <a:pt x="113367" y="254836"/>
                </a:lnTo>
                <a:lnTo>
                  <a:pt x="109075" y="251694"/>
                </a:lnTo>
                <a:lnTo>
                  <a:pt x="105419" y="248238"/>
                </a:lnTo>
                <a:lnTo>
                  <a:pt x="102399" y="243839"/>
                </a:lnTo>
                <a:lnTo>
                  <a:pt x="100174" y="239126"/>
                </a:lnTo>
                <a:lnTo>
                  <a:pt x="98743" y="234099"/>
                </a:lnTo>
                <a:lnTo>
                  <a:pt x="98425" y="228601"/>
                </a:lnTo>
                <a:lnTo>
                  <a:pt x="98743" y="223259"/>
                </a:lnTo>
                <a:lnTo>
                  <a:pt x="100174" y="218075"/>
                </a:lnTo>
                <a:lnTo>
                  <a:pt x="102399" y="213519"/>
                </a:lnTo>
                <a:lnTo>
                  <a:pt x="105419" y="209278"/>
                </a:lnTo>
                <a:lnTo>
                  <a:pt x="109075" y="205665"/>
                </a:lnTo>
                <a:lnTo>
                  <a:pt x="113367" y="202523"/>
                </a:lnTo>
                <a:lnTo>
                  <a:pt x="118136" y="200480"/>
                </a:lnTo>
                <a:lnTo>
                  <a:pt x="123223" y="198909"/>
                </a:lnTo>
                <a:close/>
                <a:moveTo>
                  <a:pt x="128627" y="106363"/>
                </a:moveTo>
                <a:lnTo>
                  <a:pt x="310952" y="106363"/>
                </a:lnTo>
                <a:lnTo>
                  <a:pt x="316516" y="106846"/>
                </a:lnTo>
                <a:lnTo>
                  <a:pt x="321443" y="108293"/>
                </a:lnTo>
                <a:lnTo>
                  <a:pt x="326212" y="110705"/>
                </a:lnTo>
                <a:lnTo>
                  <a:pt x="330345" y="113600"/>
                </a:lnTo>
                <a:lnTo>
                  <a:pt x="334160" y="117459"/>
                </a:lnTo>
                <a:lnTo>
                  <a:pt x="337021" y="121640"/>
                </a:lnTo>
                <a:lnTo>
                  <a:pt x="339406" y="126465"/>
                </a:lnTo>
                <a:lnTo>
                  <a:pt x="340677" y="131772"/>
                </a:lnTo>
                <a:lnTo>
                  <a:pt x="341313" y="137400"/>
                </a:lnTo>
                <a:lnTo>
                  <a:pt x="340677" y="142868"/>
                </a:lnTo>
                <a:lnTo>
                  <a:pt x="339406" y="148174"/>
                </a:lnTo>
                <a:lnTo>
                  <a:pt x="337021" y="152999"/>
                </a:lnTo>
                <a:lnTo>
                  <a:pt x="334160" y="157180"/>
                </a:lnTo>
                <a:lnTo>
                  <a:pt x="330345" y="161039"/>
                </a:lnTo>
                <a:lnTo>
                  <a:pt x="326212" y="163934"/>
                </a:lnTo>
                <a:lnTo>
                  <a:pt x="321443" y="166346"/>
                </a:lnTo>
                <a:lnTo>
                  <a:pt x="316198" y="167794"/>
                </a:lnTo>
                <a:lnTo>
                  <a:pt x="310793" y="168276"/>
                </a:lnTo>
                <a:lnTo>
                  <a:pt x="128627" y="168276"/>
                </a:lnTo>
                <a:lnTo>
                  <a:pt x="123223" y="167794"/>
                </a:lnTo>
                <a:lnTo>
                  <a:pt x="118136" y="166346"/>
                </a:lnTo>
                <a:lnTo>
                  <a:pt x="113367" y="163934"/>
                </a:lnTo>
                <a:lnTo>
                  <a:pt x="109075" y="161039"/>
                </a:lnTo>
                <a:lnTo>
                  <a:pt x="105419" y="157180"/>
                </a:lnTo>
                <a:lnTo>
                  <a:pt x="102399" y="152999"/>
                </a:lnTo>
                <a:lnTo>
                  <a:pt x="100174" y="148174"/>
                </a:lnTo>
                <a:lnTo>
                  <a:pt x="98743" y="142868"/>
                </a:lnTo>
                <a:lnTo>
                  <a:pt x="98425" y="137400"/>
                </a:lnTo>
                <a:lnTo>
                  <a:pt x="98743" y="131772"/>
                </a:lnTo>
                <a:lnTo>
                  <a:pt x="100174" y="126465"/>
                </a:lnTo>
                <a:lnTo>
                  <a:pt x="102399" y="121640"/>
                </a:lnTo>
                <a:lnTo>
                  <a:pt x="105419" y="117459"/>
                </a:lnTo>
                <a:lnTo>
                  <a:pt x="109075" y="113600"/>
                </a:lnTo>
                <a:lnTo>
                  <a:pt x="113367" y="110705"/>
                </a:lnTo>
                <a:lnTo>
                  <a:pt x="118136" y="108293"/>
                </a:lnTo>
                <a:lnTo>
                  <a:pt x="123223" y="106846"/>
                </a:lnTo>
                <a:close/>
                <a:moveTo>
                  <a:pt x="30163" y="0"/>
                </a:moveTo>
                <a:lnTo>
                  <a:pt x="409258" y="0"/>
                </a:lnTo>
                <a:lnTo>
                  <a:pt x="414973" y="477"/>
                </a:lnTo>
                <a:lnTo>
                  <a:pt x="419894" y="1906"/>
                </a:lnTo>
                <a:lnTo>
                  <a:pt x="424657" y="4130"/>
                </a:lnTo>
                <a:lnTo>
                  <a:pt x="428784" y="7148"/>
                </a:lnTo>
                <a:lnTo>
                  <a:pt x="432594" y="10802"/>
                </a:lnTo>
                <a:lnTo>
                  <a:pt x="435452" y="15091"/>
                </a:lnTo>
                <a:lnTo>
                  <a:pt x="437674" y="19856"/>
                </a:lnTo>
                <a:lnTo>
                  <a:pt x="439103" y="25098"/>
                </a:lnTo>
                <a:lnTo>
                  <a:pt x="439738" y="30499"/>
                </a:lnTo>
                <a:lnTo>
                  <a:pt x="439738" y="343905"/>
                </a:lnTo>
                <a:lnTo>
                  <a:pt x="379096" y="394418"/>
                </a:lnTo>
                <a:lnTo>
                  <a:pt x="379096" y="61156"/>
                </a:lnTo>
                <a:lnTo>
                  <a:pt x="60484" y="61156"/>
                </a:lnTo>
                <a:lnTo>
                  <a:pt x="60484" y="457957"/>
                </a:lnTo>
                <a:lnTo>
                  <a:pt x="251937" y="457957"/>
                </a:lnTo>
                <a:lnTo>
                  <a:pt x="294799" y="519113"/>
                </a:lnTo>
                <a:lnTo>
                  <a:pt x="30163" y="519113"/>
                </a:lnTo>
                <a:lnTo>
                  <a:pt x="24765" y="518637"/>
                </a:lnTo>
                <a:lnTo>
                  <a:pt x="19685" y="517207"/>
                </a:lnTo>
                <a:lnTo>
                  <a:pt x="15081" y="514824"/>
                </a:lnTo>
                <a:lnTo>
                  <a:pt x="10636" y="511965"/>
                </a:lnTo>
                <a:lnTo>
                  <a:pt x="6985" y="508153"/>
                </a:lnTo>
                <a:lnTo>
                  <a:pt x="3969" y="504023"/>
                </a:lnTo>
                <a:lnTo>
                  <a:pt x="1746" y="499257"/>
                </a:lnTo>
                <a:lnTo>
                  <a:pt x="318" y="494015"/>
                </a:lnTo>
                <a:lnTo>
                  <a:pt x="0" y="488614"/>
                </a:lnTo>
                <a:lnTo>
                  <a:pt x="0" y="30499"/>
                </a:lnTo>
                <a:lnTo>
                  <a:pt x="318" y="25098"/>
                </a:lnTo>
                <a:lnTo>
                  <a:pt x="1746" y="19856"/>
                </a:lnTo>
                <a:lnTo>
                  <a:pt x="3969" y="15091"/>
                </a:lnTo>
                <a:lnTo>
                  <a:pt x="6985" y="10802"/>
                </a:lnTo>
                <a:lnTo>
                  <a:pt x="10636" y="7148"/>
                </a:lnTo>
                <a:lnTo>
                  <a:pt x="15081" y="4130"/>
                </a:lnTo>
                <a:lnTo>
                  <a:pt x="19685" y="1906"/>
                </a:lnTo>
                <a:lnTo>
                  <a:pt x="24765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2" name="Freeform 151"/>
          <p:cNvSpPr>
            <a:spLocks/>
          </p:cNvSpPr>
          <p:nvPr/>
        </p:nvSpPr>
        <p:spPr bwMode="auto">
          <a:xfrm>
            <a:off x="1600663" y="1930399"/>
            <a:ext cx="561976" cy="517526"/>
          </a:xfrm>
          <a:custGeom>
            <a:avLst/>
            <a:gdLst>
              <a:gd name="connsiteX0" fmla="*/ 456407 w 561976"/>
              <a:gd name="connsiteY0" fmla="*/ 303213 h 517526"/>
              <a:gd name="connsiteX1" fmla="*/ 463562 w 561976"/>
              <a:gd name="connsiteY1" fmla="*/ 303531 h 517526"/>
              <a:gd name="connsiteX2" fmla="*/ 470239 w 561976"/>
              <a:gd name="connsiteY2" fmla="*/ 304804 h 517526"/>
              <a:gd name="connsiteX3" fmla="*/ 476758 w 561976"/>
              <a:gd name="connsiteY3" fmla="*/ 306873 h 517526"/>
              <a:gd name="connsiteX4" fmla="*/ 482799 w 561976"/>
              <a:gd name="connsiteY4" fmla="*/ 309895 h 517526"/>
              <a:gd name="connsiteX5" fmla="*/ 488523 w 561976"/>
              <a:gd name="connsiteY5" fmla="*/ 313396 h 517526"/>
              <a:gd name="connsiteX6" fmla="*/ 493452 w 561976"/>
              <a:gd name="connsiteY6" fmla="*/ 317532 h 517526"/>
              <a:gd name="connsiteX7" fmla="*/ 498062 w 561976"/>
              <a:gd name="connsiteY7" fmla="*/ 322306 h 517526"/>
              <a:gd name="connsiteX8" fmla="*/ 501719 w 561976"/>
              <a:gd name="connsiteY8" fmla="*/ 327556 h 517526"/>
              <a:gd name="connsiteX9" fmla="*/ 504899 w 561976"/>
              <a:gd name="connsiteY9" fmla="*/ 333284 h 517526"/>
              <a:gd name="connsiteX10" fmla="*/ 507125 w 561976"/>
              <a:gd name="connsiteY10" fmla="*/ 339489 h 517526"/>
              <a:gd name="connsiteX11" fmla="*/ 508715 w 561976"/>
              <a:gd name="connsiteY11" fmla="*/ 346012 h 517526"/>
              <a:gd name="connsiteX12" fmla="*/ 509033 w 561976"/>
              <a:gd name="connsiteY12" fmla="*/ 352694 h 517526"/>
              <a:gd name="connsiteX13" fmla="*/ 509033 w 561976"/>
              <a:gd name="connsiteY13" fmla="*/ 365264 h 517526"/>
              <a:gd name="connsiteX14" fmla="*/ 509351 w 561976"/>
              <a:gd name="connsiteY14" fmla="*/ 365423 h 517526"/>
              <a:gd name="connsiteX15" fmla="*/ 509828 w 561976"/>
              <a:gd name="connsiteY15" fmla="*/ 366059 h 517526"/>
              <a:gd name="connsiteX16" fmla="*/ 510623 w 561976"/>
              <a:gd name="connsiteY16" fmla="*/ 367173 h 517526"/>
              <a:gd name="connsiteX17" fmla="*/ 511417 w 561976"/>
              <a:gd name="connsiteY17" fmla="*/ 368605 h 517526"/>
              <a:gd name="connsiteX18" fmla="*/ 512371 w 561976"/>
              <a:gd name="connsiteY18" fmla="*/ 370673 h 517526"/>
              <a:gd name="connsiteX19" fmla="*/ 513007 w 561976"/>
              <a:gd name="connsiteY19" fmla="*/ 373378 h 517526"/>
              <a:gd name="connsiteX20" fmla="*/ 513325 w 561976"/>
              <a:gd name="connsiteY20" fmla="*/ 376242 h 517526"/>
              <a:gd name="connsiteX21" fmla="*/ 513166 w 561976"/>
              <a:gd name="connsiteY21" fmla="*/ 379583 h 517526"/>
              <a:gd name="connsiteX22" fmla="*/ 512371 w 561976"/>
              <a:gd name="connsiteY22" fmla="*/ 383242 h 517526"/>
              <a:gd name="connsiteX23" fmla="*/ 510941 w 561976"/>
              <a:gd name="connsiteY23" fmla="*/ 386743 h 517526"/>
              <a:gd name="connsiteX24" fmla="*/ 509192 w 561976"/>
              <a:gd name="connsiteY24" fmla="*/ 389607 h 517526"/>
              <a:gd name="connsiteX25" fmla="*/ 507125 w 561976"/>
              <a:gd name="connsiteY25" fmla="*/ 392152 h 517526"/>
              <a:gd name="connsiteX26" fmla="*/ 505058 w 561976"/>
              <a:gd name="connsiteY26" fmla="*/ 394221 h 517526"/>
              <a:gd name="connsiteX27" fmla="*/ 502991 w 561976"/>
              <a:gd name="connsiteY27" fmla="*/ 396130 h 517526"/>
              <a:gd name="connsiteX28" fmla="*/ 501083 w 561976"/>
              <a:gd name="connsiteY28" fmla="*/ 397562 h 517526"/>
              <a:gd name="connsiteX29" fmla="*/ 499493 w 561976"/>
              <a:gd name="connsiteY29" fmla="*/ 398516 h 517526"/>
              <a:gd name="connsiteX30" fmla="*/ 498539 w 561976"/>
              <a:gd name="connsiteY30" fmla="*/ 398994 h 517526"/>
              <a:gd name="connsiteX31" fmla="*/ 498221 w 561976"/>
              <a:gd name="connsiteY31" fmla="*/ 399153 h 517526"/>
              <a:gd name="connsiteX32" fmla="*/ 498062 w 561976"/>
              <a:gd name="connsiteY32" fmla="*/ 399789 h 517526"/>
              <a:gd name="connsiteX33" fmla="*/ 497585 w 561976"/>
              <a:gd name="connsiteY33" fmla="*/ 401221 h 517526"/>
              <a:gd name="connsiteX34" fmla="*/ 497108 w 561976"/>
              <a:gd name="connsiteY34" fmla="*/ 403608 h 517526"/>
              <a:gd name="connsiteX35" fmla="*/ 496313 w 561976"/>
              <a:gd name="connsiteY35" fmla="*/ 406472 h 517526"/>
              <a:gd name="connsiteX36" fmla="*/ 495042 w 561976"/>
              <a:gd name="connsiteY36" fmla="*/ 409813 h 517526"/>
              <a:gd name="connsiteX37" fmla="*/ 493611 w 561976"/>
              <a:gd name="connsiteY37" fmla="*/ 413472 h 517526"/>
              <a:gd name="connsiteX38" fmla="*/ 492021 w 561976"/>
              <a:gd name="connsiteY38" fmla="*/ 417291 h 517526"/>
              <a:gd name="connsiteX39" fmla="*/ 489954 w 561976"/>
              <a:gd name="connsiteY39" fmla="*/ 420791 h 517526"/>
              <a:gd name="connsiteX40" fmla="*/ 487251 w 561976"/>
              <a:gd name="connsiteY40" fmla="*/ 424291 h 517526"/>
              <a:gd name="connsiteX41" fmla="*/ 484548 w 561976"/>
              <a:gd name="connsiteY41" fmla="*/ 427314 h 517526"/>
              <a:gd name="connsiteX42" fmla="*/ 484071 w 561976"/>
              <a:gd name="connsiteY42" fmla="*/ 432246 h 517526"/>
              <a:gd name="connsiteX43" fmla="*/ 484071 w 561976"/>
              <a:gd name="connsiteY43" fmla="*/ 436542 h 517526"/>
              <a:gd name="connsiteX44" fmla="*/ 484707 w 561976"/>
              <a:gd name="connsiteY44" fmla="*/ 440361 h 517526"/>
              <a:gd name="connsiteX45" fmla="*/ 485820 w 561976"/>
              <a:gd name="connsiteY45" fmla="*/ 443861 h 517526"/>
              <a:gd name="connsiteX46" fmla="*/ 487092 w 561976"/>
              <a:gd name="connsiteY46" fmla="*/ 446725 h 517526"/>
              <a:gd name="connsiteX47" fmla="*/ 489000 w 561976"/>
              <a:gd name="connsiteY47" fmla="*/ 449111 h 517526"/>
              <a:gd name="connsiteX48" fmla="*/ 491226 w 561976"/>
              <a:gd name="connsiteY48" fmla="*/ 451339 h 517526"/>
              <a:gd name="connsiteX49" fmla="*/ 493611 w 561976"/>
              <a:gd name="connsiteY49" fmla="*/ 453248 h 517526"/>
              <a:gd name="connsiteX50" fmla="*/ 496313 w 561976"/>
              <a:gd name="connsiteY50" fmla="*/ 454839 h 517526"/>
              <a:gd name="connsiteX51" fmla="*/ 499175 w 561976"/>
              <a:gd name="connsiteY51" fmla="*/ 456112 h 517526"/>
              <a:gd name="connsiteX52" fmla="*/ 502355 w 561976"/>
              <a:gd name="connsiteY52" fmla="*/ 457385 h 517526"/>
              <a:gd name="connsiteX53" fmla="*/ 505376 w 561976"/>
              <a:gd name="connsiteY53" fmla="*/ 458339 h 517526"/>
              <a:gd name="connsiteX54" fmla="*/ 508556 w 561976"/>
              <a:gd name="connsiteY54" fmla="*/ 459453 h 517526"/>
              <a:gd name="connsiteX55" fmla="*/ 511576 w 561976"/>
              <a:gd name="connsiteY55" fmla="*/ 460249 h 517526"/>
              <a:gd name="connsiteX56" fmla="*/ 514756 w 561976"/>
              <a:gd name="connsiteY56" fmla="*/ 461362 h 517526"/>
              <a:gd name="connsiteX57" fmla="*/ 519367 w 561976"/>
              <a:gd name="connsiteY57" fmla="*/ 462635 h 517526"/>
              <a:gd name="connsiteX58" fmla="*/ 523819 w 561976"/>
              <a:gd name="connsiteY58" fmla="*/ 464067 h 517526"/>
              <a:gd name="connsiteX59" fmla="*/ 528270 w 561976"/>
              <a:gd name="connsiteY59" fmla="*/ 465340 h 517526"/>
              <a:gd name="connsiteX60" fmla="*/ 532722 w 561976"/>
              <a:gd name="connsiteY60" fmla="*/ 466613 h 517526"/>
              <a:gd name="connsiteX61" fmla="*/ 536856 w 561976"/>
              <a:gd name="connsiteY61" fmla="*/ 468204 h 517526"/>
              <a:gd name="connsiteX62" fmla="*/ 540672 w 561976"/>
              <a:gd name="connsiteY62" fmla="*/ 469477 h 517526"/>
              <a:gd name="connsiteX63" fmla="*/ 544328 w 561976"/>
              <a:gd name="connsiteY63" fmla="*/ 471227 h 517526"/>
              <a:gd name="connsiteX64" fmla="*/ 547667 w 561976"/>
              <a:gd name="connsiteY64" fmla="*/ 473136 h 517526"/>
              <a:gd name="connsiteX65" fmla="*/ 550847 w 561976"/>
              <a:gd name="connsiteY65" fmla="*/ 475364 h 517526"/>
              <a:gd name="connsiteX66" fmla="*/ 553709 w 561976"/>
              <a:gd name="connsiteY66" fmla="*/ 477909 h 517526"/>
              <a:gd name="connsiteX67" fmla="*/ 556094 w 561976"/>
              <a:gd name="connsiteY67" fmla="*/ 480932 h 517526"/>
              <a:gd name="connsiteX68" fmla="*/ 558160 w 561976"/>
              <a:gd name="connsiteY68" fmla="*/ 484273 h 517526"/>
              <a:gd name="connsiteX69" fmla="*/ 559750 w 561976"/>
              <a:gd name="connsiteY69" fmla="*/ 488251 h 517526"/>
              <a:gd name="connsiteX70" fmla="*/ 561022 w 561976"/>
              <a:gd name="connsiteY70" fmla="*/ 492706 h 517526"/>
              <a:gd name="connsiteX71" fmla="*/ 561817 w 561976"/>
              <a:gd name="connsiteY71" fmla="*/ 497797 h 517526"/>
              <a:gd name="connsiteX72" fmla="*/ 561976 w 561976"/>
              <a:gd name="connsiteY72" fmla="*/ 503525 h 517526"/>
              <a:gd name="connsiteX73" fmla="*/ 561499 w 561976"/>
              <a:gd name="connsiteY73" fmla="*/ 505116 h 517526"/>
              <a:gd name="connsiteX74" fmla="*/ 559750 w 561976"/>
              <a:gd name="connsiteY74" fmla="*/ 506548 h 517526"/>
              <a:gd name="connsiteX75" fmla="*/ 556729 w 561976"/>
              <a:gd name="connsiteY75" fmla="*/ 508139 h 517526"/>
              <a:gd name="connsiteX76" fmla="*/ 552596 w 561976"/>
              <a:gd name="connsiteY76" fmla="*/ 509571 h 517526"/>
              <a:gd name="connsiteX77" fmla="*/ 547508 w 561976"/>
              <a:gd name="connsiteY77" fmla="*/ 510844 h 517526"/>
              <a:gd name="connsiteX78" fmla="*/ 541308 w 561976"/>
              <a:gd name="connsiteY78" fmla="*/ 512117 h 517526"/>
              <a:gd name="connsiteX79" fmla="*/ 533994 w 561976"/>
              <a:gd name="connsiteY79" fmla="*/ 513230 h 517526"/>
              <a:gd name="connsiteX80" fmla="*/ 525886 w 561976"/>
              <a:gd name="connsiteY80" fmla="*/ 514344 h 517526"/>
              <a:gd name="connsiteX81" fmla="*/ 516823 w 561976"/>
              <a:gd name="connsiteY81" fmla="*/ 515299 h 517526"/>
              <a:gd name="connsiteX82" fmla="*/ 506648 w 561976"/>
              <a:gd name="connsiteY82" fmla="*/ 516253 h 517526"/>
              <a:gd name="connsiteX83" fmla="*/ 495677 w 561976"/>
              <a:gd name="connsiteY83" fmla="*/ 516890 h 517526"/>
              <a:gd name="connsiteX84" fmla="*/ 483912 w 561976"/>
              <a:gd name="connsiteY84" fmla="*/ 517208 h 517526"/>
              <a:gd name="connsiteX85" fmla="*/ 471193 w 561976"/>
              <a:gd name="connsiteY85" fmla="*/ 517526 h 517526"/>
              <a:gd name="connsiteX86" fmla="*/ 464039 w 561976"/>
              <a:gd name="connsiteY86" fmla="*/ 471704 h 517526"/>
              <a:gd name="connsiteX87" fmla="*/ 467695 w 561976"/>
              <a:gd name="connsiteY87" fmla="*/ 465976 h 517526"/>
              <a:gd name="connsiteX88" fmla="*/ 467854 w 561976"/>
              <a:gd name="connsiteY88" fmla="*/ 465340 h 517526"/>
              <a:gd name="connsiteX89" fmla="*/ 468013 w 561976"/>
              <a:gd name="connsiteY89" fmla="*/ 464863 h 517526"/>
              <a:gd name="connsiteX90" fmla="*/ 468013 w 561976"/>
              <a:gd name="connsiteY90" fmla="*/ 464385 h 517526"/>
              <a:gd name="connsiteX91" fmla="*/ 467854 w 561976"/>
              <a:gd name="connsiteY91" fmla="*/ 463908 h 517526"/>
              <a:gd name="connsiteX92" fmla="*/ 467536 w 561976"/>
              <a:gd name="connsiteY92" fmla="*/ 463431 h 517526"/>
              <a:gd name="connsiteX93" fmla="*/ 457997 w 561976"/>
              <a:gd name="connsiteY93" fmla="*/ 453248 h 517526"/>
              <a:gd name="connsiteX94" fmla="*/ 456884 w 561976"/>
              <a:gd name="connsiteY94" fmla="*/ 452771 h 517526"/>
              <a:gd name="connsiteX95" fmla="*/ 455930 w 561976"/>
              <a:gd name="connsiteY95" fmla="*/ 452771 h 517526"/>
              <a:gd name="connsiteX96" fmla="*/ 454817 w 561976"/>
              <a:gd name="connsiteY96" fmla="*/ 453248 h 517526"/>
              <a:gd name="connsiteX97" fmla="*/ 445596 w 561976"/>
              <a:gd name="connsiteY97" fmla="*/ 463431 h 517526"/>
              <a:gd name="connsiteX98" fmla="*/ 445119 w 561976"/>
              <a:gd name="connsiteY98" fmla="*/ 464067 h 517526"/>
              <a:gd name="connsiteX99" fmla="*/ 444801 w 561976"/>
              <a:gd name="connsiteY99" fmla="*/ 464704 h 517526"/>
              <a:gd name="connsiteX100" fmla="*/ 445119 w 561976"/>
              <a:gd name="connsiteY100" fmla="*/ 465181 h 517526"/>
              <a:gd name="connsiteX101" fmla="*/ 445278 w 561976"/>
              <a:gd name="connsiteY101" fmla="*/ 465976 h 517526"/>
              <a:gd name="connsiteX102" fmla="*/ 448776 w 561976"/>
              <a:gd name="connsiteY102" fmla="*/ 471704 h 517526"/>
              <a:gd name="connsiteX103" fmla="*/ 441780 w 561976"/>
              <a:gd name="connsiteY103" fmla="*/ 517526 h 517526"/>
              <a:gd name="connsiteX104" fmla="*/ 429061 w 561976"/>
              <a:gd name="connsiteY104" fmla="*/ 517208 h 517526"/>
              <a:gd name="connsiteX105" fmla="*/ 417296 w 561976"/>
              <a:gd name="connsiteY105" fmla="*/ 516890 h 517526"/>
              <a:gd name="connsiteX106" fmla="*/ 406166 w 561976"/>
              <a:gd name="connsiteY106" fmla="*/ 516253 h 517526"/>
              <a:gd name="connsiteX107" fmla="*/ 396150 w 561976"/>
              <a:gd name="connsiteY107" fmla="*/ 515299 h 517526"/>
              <a:gd name="connsiteX108" fmla="*/ 386929 w 561976"/>
              <a:gd name="connsiteY108" fmla="*/ 514344 h 517526"/>
              <a:gd name="connsiteX109" fmla="*/ 378820 w 561976"/>
              <a:gd name="connsiteY109" fmla="*/ 513230 h 517526"/>
              <a:gd name="connsiteX110" fmla="*/ 371507 w 561976"/>
              <a:gd name="connsiteY110" fmla="*/ 512117 h 517526"/>
              <a:gd name="connsiteX111" fmla="*/ 365306 w 561976"/>
              <a:gd name="connsiteY111" fmla="*/ 510844 h 517526"/>
              <a:gd name="connsiteX112" fmla="*/ 360218 w 561976"/>
              <a:gd name="connsiteY112" fmla="*/ 509571 h 517526"/>
              <a:gd name="connsiteX113" fmla="*/ 356244 w 561976"/>
              <a:gd name="connsiteY113" fmla="*/ 508139 h 517526"/>
              <a:gd name="connsiteX114" fmla="*/ 353223 w 561976"/>
              <a:gd name="connsiteY114" fmla="*/ 506548 h 517526"/>
              <a:gd name="connsiteX115" fmla="*/ 351315 w 561976"/>
              <a:gd name="connsiteY115" fmla="*/ 505116 h 517526"/>
              <a:gd name="connsiteX116" fmla="*/ 350838 w 561976"/>
              <a:gd name="connsiteY116" fmla="*/ 503525 h 517526"/>
              <a:gd name="connsiteX117" fmla="*/ 350997 w 561976"/>
              <a:gd name="connsiteY117" fmla="*/ 497797 h 517526"/>
              <a:gd name="connsiteX118" fmla="*/ 351951 w 561976"/>
              <a:gd name="connsiteY118" fmla="*/ 492706 h 517526"/>
              <a:gd name="connsiteX119" fmla="*/ 353064 w 561976"/>
              <a:gd name="connsiteY119" fmla="*/ 488251 h 517526"/>
              <a:gd name="connsiteX120" fmla="*/ 354654 w 561976"/>
              <a:gd name="connsiteY120" fmla="*/ 484273 h 517526"/>
              <a:gd name="connsiteX121" fmla="*/ 356721 w 561976"/>
              <a:gd name="connsiteY121" fmla="*/ 480932 h 517526"/>
              <a:gd name="connsiteX122" fmla="*/ 359106 w 561976"/>
              <a:gd name="connsiteY122" fmla="*/ 477909 h 517526"/>
              <a:gd name="connsiteX123" fmla="*/ 362126 w 561976"/>
              <a:gd name="connsiteY123" fmla="*/ 475364 h 517526"/>
              <a:gd name="connsiteX124" fmla="*/ 365147 w 561976"/>
              <a:gd name="connsiteY124" fmla="*/ 473136 h 517526"/>
              <a:gd name="connsiteX125" fmla="*/ 368486 w 561976"/>
              <a:gd name="connsiteY125" fmla="*/ 471227 h 517526"/>
              <a:gd name="connsiteX126" fmla="*/ 372302 w 561976"/>
              <a:gd name="connsiteY126" fmla="*/ 469477 h 517526"/>
              <a:gd name="connsiteX127" fmla="*/ 376117 w 561976"/>
              <a:gd name="connsiteY127" fmla="*/ 468204 h 517526"/>
              <a:gd name="connsiteX128" fmla="*/ 380251 w 561976"/>
              <a:gd name="connsiteY128" fmla="*/ 466613 h 517526"/>
              <a:gd name="connsiteX129" fmla="*/ 384544 w 561976"/>
              <a:gd name="connsiteY129" fmla="*/ 465340 h 517526"/>
              <a:gd name="connsiteX130" fmla="*/ 388837 w 561976"/>
              <a:gd name="connsiteY130" fmla="*/ 464067 h 517526"/>
              <a:gd name="connsiteX131" fmla="*/ 393447 w 561976"/>
              <a:gd name="connsiteY131" fmla="*/ 462635 h 517526"/>
              <a:gd name="connsiteX132" fmla="*/ 398058 w 561976"/>
              <a:gd name="connsiteY132" fmla="*/ 461362 h 517526"/>
              <a:gd name="connsiteX133" fmla="*/ 401238 w 561976"/>
              <a:gd name="connsiteY133" fmla="*/ 460249 h 517526"/>
              <a:gd name="connsiteX134" fmla="*/ 404259 w 561976"/>
              <a:gd name="connsiteY134" fmla="*/ 459453 h 517526"/>
              <a:gd name="connsiteX135" fmla="*/ 407438 w 561976"/>
              <a:gd name="connsiteY135" fmla="*/ 458339 h 517526"/>
              <a:gd name="connsiteX136" fmla="*/ 410618 w 561976"/>
              <a:gd name="connsiteY136" fmla="*/ 457385 h 517526"/>
              <a:gd name="connsiteX137" fmla="*/ 413639 w 561976"/>
              <a:gd name="connsiteY137" fmla="*/ 456112 h 517526"/>
              <a:gd name="connsiteX138" fmla="*/ 416342 w 561976"/>
              <a:gd name="connsiteY138" fmla="*/ 454839 h 517526"/>
              <a:gd name="connsiteX139" fmla="*/ 419204 w 561976"/>
              <a:gd name="connsiteY139" fmla="*/ 453248 h 517526"/>
              <a:gd name="connsiteX140" fmla="*/ 421588 w 561976"/>
              <a:gd name="connsiteY140" fmla="*/ 451339 h 517526"/>
              <a:gd name="connsiteX141" fmla="*/ 423814 w 561976"/>
              <a:gd name="connsiteY141" fmla="*/ 449111 h 517526"/>
              <a:gd name="connsiteX142" fmla="*/ 425722 w 561976"/>
              <a:gd name="connsiteY142" fmla="*/ 446725 h 517526"/>
              <a:gd name="connsiteX143" fmla="*/ 427153 w 561976"/>
              <a:gd name="connsiteY143" fmla="*/ 443861 h 517526"/>
              <a:gd name="connsiteX144" fmla="*/ 428107 w 561976"/>
              <a:gd name="connsiteY144" fmla="*/ 440361 h 517526"/>
              <a:gd name="connsiteX145" fmla="*/ 428902 w 561976"/>
              <a:gd name="connsiteY145" fmla="*/ 436542 h 517526"/>
              <a:gd name="connsiteX146" fmla="*/ 428902 w 561976"/>
              <a:gd name="connsiteY146" fmla="*/ 432246 h 517526"/>
              <a:gd name="connsiteX147" fmla="*/ 428266 w 561976"/>
              <a:gd name="connsiteY147" fmla="*/ 427314 h 517526"/>
              <a:gd name="connsiteX148" fmla="*/ 425404 w 561976"/>
              <a:gd name="connsiteY148" fmla="*/ 424291 h 517526"/>
              <a:gd name="connsiteX149" fmla="*/ 423019 w 561976"/>
              <a:gd name="connsiteY149" fmla="*/ 420791 h 517526"/>
              <a:gd name="connsiteX150" fmla="*/ 420952 w 561976"/>
              <a:gd name="connsiteY150" fmla="*/ 417291 h 517526"/>
              <a:gd name="connsiteX151" fmla="*/ 419204 w 561976"/>
              <a:gd name="connsiteY151" fmla="*/ 413472 h 517526"/>
              <a:gd name="connsiteX152" fmla="*/ 417614 w 561976"/>
              <a:gd name="connsiteY152" fmla="*/ 409813 h 517526"/>
              <a:gd name="connsiteX153" fmla="*/ 416660 w 561976"/>
              <a:gd name="connsiteY153" fmla="*/ 406472 h 517526"/>
              <a:gd name="connsiteX154" fmla="*/ 415706 w 561976"/>
              <a:gd name="connsiteY154" fmla="*/ 403608 h 517526"/>
              <a:gd name="connsiteX155" fmla="*/ 415070 w 561976"/>
              <a:gd name="connsiteY155" fmla="*/ 401221 h 517526"/>
              <a:gd name="connsiteX156" fmla="*/ 414911 w 561976"/>
              <a:gd name="connsiteY156" fmla="*/ 399789 h 517526"/>
              <a:gd name="connsiteX157" fmla="*/ 414752 w 561976"/>
              <a:gd name="connsiteY157" fmla="*/ 399153 h 517526"/>
              <a:gd name="connsiteX158" fmla="*/ 414275 w 561976"/>
              <a:gd name="connsiteY158" fmla="*/ 398994 h 517526"/>
              <a:gd name="connsiteX159" fmla="*/ 413321 w 561976"/>
              <a:gd name="connsiteY159" fmla="*/ 398516 h 517526"/>
              <a:gd name="connsiteX160" fmla="*/ 411731 w 561976"/>
              <a:gd name="connsiteY160" fmla="*/ 397562 h 517526"/>
              <a:gd name="connsiteX161" fmla="*/ 409823 w 561976"/>
              <a:gd name="connsiteY161" fmla="*/ 396130 h 517526"/>
              <a:gd name="connsiteX162" fmla="*/ 407756 w 561976"/>
              <a:gd name="connsiteY162" fmla="*/ 394221 h 517526"/>
              <a:gd name="connsiteX163" fmla="*/ 405530 w 561976"/>
              <a:gd name="connsiteY163" fmla="*/ 392152 h 517526"/>
              <a:gd name="connsiteX164" fmla="*/ 403623 w 561976"/>
              <a:gd name="connsiteY164" fmla="*/ 389607 h 517526"/>
              <a:gd name="connsiteX165" fmla="*/ 401715 w 561976"/>
              <a:gd name="connsiteY165" fmla="*/ 386743 h 517526"/>
              <a:gd name="connsiteX166" fmla="*/ 400602 w 561976"/>
              <a:gd name="connsiteY166" fmla="*/ 383242 h 517526"/>
              <a:gd name="connsiteX167" fmla="*/ 399648 w 561976"/>
              <a:gd name="connsiteY167" fmla="*/ 379583 h 517526"/>
              <a:gd name="connsiteX168" fmla="*/ 399489 w 561976"/>
              <a:gd name="connsiteY168" fmla="*/ 376242 h 517526"/>
              <a:gd name="connsiteX169" fmla="*/ 399807 w 561976"/>
              <a:gd name="connsiteY169" fmla="*/ 373378 h 517526"/>
              <a:gd name="connsiteX170" fmla="*/ 400602 w 561976"/>
              <a:gd name="connsiteY170" fmla="*/ 370673 h 517526"/>
              <a:gd name="connsiteX171" fmla="*/ 401238 w 561976"/>
              <a:gd name="connsiteY171" fmla="*/ 368605 h 517526"/>
              <a:gd name="connsiteX172" fmla="*/ 402033 w 561976"/>
              <a:gd name="connsiteY172" fmla="*/ 367173 h 517526"/>
              <a:gd name="connsiteX173" fmla="*/ 402987 w 561976"/>
              <a:gd name="connsiteY173" fmla="*/ 366059 h 517526"/>
              <a:gd name="connsiteX174" fmla="*/ 403464 w 561976"/>
              <a:gd name="connsiteY174" fmla="*/ 365423 h 517526"/>
              <a:gd name="connsiteX175" fmla="*/ 403623 w 561976"/>
              <a:gd name="connsiteY175" fmla="*/ 365264 h 517526"/>
              <a:gd name="connsiteX176" fmla="*/ 403623 w 561976"/>
              <a:gd name="connsiteY176" fmla="*/ 352694 h 517526"/>
              <a:gd name="connsiteX177" fmla="*/ 404100 w 561976"/>
              <a:gd name="connsiteY177" fmla="*/ 346012 h 517526"/>
              <a:gd name="connsiteX178" fmla="*/ 405530 w 561976"/>
              <a:gd name="connsiteY178" fmla="*/ 339489 h 517526"/>
              <a:gd name="connsiteX179" fmla="*/ 407915 w 561976"/>
              <a:gd name="connsiteY179" fmla="*/ 333284 h 517526"/>
              <a:gd name="connsiteX180" fmla="*/ 411095 w 561976"/>
              <a:gd name="connsiteY180" fmla="*/ 327556 h 517526"/>
              <a:gd name="connsiteX181" fmla="*/ 414911 w 561976"/>
              <a:gd name="connsiteY181" fmla="*/ 322306 h 517526"/>
              <a:gd name="connsiteX182" fmla="*/ 419363 w 561976"/>
              <a:gd name="connsiteY182" fmla="*/ 317532 h 517526"/>
              <a:gd name="connsiteX183" fmla="*/ 424291 w 561976"/>
              <a:gd name="connsiteY183" fmla="*/ 313396 h 517526"/>
              <a:gd name="connsiteX184" fmla="*/ 430015 w 561976"/>
              <a:gd name="connsiteY184" fmla="*/ 309895 h 517526"/>
              <a:gd name="connsiteX185" fmla="*/ 436056 w 561976"/>
              <a:gd name="connsiteY185" fmla="*/ 306873 h 517526"/>
              <a:gd name="connsiteX186" fmla="*/ 442416 w 561976"/>
              <a:gd name="connsiteY186" fmla="*/ 304804 h 517526"/>
              <a:gd name="connsiteX187" fmla="*/ 449412 w 561976"/>
              <a:gd name="connsiteY187" fmla="*/ 303531 h 517526"/>
              <a:gd name="connsiteX188" fmla="*/ 105489 w 561976"/>
              <a:gd name="connsiteY188" fmla="*/ 303213 h 517526"/>
              <a:gd name="connsiteX189" fmla="*/ 112480 w 561976"/>
              <a:gd name="connsiteY189" fmla="*/ 303531 h 517526"/>
              <a:gd name="connsiteX190" fmla="*/ 119470 w 561976"/>
              <a:gd name="connsiteY190" fmla="*/ 304804 h 517526"/>
              <a:gd name="connsiteX191" fmla="*/ 125825 w 561976"/>
              <a:gd name="connsiteY191" fmla="*/ 306873 h 517526"/>
              <a:gd name="connsiteX192" fmla="*/ 131862 w 561976"/>
              <a:gd name="connsiteY192" fmla="*/ 309895 h 517526"/>
              <a:gd name="connsiteX193" fmla="*/ 137581 w 561976"/>
              <a:gd name="connsiteY193" fmla="*/ 313396 h 517526"/>
              <a:gd name="connsiteX194" fmla="*/ 142506 w 561976"/>
              <a:gd name="connsiteY194" fmla="*/ 317532 h 517526"/>
              <a:gd name="connsiteX195" fmla="*/ 146955 w 561976"/>
              <a:gd name="connsiteY195" fmla="*/ 322306 h 517526"/>
              <a:gd name="connsiteX196" fmla="*/ 150767 w 561976"/>
              <a:gd name="connsiteY196" fmla="*/ 327556 h 517526"/>
              <a:gd name="connsiteX197" fmla="*/ 153945 w 561976"/>
              <a:gd name="connsiteY197" fmla="*/ 333284 h 517526"/>
              <a:gd name="connsiteX198" fmla="*/ 156328 w 561976"/>
              <a:gd name="connsiteY198" fmla="*/ 339489 h 517526"/>
              <a:gd name="connsiteX199" fmla="*/ 157758 w 561976"/>
              <a:gd name="connsiteY199" fmla="*/ 346012 h 517526"/>
              <a:gd name="connsiteX200" fmla="*/ 158234 w 561976"/>
              <a:gd name="connsiteY200" fmla="*/ 352694 h 517526"/>
              <a:gd name="connsiteX201" fmla="*/ 158234 w 561976"/>
              <a:gd name="connsiteY201" fmla="*/ 365264 h 517526"/>
              <a:gd name="connsiteX202" fmla="*/ 158393 w 561976"/>
              <a:gd name="connsiteY202" fmla="*/ 365423 h 517526"/>
              <a:gd name="connsiteX203" fmla="*/ 158870 w 561976"/>
              <a:gd name="connsiteY203" fmla="*/ 366059 h 517526"/>
              <a:gd name="connsiteX204" fmla="*/ 159823 w 561976"/>
              <a:gd name="connsiteY204" fmla="*/ 367173 h 517526"/>
              <a:gd name="connsiteX205" fmla="*/ 160617 w 561976"/>
              <a:gd name="connsiteY205" fmla="*/ 368605 h 517526"/>
              <a:gd name="connsiteX206" fmla="*/ 161253 w 561976"/>
              <a:gd name="connsiteY206" fmla="*/ 370673 h 517526"/>
              <a:gd name="connsiteX207" fmla="*/ 162047 w 561976"/>
              <a:gd name="connsiteY207" fmla="*/ 373378 h 517526"/>
              <a:gd name="connsiteX208" fmla="*/ 162365 w 561976"/>
              <a:gd name="connsiteY208" fmla="*/ 376242 h 517526"/>
              <a:gd name="connsiteX209" fmla="*/ 162206 w 561976"/>
              <a:gd name="connsiteY209" fmla="*/ 379583 h 517526"/>
              <a:gd name="connsiteX210" fmla="*/ 161253 w 561976"/>
              <a:gd name="connsiteY210" fmla="*/ 383242 h 517526"/>
              <a:gd name="connsiteX211" fmla="*/ 159982 w 561976"/>
              <a:gd name="connsiteY211" fmla="*/ 386743 h 517526"/>
              <a:gd name="connsiteX212" fmla="*/ 158234 w 561976"/>
              <a:gd name="connsiteY212" fmla="*/ 389607 h 517526"/>
              <a:gd name="connsiteX213" fmla="*/ 156169 w 561976"/>
              <a:gd name="connsiteY213" fmla="*/ 392152 h 517526"/>
              <a:gd name="connsiteX214" fmla="*/ 154104 w 561976"/>
              <a:gd name="connsiteY214" fmla="*/ 394221 h 517526"/>
              <a:gd name="connsiteX215" fmla="*/ 152038 w 561976"/>
              <a:gd name="connsiteY215" fmla="*/ 396130 h 517526"/>
              <a:gd name="connsiteX216" fmla="*/ 150132 w 561976"/>
              <a:gd name="connsiteY216" fmla="*/ 397562 h 517526"/>
              <a:gd name="connsiteX217" fmla="*/ 148543 w 561976"/>
              <a:gd name="connsiteY217" fmla="*/ 398516 h 517526"/>
              <a:gd name="connsiteX218" fmla="*/ 147590 w 561976"/>
              <a:gd name="connsiteY218" fmla="*/ 398994 h 517526"/>
              <a:gd name="connsiteX219" fmla="*/ 147113 w 561976"/>
              <a:gd name="connsiteY219" fmla="*/ 399153 h 517526"/>
              <a:gd name="connsiteX220" fmla="*/ 147113 w 561976"/>
              <a:gd name="connsiteY220" fmla="*/ 399789 h 517526"/>
              <a:gd name="connsiteX221" fmla="*/ 146796 w 561976"/>
              <a:gd name="connsiteY221" fmla="*/ 401221 h 517526"/>
              <a:gd name="connsiteX222" fmla="*/ 146160 w 561976"/>
              <a:gd name="connsiteY222" fmla="*/ 403608 h 517526"/>
              <a:gd name="connsiteX223" fmla="*/ 145366 w 561976"/>
              <a:gd name="connsiteY223" fmla="*/ 406472 h 517526"/>
              <a:gd name="connsiteX224" fmla="*/ 144254 w 561976"/>
              <a:gd name="connsiteY224" fmla="*/ 409813 h 517526"/>
              <a:gd name="connsiteX225" fmla="*/ 142665 w 561976"/>
              <a:gd name="connsiteY225" fmla="*/ 413472 h 517526"/>
              <a:gd name="connsiteX226" fmla="*/ 140917 w 561976"/>
              <a:gd name="connsiteY226" fmla="*/ 417291 h 517526"/>
              <a:gd name="connsiteX227" fmla="*/ 138852 w 561976"/>
              <a:gd name="connsiteY227" fmla="*/ 420791 h 517526"/>
              <a:gd name="connsiteX228" fmla="*/ 136469 w 561976"/>
              <a:gd name="connsiteY228" fmla="*/ 424291 h 517526"/>
              <a:gd name="connsiteX229" fmla="*/ 133609 w 561976"/>
              <a:gd name="connsiteY229" fmla="*/ 427314 h 517526"/>
              <a:gd name="connsiteX230" fmla="*/ 133133 w 561976"/>
              <a:gd name="connsiteY230" fmla="*/ 432246 h 517526"/>
              <a:gd name="connsiteX231" fmla="*/ 133292 w 561976"/>
              <a:gd name="connsiteY231" fmla="*/ 436542 h 517526"/>
              <a:gd name="connsiteX232" fmla="*/ 133768 w 561976"/>
              <a:gd name="connsiteY232" fmla="*/ 440361 h 517526"/>
              <a:gd name="connsiteX233" fmla="*/ 134722 w 561976"/>
              <a:gd name="connsiteY233" fmla="*/ 443861 h 517526"/>
              <a:gd name="connsiteX234" fmla="*/ 136151 w 561976"/>
              <a:gd name="connsiteY234" fmla="*/ 446725 h 517526"/>
              <a:gd name="connsiteX235" fmla="*/ 138058 w 561976"/>
              <a:gd name="connsiteY235" fmla="*/ 449111 h 517526"/>
              <a:gd name="connsiteX236" fmla="*/ 140282 w 561976"/>
              <a:gd name="connsiteY236" fmla="*/ 451339 h 517526"/>
              <a:gd name="connsiteX237" fmla="*/ 142665 w 561976"/>
              <a:gd name="connsiteY237" fmla="*/ 453248 h 517526"/>
              <a:gd name="connsiteX238" fmla="*/ 145525 w 561976"/>
              <a:gd name="connsiteY238" fmla="*/ 454839 h 517526"/>
              <a:gd name="connsiteX239" fmla="*/ 148225 w 561976"/>
              <a:gd name="connsiteY239" fmla="*/ 456112 h 517526"/>
              <a:gd name="connsiteX240" fmla="*/ 151244 w 561976"/>
              <a:gd name="connsiteY240" fmla="*/ 457385 h 517526"/>
              <a:gd name="connsiteX241" fmla="*/ 154421 w 561976"/>
              <a:gd name="connsiteY241" fmla="*/ 458339 h 517526"/>
              <a:gd name="connsiteX242" fmla="*/ 157599 w 561976"/>
              <a:gd name="connsiteY242" fmla="*/ 459453 h 517526"/>
              <a:gd name="connsiteX243" fmla="*/ 160617 w 561976"/>
              <a:gd name="connsiteY243" fmla="*/ 460249 h 517526"/>
              <a:gd name="connsiteX244" fmla="*/ 163795 w 561976"/>
              <a:gd name="connsiteY244" fmla="*/ 461362 h 517526"/>
              <a:gd name="connsiteX245" fmla="*/ 168402 w 561976"/>
              <a:gd name="connsiteY245" fmla="*/ 462635 h 517526"/>
              <a:gd name="connsiteX246" fmla="*/ 173009 w 561976"/>
              <a:gd name="connsiteY246" fmla="*/ 464067 h 517526"/>
              <a:gd name="connsiteX247" fmla="*/ 177299 w 561976"/>
              <a:gd name="connsiteY247" fmla="*/ 465340 h 517526"/>
              <a:gd name="connsiteX248" fmla="*/ 181588 w 561976"/>
              <a:gd name="connsiteY248" fmla="*/ 466613 h 517526"/>
              <a:gd name="connsiteX249" fmla="*/ 185719 w 561976"/>
              <a:gd name="connsiteY249" fmla="*/ 468204 h 517526"/>
              <a:gd name="connsiteX250" fmla="*/ 189532 w 561976"/>
              <a:gd name="connsiteY250" fmla="*/ 469477 h 517526"/>
              <a:gd name="connsiteX251" fmla="*/ 193345 w 561976"/>
              <a:gd name="connsiteY251" fmla="*/ 471227 h 517526"/>
              <a:gd name="connsiteX252" fmla="*/ 196681 w 561976"/>
              <a:gd name="connsiteY252" fmla="*/ 473136 h 517526"/>
              <a:gd name="connsiteX253" fmla="*/ 199858 w 561976"/>
              <a:gd name="connsiteY253" fmla="*/ 475364 h 517526"/>
              <a:gd name="connsiteX254" fmla="*/ 202718 w 561976"/>
              <a:gd name="connsiteY254" fmla="*/ 477909 h 517526"/>
              <a:gd name="connsiteX255" fmla="*/ 205101 w 561976"/>
              <a:gd name="connsiteY255" fmla="*/ 480932 h 517526"/>
              <a:gd name="connsiteX256" fmla="*/ 207166 w 561976"/>
              <a:gd name="connsiteY256" fmla="*/ 484273 h 517526"/>
              <a:gd name="connsiteX257" fmla="*/ 208914 w 561976"/>
              <a:gd name="connsiteY257" fmla="*/ 488251 h 517526"/>
              <a:gd name="connsiteX258" fmla="*/ 210026 w 561976"/>
              <a:gd name="connsiteY258" fmla="*/ 492706 h 517526"/>
              <a:gd name="connsiteX259" fmla="*/ 210820 w 561976"/>
              <a:gd name="connsiteY259" fmla="*/ 497797 h 517526"/>
              <a:gd name="connsiteX260" fmla="*/ 211138 w 561976"/>
              <a:gd name="connsiteY260" fmla="*/ 503525 h 517526"/>
              <a:gd name="connsiteX261" fmla="*/ 210503 w 561976"/>
              <a:gd name="connsiteY261" fmla="*/ 505116 h 517526"/>
              <a:gd name="connsiteX262" fmla="*/ 208755 w 561976"/>
              <a:gd name="connsiteY262" fmla="*/ 506548 h 517526"/>
              <a:gd name="connsiteX263" fmla="*/ 205736 w 561976"/>
              <a:gd name="connsiteY263" fmla="*/ 508139 h 517526"/>
              <a:gd name="connsiteX264" fmla="*/ 201606 w 561976"/>
              <a:gd name="connsiteY264" fmla="*/ 509571 h 517526"/>
              <a:gd name="connsiteX265" fmla="*/ 196522 w 561976"/>
              <a:gd name="connsiteY265" fmla="*/ 510844 h 517526"/>
              <a:gd name="connsiteX266" fmla="*/ 190326 w 561976"/>
              <a:gd name="connsiteY266" fmla="*/ 512117 h 517526"/>
              <a:gd name="connsiteX267" fmla="*/ 183177 w 561976"/>
              <a:gd name="connsiteY267" fmla="*/ 513230 h 517526"/>
              <a:gd name="connsiteX268" fmla="*/ 174916 w 561976"/>
              <a:gd name="connsiteY268" fmla="*/ 514344 h 517526"/>
              <a:gd name="connsiteX269" fmla="*/ 165860 w 561976"/>
              <a:gd name="connsiteY269" fmla="*/ 515299 h 517526"/>
              <a:gd name="connsiteX270" fmla="*/ 155692 w 561976"/>
              <a:gd name="connsiteY270" fmla="*/ 516253 h 517526"/>
              <a:gd name="connsiteX271" fmla="*/ 144730 w 561976"/>
              <a:gd name="connsiteY271" fmla="*/ 516890 h 517526"/>
              <a:gd name="connsiteX272" fmla="*/ 132815 w 561976"/>
              <a:gd name="connsiteY272" fmla="*/ 517208 h 517526"/>
              <a:gd name="connsiteX273" fmla="*/ 120264 w 561976"/>
              <a:gd name="connsiteY273" fmla="*/ 517526 h 517526"/>
              <a:gd name="connsiteX274" fmla="*/ 113115 w 561976"/>
              <a:gd name="connsiteY274" fmla="*/ 471704 h 517526"/>
              <a:gd name="connsiteX275" fmla="*/ 116610 w 561976"/>
              <a:gd name="connsiteY275" fmla="*/ 465976 h 517526"/>
              <a:gd name="connsiteX276" fmla="*/ 117087 w 561976"/>
              <a:gd name="connsiteY276" fmla="*/ 465340 h 517526"/>
              <a:gd name="connsiteX277" fmla="*/ 117087 w 561976"/>
              <a:gd name="connsiteY277" fmla="*/ 464863 h 517526"/>
              <a:gd name="connsiteX278" fmla="*/ 117087 w 561976"/>
              <a:gd name="connsiteY278" fmla="*/ 464385 h 517526"/>
              <a:gd name="connsiteX279" fmla="*/ 116928 w 561976"/>
              <a:gd name="connsiteY279" fmla="*/ 463908 h 517526"/>
              <a:gd name="connsiteX280" fmla="*/ 116452 w 561976"/>
              <a:gd name="connsiteY280" fmla="*/ 463431 h 517526"/>
              <a:gd name="connsiteX281" fmla="*/ 107078 w 561976"/>
              <a:gd name="connsiteY281" fmla="*/ 453248 h 517526"/>
              <a:gd name="connsiteX282" fmla="*/ 106125 w 561976"/>
              <a:gd name="connsiteY282" fmla="*/ 452771 h 517526"/>
              <a:gd name="connsiteX283" fmla="*/ 105013 w 561976"/>
              <a:gd name="connsiteY283" fmla="*/ 452771 h 517526"/>
              <a:gd name="connsiteX284" fmla="*/ 103901 w 561976"/>
              <a:gd name="connsiteY284" fmla="*/ 453248 h 517526"/>
              <a:gd name="connsiteX285" fmla="*/ 94686 w 561976"/>
              <a:gd name="connsiteY285" fmla="*/ 463431 h 517526"/>
              <a:gd name="connsiteX286" fmla="*/ 94210 w 561976"/>
              <a:gd name="connsiteY286" fmla="*/ 464067 h 517526"/>
              <a:gd name="connsiteX287" fmla="*/ 94051 w 561976"/>
              <a:gd name="connsiteY287" fmla="*/ 464704 h 517526"/>
              <a:gd name="connsiteX288" fmla="*/ 94051 w 561976"/>
              <a:gd name="connsiteY288" fmla="*/ 465181 h 517526"/>
              <a:gd name="connsiteX289" fmla="*/ 94369 w 561976"/>
              <a:gd name="connsiteY289" fmla="*/ 465976 h 517526"/>
              <a:gd name="connsiteX290" fmla="*/ 97864 w 561976"/>
              <a:gd name="connsiteY290" fmla="*/ 471704 h 517526"/>
              <a:gd name="connsiteX291" fmla="*/ 90873 w 561976"/>
              <a:gd name="connsiteY291" fmla="*/ 517526 h 517526"/>
              <a:gd name="connsiteX292" fmla="*/ 78005 w 561976"/>
              <a:gd name="connsiteY292" fmla="*/ 517208 h 517526"/>
              <a:gd name="connsiteX293" fmla="*/ 66408 w 561976"/>
              <a:gd name="connsiteY293" fmla="*/ 516890 h 517526"/>
              <a:gd name="connsiteX294" fmla="*/ 55287 w 561976"/>
              <a:gd name="connsiteY294" fmla="*/ 516253 h 517526"/>
              <a:gd name="connsiteX295" fmla="*/ 45278 w 561976"/>
              <a:gd name="connsiteY295" fmla="*/ 515299 h 517526"/>
              <a:gd name="connsiteX296" fmla="*/ 36222 w 561976"/>
              <a:gd name="connsiteY296" fmla="*/ 514344 h 517526"/>
              <a:gd name="connsiteX297" fmla="*/ 27961 w 561976"/>
              <a:gd name="connsiteY297" fmla="*/ 513230 h 517526"/>
              <a:gd name="connsiteX298" fmla="*/ 20653 w 561976"/>
              <a:gd name="connsiteY298" fmla="*/ 512117 h 517526"/>
              <a:gd name="connsiteX299" fmla="*/ 14457 w 561976"/>
              <a:gd name="connsiteY299" fmla="*/ 510844 h 517526"/>
              <a:gd name="connsiteX300" fmla="*/ 9373 w 561976"/>
              <a:gd name="connsiteY300" fmla="*/ 509571 h 517526"/>
              <a:gd name="connsiteX301" fmla="*/ 5402 w 561976"/>
              <a:gd name="connsiteY301" fmla="*/ 508139 h 517526"/>
              <a:gd name="connsiteX302" fmla="*/ 2383 w 561976"/>
              <a:gd name="connsiteY302" fmla="*/ 506548 h 517526"/>
              <a:gd name="connsiteX303" fmla="*/ 477 w 561976"/>
              <a:gd name="connsiteY303" fmla="*/ 505116 h 517526"/>
              <a:gd name="connsiteX304" fmla="*/ 0 w 561976"/>
              <a:gd name="connsiteY304" fmla="*/ 503525 h 517526"/>
              <a:gd name="connsiteX305" fmla="*/ 159 w 561976"/>
              <a:gd name="connsiteY305" fmla="*/ 497797 h 517526"/>
              <a:gd name="connsiteX306" fmla="*/ 1112 w 561976"/>
              <a:gd name="connsiteY306" fmla="*/ 492706 h 517526"/>
              <a:gd name="connsiteX307" fmla="*/ 2224 w 561976"/>
              <a:gd name="connsiteY307" fmla="*/ 488251 h 517526"/>
              <a:gd name="connsiteX308" fmla="*/ 3813 w 561976"/>
              <a:gd name="connsiteY308" fmla="*/ 484273 h 517526"/>
              <a:gd name="connsiteX309" fmla="*/ 5878 w 561976"/>
              <a:gd name="connsiteY309" fmla="*/ 480932 h 517526"/>
              <a:gd name="connsiteX310" fmla="*/ 8420 w 561976"/>
              <a:gd name="connsiteY310" fmla="*/ 477909 h 517526"/>
              <a:gd name="connsiteX311" fmla="*/ 11280 w 561976"/>
              <a:gd name="connsiteY311" fmla="*/ 475364 h 517526"/>
              <a:gd name="connsiteX312" fmla="*/ 14298 w 561976"/>
              <a:gd name="connsiteY312" fmla="*/ 473136 h 517526"/>
              <a:gd name="connsiteX313" fmla="*/ 17793 w 561976"/>
              <a:gd name="connsiteY313" fmla="*/ 471227 h 517526"/>
              <a:gd name="connsiteX314" fmla="*/ 21447 w 561976"/>
              <a:gd name="connsiteY314" fmla="*/ 469477 h 517526"/>
              <a:gd name="connsiteX315" fmla="*/ 25101 w 561976"/>
              <a:gd name="connsiteY315" fmla="*/ 468204 h 517526"/>
              <a:gd name="connsiteX316" fmla="*/ 29232 w 561976"/>
              <a:gd name="connsiteY316" fmla="*/ 466613 h 517526"/>
              <a:gd name="connsiteX317" fmla="*/ 33680 w 561976"/>
              <a:gd name="connsiteY317" fmla="*/ 465340 h 517526"/>
              <a:gd name="connsiteX318" fmla="*/ 38129 w 561976"/>
              <a:gd name="connsiteY318" fmla="*/ 464067 h 517526"/>
              <a:gd name="connsiteX319" fmla="*/ 42577 w 561976"/>
              <a:gd name="connsiteY319" fmla="*/ 462635 h 517526"/>
              <a:gd name="connsiteX320" fmla="*/ 47184 w 561976"/>
              <a:gd name="connsiteY320" fmla="*/ 461362 h 517526"/>
              <a:gd name="connsiteX321" fmla="*/ 50362 w 561976"/>
              <a:gd name="connsiteY321" fmla="*/ 460249 h 517526"/>
              <a:gd name="connsiteX322" fmla="*/ 53380 w 561976"/>
              <a:gd name="connsiteY322" fmla="*/ 459453 h 517526"/>
              <a:gd name="connsiteX323" fmla="*/ 56558 w 561976"/>
              <a:gd name="connsiteY323" fmla="*/ 458339 h 517526"/>
              <a:gd name="connsiteX324" fmla="*/ 59576 w 561976"/>
              <a:gd name="connsiteY324" fmla="*/ 457385 h 517526"/>
              <a:gd name="connsiteX325" fmla="*/ 62754 w 561976"/>
              <a:gd name="connsiteY325" fmla="*/ 456112 h 517526"/>
              <a:gd name="connsiteX326" fmla="*/ 65613 w 561976"/>
              <a:gd name="connsiteY326" fmla="*/ 454839 h 517526"/>
              <a:gd name="connsiteX327" fmla="*/ 68314 w 561976"/>
              <a:gd name="connsiteY327" fmla="*/ 453248 h 517526"/>
              <a:gd name="connsiteX328" fmla="*/ 70697 w 561976"/>
              <a:gd name="connsiteY328" fmla="*/ 451339 h 517526"/>
              <a:gd name="connsiteX329" fmla="*/ 72921 w 561976"/>
              <a:gd name="connsiteY329" fmla="*/ 449111 h 517526"/>
              <a:gd name="connsiteX330" fmla="*/ 74828 w 561976"/>
              <a:gd name="connsiteY330" fmla="*/ 446725 h 517526"/>
              <a:gd name="connsiteX331" fmla="*/ 76257 w 561976"/>
              <a:gd name="connsiteY331" fmla="*/ 443861 h 517526"/>
              <a:gd name="connsiteX332" fmla="*/ 77211 w 561976"/>
              <a:gd name="connsiteY332" fmla="*/ 440361 h 517526"/>
              <a:gd name="connsiteX333" fmla="*/ 77846 w 561976"/>
              <a:gd name="connsiteY333" fmla="*/ 436542 h 517526"/>
              <a:gd name="connsiteX334" fmla="*/ 77846 w 561976"/>
              <a:gd name="connsiteY334" fmla="*/ 432246 h 517526"/>
              <a:gd name="connsiteX335" fmla="*/ 77370 w 561976"/>
              <a:gd name="connsiteY335" fmla="*/ 427314 h 517526"/>
              <a:gd name="connsiteX336" fmla="*/ 74669 w 561976"/>
              <a:gd name="connsiteY336" fmla="*/ 424291 h 517526"/>
              <a:gd name="connsiteX337" fmla="*/ 71968 w 561976"/>
              <a:gd name="connsiteY337" fmla="*/ 420791 h 517526"/>
              <a:gd name="connsiteX338" fmla="*/ 69903 w 561976"/>
              <a:gd name="connsiteY338" fmla="*/ 417291 h 517526"/>
              <a:gd name="connsiteX339" fmla="*/ 68314 w 561976"/>
              <a:gd name="connsiteY339" fmla="*/ 413472 h 517526"/>
              <a:gd name="connsiteX340" fmla="*/ 66884 w 561976"/>
              <a:gd name="connsiteY340" fmla="*/ 409813 h 517526"/>
              <a:gd name="connsiteX341" fmla="*/ 65613 w 561976"/>
              <a:gd name="connsiteY341" fmla="*/ 406472 h 517526"/>
              <a:gd name="connsiteX342" fmla="*/ 64819 w 561976"/>
              <a:gd name="connsiteY342" fmla="*/ 403608 h 517526"/>
              <a:gd name="connsiteX343" fmla="*/ 64342 w 561976"/>
              <a:gd name="connsiteY343" fmla="*/ 401221 h 517526"/>
              <a:gd name="connsiteX344" fmla="*/ 63866 w 561976"/>
              <a:gd name="connsiteY344" fmla="*/ 399789 h 517526"/>
              <a:gd name="connsiteX345" fmla="*/ 63707 w 561976"/>
              <a:gd name="connsiteY345" fmla="*/ 399153 h 517526"/>
              <a:gd name="connsiteX346" fmla="*/ 63389 w 561976"/>
              <a:gd name="connsiteY346" fmla="*/ 398994 h 517526"/>
              <a:gd name="connsiteX347" fmla="*/ 62436 w 561976"/>
              <a:gd name="connsiteY347" fmla="*/ 398516 h 517526"/>
              <a:gd name="connsiteX348" fmla="*/ 60847 w 561976"/>
              <a:gd name="connsiteY348" fmla="*/ 397562 h 517526"/>
              <a:gd name="connsiteX349" fmla="*/ 58941 w 561976"/>
              <a:gd name="connsiteY349" fmla="*/ 396130 h 517526"/>
              <a:gd name="connsiteX350" fmla="*/ 56875 w 561976"/>
              <a:gd name="connsiteY350" fmla="*/ 394221 h 517526"/>
              <a:gd name="connsiteX351" fmla="*/ 54810 w 561976"/>
              <a:gd name="connsiteY351" fmla="*/ 392152 h 517526"/>
              <a:gd name="connsiteX352" fmla="*/ 52745 w 561976"/>
              <a:gd name="connsiteY352" fmla="*/ 389607 h 517526"/>
              <a:gd name="connsiteX353" fmla="*/ 50997 w 561976"/>
              <a:gd name="connsiteY353" fmla="*/ 386743 h 517526"/>
              <a:gd name="connsiteX354" fmla="*/ 49567 w 561976"/>
              <a:gd name="connsiteY354" fmla="*/ 383242 h 517526"/>
              <a:gd name="connsiteX355" fmla="*/ 48773 w 561976"/>
              <a:gd name="connsiteY355" fmla="*/ 379583 h 517526"/>
              <a:gd name="connsiteX356" fmla="*/ 48614 w 561976"/>
              <a:gd name="connsiteY356" fmla="*/ 376242 h 517526"/>
              <a:gd name="connsiteX357" fmla="*/ 48932 w 561976"/>
              <a:gd name="connsiteY357" fmla="*/ 373378 h 517526"/>
              <a:gd name="connsiteX358" fmla="*/ 49567 w 561976"/>
              <a:gd name="connsiteY358" fmla="*/ 370673 h 517526"/>
              <a:gd name="connsiteX359" fmla="*/ 50521 w 561976"/>
              <a:gd name="connsiteY359" fmla="*/ 368605 h 517526"/>
              <a:gd name="connsiteX360" fmla="*/ 51315 w 561976"/>
              <a:gd name="connsiteY360" fmla="*/ 367173 h 517526"/>
              <a:gd name="connsiteX361" fmla="*/ 52109 w 561976"/>
              <a:gd name="connsiteY361" fmla="*/ 366059 h 517526"/>
              <a:gd name="connsiteX362" fmla="*/ 52586 w 561976"/>
              <a:gd name="connsiteY362" fmla="*/ 365423 h 517526"/>
              <a:gd name="connsiteX363" fmla="*/ 52904 w 561976"/>
              <a:gd name="connsiteY363" fmla="*/ 365264 h 517526"/>
              <a:gd name="connsiteX364" fmla="*/ 52904 w 561976"/>
              <a:gd name="connsiteY364" fmla="*/ 352694 h 517526"/>
              <a:gd name="connsiteX365" fmla="*/ 53221 w 561976"/>
              <a:gd name="connsiteY365" fmla="*/ 346012 h 517526"/>
              <a:gd name="connsiteX366" fmla="*/ 54810 w 561976"/>
              <a:gd name="connsiteY366" fmla="*/ 339489 h 517526"/>
              <a:gd name="connsiteX367" fmla="*/ 57034 w 561976"/>
              <a:gd name="connsiteY367" fmla="*/ 333284 h 517526"/>
              <a:gd name="connsiteX368" fmla="*/ 60212 w 561976"/>
              <a:gd name="connsiteY368" fmla="*/ 327556 h 517526"/>
              <a:gd name="connsiteX369" fmla="*/ 63866 w 561976"/>
              <a:gd name="connsiteY369" fmla="*/ 322306 h 517526"/>
              <a:gd name="connsiteX370" fmla="*/ 68473 w 561976"/>
              <a:gd name="connsiteY370" fmla="*/ 317532 h 517526"/>
              <a:gd name="connsiteX371" fmla="*/ 73398 w 561976"/>
              <a:gd name="connsiteY371" fmla="*/ 313396 h 517526"/>
              <a:gd name="connsiteX372" fmla="*/ 79117 w 561976"/>
              <a:gd name="connsiteY372" fmla="*/ 309895 h 517526"/>
              <a:gd name="connsiteX373" fmla="*/ 85154 w 561976"/>
              <a:gd name="connsiteY373" fmla="*/ 306873 h 517526"/>
              <a:gd name="connsiteX374" fmla="*/ 91668 w 561976"/>
              <a:gd name="connsiteY374" fmla="*/ 304804 h 517526"/>
              <a:gd name="connsiteX375" fmla="*/ 98340 w 561976"/>
              <a:gd name="connsiteY375" fmla="*/ 303531 h 517526"/>
              <a:gd name="connsiteX376" fmla="*/ 280908 w 561976"/>
              <a:gd name="connsiteY376" fmla="*/ 230188 h 517526"/>
              <a:gd name="connsiteX377" fmla="*/ 284740 w 561976"/>
              <a:gd name="connsiteY377" fmla="*/ 230666 h 517526"/>
              <a:gd name="connsiteX378" fmla="*/ 288252 w 561976"/>
              <a:gd name="connsiteY378" fmla="*/ 231941 h 517526"/>
              <a:gd name="connsiteX379" fmla="*/ 290966 w 561976"/>
              <a:gd name="connsiteY379" fmla="*/ 234171 h 517526"/>
              <a:gd name="connsiteX380" fmla="*/ 293201 w 561976"/>
              <a:gd name="connsiteY380" fmla="*/ 237038 h 517526"/>
              <a:gd name="connsiteX381" fmla="*/ 294638 w 561976"/>
              <a:gd name="connsiteY381" fmla="*/ 240384 h 517526"/>
              <a:gd name="connsiteX382" fmla="*/ 295117 w 561976"/>
              <a:gd name="connsiteY382" fmla="*/ 244207 h 517526"/>
              <a:gd name="connsiteX383" fmla="*/ 295117 w 561976"/>
              <a:gd name="connsiteY383" fmla="*/ 320994 h 517526"/>
              <a:gd name="connsiteX384" fmla="*/ 374304 w 561976"/>
              <a:gd name="connsiteY384" fmla="*/ 386470 h 517526"/>
              <a:gd name="connsiteX385" fmla="*/ 376539 w 561976"/>
              <a:gd name="connsiteY385" fmla="*/ 388701 h 517526"/>
              <a:gd name="connsiteX386" fmla="*/ 378136 w 561976"/>
              <a:gd name="connsiteY386" fmla="*/ 391409 h 517526"/>
              <a:gd name="connsiteX387" fmla="*/ 379253 w 561976"/>
              <a:gd name="connsiteY387" fmla="*/ 394276 h 517526"/>
              <a:gd name="connsiteX388" fmla="*/ 379413 w 561976"/>
              <a:gd name="connsiteY388" fmla="*/ 397463 h 517526"/>
              <a:gd name="connsiteX389" fmla="*/ 378934 w 561976"/>
              <a:gd name="connsiteY389" fmla="*/ 400489 h 517526"/>
              <a:gd name="connsiteX390" fmla="*/ 377976 w 561976"/>
              <a:gd name="connsiteY390" fmla="*/ 403357 h 517526"/>
              <a:gd name="connsiteX391" fmla="*/ 376220 w 561976"/>
              <a:gd name="connsiteY391" fmla="*/ 406225 h 517526"/>
              <a:gd name="connsiteX392" fmla="*/ 373825 w 561976"/>
              <a:gd name="connsiteY392" fmla="*/ 408296 h 517526"/>
              <a:gd name="connsiteX393" fmla="*/ 371271 w 561976"/>
              <a:gd name="connsiteY393" fmla="*/ 409889 h 517526"/>
              <a:gd name="connsiteX394" fmla="*/ 368237 w 561976"/>
              <a:gd name="connsiteY394" fmla="*/ 410845 h 517526"/>
              <a:gd name="connsiteX395" fmla="*/ 365364 w 561976"/>
              <a:gd name="connsiteY395" fmla="*/ 411163 h 517526"/>
              <a:gd name="connsiteX396" fmla="*/ 362011 w 561976"/>
              <a:gd name="connsiteY396" fmla="*/ 410845 h 517526"/>
              <a:gd name="connsiteX397" fmla="*/ 359137 w 561976"/>
              <a:gd name="connsiteY397" fmla="*/ 409729 h 517526"/>
              <a:gd name="connsiteX398" fmla="*/ 356264 w 561976"/>
              <a:gd name="connsiteY398" fmla="*/ 407818 h 517526"/>
              <a:gd name="connsiteX399" fmla="*/ 280908 w 561976"/>
              <a:gd name="connsiteY399" fmla="*/ 345846 h 517526"/>
              <a:gd name="connsiteX400" fmla="*/ 205872 w 561976"/>
              <a:gd name="connsiteY400" fmla="*/ 407818 h 517526"/>
              <a:gd name="connsiteX401" fmla="*/ 202998 w 561976"/>
              <a:gd name="connsiteY401" fmla="*/ 409729 h 517526"/>
              <a:gd name="connsiteX402" fmla="*/ 200125 w 561976"/>
              <a:gd name="connsiteY402" fmla="*/ 410845 h 517526"/>
              <a:gd name="connsiteX403" fmla="*/ 196932 w 561976"/>
              <a:gd name="connsiteY403" fmla="*/ 411163 h 517526"/>
              <a:gd name="connsiteX404" fmla="*/ 194058 w 561976"/>
              <a:gd name="connsiteY404" fmla="*/ 410845 h 517526"/>
              <a:gd name="connsiteX405" fmla="*/ 191025 w 561976"/>
              <a:gd name="connsiteY405" fmla="*/ 409889 h 517526"/>
              <a:gd name="connsiteX406" fmla="*/ 188311 w 561976"/>
              <a:gd name="connsiteY406" fmla="*/ 408455 h 517526"/>
              <a:gd name="connsiteX407" fmla="*/ 185916 w 561976"/>
              <a:gd name="connsiteY407" fmla="*/ 406225 h 517526"/>
              <a:gd name="connsiteX408" fmla="*/ 184160 w 561976"/>
              <a:gd name="connsiteY408" fmla="*/ 403357 h 517526"/>
              <a:gd name="connsiteX409" fmla="*/ 183202 w 561976"/>
              <a:gd name="connsiteY409" fmla="*/ 400489 h 517526"/>
              <a:gd name="connsiteX410" fmla="*/ 182563 w 561976"/>
              <a:gd name="connsiteY410" fmla="*/ 397463 h 517526"/>
              <a:gd name="connsiteX411" fmla="*/ 182882 w 561976"/>
              <a:gd name="connsiteY411" fmla="*/ 394276 h 517526"/>
              <a:gd name="connsiteX412" fmla="*/ 184000 w 561976"/>
              <a:gd name="connsiteY412" fmla="*/ 391409 h 517526"/>
              <a:gd name="connsiteX413" fmla="*/ 185596 w 561976"/>
              <a:gd name="connsiteY413" fmla="*/ 388701 h 517526"/>
              <a:gd name="connsiteX414" fmla="*/ 187832 w 561976"/>
              <a:gd name="connsiteY414" fmla="*/ 386470 h 517526"/>
              <a:gd name="connsiteX415" fmla="*/ 267019 w 561976"/>
              <a:gd name="connsiteY415" fmla="*/ 320994 h 517526"/>
              <a:gd name="connsiteX416" fmla="*/ 267019 w 561976"/>
              <a:gd name="connsiteY416" fmla="*/ 244207 h 517526"/>
              <a:gd name="connsiteX417" fmla="*/ 267498 w 561976"/>
              <a:gd name="connsiteY417" fmla="*/ 240384 h 517526"/>
              <a:gd name="connsiteX418" fmla="*/ 268934 w 561976"/>
              <a:gd name="connsiteY418" fmla="*/ 237038 h 517526"/>
              <a:gd name="connsiteX419" fmla="*/ 271170 w 561976"/>
              <a:gd name="connsiteY419" fmla="*/ 234171 h 517526"/>
              <a:gd name="connsiteX420" fmla="*/ 273884 w 561976"/>
              <a:gd name="connsiteY420" fmla="*/ 231941 h 517526"/>
              <a:gd name="connsiteX421" fmla="*/ 277396 w 561976"/>
              <a:gd name="connsiteY421" fmla="*/ 230666 h 517526"/>
              <a:gd name="connsiteX422" fmla="*/ 281862 w 561976"/>
              <a:gd name="connsiteY422" fmla="*/ 0 h 517526"/>
              <a:gd name="connsiteX423" fmla="*/ 288862 w 561976"/>
              <a:gd name="connsiteY423" fmla="*/ 636 h 517526"/>
              <a:gd name="connsiteX424" fmla="*/ 295545 w 561976"/>
              <a:gd name="connsiteY424" fmla="*/ 1748 h 517526"/>
              <a:gd name="connsiteX425" fmla="*/ 302228 w 561976"/>
              <a:gd name="connsiteY425" fmla="*/ 3972 h 517526"/>
              <a:gd name="connsiteX426" fmla="*/ 308274 w 561976"/>
              <a:gd name="connsiteY426" fmla="*/ 6831 h 517526"/>
              <a:gd name="connsiteX427" fmla="*/ 313843 w 561976"/>
              <a:gd name="connsiteY427" fmla="*/ 10326 h 517526"/>
              <a:gd name="connsiteX428" fmla="*/ 318934 w 561976"/>
              <a:gd name="connsiteY428" fmla="*/ 14457 h 517526"/>
              <a:gd name="connsiteX429" fmla="*/ 323389 w 561976"/>
              <a:gd name="connsiteY429" fmla="*/ 19223 h 517526"/>
              <a:gd name="connsiteX430" fmla="*/ 327208 w 561976"/>
              <a:gd name="connsiteY430" fmla="*/ 24625 h 517526"/>
              <a:gd name="connsiteX431" fmla="*/ 330231 w 561976"/>
              <a:gd name="connsiteY431" fmla="*/ 30185 h 517526"/>
              <a:gd name="connsiteX432" fmla="*/ 332617 w 561976"/>
              <a:gd name="connsiteY432" fmla="*/ 36381 h 517526"/>
              <a:gd name="connsiteX433" fmla="*/ 333890 w 561976"/>
              <a:gd name="connsiteY433" fmla="*/ 42894 h 517526"/>
              <a:gd name="connsiteX434" fmla="*/ 334368 w 561976"/>
              <a:gd name="connsiteY434" fmla="*/ 49567 h 517526"/>
              <a:gd name="connsiteX435" fmla="*/ 334368 w 561976"/>
              <a:gd name="connsiteY435" fmla="*/ 62117 h 517526"/>
              <a:gd name="connsiteX436" fmla="*/ 334845 w 561976"/>
              <a:gd name="connsiteY436" fmla="*/ 62276 h 517526"/>
              <a:gd name="connsiteX437" fmla="*/ 335322 w 561976"/>
              <a:gd name="connsiteY437" fmla="*/ 62912 h 517526"/>
              <a:gd name="connsiteX438" fmla="*/ 335959 w 561976"/>
              <a:gd name="connsiteY438" fmla="*/ 64183 h 517526"/>
              <a:gd name="connsiteX439" fmla="*/ 336913 w 561976"/>
              <a:gd name="connsiteY439" fmla="*/ 65613 h 517526"/>
              <a:gd name="connsiteX440" fmla="*/ 337709 w 561976"/>
              <a:gd name="connsiteY440" fmla="*/ 67519 h 517526"/>
              <a:gd name="connsiteX441" fmla="*/ 338345 w 561976"/>
              <a:gd name="connsiteY441" fmla="*/ 70061 h 517526"/>
              <a:gd name="connsiteX442" fmla="*/ 338505 w 561976"/>
              <a:gd name="connsiteY442" fmla="*/ 73079 h 517526"/>
              <a:gd name="connsiteX443" fmla="*/ 338345 w 561976"/>
              <a:gd name="connsiteY443" fmla="*/ 76416 h 517526"/>
              <a:gd name="connsiteX444" fmla="*/ 337709 w 561976"/>
              <a:gd name="connsiteY444" fmla="*/ 80228 h 517526"/>
              <a:gd name="connsiteX445" fmla="*/ 336277 w 561976"/>
              <a:gd name="connsiteY445" fmla="*/ 83406 h 517526"/>
              <a:gd name="connsiteX446" fmla="*/ 334686 w 561976"/>
              <a:gd name="connsiteY446" fmla="*/ 86424 h 517526"/>
              <a:gd name="connsiteX447" fmla="*/ 332617 w 561976"/>
              <a:gd name="connsiteY447" fmla="*/ 88966 h 517526"/>
              <a:gd name="connsiteX448" fmla="*/ 330390 w 561976"/>
              <a:gd name="connsiteY448" fmla="*/ 91190 h 517526"/>
              <a:gd name="connsiteX449" fmla="*/ 328322 w 561976"/>
              <a:gd name="connsiteY449" fmla="*/ 92938 h 517526"/>
              <a:gd name="connsiteX450" fmla="*/ 326571 w 561976"/>
              <a:gd name="connsiteY450" fmla="*/ 94209 h 517526"/>
              <a:gd name="connsiteX451" fmla="*/ 324980 w 561976"/>
              <a:gd name="connsiteY451" fmla="*/ 95321 h 517526"/>
              <a:gd name="connsiteX452" fmla="*/ 323866 w 561976"/>
              <a:gd name="connsiteY452" fmla="*/ 95798 h 517526"/>
              <a:gd name="connsiteX453" fmla="*/ 323548 w 561976"/>
              <a:gd name="connsiteY453" fmla="*/ 96115 h 517526"/>
              <a:gd name="connsiteX454" fmla="*/ 323389 w 561976"/>
              <a:gd name="connsiteY454" fmla="*/ 96751 h 517526"/>
              <a:gd name="connsiteX455" fmla="*/ 323071 w 561976"/>
              <a:gd name="connsiteY455" fmla="*/ 98022 h 517526"/>
              <a:gd name="connsiteX456" fmla="*/ 322594 w 561976"/>
              <a:gd name="connsiteY456" fmla="*/ 100405 h 517526"/>
              <a:gd name="connsiteX457" fmla="*/ 321639 w 561976"/>
              <a:gd name="connsiteY457" fmla="*/ 103423 h 517526"/>
              <a:gd name="connsiteX458" fmla="*/ 320525 w 561976"/>
              <a:gd name="connsiteY458" fmla="*/ 106601 h 517526"/>
              <a:gd name="connsiteX459" fmla="*/ 319093 w 561976"/>
              <a:gd name="connsiteY459" fmla="*/ 110413 h 517526"/>
              <a:gd name="connsiteX460" fmla="*/ 317343 w 561976"/>
              <a:gd name="connsiteY460" fmla="*/ 113908 h 517526"/>
              <a:gd name="connsiteX461" fmla="*/ 315275 w 561976"/>
              <a:gd name="connsiteY461" fmla="*/ 117721 h 517526"/>
              <a:gd name="connsiteX462" fmla="*/ 312729 w 561976"/>
              <a:gd name="connsiteY462" fmla="*/ 121216 h 517526"/>
              <a:gd name="connsiteX463" fmla="*/ 309865 w 561976"/>
              <a:gd name="connsiteY463" fmla="*/ 124076 h 517526"/>
              <a:gd name="connsiteX464" fmla="*/ 309388 w 561976"/>
              <a:gd name="connsiteY464" fmla="*/ 129001 h 517526"/>
              <a:gd name="connsiteX465" fmla="*/ 309388 w 561976"/>
              <a:gd name="connsiteY465" fmla="*/ 133290 h 517526"/>
              <a:gd name="connsiteX466" fmla="*/ 309865 w 561976"/>
              <a:gd name="connsiteY466" fmla="*/ 137262 h 517526"/>
              <a:gd name="connsiteX467" fmla="*/ 311138 w 561976"/>
              <a:gd name="connsiteY467" fmla="*/ 140439 h 517526"/>
              <a:gd name="connsiteX468" fmla="*/ 312570 w 561976"/>
              <a:gd name="connsiteY468" fmla="*/ 143458 h 517526"/>
              <a:gd name="connsiteX469" fmla="*/ 314479 w 561976"/>
              <a:gd name="connsiteY469" fmla="*/ 146000 h 517526"/>
              <a:gd name="connsiteX470" fmla="*/ 316547 w 561976"/>
              <a:gd name="connsiteY470" fmla="*/ 148065 h 517526"/>
              <a:gd name="connsiteX471" fmla="*/ 319093 w 561976"/>
              <a:gd name="connsiteY471" fmla="*/ 149972 h 517526"/>
              <a:gd name="connsiteX472" fmla="*/ 321639 w 561976"/>
              <a:gd name="connsiteY472" fmla="*/ 151401 h 517526"/>
              <a:gd name="connsiteX473" fmla="*/ 324662 w 561976"/>
              <a:gd name="connsiteY473" fmla="*/ 152831 h 517526"/>
              <a:gd name="connsiteX474" fmla="*/ 327685 w 561976"/>
              <a:gd name="connsiteY474" fmla="*/ 154102 h 517526"/>
              <a:gd name="connsiteX475" fmla="*/ 330867 w 561976"/>
              <a:gd name="connsiteY475" fmla="*/ 155055 h 517526"/>
              <a:gd name="connsiteX476" fmla="*/ 333890 w 561976"/>
              <a:gd name="connsiteY476" fmla="*/ 156167 h 517526"/>
              <a:gd name="connsiteX477" fmla="*/ 337073 w 561976"/>
              <a:gd name="connsiteY477" fmla="*/ 157121 h 517526"/>
              <a:gd name="connsiteX478" fmla="*/ 340096 w 561976"/>
              <a:gd name="connsiteY478" fmla="*/ 157915 h 517526"/>
              <a:gd name="connsiteX479" fmla="*/ 344869 w 561976"/>
              <a:gd name="connsiteY479" fmla="*/ 159504 h 517526"/>
              <a:gd name="connsiteX480" fmla="*/ 349324 w 561976"/>
              <a:gd name="connsiteY480" fmla="*/ 160933 h 517526"/>
              <a:gd name="connsiteX481" fmla="*/ 353779 w 561976"/>
              <a:gd name="connsiteY481" fmla="*/ 162045 h 517526"/>
              <a:gd name="connsiteX482" fmla="*/ 358075 w 561976"/>
              <a:gd name="connsiteY482" fmla="*/ 163475 h 517526"/>
              <a:gd name="connsiteX483" fmla="*/ 362053 w 561976"/>
              <a:gd name="connsiteY483" fmla="*/ 164905 h 517526"/>
              <a:gd name="connsiteX484" fmla="*/ 366030 w 561976"/>
              <a:gd name="connsiteY484" fmla="*/ 166335 h 517526"/>
              <a:gd name="connsiteX485" fmla="*/ 369690 w 561976"/>
              <a:gd name="connsiteY485" fmla="*/ 167924 h 517526"/>
              <a:gd name="connsiteX486" fmla="*/ 373031 w 561976"/>
              <a:gd name="connsiteY486" fmla="*/ 169989 h 517526"/>
              <a:gd name="connsiteX487" fmla="*/ 376213 w 561976"/>
              <a:gd name="connsiteY487" fmla="*/ 172054 h 517526"/>
              <a:gd name="connsiteX488" fmla="*/ 378918 w 561976"/>
              <a:gd name="connsiteY488" fmla="*/ 174596 h 517526"/>
              <a:gd name="connsiteX489" fmla="*/ 381464 w 561976"/>
              <a:gd name="connsiteY489" fmla="*/ 177456 h 517526"/>
              <a:gd name="connsiteX490" fmla="*/ 383532 w 561976"/>
              <a:gd name="connsiteY490" fmla="*/ 180951 h 517526"/>
              <a:gd name="connsiteX491" fmla="*/ 385124 w 561976"/>
              <a:gd name="connsiteY491" fmla="*/ 184923 h 517526"/>
              <a:gd name="connsiteX492" fmla="*/ 386396 w 561976"/>
              <a:gd name="connsiteY492" fmla="*/ 189371 h 517526"/>
              <a:gd name="connsiteX493" fmla="*/ 387033 w 561976"/>
              <a:gd name="connsiteY493" fmla="*/ 194455 h 517526"/>
              <a:gd name="connsiteX494" fmla="*/ 387351 w 561976"/>
              <a:gd name="connsiteY494" fmla="*/ 200174 h 517526"/>
              <a:gd name="connsiteX495" fmla="*/ 386715 w 561976"/>
              <a:gd name="connsiteY495" fmla="*/ 201604 h 517526"/>
              <a:gd name="connsiteX496" fmla="*/ 384964 w 561976"/>
              <a:gd name="connsiteY496" fmla="*/ 203192 h 517526"/>
              <a:gd name="connsiteX497" fmla="*/ 382100 w 561976"/>
              <a:gd name="connsiteY497" fmla="*/ 204781 h 517526"/>
              <a:gd name="connsiteX498" fmla="*/ 377964 w 561976"/>
              <a:gd name="connsiteY498" fmla="*/ 206052 h 517526"/>
              <a:gd name="connsiteX499" fmla="*/ 372872 w 561976"/>
              <a:gd name="connsiteY499" fmla="*/ 207482 h 517526"/>
              <a:gd name="connsiteX500" fmla="*/ 366667 w 561976"/>
              <a:gd name="connsiteY500" fmla="*/ 208753 h 517526"/>
              <a:gd name="connsiteX501" fmla="*/ 359507 w 561976"/>
              <a:gd name="connsiteY501" fmla="*/ 209865 h 517526"/>
              <a:gd name="connsiteX502" fmla="*/ 351233 w 561976"/>
              <a:gd name="connsiteY502" fmla="*/ 211136 h 517526"/>
              <a:gd name="connsiteX503" fmla="*/ 342005 w 561976"/>
              <a:gd name="connsiteY503" fmla="*/ 211930 h 517526"/>
              <a:gd name="connsiteX504" fmla="*/ 331981 w 561976"/>
              <a:gd name="connsiteY504" fmla="*/ 212724 h 517526"/>
              <a:gd name="connsiteX505" fmla="*/ 321003 w 561976"/>
              <a:gd name="connsiteY505" fmla="*/ 213519 h 517526"/>
              <a:gd name="connsiteX506" fmla="*/ 309069 w 561976"/>
              <a:gd name="connsiteY506" fmla="*/ 213995 h 517526"/>
              <a:gd name="connsiteX507" fmla="*/ 296500 w 561976"/>
              <a:gd name="connsiteY507" fmla="*/ 214313 h 517526"/>
              <a:gd name="connsiteX508" fmla="*/ 289181 w 561976"/>
              <a:gd name="connsiteY508" fmla="*/ 168400 h 517526"/>
              <a:gd name="connsiteX509" fmla="*/ 292999 w 561976"/>
              <a:gd name="connsiteY509" fmla="*/ 162681 h 517526"/>
              <a:gd name="connsiteX510" fmla="*/ 293158 w 561976"/>
              <a:gd name="connsiteY510" fmla="*/ 162045 h 517526"/>
              <a:gd name="connsiteX511" fmla="*/ 293158 w 561976"/>
              <a:gd name="connsiteY511" fmla="*/ 161569 h 517526"/>
              <a:gd name="connsiteX512" fmla="*/ 293158 w 561976"/>
              <a:gd name="connsiteY512" fmla="*/ 161092 h 517526"/>
              <a:gd name="connsiteX513" fmla="*/ 292999 w 561976"/>
              <a:gd name="connsiteY513" fmla="*/ 160616 h 517526"/>
              <a:gd name="connsiteX514" fmla="*/ 292681 w 561976"/>
              <a:gd name="connsiteY514" fmla="*/ 159980 h 517526"/>
              <a:gd name="connsiteX515" fmla="*/ 283134 w 561976"/>
              <a:gd name="connsiteY515" fmla="*/ 149972 h 517526"/>
              <a:gd name="connsiteX516" fmla="*/ 282339 w 561976"/>
              <a:gd name="connsiteY516" fmla="*/ 149495 h 517526"/>
              <a:gd name="connsiteX517" fmla="*/ 281066 w 561976"/>
              <a:gd name="connsiteY517" fmla="*/ 149495 h 517526"/>
              <a:gd name="connsiteX518" fmla="*/ 280271 w 561976"/>
              <a:gd name="connsiteY518" fmla="*/ 149972 h 517526"/>
              <a:gd name="connsiteX519" fmla="*/ 270724 w 561976"/>
              <a:gd name="connsiteY519" fmla="*/ 159980 h 517526"/>
              <a:gd name="connsiteX520" fmla="*/ 270406 w 561976"/>
              <a:gd name="connsiteY520" fmla="*/ 160775 h 517526"/>
              <a:gd name="connsiteX521" fmla="*/ 270247 w 561976"/>
              <a:gd name="connsiteY521" fmla="*/ 161410 h 517526"/>
              <a:gd name="connsiteX522" fmla="*/ 270247 w 561976"/>
              <a:gd name="connsiteY522" fmla="*/ 162045 h 517526"/>
              <a:gd name="connsiteX523" fmla="*/ 270565 w 561976"/>
              <a:gd name="connsiteY523" fmla="*/ 162681 h 517526"/>
              <a:gd name="connsiteX524" fmla="*/ 274224 w 561976"/>
              <a:gd name="connsiteY524" fmla="*/ 168400 h 517526"/>
              <a:gd name="connsiteX525" fmla="*/ 266905 w 561976"/>
              <a:gd name="connsiteY525" fmla="*/ 214313 h 517526"/>
              <a:gd name="connsiteX526" fmla="*/ 254177 w 561976"/>
              <a:gd name="connsiteY526" fmla="*/ 213995 h 517526"/>
              <a:gd name="connsiteX527" fmla="*/ 242403 w 561976"/>
              <a:gd name="connsiteY527" fmla="*/ 213519 h 517526"/>
              <a:gd name="connsiteX528" fmla="*/ 231424 w 561976"/>
              <a:gd name="connsiteY528" fmla="*/ 212724 h 517526"/>
              <a:gd name="connsiteX529" fmla="*/ 221400 w 561976"/>
              <a:gd name="connsiteY529" fmla="*/ 211930 h 517526"/>
              <a:gd name="connsiteX530" fmla="*/ 212172 w 561976"/>
              <a:gd name="connsiteY530" fmla="*/ 211136 h 517526"/>
              <a:gd name="connsiteX531" fmla="*/ 203898 w 561976"/>
              <a:gd name="connsiteY531" fmla="*/ 209865 h 517526"/>
              <a:gd name="connsiteX532" fmla="*/ 196738 w 561976"/>
              <a:gd name="connsiteY532" fmla="*/ 208753 h 517526"/>
              <a:gd name="connsiteX533" fmla="*/ 190533 w 561976"/>
              <a:gd name="connsiteY533" fmla="*/ 207482 h 517526"/>
              <a:gd name="connsiteX534" fmla="*/ 185441 w 561976"/>
              <a:gd name="connsiteY534" fmla="*/ 206052 h 517526"/>
              <a:gd name="connsiteX535" fmla="*/ 181305 w 561976"/>
              <a:gd name="connsiteY535" fmla="*/ 204781 h 517526"/>
              <a:gd name="connsiteX536" fmla="*/ 178441 w 561976"/>
              <a:gd name="connsiteY536" fmla="*/ 203192 h 517526"/>
              <a:gd name="connsiteX537" fmla="*/ 176690 w 561976"/>
              <a:gd name="connsiteY537" fmla="*/ 201604 h 517526"/>
              <a:gd name="connsiteX538" fmla="*/ 176213 w 561976"/>
              <a:gd name="connsiteY538" fmla="*/ 200174 h 517526"/>
              <a:gd name="connsiteX539" fmla="*/ 176372 w 561976"/>
              <a:gd name="connsiteY539" fmla="*/ 194455 h 517526"/>
              <a:gd name="connsiteX540" fmla="*/ 177168 w 561976"/>
              <a:gd name="connsiteY540" fmla="*/ 189371 h 517526"/>
              <a:gd name="connsiteX541" fmla="*/ 178441 w 561976"/>
              <a:gd name="connsiteY541" fmla="*/ 184923 h 517526"/>
              <a:gd name="connsiteX542" fmla="*/ 179873 w 561976"/>
              <a:gd name="connsiteY542" fmla="*/ 180951 h 517526"/>
              <a:gd name="connsiteX543" fmla="*/ 182100 w 561976"/>
              <a:gd name="connsiteY543" fmla="*/ 177456 h 517526"/>
              <a:gd name="connsiteX544" fmla="*/ 184487 w 561976"/>
              <a:gd name="connsiteY544" fmla="*/ 174596 h 517526"/>
              <a:gd name="connsiteX545" fmla="*/ 187192 w 561976"/>
              <a:gd name="connsiteY545" fmla="*/ 172054 h 517526"/>
              <a:gd name="connsiteX546" fmla="*/ 190374 w 561976"/>
              <a:gd name="connsiteY546" fmla="*/ 169989 h 517526"/>
              <a:gd name="connsiteX547" fmla="*/ 193715 w 561976"/>
              <a:gd name="connsiteY547" fmla="*/ 167924 h 517526"/>
              <a:gd name="connsiteX548" fmla="*/ 197375 w 561976"/>
              <a:gd name="connsiteY548" fmla="*/ 166335 h 517526"/>
              <a:gd name="connsiteX549" fmla="*/ 201352 w 561976"/>
              <a:gd name="connsiteY549" fmla="*/ 164905 h 517526"/>
              <a:gd name="connsiteX550" fmla="*/ 205489 w 561976"/>
              <a:gd name="connsiteY550" fmla="*/ 163475 h 517526"/>
              <a:gd name="connsiteX551" fmla="*/ 209626 w 561976"/>
              <a:gd name="connsiteY551" fmla="*/ 162045 h 517526"/>
              <a:gd name="connsiteX552" fmla="*/ 214081 w 561976"/>
              <a:gd name="connsiteY552" fmla="*/ 160933 h 517526"/>
              <a:gd name="connsiteX553" fmla="*/ 218695 w 561976"/>
              <a:gd name="connsiteY553" fmla="*/ 159504 h 517526"/>
              <a:gd name="connsiteX554" fmla="*/ 223309 w 561976"/>
              <a:gd name="connsiteY554" fmla="*/ 157915 h 517526"/>
              <a:gd name="connsiteX555" fmla="*/ 226332 w 561976"/>
              <a:gd name="connsiteY555" fmla="*/ 157121 h 517526"/>
              <a:gd name="connsiteX556" fmla="*/ 229515 w 561976"/>
              <a:gd name="connsiteY556" fmla="*/ 156167 h 517526"/>
              <a:gd name="connsiteX557" fmla="*/ 232697 w 561976"/>
              <a:gd name="connsiteY557" fmla="*/ 155055 h 517526"/>
              <a:gd name="connsiteX558" fmla="*/ 235879 w 561976"/>
              <a:gd name="connsiteY558" fmla="*/ 154102 h 517526"/>
              <a:gd name="connsiteX559" fmla="*/ 238743 w 561976"/>
              <a:gd name="connsiteY559" fmla="*/ 152831 h 517526"/>
              <a:gd name="connsiteX560" fmla="*/ 241766 w 561976"/>
              <a:gd name="connsiteY560" fmla="*/ 151401 h 517526"/>
              <a:gd name="connsiteX561" fmla="*/ 244471 w 561976"/>
              <a:gd name="connsiteY561" fmla="*/ 149972 h 517526"/>
              <a:gd name="connsiteX562" fmla="*/ 246858 w 561976"/>
              <a:gd name="connsiteY562" fmla="*/ 148065 h 517526"/>
              <a:gd name="connsiteX563" fmla="*/ 248926 w 561976"/>
              <a:gd name="connsiteY563" fmla="*/ 146000 h 517526"/>
              <a:gd name="connsiteX564" fmla="*/ 250835 w 561976"/>
              <a:gd name="connsiteY564" fmla="*/ 143458 h 517526"/>
              <a:gd name="connsiteX565" fmla="*/ 252426 w 561976"/>
              <a:gd name="connsiteY565" fmla="*/ 140439 h 517526"/>
              <a:gd name="connsiteX566" fmla="*/ 253540 w 561976"/>
              <a:gd name="connsiteY566" fmla="*/ 137262 h 517526"/>
              <a:gd name="connsiteX567" fmla="*/ 254017 w 561976"/>
              <a:gd name="connsiteY567" fmla="*/ 133290 h 517526"/>
              <a:gd name="connsiteX568" fmla="*/ 254017 w 561976"/>
              <a:gd name="connsiteY568" fmla="*/ 129001 h 517526"/>
              <a:gd name="connsiteX569" fmla="*/ 253699 w 561976"/>
              <a:gd name="connsiteY569" fmla="*/ 124076 h 517526"/>
              <a:gd name="connsiteX570" fmla="*/ 250676 w 561976"/>
              <a:gd name="connsiteY570" fmla="*/ 121216 h 517526"/>
              <a:gd name="connsiteX571" fmla="*/ 248290 w 561976"/>
              <a:gd name="connsiteY571" fmla="*/ 117721 h 517526"/>
              <a:gd name="connsiteX572" fmla="*/ 246221 w 561976"/>
              <a:gd name="connsiteY572" fmla="*/ 113908 h 517526"/>
              <a:gd name="connsiteX573" fmla="*/ 244471 w 561976"/>
              <a:gd name="connsiteY573" fmla="*/ 110413 h 517526"/>
              <a:gd name="connsiteX574" fmla="*/ 242880 w 561976"/>
              <a:gd name="connsiteY574" fmla="*/ 106601 h 517526"/>
              <a:gd name="connsiteX575" fmla="*/ 241925 w 561976"/>
              <a:gd name="connsiteY575" fmla="*/ 103423 h 517526"/>
              <a:gd name="connsiteX576" fmla="*/ 241130 w 561976"/>
              <a:gd name="connsiteY576" fmla="*/ 100405 h 517526"/>
              <a:gd name="connsiteX577" fmla="*/ 240334 w 561976"/>
              <a:gd name="connsiteY577" fmla="*/ 98022 h 517526"/>
              <a:gd name="connsiteX578" fmla="*/ 240016 w 561976"/>
              <a:gd name="connsiteY578" fmla="*/ 96751 h 517526"/>
              <a:gd name="connsiteX579" fmla="*/ 240016 w 561976"/>
              <a:gd name="connsiteY579" fmla="*/ 96115 h 517526"/>
              <a:gd name="connsiteX580" fmla="*/ 239539 w 561976"/>
              <a:gd name="connsiteY580" fmla="*/ 95798 h 517526"/>
              <a:gd name="connsiteX581" fmla="*/ 238425 w 561976"/>
              <a:gd name="connsiteY581" fmla="*/ 95321 h 517526"/>
              <a:gd name="connsiteX582" fmla="*/ 236834 w 561976"/>
              <a:gd name="connsiteY582" fmla="*/ 94209 h 517526"/>
              <a:gd name="connsiteX583" fmla="*/ 235243 w 561976"/>
              <a:gd name="connsiteY583" fmla="*/ 92938 h 517526"/>
              <a:gd name="connsiteX584" fmla="*/ 233174 w 561976"/>
              <a:gd name="connsiteY584" fmla="*/ 91190 h 517526"/>
              <a:gd name="connsiteX585" fmla="*/ 230947 w 561976"/>
              <a:gd name="connsiteY585" fmla="*/ 88966 h 517526"/>
              <a:gd name="connsiteX586" fmla="*/ 229037 w 561976"/>
              <a:gd name="connsiteY586" fmla="*/ 86424 h 517526"/>
              <a:gd name="connsiteX587" fmla="*/ 227128 w 561976"/>
              <a:gd name="connsiteY587" fmla="*/ 83406 h 517526"/>
              <a:gd name="connsiteX588" fmla="*/ 225855 w 561976"/>
              <a:gd name="connsiteY588" fmla="*/ 80228 h 517526"/>
              <a:gd name="connsiteX589" fmla="*/ 225060 w 561976"/>
              <a:gd name="connsiteY589" fmla="*/ 76416 h 517526"/>
              <a:gd name="connsiteX590" fmla="*/ 224901 w 561976"/>
              <a:gd name="connsiteY590" fmla="*/ 73079 h 517526"/>
              <a:gd name="connsiteX591" fmla="*/ 225219 w 561976"/>
              <a:gd name="connsiteY591" fmla="*/ 70061 h 517526"/>
              <a:gd name="connsiteX592" fmla="*/ 225696 w 561976"/>
              <a:gd name="connsiteY592" fmla="*/ 67519 h 517526"/>
              <a:gd name="connsiteX593" fmla="*/ 226492 w 561976"/>
              <a:gd name="connsiteY593" fmla="*/ 65613 h 517526"/>
              <a:gd name="connsiteX594" fmla="*/ 227446 w 561976"/>
              <a:gd name="connsiteY594" fmla="*/ 64183 h 517526"/>
              <a:gd name="connsiteX595" fmla="*/ 228083 w 561976"/>
              <a:gd name="connsiteY595" fmla="*/ 62912 h 517526"/>
              <a:gd name="connsiteX596" fmla="*/ 228878 w 561976"/>
              <a:gd name="connsiteY596" fmla="*/ 62276 h 517526"/>
              <a:gd name="connsiteX597" fmla="*/ 229037 w 561976"/>
              <a:gd name="connsiteY597" fmla="*/ 62117 h 517526"/>
              <a:gd name="connsiteX598" fmla="*/ 229037 w 561976"/>
              <a:gd name="connsiteY598" fmla="*/ 49567 h 517526"/>
              <a:gd name="connsiteX599" fmla="*/ 229515 w 561976"/>
              <a:gd name="connsiteY599" fmla="*/ 42894 h 517526"/>
              <a:gd name="connsiteX600" fmla="*/ 230947 w 561976"/>
              <a:gd name="connsiteY600" fmla="*/ 36381 h 517526"/>
              <a:gd name="connsiteX601" fmla="*/ 233174 w 561976"/>
              <a:gd name="connsiteY601" fmla="*/ 30185 h 517526"/>
              <a:gd name="connsiteX602" fmla="*/ 236197 w 561976"/>
              <a:gd name="connsiteY602" fmla="*/ 24625 h 517526"/>
              <a:gd name="connsiteX603" fmla="*/ 240016 w 561976"/>
              <a:gd name="connsiteY603" fmla="*/ 19223 h 517526"/>
              <a:gd name="connsiteX604" fmla="*/ 244471 w 561976"/>
              <a:gd name="connsiteY604" fmla="*/ 14457 h 517526"/>
              <a:gd name="connsiteX605" fmla="*/ 249722 w 561976"/>
              <a:gd name="connsiteY605" fmla="*/ 10326 h 517526"/>
              <a:gd name="connsiteX606" fmla="*/ 255131 w 561976"/>
              <a:gd name="connsiteY606" fmla="*/ 6831 h 517526"/>
              <a:gd name="connsiteX607" fmla="*/ 261496 w 561976"/>
              <a:gd name="connsiteY607" fmla="*/ 3972 h 517526"/>
              <a:gd name="connsiteX608" fmla="*/ 267860 w 561976"/>
              <a:gd name="connsiteY608" fmla="*/ 1748 h 517526"/>
              <a:gd name="connsiteX609" fmla="*/ 274702 w 561976"/>
              <a:gd name="connsiteY609" fmla="*/ 636 h 51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</a:cxnLst>
            <a:rect l="l" t="t" r="r" b="b"/>
            <a:pathLst>
              <a:path w="561976" h="517526">
                <a:moveTo>
                  <a:pt x="456407" y="303213"/>
                </a:moveTo>
                <a:lnTo>
                  <a:pt x="463562" y="303531"/>
                </a:lnTo>
                <a:lnTo>
                  <a:pt x="470239" y="304804"/>
                </a:lnTo>
                <a:lnTo>
                  <a:pt x="476758" y="306873"/>
                </a:lnTo>
                <a:lnTo>
                  <a:pt x="482799" y="309895"/>
                </a:lnTo>
                <a:lnTo>
                  <a:pt x="488523" y="313396"/>
                </a:lnTo>
                <a:lnTo>
                  <a:pt x="493452" y="317532"/>
                </a:lnTo>
                <a:lnTo>
                  <a:pt x="498062" y="322306"/>
                </a:lnTo>
                <a:lnTo>
                  <a:pt x="501719" y="327556"/>
                </a:lnTo>
                <a:lnTo>
                  <a:pt x="504899" y="333284"/>
                </a:lnTo>
                <a:lnTo>
                  <a:pt x="507125" y="339489"/>
                </a:lnTo>
                <a:lnTo>
                  <a:pt x="508715" y="346012"/>
                </a:lnTo>
                <a:lnTo>
                  <a:pt x="509033" y="352694"/>
                </a:lnTo>
                <a:lnTo>
                  <a:pt x="509033" y="365264"/>
                </a:lnTo>
                <a:lnTo>
                  <a:pt x="509351" y="365423"/>
                </a:lnTo>
                <a:lnTo>
                  <a:pt x="509828" y="366059"/>
                </a:lnTo>
                <a:lnTo>
                  <a:pt x="510623" y="367173"/>
                </a:lnTo>
                <a:lnTo>
                  <a:pt x="511417" y="368605"/>
                </a:lnTo>
                <a:lnTo>
                  <a:pt x="512371" y="370673"/>
                </a:lnTo>
                <a:lnTo>
                  <a:pt x="513007" y="373378"/>
                </a:lnTo>
                <a:lnTo>
                  <a:pt x="513325" y="376242"/>
                </a:lnTo>
                <a:lnTo>
                  <a:pt x="513166" y="379583"/>
                </a:lnTo>
                <a:lnTo>
                  <a:pt x="512371" y="383242"/>
                </a:lnTo>
                <a:lnTo>
                  <a:pt x="510941" y="386743"/>
                </a:lnTo>
                <a:lnTo>
                  <a:pt x="509192" y="389607"/>
                </a:lnTo>
                <a:lnTo>
                  <a:pt x="507125" y="392152"/>
                </a:lnTo>
                <a:lnTo>
                  <a:pt x="505058" y="394221"/>
                </a:lnTo>
                <a:lnTo>
                  <a:pt x="502991" y="396130"/>
                </a:lnTo>
                <a:lnTo>
                  <a:pt x="501083" y="397562"/>
                </a:lnTo>
                <a:lnTo>
                  <a:pt x="499493" y="398516"/>
                </a:lnTo>
                <a:lnTo>
                  <a:pt x="498539" y="398994"/>
                </a:lnTo>
                <a:lnTo>
                  <a:pt x="498221" y="399153"/>
                </a:lnTo>
                <a:lnTo>
                  <a:pt x="498062" y="399789"/>
                </a:lnTo>
                <a:lnTo>
                  <a:pt x="497585" y="401221"/>
                </a:lnTo>
                <a:lnTo>
                  <a:pt x="497108" y="403608"/>
                </a:lnTo>
                <a:lnTo>
                  <a:pt x="496313" y="406472"/>
                </a:lnTo>
                <a:lnTo>
                  <a:pt x="495042" y="409813"/>
                </a:lnTo>
                <a:lnTo>
                  <a:pt x="493611" y="413472"/>
                </a:lnTo>
                <a:lnTo>
                  <a:pt x="492021" y="417291"/>
                </a:lnTo>
                <a:lnTo>
                  <a:pt x="489954" y="420791"/>
                </a:lnTo>
                <a:lnTo>
                  <a:pt x="487251" y="424291"/>
                </a:lnTo>
                <a:lnTo>
                  <a:pt x="484548" y="427314"/>
                </a:lnTo>
                <a:lnTo>
                  <a:pt x="484071" y="432246"/>
                </a:lnTo>
                <a:lnTo>
                  <a:pt x="484071" y="436542"/>
                </a:lnTo>
                <a:lnTo>
                  <a:pt x="484707" y="440361"/>
                </a:lnTo>
                <a:lnTo>
                  <a:pt x="485820" y="443861"/>
                </a:lnTo>
                <a:lnTo>
                  <a:pt x="487092" y="446725"/>
                </a:lnTo>
                <a:lnTo>
                  <a:pt x="489000" y="449111"/>
                </a:lnTo>
                <a:lnTo>
                  <a:pt x="491226" y="451339"/>
                </a:lnTo>
                <a:lnTo>
                  <a:pt x="493611" y="453248"/>
                </a:lnTo>
                <a:lnTo>
                  <a:pt x="496313" y="454839"/>
                </a:lnTo>
                <a:lnTo>
                  <a:pt x="499175" y="456112"/>
                </a:lnTo>
                <a:lnTo>
                  <a:pt x="502355" y="457385"/>
                </a:lnTo>
                <a:lnTo>
                  <a:pt x="505376" y="458339"/>
                </a:lnTo>
                <a:lnTo>
                  <a:pt x="508556" y="459453"/>
                </a:lnTo>
                <a:lnTo>
                  <a:pt x="511576" y="460249"/>
                </a:lnTo>
                <a:lnTo>
                  <a:pt x="514756" y="461362"/>
                </a:lnTo>
                <a:lnTo>
                  <a:pt x="519367" y="462635"/>
                </a:lnTo>
                <a:lnTo>
                  <a:pt x="523819" y="464067"/>
                </a:lnTo>
                <a:lnTo>
                  <a:pt x="528270" y="465340"/>
                </a:lnTo>
                <a:lnTo>
                  <a:pt x="532722" y="466613"/>
                </a:lnTo>
                <a:lnTo>
                  <a:pt x="536856" y="468204"/>
                </a:lnTo>
                <a:lnTo>
                  <a:pt x="540672" y="469477"/>
                </a:lnTo>
                <a:lnTo>
                  <a:pt x="544328" y="471227"/>
                </a:lnTo>
                <a:lnTo>
                  <a:pt x="547667" y="473136"/>
                </a:lnTo>
                <a:lnTo>
                  <a:pt x="550847" y="475364"/>
                </a:lnTo>
                <a:lnTo>
                  <a:pt x="553709" y="477909"/>
                </a:lnTo>
                <a:lnTo>
                  <a:pt x="556094" y="480932"/>
                </a:lnTo>
                <a:lnTo>
                  <a:pt x="558160" y="484273"/>
                </a:lnTo>
                <a:lnTo>
                  <a:pt x="559750" y="488251"/>
                </a:lnTo>
                <a:lnTo>
                  <a:pt x="561022" y="492706"/>
                </a:lnTo>
                <a:lnTo>
                  <a:pt x="561817" y="497797"/>
                </a:lnTo>
                <a:lnTo>
                  <a:pt x="561976" y="503525"/>
                </a:lnTo>
                <a:lnTo>
                  <a:pt x="561499" y="505116"/>
                </a:lnTo>
                <a:lnTo>
                  <a:pt x="559750" y="506548"/>
                </a:lnTo>
                <a:lnTo>
                  <a:pt x="556729" y="508139"/>
                </a:lnTo>
                <a:lnTo>
                  <a:pt x="552596" y="509571"/>
                </a:lnTo>
                <a:lnTo>
                  <a:pt x="547508" y="510844"/>
                </a:lnTo>
                <a:lnTo>
                  <a:pt x="541308" y="512117"/>
                </a:lnTo>
                <a:lnTo>
                  <a:pt x="533994" y="513230"/>
                </a:lnTo>
                <a:lnTo>
                  <a:pt x="525886" y="514344"/>
                </a:lnTo>
                <a:lnTo>
                  <a:pt x="516823" y="515299"/>
                </a:lnTo>
                <a:lnTo>
                  <a:pt x="506648" y="516253"/>
                </a:lnTo>
                <a:lnTo>
                  <a:pt x="495677" y="516890"/>
                </a:lnTo>
                <a:lnTo>
                  <a:pt x="483912" y="517208"/>
                </a:lnTo>
                <a:lnTo>
                  <a:pt x="471193" y="517526"/>
                </a:lnTo>
                <a:lnTo>
                  <a:pt x="464039" y="471704"/>
                </a:lnTo>
                <a:lnTo>
                  <a:pt x="467695" y="465976"/>
                </a:lnTo>
                <a:lnTo>
                  <a:pt x="467854" y="465340"/>
                </a:lnTo>
                <a:lnTo>
                  <a:pt x="468013" y="464863"/>
                </a:lnTo>
                <a:lnTo>
                  <a:pt x="468013" y="464385"/>
                </a:lnTo>
                <a:lnTo>
                  <a:pt x="467854" y="463908"/>
                </a:lnTo>
                <a:lnTo>
                  <a:pt x="467536" y="463431"/>
                </a:lnTo>
                <a:lnTo>
                  <a:pt x="457997" y="453248"/>
                </a:lnTo>
                <a:lnTo>
                  <a:pt x="456884" y="452771"/>
                </a:lnTo>
                <a:lnTo>
                  <a:pt x="455930" y="452771"/>
                </a:lnTo>
                <a:lnTo>
                  <a:pt x="454817" y="453248"/>
                </a:lnTo>
                <a:lnTo>
                  <a:pt x="445596" y="463431"/>
                </a:lnTo>
                <a:lnTo>
                  <a:pt x="445119" y="464067"/>
                </a:lnTo>
                <a:lnTo>
                  <a:pt x="444801" y="464704"/>
                </a:lnTo>
                <a:lnTo>
                  <a:pt x="445119" y="465181"/>
                </a:lnTo>
                <a:lnTo>
                  <a:pt x="445278" y="465976"/>
                </a:lnTo>
                <a:lnTo>
                  <a:pt x="448776" y="471704"/>
                </a:lnTo>
                <a:lnTo>
                  <a:pt x="441780" y="517526"/>
                </a:lnTo>
                <a:lnTo>
                  <a:pt x="429061" y="517208"/>
                </a:lnTo>
                <a:lnTo>
                  <a:pt x="417296" y="516890"/>
                </a:lnTo>
                <a:lnTo>
                  <a:pt x="406166" y="516253"/>
                </a:lnTo>
                <a:lnTo>
                  <a:pt x="396150" y="515299"/>
                </a:lnTo>
                <a:lnTo>
                  <a:pt x="386929" y="514344"/>
                </a:lnTo>
                <a:lnTo>
                  <a:pt x="378820" y="513230"/>
                </a:lnTo>
                <a:lnTo>
                  <a:pt x="371507" y="512117"/>
                </a:lnTo>
                <a:lnTo>
                  <a:pt x="365306" y="510844"/>
                </a:lnTo>
                <a:lnTo>
                  <a:pt x="360218" y="509571"/>
                </a:lnTo>
                <a:lnTo>
                  <a:pt x="356244" y="508139"/>
                </a:lnTo>
                <a:lnTo>
                  <a:pt x="353223" y="506548"/>
                </a:lnTo>
                <a:lnTo>
                  <a:pt x="351315" y="505116"/>
                </a:lnTo>
                <a:lnTo>
                  <a:pt x="350838" y="503525"/>
                </a:lnTo>
                <a:lnTo>
                  <a:pt x="350997" y="497797"/>
                </a:lnTo>
                <a:lnTo>
                  <a:pt x="351951" y="492706"/>
                </a:lnTo>
                <a:lnTo>
                  <a:pt x="353064" y="488251"/>
                </a:lnTo>
                <a:lnTo>
                  <a:pt x="354654" y="484273"/>
                </a:lnTo>
                <a:lnTo>
                  <a:pt x="356721" y="480932"/>
                </a:lnTo>
                <a:lnTo>
                  <a:pt x="359106" y="477909"/>
                </a:lnTo>
                <a:lnTo>
                  <a:pt x="362126" y="475364"/>
                </a:lnTo>
                <a:lnTo>
                  <a:pt x="365147" y="473136"/>
                </a:lnTo>
                <a:lnTo>
                  <a:pt x="368486" y="471227"/>
                </a:lnTo>
                <a:lnTo>
                  <a:pt x="372302" y="469477"/>
                </a:lnTo>
                <a:lnTo>
                  <a:pt x="376117" y="468204"/>
                </a:lnTo>
                <a:lnTo>
                  <a:pt x="380251" y="466613"/>
                </a:lnTo>
                <a:lnTo>
                  <a:pt x="384544" y="465340"/>
                </a:lnTo>
                <a:lnTo>
                  <a:pt x="388837" y="464067"/>
                </a:lnTo>
                <a:lnTo>
                  <a:pt x="393447" y="462635"/>
                </a:lnTo>
                <a:lnTo>
                  <a:pt x="398058" y="461362"/>
                </a:lnTo>
                <a:lnTo>
                  <a:pt x="401238" y="460249"/>
                </a:lnTo>
                <a:lnTo>
                  <a:pt x="404259" y="459453"/>
                </a:lnTo>
                <a:lnTo>
                  <a:pt x="407438" y="458339"/>
                </a:lnTo>
                <a:lnTo>
                  <a:pt x="410618" y="457385"/>
                </a:lnTo>
                <a:lnTo>
                  <a:pt x="413639" y="456112"/>
                </a:lnTo>
                <a:lnTo>
                  <a:pt x="416342" y="454839"/>
                </a:lnTo>
                <a:lnTo>
                  <a:pt x="419204" y="453248"/>
                </a:lnTo>
                <a:lnTo>
                  <a:pt x="421588" y="451339"/>
                </a:lnTo>
                <a:lnTo>
                  <a:pt x="423814" y="449111"/>
                </a:lnTo>
                <a:lnTo>
                  <a:pt x="425722" y="446725"/>
                </a:lnTo>
                <a:lnTo>
                  <a:pt x="427153" y="443861"/>
                </a:lnTo>
                <a:lnTo>
                  <a:pt x="428107" y="440361"/>
                </a:lnTo>
                <a:lnTo>
                  <a:pt x="428902" y="436542"/>
                </a:lnTo>
                <a:lnTo>
                  <a:pt x="428902" y="432246"/>
                </a:lnTo>
                <a:lnTo>
                  <a:pt x="428266" y="427314"/>
                </a:lnTo>
                <a:lnTo>
                  <a:pt x="425404" y="424291"/>
                </a:lnTo>
                <a:lnTo>
                  <a:pt x="423019" y="420791"/>
                </a:lnTo>
                <a:lnTo>
                  <a:pt x="420952" y="417291"/>
                </a:lnTo>
                <a:lnTo>
                  <a:pt x="419204" y="413472"/>
                </a:lnTo>
                <a:lnTo>
                  <a:pt x="417614" y="409813"/>
                </a:lnTo>
                <a:lnTo>
                  <a:pt x="416660" y="406472"/>
                </a:lnTo>
                <a:lnTo>
                  <a:pt x="415706" y="403608"/>
                </a:lnTo>
                <a:lnTo>
                  <a:pt x="415070" y="401221"/>
                </a:lnTo>
                <a:lnTo>
                  <a:pt x="414911" y="399789"/>
                </a:lnTo>
                <a:lnTo>
                  <a:pt x="414752" y="399153"/>
                </a:lnTo>
                <a:lnTo>
                  <a:pt x="414275" y="398994"/>
                </a:lnTo>
                <a:lnTo>
                  <a:pt x="413321" y="398516"/>
                </a:lnTo>
                <a:lnTo>
                  <a:pt x="411731" y="397562"/>
                </a:lnTo>
                <a:lnTo>
                  <a:pt x="409823" y="396130"/>
                </a:lnTo>
                <a:lnTo>
                  <a:pt x="407756" y="394221"/>
                </a:lnTo>
                <a:lnTo>
                  <a:pt x="405530" y="392152"/>
                </a:lnTo>
                <a:lnTo>
                  <a:pt x="403623" y="389607"/>
                </a:lnTo>
                <a:lnTo>
                  <a:pt x="401715" y="386743"/>
                </a:lnTo>
                <a:lnTo>
                  <a:pt x="400602" y="383242"/>
                </a:lnTo>
                <a:lnTo>
                  <a:pt x="399648" y="379583"/>
                </a:lnTo>
                <a:lnTo>
                  <a:pt x="399489" y="376242"/>
                </a:lnTo>
                <a:lnTo>
                  <a:pt x="399807" y="373378"/>
                </a:lnTo>
                <a:lnTo>
                  <a:pt x="400602" y="370673"/>
                </a:lnTo>
                <a:lnTo>
                  <a:pt x="401238" y="368605"/>
                </a:lnTo>
                <a:lnTo>
                  <a:pt x="402033" y="367173"/>
                </a:lnTo>
                <a:lnTo>
                  <a:pt x="402987" y="366059"/>
                </a:lnTo>
                <a:lnTo>
                  <a:pt x="403464" y="365423"/>
                </a:lnTo>
                <a:lnTo>
                  <a:pt x="403623" y="365264"/>
                </a:lnTo>
                <a:lnTo>
                  <a:pt x="403623" y="352694"/>
                </a:lnTo>
                <a:lnTo>
                  <a:pt x="404100" y="346012"/>
                </a:lnTo>
                <a:lnTo>
                  <a:pt x="405530" y="339489"/>
                </a:lnTo>
                <a:lnTo>
                  <a:pt x="407915" y="333284"/>
                </a:lnTo>
                <a:lnTo>
                  <a:pt x="411095" y="327556"/>
                </a:lnTo>
                <a:lnTo>
                  <a:pt x="414911" y="322306"/>
                </a:lnTo>
                <a:lnTo>
                  <a:pt x="419363" y="317532"/>
                </a:lnTo>
                <a:lnTo>
                  <a:pt x="424291" y="313396"/>
                </a:lnTo>
                <a:lnTo>
                  <a:pt x="430015" y="309895"/>
                </a:lnTo>
                <a:lnTo>
                  <a:pt x="436056" y="306873"/>
                </a:lnTo>
                <a:lnTo>
                  <a:pt x="442416" y="304804"/>
                </a:lnTo>
                <a:lnTo>
                  <a:pt x="449412" y="303531"/>
                </a:lnTo>
                <a:close/>
                <a:moveTo>
                  <a:pt x="105489" y="303213"/>
                </a:moveTo>
                <a:lnTo>
                  <a:pt x="112480" y="303531"/>
                </a:lnTo>
                <a:lnTo>
                  <a:pt x="119470" y="304804"/>
                </a:lnTo>
                <a:lnTo>
                  <a:pt x="125825" y="306873"/>
                </a:lnTo>
                <a:lnTo>
                  <a:pt x="131862" y="309895"/>
                </a:lnTo>
                <a:lnTo>
                  <a:pt x="137581" y="313396"/>
                </a:lnTo>
                <a:lnTo>
                  <a:pt x="142506" y="317532"/>
                </a:lnTo>
                <a:lnTo>
                  <a:pt x="146955" y="322306"/>
                </a:lnTo>
                <a:lnTo>
                  <a:pt x="150767" y="327556"/>
                </a:lnTo>
                <a:lnTo>
                  <a:pt x="153945" y="333284"/>
                </a:lnTo>
                <a:lnTo>
                  <a:pt x="156328" y="339489"/>
                </a:lnTo>
                <a:lnTo>
                  <a:pt x="157758" y="346012"/>
                </a:lnTo>
                <a:lnTo>
                  <a:pt x="158234" y="352694"/>
                </a:lnTo>
                <a:lnTo>
                  <a:pt x="158234" y="365264"/>
                </a:lnTo>
                <a:lnTo>
                  <a:pt x="158393" y="365423"/>
                </a:lnTo>
                <a:lnTo>
                  <a:pt x="158870" y="366059"/>
                </a:lnTo>
                <a:lnTo>
                  <a:pt x="159823" y="367173"/>
                </a:lnTo>
                <a:lnTo>
                  <a:pt x="160617" y="368605"/>
                </a:lnTo>
                <a:lnTo>
                  <a:pt x="161253" y="370673"/>
                </a:lnTo>
                <a:lnTo>
                  <a:pt x="162047" y="373378"/>
                </a:lnTo>
                <a:lnTo>
                  <a:pt x="162365" y="376242"/>
                </a:lnTo>
                <a:lnTo>
                  <a:pt x="162206" y="379583"/>
                </a:lnTo>
                <a:lnTo>
                  <a:pt x="161253" y="383242"/>
                </a:lnTo>
                <a:lnTo>
                  <a:pt x="159982" y="386743"/>
                </a:lnTo>
                <a:lnTo>
                  <a:pt x="158234" y="389607"/>
                </a:lnTo>
                <a:lnTo>
                  <a:pt x="156169" y="392152"/>
                </a:lnTo>
                <a:lnTo>
                  <a:pt x="154104" y="394221"/>
                </a:lnTo>
                <a:lnTo>
                  <a:pt x="152038" y="396130"/>
                </a:lnTo>
                <a:lnTo>
                  <a:pt x="150132" y="397562"/>
                </a:lnTo>
                <a:lnTo>
                  <a:pt x="148543" y="398516"/>
                </a:lnTo>
                <a:lnTo>
                  <a:pt x="147590" y="398994"/>
                </a:lnTo>
                <a:lnTo>
                  <a:pt x="147113" y="399153"/>
                </a:lnTo>
                <a:lnTo>
                  <a:pt x="147113" y="399789"/>
                </a:lnTo>
                <a:lnTo>
                  <a:pt x="146796" y="401221"/>
                </a:lnTo>
                <a:lnTo>
                  <a:pt x="146160" y="403608"/>
                </a:lnTo>
                <a:lnTo>
                  <a:pt x="145366" y="406472"/>
                </a:lnTo>
                <a:lnTo>
                  <a:pt x="144254" y="409813"/>
                </a:lnTo>
                <a:lnTo>
                  <a:pt x="142665" y="413472"/>
                </a:lnTo>
                <a:lnTo>
                  <a:pt x="140917" y="417291"/>
                </a:lnTo>
                <a:lnTo>
                  <a:pt x="138852" y="420791"/>
                </a:lnTo>
                <a:lnTo>
                  <a:pt x="136469" y="424291"/>
                </a:lnTo>
                <a:lnTo>
                  <a:pt x="133609" y="427314"/>
                </a:lnTo>
                <a:lnTo>
                  <a:pt x="133133" y="432246"/>
                </a:lnTo>
                <a:lnTo>
                  <a:pt x="133292" y="436542"/>
                </a:lnTo>
                <a:lnTo>
                  <a:pt x="133768" y="440361"/>
                </a:lnTo>
                <a:lnTo>
                  <a:pt x="134722" y="443861"/>
                </a:lnTo>
                <a:lnTo>
                  <a:pt x="136151" y="446725"/>
                </a:lnTo>
                <a:lnTo>
                  <a:pt x="138058" y="449111"/>
                </a:lnTo>
                <a:lnTo>
                  <a:pt x="140282" y="451339"/>
                </a:lnTo>
                <a:lnTo>
                  <a:pt x="142665" y="453248"/>
                </a:lnTo>
                <a:lnTo>
                  <a:pt x="145525" y="454839"/>
                </a:lnTo>
                <a:lnTo>
                  <a:pt x="148225" y="456112"/>
                </a:lnTo>
                <a:lnTo>
                  <a:pt x="151244" y="457385"/>
                </a:lnTo>
                <a:lnTo>
                  <a:pt x="154421" y="458339"/>
                </a:lnTo>
                <a:lnTo>
                  <a:pt x="157599" y="459453"/>
                </a:lnTo>
                <a:lnTo>
                  <a:pt x="160617" y="460249"/>
                </a:lnTo>
                <a:lnTo>
                  <a:pt x="163795" y="461362"/>
                </a:lnTo>
                <a:lnTo>
                  <a:pt x="168402" y="462635"/>
                </a:lnTo>
                <a:lnTo>
                  <a:pt x="173009" y="464067"/>
                </a:lnTo>
                <a:lnTo>
                  <a:pt x="177299" y="465340"/>
                </a:lnTo>
                <a:lnTo>
                  <a:pt x="181588" y="466613"/>
                </a:lnTo>
                <a:lnTo>
                  <a:pt x="185719" y="468204"/>
                </a:lnTo>
                <a:lnTo>
                  <a:pt x="189532" y="469477"/>
                </a:lnTo>
                <a:lnTo>
                  <a:pt x="193345" y="471227"/>
                </a:lnTo>
                <a:lnTo>
                  <a:pt x="196681" y="473136"/>
                </a:lnTo>
                <a:lnTo>
                  <a:pt x="199858" y="475364"/>
                </a:lnTo>
                <a:lnTo>
                  <a:pt x="202718" y="477909"/>
                </a:lnTo>
                <a:lnTo>
                  <a:pt x="205101" y="480932"/>
                </a:lnTo>
                <a:lnTo>
                  <a:pt x="207166" y="484273"/>
                </a:lnTo>
                <a:lnTo>
                  <a:pt x="208914" y="488251"/>
                </a:lnTo>
                <a:lnTo>
                  <a:pt x="210026" y="492706"/>
                </a:lnTo>
                <a:lnTo>
                  <a:pt x="210820" y="497797"/>
                </a:lnTo>
                <a:lnTo>
                  <a:pt x="211138" y="503525"/>
                </a:lnTo>
                <a:lnTo>
                  <a:pt x="210503" y="505116"/>
                </a:lnTo>
                <a:lnTo>
                  <a:pt x="208755" y="506548"/>
                </a:lnTo>
                <a:lnTo>
                  <a:pt x="205736" y="508139"/>
                </a:lnTo>
                <a:lnTo>
                  <a:pt x="201606" y="509571"/>
                </a:lnTo>
                <a:lnTo>
                  <a:pt x="196522" y="510844"/>
                </a:lnTo>
                <a:lnTo>
                  <a:pt x="190326" y="512117"/>
                </a:lnTo>
                <a:lnTo>
                  <a:pt x="183177" y="513230"/>
                </a:lnTo>
                <a:lnTo>
                  <a:pt x="174916" y="514344"/>
                </a:lnTo>
                <a:lnTo>
                  <a:pt x="165860" y="515299"/>
                </a:lnTo>
                <a:lnTo>
                  <a:pt x="155692" y="516253"/>
                </a:lnTo>
                <a:lnTo>
                  <a:pt x="144730" y="516890"/>
                </a:lnTo>
                <a:lnTo>
                  <a:pt x="132815" y="517208"/>
                </a:lnTo>
                <a:lnTo>
                  <a:pt x="120264" y="517526"/>
                </a:lnTo>
                <a:lnTo>
                  <a:pt x="113115" y="471704"/>
                </a:lnTo>
                <a:lnTo>
                  <a:pt x="116610" y="465976"/>
                </a:lnTo>
                <a:lnTo>
                  <a:pt x="117087" y="465340"/>
                </a:lnTo>
                <a:lnTo>
                  <a:pt x="117087" y="464863"/>
                </a:lnTo>
                <a:lnTo>
                  <a:pt x="117087" y="464385"/>
                </a:lnTo>
                <a:lnTo>
                  <a:pt x="116928" y="463908"/>
                </a:lnTo>
                <a:lnTo>
                  <a:pt x="116452" y="463431"/>
                </a:lnTo>
                <a:lnTo>
                  <a:pt x="107078" y="453248"/>
                </a:lnTo>
                <a:lnTo>
                  <a:pt x="106125" y="452771"/>
                </a:lnTo>
                <a:lnTo>
                  <a:pt x="105013" y="452771"/>
                </a:lnTo>
                <a:lnTo>
                  <a:pt x="103901" y="453248"/>
                </a:lnTo>
                <a:lnTo>
                  <a:pt x="94686" y="463431"/>
                </a:lnTo>
                <a:lnTo>
                  <a:pt x="94210" y="464067"/>
                </a:lnTo>
                <a:lnTo>
                  <a:pt x="94051" y="464704"/>
                </a:lnTo>
                <a:lnTo>
                  <a:pt x="94051" y="465181"/>
                </a:lnTo>
                <a:lnTo>
                  <a:pt x="94369" y="465976"/>
                </a:lnTo>
                <a:lnTo>
                  <a:pt x="97864" y="471704"/>
                </a:lnTo>
                <a:lnTo>
                  <a:pt x="90873" y="517526"/>
                </a:lnTo>
                <a:lnTo>
                  <a:pt x="78005" y="517208"/>
                </a:lnTo>
                <a:lnTo>
                  <a:pt x="66408" y="516890"/>
                </a:lnTo>
                <a:lnTo>
                  <a:pt x="55287" y="516253"/>
                </a:lnTo>
                <a:lnTo>
                  <a:pt x="45278" y="515299"/>
                </a:lnTo>
                <a:lnTo>
                  <a:pt x="36222" y="514344"/>
                </a:lnTo>
                <a:lnTo>
                  <a:pt x="27961" y="513230"/>
                </a:lnTo>
                <a:lnTo>
                  <a:pt x="20653" y="512117"/>
                </a:lnTo>
                <a:lnTo>
                  <a:pt x="14457" y="510844"/>
                </a:lnTo>
                <a:lnTo>
                  <a:pt x="9373" y="509571"/>
                </a:lnTo>
                <a:lnTo>
                  <a:pt x="5402" y="508139"/>
                </a:lnTo>
                <a:lnTo>
                  <a:pt x="2383" y="506548"/>
                </a:lnTo>
                <a:lnTo>
                  <a:pt x="477" y="505116"/>
                </a:lnTo>
                <a:lnTo>
                  <a:pt x="0" y="503525"/>
                </a:lnTo>
                <a:lnTo>
                  <a:pt x="159" y="497797"/>
                </a:lnTo>
                <a:lnTo>
                  <a:pt x="1112" y="492706"/>
                </a:lnTo>
                <a:lnTo>
                  <a:pt x="2224" y="488251"/>
                </a:lnTo>
                <a:lnTo>
                  <a:pt x="3813" y="484273"/>
                </a:lnTo>
                <a:lnTo>
                  <a:pt x="5878" y="480932"/>
                </a:lnTo>
                <a:lnTo>
                  <a:pt x="8420" y="477909"/>
                </a:lnTo>
                <a:lnTo>
                  <a:pt x="11280" y="475364"/>
                </a:lnTo>
                <a:lnTo>
                  <a:pt x="14298" y="473136"/>
                </a:lnTo>
                <a:lnTo>
                  <a:pt x="17793" y="471227"/>
                </a:lnTo>
                <a:lnTo>
                  <a:pt x="21447" y="469477"/>
                </a:lnTo>
                <a:lnTo>
                  <a:pt x="25101" y="468204"/>
                </a:lnTo>
                <a:lnTo>
                  <a:pt x="29232" y="466613"/>
                </a:lnTo>
                <a:lnTo>
                  <a:pt x="33680" y="465340"/>
                </a:lnTo>
                <a:lnTo>
                  <a:pt x="38129" y="464067"/>
                </a:lnTo>
                <a:lnTo>
                  <a:pt x="42577" y="462635"/>
                </a:lnTo>
                <a:lnTo>
                  <a:pt x="47184" y="461362"/>
                </a:lnTo>
                <a:lnTo>
                  <a:pt x="50362" y="460249"/>
                </a:lnTo>
                <a:lnTo>
                  <a:pt x="53380" y="459453"/>
                </a:lnTo>
                <a:lnTo>
                  <a:pt x="56558" y="458339"/>
                </a:lnTo>
                <a:lnTo>
                  <a:pt x="59576" y="457385"/>
                </a:lnTo>
                <a:lnTo>
                  <a:pt x="62754" y="456112"/>
                </a:lnTo>
                <a:lnTo>
                  <a:pt x="65613" y="454839"/>
                </a:lnTo>
                <a:lnTo>
                  <a:pt x="68314" y="453248"/>
                </a:lnTo>
                <a:lnTo>
                  <a:pt x="70697" y="451339"/>
                </a:lnTo>
                <a:lnTo>
                  <a:pt x="72921" y="449111"/>
                </a:lnTo>
                <a:lnTo>
                  <a:pt x="74828" y="446725"/>
                </a:lnTo>
                <a:lnTo>
                  <a:pt x="76257" y="443861"/>
                </a:lnTo>
                <a:lnTo>
                  <a:pt x="77211" y="440361"/>
                </a:lnTo>
                <a:lnTo>
                  <a:pt x="77846" y="436542"/>
                </a:lnTo>
                <a:lnTo>
                  <a:pt x="77846" y="432246"/>
                </a:lnTo>
                <a:lnTo>
                  <a:pt x="77370" y="427314"/>
                </a:lnTo>
                <a:lnTo>
                  <a:pt x="74669" y="424291"/>
                </a:lnTo>
                <a:lnTo>
                  <a:pt x="71968" y="420791"/>
                </a:lnTo>
                <a:lnTo>
                  <a:pt x="69903" y="417291"/>
                </a:lnTo>
                <a:lnTo>
                  <a:pt x="68314" y="413472"/>
                </a:lnTo>
                <a:lnTo>
                  <a:pt x="66884" y="409813"/>
                </a:lnTo>
                <a:lnTo>
                  <a:pt x="65613" y="406472"/>
                </a:lnTo>
                <a:lnTo>
                  <a:pt x="64819" y="403608"/>
                </a:lnTo>
                <a:lnTo>
                  <a:pt x="64342" y="401221"/>
                </a:lnTo>
                <a:lnTo>
                  <a:pt x="63866" y="399789"/>
                </a:lnTo>
                <a:lnTo>
                  <a:pt x="63707" y="399153"/>
                </a:lnTo>
                <a:lnTo>
                  <a:pt x="63389" y="398994"/>
                </a:lnTo>
                <a:lnTo>
                  <a:pt x="62436" y="398516"/>
                </a:lnTo>
                <a:lnTo>
                  <a:pt x="60847" y="397562"/>
                </a:lnTo>
                <a:lnTo>
                  <a:pt x="58941" y="396130"/>
                </a:lnTo>
                <a:lnTo>
                  <a:pt x="56875" y="394221"/>
                </a:lnTo>
                <a:lnTo>
                  <a:pt x="54810" y="392152"/>
                </a:lnTo>
                <a:lnTo>
                  <a:pt x="52745" y="389607"/>
                </a:lnTo>
                <a:lnTo>
                  <a:pt x="50997" y="386743"/>
                </a:lnTo>
                <a:lnTo>
                  <a:pt x="49567" y="383242"/>
                </a:lnTo>
                <a:lnTo>
                  <a:pt x="48773" y="379583"/>
                </a:lnTo>
                <a:lnTo>
                  <a:pt x="48614" y="376242"/>
                </a:lnTo>
                <a:lnTo>
                  <a:pt x="48932" y="373378"/>
                </a:lnTo>
                <a:lnTo>
                  <a:pt x="49567" y="370673"/>
                </a:lnTo>
                <a:lnTo>
                  <a:pt x="50521" y="368605"/>
                </a:lnTo>
                <a:lnTo>
                  <a:pt x="51315" y="367173"/>
                </a:lnTo>
                <a:lnTo>
                  <a:pt x="52109" y="366059"/>
                </a:lnTo>
                <a:lnTo>
                  <a:pt x="52586" y="365423"/>
                </a:lnTo>
                <a:lnTo>
                  <a:pt x="52904" y="365264"/>
                </a:lnTo>
                <a:lnTo>
                  <a:pt x="52904" y="352694"/>
                </a:lnTo>
                <a:lnTo>
                  <a:pt x="53221" y="346012"/>
                </a:lnTo>
                <a:lnTo>
                  <a:pt x="54810" y="339489"/>
                </a:lnTo>
                <a:lnTo>
                  <a:pt x="57034" y="333284"/>
                </a:lnTo>
                <a:lnTo>
                  <a:pt x="60212" y="327556"/>
                </a:lnTo>
                <a:lnTo>
                  <a:pt x="63866" y="322306"/>
                </a:lnTo>
                <a:lnTo>
                  <a:pt x="68473" y="317532"/>
                </a:lnTo>
                <a:lnTo>
                  <a:pt x="73398" y="313396"/>
                </a:lnTo>
                <a:lnTo>
                  <a:pt x="79117" y="309895"/>
                </a:lnTo>
                <a:lnTo>
                  <a:pt x="85154" y="306873"/>
                </a:lnTo>
                <a:lnTo>
                  <a:pt x="91668" y="304804"/>
                </a:lnTo>
                <a:lnTo>
                  <a:pt x="98340" y="303531"/>
                </a:lnTo>
                <a:close/>
                <a:moveTo>
                  <a:pt x="280908" y="230188"/>
                </a:moveTo>
                <a:lnTo>
                  <a:pt x="284740" y="230666"/>
                </a:lnTo>
                <a:lnTo>
                  <a:pt x="288252" y="231941"/>
                </a:lnTo>
                <a:lnTo>
                  <a:pt x="290966" y="234171"/>
                </a:lnTo>
                <a:lnTo>
                  <a:pt x="293201" y="237038"/>
                </a:lnTo>
                <a:lnTo>
                  <a:pt x="294638" y="240384"/>
                </a:lnTo>
                <a:lnTo>
                  <a:pt x="295117" y="244207"/>
                </a:lnTo>
                <a:lnTo>
                  <a:pt x="295117" y="320994"/>
                </a:lnTo>
                <a:lnTo>
                  <a:pt x="374304" y="386470"/>
                </a:lnTo>
                <a:lnTo>
                  <a:pt x="376539" y="388701"/>
                </a:lnTo>
                <a:lnTo>
                  <a:pt x="378136" y="391409"/>
                </a:lnTo>
                <a:lnTo>
                  <a:pt x="379253" y="394276"/>
                </a:lnTo>
                <a:lnTo>
                  <a:pt x="379413" y="397463"/>
                </a:lnTo>
                <a:lnTo>
                  <a:pt x="378934" y="400489"/>
                </a:lnTo>
                <a:lnTo>
                  <a:pt x="377976" y="403357"/>
                </a:lnTo>
                <a:lnTo>
                  <a:pt x="376220" y="406225"/>
                </a:lnTo>
                <a:lnTo>
                  <a:pt x="373825" y="408296"/>
                </a:lnTo>
                <a:lnTo>
                  <a:pt x="371271" y="409889"/>
                </a:lnTo>
                <a:lnTo>
                  <a:pt x="368237" y="410845"/>
                </a:lnTo>
                <a:lnTo>
                  <a:pt x="365364" y="411163"/>
                </a:lnTo>
                <a:lnTo>
                  <a:pt x="362011" y="410845"/>
                </a:lnTo>
                <a:lnTo>
                  <a:pt x="359137" y="409729"/>
                </a:lnTo>
                <a:lnTo>
                  <a:pt x="356264" y="407818"/>
                </a:lnTo>
                <a:lnTo>
                  <a:pt x="280908" y="345846"/>
                </a:lnTo>
                <a:lnTo>
                  <a:pt x="205872" y="407818"/>
                </a:lnTo>
                <a:lnTo>
                  <a:pt x="202998" y="409729"/>
                </a:lnTo>
                <a:lnTo>
                  <a:pt x="200125" y="410845"/>
                </a:lnTo>
                <a:lnTo>
                  <a:pt x="196932" y="411163"/>
                </a:lnTo>
                <a:lnTo>
                  <a:pt x="194058" y="410845"/>
                </a:lnTo>
                <a:lnTo>
                  <a:pt x="191025" y="409889"/>
                </a:lnTo>
                <a:lnTo>
                  <a:pt x="188311" y="408455"/>
                </a:lnTo>
                <a:lnTo>
                  <a:pt x="185916" y="406225"/>
                </a:lnTo>
                <a:lnTo>
                  <a:pt x="184160" y="403357"/>
                </a:lnTo>
                <a:lnTo>
                  <a:pt x="183202" y="400489"/>
                </a:lnTo>
                <a:lnTo>
                  <a:pt x="182563" y="397463"/>
                </a:lnTo>
                <a:lnTo>
                  <a:pt x="182882" y="394276"/>
                </a:lnTo>
                <a:lnTo>
                  <a:pt x="184000" y="391409"/>
                </a:lnTo>
                <a:lnTo>
                  <a:pt x="185596" y="388701"/>
                </a:lnTo>
                <a:lnTo>
                  <a:pt x="187832" y="386470"/>
                </a:lnTo>
                <a:lnTo>
                  <a:pt x="267019" y="320994"/>
                </a:lnTo>
                <a:lnTo>
                  <a:pt x="267019" y="244207"/>
                </a:lnTo>
                <a:lnTo>
                  <a:pt x="267498" y="240384"/>
                </a:lnTo>
                <a:lnTo>
                  <a:pt x="268934" y="237038"/>
                </a:lnTo>
                <a:lnTo>
                  <a:pt x="271170" y="234171"/>
                </a:lnTo>
                <a:lnTo>
                  <a:pt x="273884" y="231941"/>
                </a:lnTo>
                <a:lnTo>
                  <a:pt x="277396" y="230666"/>
                </a:lnTo>
                <a:close/>
                <a:moveTo>
                  <a:pt x="281862" y="0"/>
                </a:moveTo>
                <a:lnTo>
                  <a:pt x="288862" y="636"/>
                </a:lnTo>
                <a:lnTo>
                  <a:pt x="295545" y="1748"/>
                </a:lnTo>
                <a:lnTo>
                  <a:pt x="302228" y="3972"/>
                </a:lnTo>
                <a:lnTo>
                  <a:pt x="308274" y="6831"/>
                </a:lnTo>
                <a:lnTo>
                  <a:pt x="313843" y="10326"/>
                </a:lnTo>
                <a:lnTo>
                  <a:pt x="318934" y="14457"/>
                </a:lnTo>
                <a:lnTo>
                  <a:pt x="323389" y="19223"/>
                </a:lnTo>
                <a:lnTo>
                  <a:pt x="327208" y="24625"/>
                </a:lnTo>
                <a:lnTo>
                  <a:pt x="330231" y="30185"/>
                </a:lnTo>
                <a:lnTo>
                  <a:pt x="332617" y="36381"/>
                </a:lnTo>
                <a:lnTo>
                  <a:pt x="333890" y="42894"/>
                </a:lnTo>
                <a:lnTo>
                  <a:pt x="334368" y="49567"/>
                </a:lnTo>
                <a:lnTo>
                  <a:pt x="334368" y="62117"/>
                </a:lnTo>
                <a:lnTo>
                  <a:pt x="334845" y="62276"/>
                </a:lnTo>
                <a:lnTo>
                  <a:pt x="335322" y="62912"/>
                </a:lnTo>
                <a:lnTo>
                  <a:pt x="335959" y="64183"/>
                </a:lnTo>
                <a:lnTo>
                  <a:pt x="336913" y="65613"/>
                </a:lnTo>
                <a:lnTo>
                  <a:pt x="337709" y="67519"/>
                </a:lnTo>
                <a:lnTo>
                  <a:pt x="338345" y="70061"/>
                </a:lnTo>
                <a:lnTo>
                  <a:pt x="338505" y="73079"/>
                </a:lnTo>
                <a:lnTo>
                  <a:pt x="338345" y="76416"/>
                </a:lnTo>
                <a:lnTo>
                  <a:pt x="337709" y="80228"/>
                </a:lnTo>
                <a:lnTo>
                  <a:pt x="336277" y="83406"/>
                </a:lnTo>
                <a:lnTo>
                  <a:pt x="334686" y="86424"/>
                </a:lnTo>
                <a:lnTo>
                  <a:pt x="332617" y="88966"/>
                </a:lnTo>
                <a:lnTo>
                  <a:pt x="330390" y="91190"/>
                </a:lnTo>
                <a:lnTo>
                  <a:pt x="328322" y="92938"/>
                </a:lnTo>
                <a:lnTo>
                  <a:pt x="326571" y="94209"/>
                </a:lnTo>
                <a:lnTo>
                  <a:pt x="324980" y="95321"/>
                </a:lnTo>
                <a:lnTo>
                  <a:pt x="323866" y="95798"/>
                </a:lnTo>
                <a:lnTo>
                  <a:pt x="323548" y="96115"/>
                </a:lnTo>
                <a:lnTo>
                  <a:pt x="323389" y="96751"/>
                </a:lnTo>
                <a:lnTo>
                  <a:pt x="323071" y="98022"/>
                </a:lnTo>
                <a:lnTo>
                  <a:pt x="322594" y="100405"/>
                </a:lnTo>
                <a:lnTo>
                  <a:pt x="321639" y="103423"/>
                </a:lnTo>
                <a:lnTo>
                  <a:pt x="320525" y="106601"/>
                </a:lnTo>
                <a:lnTo>
                  <a:pt x="319093" y="110413"/>
                </a:lnTo>
                <a:lnTo>
                  <a:pt x="317343" y="113908"/>
                </a:lnTo>
                <a:lnTo>
                  <a:pt x="315275" y="117721"/>
                </a:lnTo>
                <a:lnTo>
                  <a:pt x="312729" y="121216"/>
                </a:lnTo>
                <a:lnTo>
                  <a:pt x="309865" y="124076"/>
                </a:lnTo>
                <a:lnTo>
                  <a:pt x="309388" y="129001"/>
                </a:lnTo>
                <a:lnTo>
                  <a:pt x="309388" y="133290"/>
                </a:lnTo>
                <a:lnTo>
                  <a:pt x="309865" y="137262"/>
                </a:lnTo>
                <a:lnTo>
                  <a:pt x="311138" y="140439"/>
                </a:lnTo>
                <a:lnTo>
                  <a:pt x="312570" y="143458"/>
                </a:lnTo>
                <a:lnTo>
                  <a:pt x="314479" y="146000"/>
                </a:lnTo>
                <a:lnTo>
                  <a:pt x="316547" y="148065"/>
                </a:lnTo>
                <a:lnTo>
                  <a:pt x="319093" y="149972"/>
                </a:lnTo>
                <a:lnTo>
                  <a:pt x="321639" y="151401"/>
                </a:lnTo>
                <a:lnTo>
                  <a:pt x="324662" y="152831"/>
                </a:lnTo>
                <a:lnTo>
                  <a:pt x="327685" y="154102"/>
                </a:lnTo>
                <a:lnTo>
                  <a:pt x="330867" y="155055"/>
                </a:lnTo>
                <a:lnTo>
                  <a:pt x="333890" y="156167"/>
                </a:lnTo>
                <a:lnTo>
                  <a:pt x="337073" y="157121"/>
                </a:lnTo>
                <a:lnTo>
                  <a:pt x="340096" y="157915"/>
                </a:lnTo>
                <a:lnTo>
                  <a:pt x="344869" y="159504"/>
                </a:lnTo>
                <a:lnTo>
                  <a:pt x="349324" y="160933"/>
                </a:lnTo>
                <a:lnTo>
                  <a:pt x="353779" y="162045"/>
                </a:lnTo>
                <a:lnTo>
                  <a:pt x="358075" y="163475"/>
                </a:lnTo>
                <a:lnTo>
                  <a:pt x="362053" y="164905"/>
                </a:lnTo>
                <a:lnTo>
                  <a:pt x="366030" y="166335"/>
                </a:lnTo>
                <a:lnTo>
                  <a:pt x="369690" y="167924"/>
                </a:lnTo>
                <a:lnTo>
                  <a:pt x="373031" y="169989"/>
                </a:lnTo>
                <a:lnTo>
                  <a:pt x="376213" y="172054"/>
                </a:lnTo>
                <a:lnTo>
                  <a:pt x="378918" y="174596"/>
                </a:lnTo>
                <a:lnTo>
                  <a:pt x="381464" y="177456"/>
                </a:lnTo>
                <a:lnTo>
                  <a:pt x="383532" y="180951"/>
                </a:lnTo>
                <a:lnTo>
                  <a:pt x="385124" y="184923"/>
                </a:lnTo>
                <a:lnTo>
                  <a:pt x="386396" y="189371"/>
                </a:lnTo>
                <a:lnTo>
                  <a:pt x="387033" y="194455"/>
                </a:lnTo>
                <a:lnTo>
                  <a:pt x="387351" y="200174"/>
                </a:lnTo>
                <a:lnTo>
                  <a:pt x="386715" y="201604"/>
                </a:lnTo>
                <a:lnTo>
                  <a:pt x="384964" y="203192"/>
                </a:lnTo>
                <a:lnTo>
                  <a:pt x="382100" y="204781"/>
                </a:lnTo>
                <a:lnTo>
                  <a:pt x="377964" y="206052"/>
                </a:lnTo>
                <a:lnTo>
                  <a:pt x="372872" y="207482"/>
                </a:lnTo>
                <a:lnTo>
                  <a:pt x="366667" y="208753"/>
                </a:lnTo>
                <a:lnTo>
                  <a:pt x="359507" y="209865"/>
                </a:lnTo>
                <a:lnTo>
                  <a:pt x="351233" y="211136"/>
                </a:lnTo>
                <a:lnTo>
                  <a:pt x="342005" y="211930"/>
                </a:lnTo>
                <a:lnTo>
                  <a:pt x="331981" y="212724"/>
                </a:lnTo>
                <a:lnTo>
                  <a:pt x="321003" y="213519"/>
                </a:lnTo>
                <a:lnTo>
                  <a:pt x="309069" y="213995"/>
                </a:lnTo>
                <a:lnTo>
                  <a:pt x="296500" y="214313"/>
                </a:lnTo>
                <a:lnTo>
                  <a:pt x="289181" y="168400"/>
                </a:lnTo>
                <a:lnTo>
                  <a:pt x="292999" y="162681"/>
                </a:lnTo>
                <a:lnTo>
                  <a:pt x="293158" y="162045"/>
                </a:lnTo>
                <a:lnTo>
                  <a:pt x="293158" y="161569"/>
                </a:lnTo>
                <a:lnTo>
                  <a:pt x="293158" y="161092"/>
                </a:lnTo>
                <a:lnTo>
                  <a:pt x="292999" y="160616"/>
                </a:lnTo>
                <a:lnTo>
                  <a:pt x="292681" y="159980"/>
                </a:lnTo>
                <a:lnTo>
                  <a:pt x="283134" y="149972"/>
                </a:lnTo>
                <a:lnTo>
                  <a:pt x="282339" y="149495"/>
                </a:lnTo>
                <a:lnTo>
                  <a:pt x="281066" y="149495"/>
                </a:lnTo>
                <a:lnTo>
                  <a:pt x="280271" y="149972"/>
                </a:lnTo>
                <a:lnTo>
                  <a:pt x="270724" y="159980"/>
                </a:lnTo>
                <a:lnTo>
                  <a:pt x="270406" y="160775"/>
                </a:lnTo>
                <a:lnTo>
                  <a:pt x="270247" y="161410"/>
                </a:lnTo>
                <a:lnTo>
                  <a:pt x="270247" y="162045"/>
                </a:lnTo>
                <a:lnTo>
                  <a:pt x="270565" y="162681"/>
                </a:lnTo>
                <a:lnTo>
                  <a:pt x="274224" y="168400"/>
                </a:lnTo>
                <a:lnTo>
                  <a:pt x="266905" y="214313"/>
                </a:lnTo>
                <a:lnTo>
                  <a:pt x="254177" y="213995"/>
                </a:lnTo>
                <a:lnTo>
                  <a:pt x="242403" y="213519"/>
                </a:lnTo>
                <a:lnTo>
                  <a:pt x="231424" y="212724"/>
                </a:lnTo>
                <a:lnTo>
                  <a:pt x="221400" y="211930"/>
                </a:lnTo>
                <a:lnTo>
                  <a:pt x="212172" y="211136"/>
                </a:lnTo>
                <a:lnTo>
                  <a:pt x="203898" y="209865"/>
                </a:lnTo>
                <a:lnTo>
                  <a:pt x="196738" y="208753"/>
                </a:lnTo>
                <a:lnTo>
                  <a:pt x="190533" y="207482"/>
                </a:lnTo>
                <a:lnTo>
                  <a:pt x="185441" y="206052"/>
                </a:lnTo>
                <a:lnTo>
                  <a:pt x="181305" y="204781"/>
                </a:lnTo>
                <a:lnTo>
                  <a:pt x="178441" y="203192"/>
                </a:lnTo>
                <a:lnTo>
                  <a:pt x="176690" y="201604"/>
                </a:lnTo>
                <a:lnTo>
                  <a:pt x="176213" y="200174"/>
                </a:lnTo>
                <a:lnTo>
                  <a:pt x="176372" y="194455"/>
                </a:lnTo>
                <a:lnTo>
                  <a:pt x="177168" y="189371"/>
                </a:lnTo>
                <a:lnTo>
                  <a:pt x="178441" y="184923"/>
                </a:lnTo>
                <a:lnTo>
                  <a:pt x="179873" y="180951"/>
                </a:lnTo>
                <a:lnTo>
                  <a:pt x="182100" y="177456"/>
                </a:lnTo>
                <a:lnTo>
                  <a:pt x="184487" y="174596"/>
                </a:lnTo>
                <a:lnTo>
                  <a:pt x="187192" y="172054"/>
                </a:lnTo>
                <a:lnTo>
                  <a:pt x="190374" y="169989"/>
                </a:lnTo>
                <a:lnTo>
                  <a:pt x="193715" y="167924"/>
                </a:lnTo>
                <a:lnTo>
                  <a:pt x="197375" y="166335"/>
                </a:lnTo>
                <a:lnTo>
                  <a:pt x="201352" y="164905"/>
                </a:lnTo>
                <a:lnTo>
                  <a:pt x="205489" y="163475"/>
                </a:lnTo>
                <a:lnTo>
                  <a:pt x="209626" y="162045"/>
                </a:lnTo>
                <a:lnTo>
                  <a:pt x="214081" y="160933"/>
                </a:lnTo>
                <a:lnTo>
                  <a:pt x="218695" y="159504"/>
                </a:lnTo>
                <a:lnTo>
                  <a:pt x="223309" y="157915"/>
                </a:lnTo>
                <a:lnTo>
                  <a:pt x="226332" y="157121"/>
                </a:lnTo>
                <a:lnTo>
                  <a:pt x="229515" y="156167"/>
                </a:lnTo>
                <a:lnTo>
                  <a:pt x="232697" y="155055"/>
                </a:lnTo>
                <a:lnTo>
                  <a:pt x="235879" y="154102"/>
                </a:lnTo>
                <a:lnTo>
                  <a:pt x="238743" y="152831"/>
                </a:lnTo>
                <a:lnTo>
                  <a:pt x="241766" y="151401"/>
                </a:lnTo>
                <a:lnTo>
                  <a:pt x="244471" y="149972"/>
                </a:lnTo>
                <a:lnTo>
                  <a:pt x="246858" y="148065"/>
                </a:lnTo>
                <a:lnTo>
                  <a:pt x="248926" y="146000"/>
                </a:lnTo>
                <a:lnTo>
                  <a:pt x="250835" y="143458"/>
                </a:lnTo>
                <a:lnTo>
                  <a:pt x="252426" y="140439"/>
                </a:lnTo>
                <a:lnTo>
                  <a:pt x="253540" y="137262"/>
                </a:lnTo>
                <a:lnTo>
                  <a:pt x="254017" y="133290"/>
                </a:lnTo>
                <a:lnTo>
                  <a:pt x="254017" y="129001"/>
                </a:lnTo>
                <a:lnTo>
                  <a:pt x="253699" y="124076"/>
                </a:lnTo>
                <a:lnTo>
                  <a:pt x="250676" y="121216"/>
                </a:lnTo>
                <a:lnTo>
                  <a:pt x="248290" y="117721"/>
                </a:lnTo>
                <a:lnTo>
                  <a:pt x="246221" y="113908"/>
                </a:lnTo>
                <a:lnTo>
                  <a:pt x="244471" y="110413"/>
                </a:lnTo>
                <a:lnTo>
                  <a:pt x="242880" y="106601"/>
                </a:lnTo>
                <a:lnTo>
                  <a:pt x="241925" y="103423"/>
                </a:lnTo>
                <a:lnTo>
                  <a:pt x="241130" y="100405"/>
                </a:lnTo>
                <a:lnTo>
                  <a:pt x="240334" y="98022"/>
                </a:lnTo>
                <a:lnTo>
                  <a:pt x="240016" y="96751"/>
                </a:lnTo>
                <a:lnTo>
                  <a:pt x="240016" y="96115"/>
                </a:lnTo>
                <a:lnTo>
                  <a:pt x="239539" y="95798"/>
                </a:lnTo>
                <a:lnTo>
                  <a:pt x="238425" y="95321"/>
                </a:lnTo>
                <a:lnTo>
                  <a:pt x="236834" y="94209"/>
                </a:lnTo>
                <a:lnTo>
                  <a:pt x="235243" y="92938"/>
                </a:lnTo>
                <a:lnTo>
                  <a:pt x="233174" y="91190"/>
                </a:lnTo>
                <a:lnTo>
                  <a:pt x="230947" y="88966"/>
                </a:lnTo>
                <a:lnTo>
                  <a:pt x="229037" y="86424"/>
                </a:lnTo>
                <a:lnTo>
                  <a:pt x="227128" y="83406"/>
                </a:lnTo>
                <a:lnTo>
                  <a:pt x="225855" y="80228"/>
                </a:lnTo>
                <a:lnTo>
                  <a:pt x="225060" y="76416"/>
                </a:lnTo>
                <a:lnTo>
                  <a:pt x="224901" y="73079"/>
                </a:lnTo>
                <a:lnTo>
                  <a:pt x="225219" y="70061"/>
                </a:lnTo>
                <a:lnTo>
                  <a:pt x="225696" y="67519"/>
                </a:lnTo>
                <a:lnTo>
                  <a:pt x="226492" y="65613"/>
                </a:lnTo>
                <a:lnTo>
                  <a:pt x="227446" y="64183"/>
                </a:lnTo>
                <a:lnTo>
                  <a:pt x="228083" y="62912"/>
                </a:lnTo>
                <a:lnTo>
                  <a:pt x="228878" y="62276"/>
                </a:lnTo>
                <a:lnTo>
                  <a:pt x="229037" y="62117"/>
                </a:lnTo>
                <a:lnTo>
                  <a:pt x="229037" y="49567"/>
                </a:lnTo>
                <a:lnTo>
                  <a:pt x="229515" y="42894"/>
                </a:lnTo>
                <a:lnTo>
                  <a:pt x="230947" y="36381"/>
                </a:lnTo>
                <a:lnTo>
                  <a:pt x="233174" y="30185"/>
                </a:lnTo>
                <a:lnTo>
                  <a:pt x="236197" y="24625"/>
                </a:lnTo>
                <a:lnTo>
                  <a:pt x="240016" y="19223"/>
                </a:lnTo>
                <a:lnTo>
                  <a:pt x="244471" y="14457"/>
                </a:lnTo>
                <a:lnTo>
                  <a:pt x="249722" y="10326"/>
                </a:lnTo>
                <a:lnTo>
                  <a:pt x="255131" y="6831"/>
                </a:lnTo>
                <a:lnTo>
                  <a:pt x="261496" y="3972"/>
                </a:lnTo>
                <a:lnTo>
                  <a:pt x="267860" y="1748"/>
                </a:lnTo>
                <a:lnTo>
                  <a:pt x="274702" y="6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664376" y="1912938"/>
            <a:ext cx="563563" cy="557212"/>
            <a:chOff x="673100" y="1912938"/>
            <a:chExt cx="563563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86"/>
            <p:cNvSpPr>
              <a:spLocks noEditPoints="1"/>
            </p:cNvSpPr>
            <p:nvPr/>
          </p:nvSpPr>
          <p:spPr bwMode="auto">
            <a:xfrm>
              <a:off x="1128713" y="2187575"/>
              <a:ext cx="107950" cy="282575"/>
            </a:xfrm>
            <a:custGeom>
              <a:avLst/>
              <a:gdLst>
                <a:gd name="T0" fmla="*/ 225 w 616"/>
                <a:gd name="T1" fmla="*/ 1362 h 1774"/>
                <a:gd name="T2" fmla="*/ 180 w 616"/>
                <a:gd name="T3" fmla="*/ 1381 h 1774"/>
                <a:gd name="T4" fmla="*/ 143 w 616"/>
                <a:gd name="T5" fmla="*/ 1421 h 1774"/>
                <a:gd name="T6" fmla="*/ 125 w 616"/>
                <a:gd name="T7" fmla="*/ 1471 h 1774"/>
                <a:gd name="T8" fmla="*/ 125 w 616"/>
                <a:gd name="T9" fmla="*/ 1524 h 1774"/>
                <a:gd name="T10" fmla="*/ 143 w 616"/>
                <a:gd name="T11" fmla="*/ 1574 h 1774"/>
                <a:gd name="T12" fmla="*/ 180 w 616"/>
                <a:gd name="T13" fmla="*/ 1614 h 1774"/>
                <a:gd name="T14" fmla="*/ 225 w 616"/>
                <a:gd name="T15" fmla="*/ 1635 h 1774"/>
                <a:gd name="T16" fmla="*/ 273 w 616"/>
                <a:gd name="T17" fmla="*/ 1635 h 1774"/>
                <a:gd name="T18" fmla="*/ 318 w 616"/>
                <a:gd name="T19" fmla="*/ 1614 h 1774"/>
                <a:gd name="T20" fmla="*/ 355 w 616"/>
                <a:gd name="T21" fmla="*/ 1574 h 1774"/>
                <a:gd name="T22" fmla="*/ 374 w 616"/>
                <a:gd name="T23" fmla="*/ 1524 h 1774"/>
                <a:gd name="T24" fmla="*/ 374 w 616"/>
                <a:gd name="T25" fmla="*/ 1471 h 1774"/>
                <a:gd name="T26" fmla="*/ 355 w 616"/>
                <a:gd name="T27" fmla="*/ 1421 h 1774"/>
                <a:gd name="T28" fmla="*/ 318 w 616"/>
                <a:gd name="T29" fmla="*/ 1381 h 1774"/>
                <a:gd name="T30" fmla="*/ 273 w 616"/>
                <a:gd name="T31" fmla="*/ 1362 h 1774"/>
                <a:gd name="T32" fmla="*/ 154 w 616"/>
                <a:gd name="T33" fmla="*/ 0 h 1774"/>
                <a:gd name="T34" fmla="*/ 492 w 616"/>
                <a:gd name="T35" fmla="*/ 3 h 1774"/>
                <a:gd name="T36" fmla="*/ 547 w 616"/>
                <a:gd name="T37" fmla="*/ 29 h 1774"/>
                <a:gd name="T38" fmla="*/ 590 w 616"/>
                <a:gd name="T39" fmla="*/ 74 h 1774"/>
                <a:gd name="T40" fmla="*/ 613 w 616"/>
                <a:gd name="T41" fmla="*/ 135 h 1774"/>
                <a:gd name="T42" fmla="*/ 616 w 616"/>
                <a:gd name="T43" fmla="*/ 1604 h 1774"/>
                <a:gd name="T44" fmla="*/ 604 w 616"/>
                <a:gd name="T45" fmla="*/ 1670 h 1774"/>
                <a:gd name="T46" fmla="*/ 571 w 616"/>
                <a:gd name="T47" fmla="*/ 1724 h 1774"/>
                <a:gd name="T48" fmla="*/ 521 w 616"/>
                <a:gd name="T49" fmla="*/ 1760 h 1774"/>
                <a:gd name="T50" fmla="*/ 461 w 616"/>
                <a:gd name="T51" fmla="*/ 1774 h 1774"/>
                <a:gd name="T52" fmla="*/ 122 w 616"/>
                <a:gd name="T53" fmla="*/ 1770 h 1774"/>
                <a:gd name="T54" fmla="*/ 67 w 616"/>
                <a:gd name="T55" fmla="*/ 1744 h 1774"/>
                <a:gd name="T56" fmla="*/ 26 w 616"/>
                <a:gd name="T57" fmla="*/ 1699 h 1774"/>
                <a:gd name="T58" fmla="*/ 3 w 616"/>
                <a:gd name="T59" fmla="*/ 1638 h 1774"/>
                <a:gd name="T60" fmla="*/ 0 w 616"/>
                <a:gd name="T61" fmla="*/ 169 h 1774"/>
                <a:gd name="T62" fmla="*/ 12 w 616"/>
                <a:gd name="T63" fmla="*/ 103 h 1774"/>
                <a:gd name="T64" fmla="*/ 44 w 616"/>
                <a:gd name="T65" fmla="*/ 49 h 1774"/>
                <a:gd name="T66" fmla="*/ 93 w 616"/>
                <a:gd name="T67" fmla="*/ 13 h 1774"/>
                <a:gd name="T68" fmla="*/ 154 w 616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6" h="1774">
                  <a:moveTo>
                    <a:pt x="249" y="1358"/>
                  </a:moveTo>
                  <a:lnTo>
                    <a:pt x="225" y="1362"/>
                  </a:lnTo>
                  <a:lnTo>
                    <a:pt x="202" y="1369"/>
                  </a:lnTo>
                  <a:lnTo>
                    <a:pt x="180" y="1381"/>
                  </a:lnTo>
                  <a:lnTo>
                    <a:pt x="160" y="1399"/>
                  </a:lnTo>
                  <a:lnTo>
                    <a:pt x="143" y="1421"/>
                  </a:lnTo>
                  <a:lnTo>
                    <a:pt x="131" y="1446"/>
                  </a:lnTo>
                  <a:lnTo>
                    <a:pt x="125" y="1471"/>
                  </a:lnTo>
                  <a:lnTo>
                    <a:pt x="122" y="1498"/>
                  </a:lnTo>
                  <a:lnTo>
                    <a:pt x="125" y="1524"/>
                  </a:lnTo>
                  <a:lnTo>
                    <a:pt x="131" y="1551"/>
                  </a:lnTo>
                  <a:lnTo>
                    <a:pt x="143" y="1574"/>
                  </a:lnTo>
                  <a:lnTo>
                    <a:pt x="160" y="1596"/>
                  </a:lnTo>
                  <a:lnTo>
                    <a:pt x="180" y="1614"/>
                  </a:lnTo>
                  <a:lnTo>
                    <a:pt x="202" y="1627"/>
                  </a:lnTo>
                  <a:lnTo>
                    <a:pt x="225" y="1635"/>
                  </a:lnTo>
                  <a:lnTo>
                    <a:pt x="249" y="1637"/>
                  </a:lnTo>
                  <a:lnTo>
                    <a:pt x="273" y="1635"/>
                  </a:lnTo>
                  <a:lnTo>
                    <a:pt x="297" y="1627"/>
                  </a:lnTo>
                  <a:lnTo>
                    <a:pt x="318" y="1614"/>
                  </a:lnTo>
                  <a:lnTo>
                    <a:pt x="338" y="1596"/>
                  </a:lnTo>
                  <a:lnTo>
                    <a:pt x="355" y="1574"/>
                  </a:lnTo>
                  <a:lnTo>
                    <a:pt x="367" y="1551"/>
                  </a:lnTo>
                  <a:lnTo>
                    <a:pt x="374" y="1524"/>
                  </a:lnTo>
                  <a:lnTo>
                    <a:pt x="376" y="1498"/>
                  </a:lnTo>
                  <a:lnTo>
                    <a:pt x="374" y="1471"/>
                  </a:lnTo>
                  <a:lnTo>
                    <a:pt x="367" y="1446"/>
                  </a:lnTo>
                  <a:lnTo>
                    <a:pt x="355" y="1421"/>
                  </a:lnTo>
                  <a:lnTo>
                    <a:pt x="338" y="1399"/>
                  </a:lnTo>
                  <a:lnTo>
                    <a:pt x="318" y="1381"/>
                  </a:lnTo>
                  <a:lnTo>
                    <a:pt x="297" y="1369"/>
                  </a:lnTo>
                  <a:lnTo>
                    <a:pt x="273" y="1362"/>
                  </a:lnTo>
                  <a:lnTo>
                    <a:pt x="249" y="1358"/>
                  </a:lnTo>
                  <a:close/>
                  <a:moveTo>
                    <a:pt x="154" y="0"/>
                  </a:moveTo>
                  <a:lnTo>
                    <a:pt x="461" y="0"/>
                  </a:lnTo>
                  <a:lnTo>
                    <a:pt x="492" y="3"/>
                  </a:lnTo>
                  <a:lnTo>
                    <a:pt x="521" y="13"/>
                  </a:lnTo>
                  <a:lnTo>
                    <a:pt x="547" y="29"/>
                  </a:lnTo>
                  <a:lnTo>
                    <a:pt x="571" y="49"/>
                  </a:lnTo>
                  <a:lnTo>
                    <a:pt x="590" y="74"/>
                  </a:lnTo>
                  <a:lnTo>
                    <a:pt x="604" y="103"/>
                  </a:lnTo>
                  <a:lnTo>
                    <a:pt x="613" y="135"/>
                  </a:lnTo>
                  <a:lnTo>
                    <a:pt x="616" y="169"/>
                  </a:lnTo>
                  <a:lnTo>
                    <a:pt x="616" y="1604"/>
                  </a:lnTo>
                  <a:lnTo>
                    <a:pt x="613" y="1638"/>
                  </a:lnTo>
                  <a:lnTo>
                    <a:pt x="604" y="1670"/>
                  </a:lnTo>
                  <a:lnTo>
                    <a:pt x="590" y="1699"/>
                  </a:lnTo>
                  <a:lnTo>
                    <a:pt x="571" y="1724"/>
                  </a:lnTo>
                  <a:lnTo>
                    <a:pt x="547" y="1744"/>
                  </a:lnTo>
                  <a:lnTo>
                    <a:pt x="521" y="1760"/>
                  </a:lnTo>
                  <a:lnTo>
                    <a:pt x="492" y="1770"/>
                  </a:lnTo>
                  <a:lnTo>
                    <a:pt x="461" y="1774"/>
                  </a:lnTo>
                  <a:lnTo>
                    <a:pt x="154" y="1774"/>
                  </a:lnTo>
                  <a:lnTo>
                    <a:pt x="122" y="1770"/>
                  </a:lnTo>
                  <a:lnTo>
                    <a:pt x="93" y="1760"/>
                  </a:lnTo>
                  <a:lnTo>
                    <a:pt x="67" y="1744"/>
                  </a:lnTo>
                  <a:lnTo>
                    <a:pt x="44" y="1724"/>
                  </a:lnTo>
                  <a:lnTo>
                    <a:pt x="26" y="1699"/>
                  </a:lnTo>
                  <a:lnTo>
                    <a:pt x="12" y="1670"/>
                  </a:lnTo>
                  <a:lnTo>
                    <a:pt x="3" y="1638"/>
                  </a:lnTo>
                  <a:lnTo>
                    <a:pt x="0" y="1604"/>
                  </a:lnTo>
                  <a:lnTo>
                    <a:pt x="0" y="169"/>
                  </a:lnTo>
                  <a:lnTo>
                    <a:pt x="3" y="135"/>
                  </a:lnTo>
                  <a:lnTo>
                    <a:pt x="12" y="103"/>
                  </a:lnTo>
                  <a:lnTo>
                    <a:pt x="26" y="74"/>
                  </a:lnTo>
                  <a:lnTo>
                    <a:pt x="44" y="49"/>
                  </a:lnTo>
                  <a:lnTo>
                    <a:pt x="67" y="29"/>
                  </a:lnTo>
                  <a:lnTo>
                    <a:pt x="93" y="13"/>
                  </a:lnTo>
                  <a:lnTo>
                    <a:pt x="122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673100" y="1912938"/>
              <a:ext cx="425450" cy="523875"/>
            </a:xfrm>
            <a:custGeom>
              <a:avLst/>
              <a:gdLst>
                <a:gd name="T0" fmla="*/ 1844 w 2415"/>
                <a:gd name="T1" fmla="*/ 6 h 3297"/>
                <a:gd name="T2" fmla="*/ 1988 w 2415"/>
                <a:gd name="T3" fmla="*/ 48 h 3297"/>
                <a:gd name="T4" fmla="*/ 2057 w 2415"/>
                <a:gd name="T5" fmla="*/ 130 h 3297"/>
                <a:gd name="T6" fmla="*/ 2050 w 2415"/>
                <a:gd name="T7" fmla="*/ 293 h 3297"/>
                <a:gd name="T8" fmla="*/ 2014 w 2415"/>
                <a:gd name="T9" fmla="*/ 477 h 3297"/>
                <a:gd name="T10" fmla="*/ 1983 w 2415"/>
                <a:gd name="T11" fmla="*/ 668 h 3297"/>
                <a:gd name="T12" fmla="*/ 1984 w 2415"/>
                <a:gd name="T13" fmla="*/ 923 h 3297"/>
                <a:gd name="T14" fmla="*/ 2034 w 2415"/>
                <a:gd name="T15" fmla="*/ 1174 h 3297"/>
                <a:gd name="T16" fmla="*/ 2117 w 2415"/>
                <a:gd name="T17" fmla="*/ 1403 h 3297"/>
                <a:gd name="T18" fmla="*/ 2216 w 2415"/>
                <a:gd name="T19" fmla="*/ 1598 h 3297"/>
                <a:gd name="T20" fmla="*/ 2309 w 2415"/>
                <a:gd name="T21" fmla="*/ 1751 h 3297"/>
                <a:gd name="T22" fmla="*/ 2379 w 2415"/>
                <a:gd name="T23" fmla="*/ 1851 h 3297"/>
                <a:gd name="T24" fmla="*/ 2406 w 2415"/>
                <a:gd name="T25" fmla="*/ 1886 h 3297"/>
                <a:gd name="T26" fmla="*/ 2412 w 2415"/>
                <a:gd name="T27" fmla="*/ 3235 h 3297"/>
                <a:gd name="T28" fmla="*/ 2359 w 2415"/>
                <a:gd name="T29" fmla="*/ 3295 h 3297"/>
                <a:gd name="T30" fmla="*/ 728 w 2415"/>
                <a:gd name="T31" fmla="*/ 3297 h 3297"/>
                <a:gd name="T32" fmla="*/ 465 w 2415"/>
                <a:gd name="T33" fmla="*/ 3297 h 3297"/>
                <a:gd name="T34" fmla="*/ 291 w 2415"/>
                <a:gd name="T35" fmla="*/ 3297 h 3297"/>
                <a:gd name="T36" fmla="*/ 193 w 2415"/>
                <a:gd name="T37" fmla="*/ 3297 h 3297"/>
                <a:gd name="T38" fmla="*/ 156 w 2415"/>
                <a:gd name="T39" fmla="*/ 3297 h 3297"/>
                <a:gd name="T40" fmla="*/ 76 w 2415"/>
                <a:gd name="T41" fmla="*/ 3268 h 3297"/>
                <a:gd name="T42" fmla="*/ 10 w 2415"/>
                <a:gd name="T43" fmla="*/ 3152 h 3297"/>
                <a:gd name="T44" fmla="*/ 10 w 2415"/>
                <a:gd name="T45" fmla="*/ 2998 h 3297"/>
                <a:gd name="T46" fmla="*/ 76 w 2415"/>
                <a:gd name="T47" fmla="*/ 2883 h 3297"/>
                <a:gd name="T48" fmla="*/ 127 w 2415"/>
                <a:gd name="T49" fmla="*/ 2849 h 3297"/>
                <a:gd name="T50" fmla="*/ 36 w 2415"/>
                <a:gd name="T51" fmla="*/ 2773 h 3297"/>
                <a:gd name="T52" fmla="*/ 0 w 2415"/>
                <a:gd name="T53" fmla="*/ 2630 h 3297"/>
                <a:gd name="T54" fmla="*/ 36 w 2415"/>
                <a:gd name="T55" fmla="*/ 2487 h 3297"/>
                <a:gd name="T56" fmla="*/ 127 w 2415"/>
                <a:gd name="T57" fmla="*/ 2411 h 3297"/>
                <a:gd name="T58" fmla="*/ 76 w 2415"/>
                <a:gd name="T59" fmla="*/ 2377 h 3297"/>
                <a:gd name="T60" fmla="*/ 10 w 2415"/>
                <a:gd name="T61" fmla="*/ 2262 h 3297"/>
                <a:gd name="T62" fmla="*/ 10 w 2415"/>
                <a:gd name="T63" fmla="*/ 2107 h 3297"/>
                <a:gd name="T64" fmla="*/ 76 w 2415"/>
                <a:gd name="T65" fmla="*/ 1993 h 3297"/>
                <a:gd name="T66" fmla="*/ 127 w 2415"/>
                <a:gd name="T67" fmla="*/ 1959 h 3297"/>
                <a:gd name="T68" fmla="*/ 36 w 2415"/>
                <a:gd name="T69" fmla="*/ 1883 h 3297"/>
                <a:gd name="T70" fmla="*/ 0 w 2415"/>
                <a:gd name="T71" fmla="*/ 1740 h 3297"/>
                <a:gd name="T72" fmla="*/ 20 w 2415"/>
                <a:gd name="T73" fmla="*/ 1595 h 3297"/>
                <a:gd name="T74" fmla="*/ 81 w 2415"/>
                <a:gd name="T75" fmla="*/ 1521 h 3297"/>
                <a:gd name="T76" fmla="*/ 188 w 2415"/>
                <a:gd name="T77" fmla="*/ 1496 h 3297"/>
                <a:gd name="T78" fmla="*/ 341 w 2415"/>
                <a:gd name="T79" fmla="*/ 1499 h 3297"/>
                <a:gd name="T80" fmla="*/ 543 w 2415"/>
                <a:gd name="T81" fmla="*/ 1513 h 3297"/>
                <a:gd name="T82" fmla="*/ 791 w 2415"/>
                <a:gd name="T83" fmla="*/ 1518 h 3297"/>
                <a:gd name="T84" fmla="*/ 1024 w 2415"/>
                <a:gd name="T85" fmla="*/ 1493 h 3297"/>
                <a:gd name="T86" fmla="*/ 1220 w 2415"/>
                <a:gd name="T87" fmla="*/ 1438 h 3297"/>
                <a:gd name="T88" fmla="*/ 1361 w 2415"/>
                <a:gd name="T89" fmla="*/ 1353 h 3297"/>
                <a:gd name="T90" fmla="*/ 1427 w 2415"/>
                <a:gd name="T91" fmla="*/ 1239 h 3297"/>
                <a:gd name="T92" fmla="*/ 1427 w 2415"/>
                <a:gd name="T93" fmla="*/ 1060 h 3297"/>
                <a:gd name="T94" fmla="*/ 1416 w 2415"/>
                <a:gd name="T95" fmla="*/ 828 h 3297"/>
                <a:gd name="T96" fmla="*/ 1407 w 2415"/>
                <a:gd name="T97" fmla="*/ 588 h 3297"/>
                <a:gd name="T98" fmla="*/ 1412 w 2415"/>
                <a:gd name="T99" fmla="*/ 384 h 3297"/>
                <a:gd name="T100" fmla="*/ 1435 w 2415"/>
                <a:gd name="T101" fmla="*/ 263 h 3297"/>
                <a:gd name="T102" fmla="*/ 1472 w 2415"/>
                <a:gd name="T103" fmla="*/ 183 h 3297"/>
                <a:gd name="T104" fmla="*/ 1539 w 2415"/>
                <a:gd name="T105" fmla="*/ 91 h 3297"/>
                <a:gd name="T106" fmla="*/ 1641 w 2415"/>
                <a:gd name="T107" fmla="*/ 20 h 3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15" h="3297">
                  <a:moveTo>
                    <a:pt x="1747" y="0"/>
                  </a:moveTo>
                  <a:lnTo>
                    <a:pt x="1747" y="0"/>
                  </a:lnTo>
                  <a:lnTo>
                    <a:pt x="1797" y="1"/>
                  </a:lnTo>
                  <a:lnTo>
                    <a:pt x="1844" y="6"/>
                  </a:lnTo>
                  <a:lnTo>
                    <a:pt x="1886" y="12"/>
                  </a:lnTo>
                  <a:lnTo>
                    <a:pt x="1925" y="21"/>
                  </a:lnTo>
                  <a:lnTo>
                    <a:pt x="1959" y="33"/>
                  </a:lnTo>
                  <a:lnTo>
                    <a:pt x="1988" y="48"/>
                  </a:lnTo>
                  <a:lnTo>
                    <a:pt x="2012" y="64"/>
                  </a:lnTo>
                  <a:lnTo>
                    <a:pt x="2032" y="84"/>
                  </a:lnTo>
                  <a:lnTo>
                    <a:pt x="2047" y="105"/>
                  </a:lnTo>
                  <a:lnTo>
                    <a:pt x="2057" y="130"/>
                  </a:lnTo>
                  <a:lnTo>
                    <a:pt x="2063" y="157"/>
                  </a:lnTo>
                  <a:lnTo>
                    <a:pt x="2063" y="186"/>
                  </a:lnTo>
                  <a:lnTo>
                    <a:pt x="2057" y="241"/>
                  </a:lnTo>
                  <a:lnTo>
                    <a:pt x="2050" y="293"/>
                  </a:lnTo>
                  <a:lnTo>
                    <a:pt x="2042" y="342"/>
                  </a:lnTo>
                  <a:lnTo>
                    <a:pt x="2033" y="387"/>
                  </a:lnTo>
                  <a:lnTo>
                    <a:pt x="2024" y="433"/>
                  </a:lnTo>
                  <a:lnTo>
                    <a:pt x="2014" y="477"/>
                  </a:lnTo>
                  <a:lnTo>
                    <a:pt x="2005" y="521"/>
                  </a:lnTo>
                  <a:lnTo>
                    <a:pt x="1997" y="568"/>
                  </a:lnTo>
                  <a:lnTo>
                    <a:pt x="1989" y="616"/>
                  </a:lnTo>
                  <a:lnTo>
                    <a:pt x="1983" y="668"/>
                  </a:lnTo>
                  <a:lnTo>
                    <a:pt x="1979" y="726"/>
                  </a:lnTo>
                  <a:lnTo>
                    <a:pt x="1977" y="791"/>
                  </a:lnTo>
                  <a:lnTo>
                    <a:pt x="1978" y="857"/>
                  </a:lnTo>
                  <a:lnTo>
                    <a:pt x="1984" y="923"/>
                  </a:lnTo>
                  <a:lnTo>
                    <a:pt x="1992" y="987"/>
                  </a:lnTo>
                  <a:lnTo>
                    <a:pt x="2003" y="1050"/>
                  </a:lnTo>
                  <a:lnTo>
                    <a:pt x="2018" y="1113"/>
                  </a:lnTo>
                  <a:lnTo>
                    <a:pt x="2034" y="1174"/>
                  </a:lnTo>
                  <a:lnTo>
                    <a:pt x="2052" y="1233"/>
                  </a:lnTo>
                  <a:lnTo>
                    <a:pt x="2073" y="1292"/>
                  </a:lnTo>
                  <a:lnTo>
                    <a:pt x="2094" y="1348"/>
                  </a:lnTo>
                  <a:lnTo>
                    <a:pt x="2117" y="1403"/>
                  </a:lnTo>
                  <a:lnTo>
                    <a:pt x="2142" y="1455"/>
                  </a:lnTo>
                  <a:lnTo>
                    <a:pt x="2166" y="1506"/>
                  </a:lnTo>
                  <a:lnTo>
                    <a:pt x="2191" y="1553"/>
                  </a:lnTo>
                  <a:lnTo>
                    <a:pt x="2216" y="1598"/>
                  </a:lnTo>
                  <a:lnTo>
                    <a:pt x="2240" y="1642"/>
                  </a:lnTo>
                  <a:lnTo>
                    <a:pt x="2264" y="1681"/>
                  </a:lnTo>
                  <a:lnTo>
                    <a:pt x="2287" y="1718"/>
                  </a:lnTo>
                  <a:lnTo>
                    <a:pt x="2309" y="1751"/>
                  </a:lnTo>
                  <a:lnTo>
                    <a:pt x="2330" y="1782"/>
                  </a:lnTo>
                  <a:lnTo>
                    <a:pt x="2348" y="1809"/>
                  </a:lnTo>
                  <a:lnTo>
                    <a:pt x="2365" y="1832"/>
                  </a:lnTo>
                  <a:lnTo>
                    <a:pt x="2379" y="1851"/>
                  </a:lnTo>
                  <a:lnTo>
                    <a:pt x="2391" y="1866"/>
                  </a:lnTo>
                  <a:lnTo>
                    <a:pt x="2399" y="1877"/>
                  </a:lnTo>
                  <a:lnTo>
                    <a:pt x="2404" y="1884"/>
                  </a:lnTo>
                  <a:lnTo>
                    <a:pt x="2406" y="1886"/>
                  </a:lnTo>
                  <a:lnTo>
                    <a:pt x="2413" y="1905"/>
                  </a:lnTo>
                  <a:lnTo>
                    <a:pt x="2415" y="1925"/>
                  </a:lnTo>
                  <a:lnTo>
                    <a:pt x="2415" y="3213"/>
                  </a:lnTo>
                  <a:lnTo>
                    <a:pt x="2412" y="3235"/>
                  </a:lnTo>
                  <a:lnTo>
                    <a:pt x="2405" y="3256"/>
                  </a:lnTo>
                  <a:lnTo>
                    <a:pt x="2393" y="3273"/>
                  </a:lnTo>
                  <a:lnTo>
                    <a:pt x="2377" y="3286"/>
                  </a:lnTo>
                  <a:lnTo>
                    <a:pt x="2359" y="3295"/>
                  </a:lnTo>
                  <a:lnTo>
                    <a:pt x="2339" y="3297"/>
                  </a:lnTo>
                  <a:lnTo>
                    <a:pt x="897" y="3297"/>
                  </a:lnTo>
                  <a:lnTo>
                    <a:pt x="809" y="3297"/>
                  </a:lnTo>
                  <a:lnTo>
                    <a:pt x="728" y="3297"/>
                  </a:lnTo>
                  <a:lnTo>
                    <a:pt x="653" y="3297"/>
                  </a:lnTo>
                  <a:lnTo>
                    <a:pt x="584" y="3297"/>
                  </a:lnTo>
                  <a:lnTo>
                    <a:pt x="522" y="3297"/>
                  </a:lnTo>
                  <a:lnTo>
                    <a:pt x="465" y="3297"/>
                  </a:lnTo>
                  <a:lnTo>
                    <a:pt x="414" y="3297"/>
                  </a:lnTo>
                  <a:lnTo>
                    <a:pt x="368" y="3297"/>
                  </a:lnTo>
                  <a:lnTo>
                    <a:pt x="327" y="3297"/>
                  </a:lnTo>
                  <a:lnTo>
                    <a:pt x="291" y="3297"/>
                  </a:lnTo>
                  <a:lnTo>
                    <a:pt x="260" y="3297"/>
                  </a:lnTo>
                  <a:lnTo>
                    <a:pt x="233" y="3297"/>
                  </a:lnTo>
                  <a:lnTo>
                    <a:pt x="211" y="3297"/>
                  </a:lnTo>
                  <a:lnTo>
                    <a:pt x="193" y="3297"/>
                  </a:lnTo>
                  <a:lnTo>
                    <a:pt x="179" y="3297"/>
                  </a:lnTo>
                  <a:lnTo>
                    <a:pt x="168" y="3297"/>
                  </a:lnTo>
                  <a:lnTo>
                    <a:pt x="160" y="3297"/>
                  </a:lnTo>
                  <a:lnTo>
                    <a:pt x="156" y="3297"/>
                  </a:lnTo>
                  <a:lnTo>
                    <a:pt x="155" y="3297"/>
                  </a:lnTo>
                  <a:lnTo>
                    <a:pt x="127" y="3294"/>
                  </a:lnTo>
                  <a:lnTo>
                    <a:pt x="100" y="3284"/>
                  </a:lnTo>
                  <a:lnTo>
                    <a:pt x="76" y="3268"/>
                  </a:lnTo>
                  <a:lnTo>
                    <a:pt x="55" y="3245"/>
                  </a:lnTo>
                  <a:lnTo>
                    <a:pt x="36" y="3219"/>
                  </a:lnTo>
                  <a:lnTo>
                    <a:pt x="21" y="3188"/>
                  </a:lnTo>
                  <a:lnTo>
                    <a:pt x="10" y="3152"/>
                  </a:lnTo>
                  <a:lnTo>
                    <a:pt x="3" y="3115"/>
                  </a:lnTo>
                  <a:lnTo>
                    <a:pt x="0" y="3075"/>
                  </a:lnTo>
                  <a:lnTo>
                    <a:pt x="3" y="3035"/>
                  </a:lnTo>
                  <a:lnTo>
                    <a:pt x="10" y="2998"/>
                  </a:lnTo>
                  <a:lnTo>
                    <a:pt x="21" y="2962"/>
                  </a:lnTo>
                  <a:lnTo>
                    <a:pt x="36" y="2931"/>
                  </a:lnTo>
                  <a:lnTo>
                    <a:pt x="55" y="2905"/>
                  </a:lnTo>
                  <a:lnTo>
                    <a:pt x="76" y="2883"/>
                  </a:lnTo>
                  <a:lnTo>
                    <a:pt x="100" y="2866"/>
                  </a:lnTo>
                  <a:lnTo>
                    <a:pt x="127" y="2856"/>
                  </a:lnTo>
                  <a:lnTo>
                    <a:pt x="155" y="2853"/>
                  </a:lnTo>
                  <a:lnTo>
                    <a:pt x="127" y="2849"/>
                  </a:lnTo>
                  <a:lnTo>
                    <a:pt x="100" y="2838"/>
                  </a:lnTo>
                  <a:lnTo>
                    <a:pt x="76" y="2822"/>
                  </a:lnTo>
                  <a:lnTo>
                    <a:pt x="55" y="2801"/>
                  </a:lnTo>
                  <a:lnTo>
                    <a:pt x="36" y="2773"/>
                  </a:lnTo>
                  <a:lnTo>
                    <a:pt x="21" y="2742"/>
                  </a:lnTo>
                  <a:lnTo>
                    <a:pt x="10" y="2708"/>
                  </a:lnTo>
                  <a:lnTo>
                    <a:pt x="3" y="2670"/>
                  </a:lnTo>
                  <a:lnTo>
                    <a:pt x="0" y="2630"/>
                  </a:lnTo>
                  <a:lnTo>
                    <a:pt x="3" y="2589"/>
                  </a:lnTo>
                  <a:lnTo>
                    <a:pt x="10" y="2552"/>
                  </a:lnTo>
                  <a:lnTo>
                    <a:pt x="21" y="2518"/>
                  </a:lnTo>
                  <a:lnTo>
                    <a:pt x="36" y="2487"/>
                  </a:lnTo>
                  <a:lnTo>
                    <a:pt x="55" y="2460"/>
                  </a:lnTo>
                  <a:lnTo>
                    <a:pt x="76" y="2438"/>
                  </a:lnTo>
                  <a:lnTo>
                    <a:pt x="100" y="2421"/>
                  </a:lnTo>
                  <a:lnTo>
                    <a:pt x="127" y="2411"/>
                  </a:lnTo>
                  <a:lnTo>
                    <a:pt x="155" y="2407"/>
                  </a:lnTo>
                  <a:lnTo>
                    <a:pt x="127" y="2404"/>
                  </a:lnTo>
                  <a:lnTo>
                    <a:pt x="100" y="2394"/>
                  </a:lnTo>
                  <a:lnTo>
                    <a:pt x="76" y="2377"/>
                  </a:lnTo>
                  <a:lnTo>
                    <a:pt x="55" y="2355"/>
                  </a:lnTo>
                  <a:lnTo>
                    <a:pt x="36" y="2328"/>
                  </a:lnTo>
                  <a:lnTo>
                    <a:pt x="21" y="2297"/>
                  </a:lnTo>
                  <a:lnTo>
                    <a:pt x="10" y="2262"/>
                  </a:lnTo>
                  <a:lnTo>
                    <a:pt x="3" y="2224"/>
                  </a:lnTo>
                  <a:lnTo>
                    <a:pt x="0" y="2185"/>
                  </a:lnTo>
                  <a:lnTo>
                    <a:pt x="3" y="2145"/>
                  </a:lnTo>
                  <a:lnTo>
                    <a:pt x="10" y="2107"/>
                  </a:lnTo>
                  <a:lnTo>
                    <a:pt x="21" y="2073"/>
                  </a:lnTo>
                  <a:lnTo>
                    <a:pt x="36" y="2042"/>
                  </a:lnTo>
                  <a:lnTo>
                    <a:pt x="55" y="2014"/>
                  </a:lnTo>
                  <a:lnTo>
                    <a:pt x="76" y="1993"/>
                  </a:lnTo>
                  <a:lnTo>
                    <a:pt x="100" y="1977"/>
                  </a:lnTo>
                  <a:lnTo>
                    <a:pt x="127" y="1966"/>
                  </a:lnTo>
                  <a:lnTo>
                    <a:pt x="155" y="1962"/>
                  </a:lnTo>
                  <a:lnTo>
                    <a:pt x="127" y="1959"/>
                  </a:lnTo>
                  <a:lnTo>
                    <a:pt x="100" y="1948"/>
                  </a:lnTo>
                  <a:lnTo>
                    <a:pt x="76" y="1932"/>
                  </a:lnTo>
                  <a:lnTo>
                    <a:pt x="55" y="1910"/>
                  </a:lnTo>
                  <a:lnTo>
                    <a:pt x="36" y="1883"/>
                  </a:lnTo>
                  <a:lnTo>
                    <a:pt x="21" y="1852"/>
                  </a:lnTo>
                  <a:lnTo>
                    <a:pt x="10" y="1817"/>
                  </a:lnTo>
                  <a:lnTo>
                    <a:pt x="3" y="1780"/>
                  </a:lnTo>
                  <a:lnTo>
                    <a:pt x="0" y="1740"/>
                  </a:lnTo>
                  <a:lnTo>
                    <a:pt x="2" y="1696"/>
                  </a:lnTo>
                  <a:lnTo>
                    <a:pt x="5" y="1658"/>
                  </a:lnTo>
                  <a:lnTo>
                    <a:pt x="11" y="1624"/>
                  </a:lnTo>
                  <a:lnTo>
                    <a:pt x="20" y="1595"/>
                  </a:lnTo>
                  <a:lnTo>
                    <a:pt x="31" y="1571"/>
                  </a:lnTo>
                  <a:lnTo>
                    <a:pt x="45" y="1551"/>
                  </a:lnTo>
                  <a:lnTo>
                    <a:pt x="62" y="1534"/>
                  </a:lnTo>
                  <a:lnTo>
                    <a:pt x="81" y="1521"/>
                  </a:lnTo>
                  <a:lnTo>
                    <a:pt x="104" y="1510"/>
                  </a:lnTo>
                  <a:lnTo>
                    <a:pt x="129" y="1503"/>
                  </a:lnTo>
                  <a:lnTo>
                    <a:pt x="157" y="1498"/>
                  </a:lnTo>
                  <a:lnTo>
                    <a:pt x="188" y="1496"/>
                  </a:lnTo>
                  <a:lnTo>
                    <a:pt x="221" y="1494"/>
                  </a:lnTo>
                  <a:lnTo>
                    <a:pt x="258" y="1494"/>
                  </a:lnTo>
                  <a:lnTo>
                    <a:pt x="297" y="1497"/>
                  </a:lnTo>
                  <a:lnTo>
                    <a:pt x="341" y="1499"/>
                  </a:lnTo>
                  <a:lnTo>
                    <a:pt x="387" y="1503"/>
                  </a:lnTo>
                  <a:lnTo>
                    <a:pt x="435" y="1507"/>
                  </a:lnTo>
                  <a:lnTo>
                    <a:pt x="487" y="1510"/>
                  </a:lnTo>
                  <a:lnTo>
                    <a:pt x="543" y="1513"/>
                  </a:lnTo>
                  <a:lnTo>
                    <a:pt x="602" y="1517"/>
                  </a:lnTo>
                  <a:lnTo>
                    <a:pt x="664" y="1519"/>
                  </a:lnTo>
                  <a:lnTo>
                    <a:pt x="730" y="1519"/>
                  </a:lnTo>
                  <a:lnTo>
                    <a:pt x="791" y="1518"/>
                  </a:lnTo>
                  <a:lnTo>
                    <a:pt x="852" y="1514"/>
                  </a:lnTo>
                  <a:lnTo>
                    <a:pt x="912" y="1510"/>
                  </a:lnTo>
                  <a:lnTo>
                    <a:pt x="969" y="1502"/>
                  </a:lnTo>
                  <a:lnTo>
                    <a:pt x="1024" y="1493"/>
                  </a:lnTo>
                  <a:lnTo>
                    <a:pt x="1077" y="1482"/>
                  </a:lnTo>
                  <a:lnTo>
                    <a:pt x="1128" y="1469"/>
                  </a:lnTo>
                  <a:lnTo>
                    <a:pt x="1176" y="1455"/>
                  </a:lnTo>
                  <a:lnTo>
                    <a:pt x="1220" y="1438"/>
                  </a:lnTo>
                  <a:lnTo>
                    <a:pt x="1261" y="1419"/>
                  </a:lnTo>
                  <a:lnTo>
                    <a:pt x="1298" y="1399"/>
                  </a:lnTo>
                  <a:lnTo>
                    <a:pt x="1332" y="1377"/>
                  </a:lnTo>
                  <a:lnTo>
                    <a:pt x="1361" y="1353"/>
                  </a:lnTo>
                  <a:lnTo>
                    <a:pt x="1385" y="1327"/>
                  </a:lnTo>
                  <a:lnTo>
                    <a:pt x="1404" y="1300"/>
                  </a:lnTo>
                  <a:lnTo>
                    <a:pt x="1419" y="1270"/>
                  </a:lnTo>
                  <a:lnTo>
                    <a:pt x="1427" y="1239"/>
                  </a:lnTo>
                  <a:lnTo>
                    <a:pt x="1430" y="1207"/>
                  </a:lnTo>
                  <a:lnTo>
                    <a:pt x="1430" y="1162"/>
                  </a:lnTo>
                  <a:lnTo>
                    <a:pt x="1428" y="1113"/>
                  </a:lnTo>
                  <a:lnTo>
                    <a:pt x="1427" y="1060"/>
                  </a:lnTo>
                  <a:lnTo>
                    <a:pt x="1424" y="1005"/>
                  </a:lnTo>
                  <a:lnTo>
                    <a:pt x="1421" y="947"/>
                  </a:lnTo>
                  <a:lnTo>
                    <a:pt x="1419" y="887"/>
                  </a:lnTo>
                  <a:lnTo>
                    <a:pt x="1416" y="828"/>
                  </a:lnTo>
                  <a:lnTo>
                    <a:pt x="1413" y="767"/>
                  </a:lnTo>
                  <a:lnTo>
                    <a:pt x="1411" y="706"/>
                  </a:lnTo>
                  <a:lnTo>
                    <a:pt x="1409" y="646"/>
                  </a:lnTo>
                  <a:lnTo>
                    <a:pt x="1407" y="588"/>
                  </a:lnTo>
                  <a:lnTo>
                    <a:pt x="1407" y="532"/>
                  </a:lnTo>
                  <a:lnTo>
                    <a:pt x="1408" y="479"/>
                  </a:lnTo>
                  <a:lnTo>
                    <a:pt x="1409" y="429"/>
                  </a:lnTo>
                  <a:lnTo>
                    <a:pt x="1412" y="384"/>
                  </a:lnTo>
                  <a:lnTo>
                    <a:pt x="1416" y="343"/>
                  </a:lnTo>
                  <a:lnTo>
                    <a:pt x="1422" y="308"/>
                  </a:lnTo>
                  <a:lnTo>
                    <a:pt x="1430" y="279"/>
                  </a:lnTo>
                  <a:lnTo>
                    <a:pt x="1435" y="263"/>
                  </a:lnTo>
                  <a:lnTo>
                    <a:pt x="1442" y="247"/>
                  </a:lnTo>
                  <a:lnTo>
                    <a:pt x="1450" y="227"/>
                  </a:lnTo>
                  <a:lnTo>
                    <a:pt x="1460" y="205"/>
                  </a:lnTo>
                  <a:lnTo>
                    <a:pt x="1472" y="183"/>
                  </a:lnTo>
                  <a:lnTo>
                    <a:pt x="1485" y="159"/>
                  </a:lnTo>
                  <a:lnTo>
                    <a:pt x="1500" y="136"/>
                  </a:lnTo>
                  <a:lnTo>
                    <a:pt x="1519" y="113"/>
                  </a:lnTo>
                  <a:lnTo>
                    <a:pt x="1539" y="91"/>
                  </a:lnTo>
                  <a:lnTo>
                    <a:pt x="1561" y="70"/>
                  </a:lnTo>
                  <a:lnTo>
                    <a:pt x="1585" y="51"/>
                  </a:lnTo>
                  <a:lnTo>
                    <a:pt x="1612" y="33"/>
                  </a:lnTo>
                  <a:lnTo>
                    <a:pt x="1641" y="20"/>
                  </a:lnTo>
                  <a:lnTo>
                    <a:pt x="1673" y="9"/>
                  </a:lnTo>
                  <a:lnTo>
                    <a:pt x="1708" y="2"/>
                  </a:lnTo>
                  <a:lnTo>
                    <a:pt x="1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1015934" y="2682875"/>
            <a:ext cx="441325" cy="558801"/>
            <a:chOff x="10999788" y="2682875"/>
            <a:chExt cx="441325" cy="5588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" name="Freeform 92"/>
            <p:cNvSpPr>
              <a:spLocks/>
            </p:cNvSpPr>
            <p:nvPr/>
          </p:nvSpPr>
          <p:spPr bwMode="auto">
            <a:xfrm>
              <a:off x="10999788" y="2747963"/>
              <a:ext cx="441325" cy="493713"/>
            </a:xfrm>
            <a:custGeom>
              <a:avLst/>
              <a:gdLst>
                <a:gd name="T0" fmla="*/ 164 w 2785"/>
                <a:gd name="T1" fmla="*/ 0 h 3109"/>
                <a:gd name="T2" fmla="*/ 819 w 2785"/>
                <a:gd name="T3" fmla="*/ 0 h 3109"/>
                <a:gd name="T4" fmla="*/ 819 w 2785"/>
                <a:gd name="T5" fmla="*/ 327 h 3109"/>
                <a:gd name="T6" fmla="*/ 328 w 2785"/>
                <a:gd name="T7" fmla="*/ 327 h 3109"/>
                <a:gd name="T8" fmla="*/ 328 w 2785"/>
                <a:gd name="T9" fmla="*/ 2782 h 3109"/>
                <a:gd name="T10" fmla="*/ 2458 w 2785"/>
                <a:gd name="T11" fmla="*/ 2782 h 3109"/>
                <a:gd name="T12" fmla="*/ 2458 w 2785"/>
                <a:gd name="T13" fmla="*/ 327 h 3109"/>
                <a:gd name="T14" fmla="*/ 1966 w 2785"/>
                <a:gd name="T15" fmla="*/ 327 h 3109"/>
                <a:gd name="T16" fmla="*/ 1966 w 2785"/>
                <a:gd name="T17" fmla="*/ 0 h 3109"/>
                <a:gd name="T18" fmla="*/ 2621 w 2785"/>
                <a:gd name="T19" fmla="*/ 0 h 3109"/>
                <a:gd name="T20" fmla="*/ 2654 w 2785"/>
                <a:gd name="T21" fmla="*/ 3 h 3109"/>
                <a:gd name="T22" fmla="*/ 2685 w 2785"/>
                <a:gd name="T23" fmla="*/ 12 h 3109"/>
                <a:gd name="T24" fmla="*/ 2713 w 2785"/>
                <a:gd name="T25" fmla="*/ 28 h 3109"/>
                <a:gd name="T26" fmla="*/ 2737 w 2785"/>
                <a:gd name="T27" fmla="*/ 47 h 3109"/>
                <a:gd name="T28" fmla="*/ 2757 w 2785"/>
                <a:gd name="T29" fmla="*/ 72 h 3109"/>
                <a:gd name="T30" fmla="*/ 2772 w 2785"/>
                <a:gd name="T31" fmla="*/ 99 h 3109"/>
                <a:gd name="T32" fmla="*/ 2781 w 2785"/>
                <a:gd name="T33" fmla="*/ 130 h 3109"/>
                <a:gd name="T34" fmla="*/ 2785 w 2785"/>
                <a:gd name="T35" fmla="*/ 164 h 3109"/>
                <a:gd name="T36" fmla="*/ 2785 w 2785"/>
                <a:gd name="T37" fmla="*/ 2945 h 3109"/>
                <a:gd name="T38" fmla="*/ 2781 w 2785"/>
                <a:gd name="T39" fmla="*/ 2978 h 3109"/>
                <a:gd name="T40" fmla="*/ 2772 w 2785"/>
                <a:gd name="T41" fmla="*/ 3009 h 3109"/>
                <a:gd name="T42" fmla="*/ 2757 w 2785"/>
                <a:gd name="T43" fmla="*/ 3037 h 3109"/>
                <a:gd name="T44" fmla="*/ 2737 w 2785"/>
                <a:gd name="T45" fmla="*/ 3061 h 3109"/>
                <a:gd name="T46" fmla="*/ 2713 w 2785"/>
                <a:gd name="T47" fmla="*/ 3081 h 3109"/>
                <a:gd name="T48" fmla="*/ 2685 w 2785"/>
                <a:gd name="T49" fmla="*/ 3097 h 3109"/>
                <a:gd name="T50" fmla="*/ 2654 w 2785"/>
                <a:gd name="T51" fmla="*/ 3106 h 3109"/>
                <a:gd name="T52" fmla="*/ 2621 w 2785"/>
                <a:gd name="T53" fmla="*/ 3109 h 3109"/>
                <a:gd name="T54" fmla="*/ 164 w 2785"/>
                <a:gd name="T55" fmla="*/ 3109 h 3109"/>
                <a:gd name="T56" fmla="*/ 131 w 2785"/>
                <a:gd name="T57" fmla="*/ 3106 h 3109"/>
                <a:gd name="T58" fmla="*/ 100 w 2785"/>
                <a:gd name="T59" fmla="*/ 3097 h 3109"/>
                <a:gd name="T60" fmla="*/ 72 w 2785"/>
                <a:gd name="T61" fmla="*/ 3081 h 3109"/>
                <a:gd name="T62" fmla="*/ 48 w 2785"/>
                <a:gd name="T63" fmla="*/ 3061 h 3109"/>
                <a:gd name="T64" fmla="*/ 28 w 2785"/>
                <a:gd name="T65" fmla="*/ 3037 h 3109"/>
                <a:gd name="T66" fmla="*/ 12 w 2785"/>
                <a:gd name="T67" fmla="*/ 3009 h 3109"/>
                <a:gd name="T68" fmla="*/ 3 w 2785"/>
                <a:gd name="T69" fmla="*/ 2978 h 3109"/>
                <a:gd name="T70" fmla="*/ 0 w 2785"/>
                <a:gd name="T71" fmla="*/ 2945 h 3109"/>
                <a:gd name="T72" fmla="*/ 0 w 2785"/>
                <a:gd name="T73" fmla="*/ 164 h 3109"/>
                <a:gd name="T74" fmla="*/ 3 w 2785"/>
                <a:gd name="T75" fmla="*/ 130 h 3109"/>
                <a:gd name="T76" fmla="*/ 12 w 2785"/>
                <a:gd name="T77" fmla="*/ 99 h 3109"/>
                <a:gd name="T78" fmla="*/ 28 w 2785"/>
                <a:gd name="T79" fmla="*/ 72 h 3109"/>
                <a:gd name="T80" fmla="*/ 48 w 2785"/>
                <a:gd name="T81" fmla="*/ 47 h 3109"/>
                <a:gd name="T82" fmla="*/ 72 w 2785"/>
                <a:gd name="T83" fmla="*/ 28 h 3109"/>
                <a:gd name="T84" fmla="*/ 100 w 2785"/>
                <a:gd name="T85" fmla="*/ 12 h 3109"/>
                <a:gd name="T86" fmla="*/ 131 w 2785"/>
                <a:gd name="T87" fmla="*/ 3 h 3109"/>
                <a:gd name="T88" fmla="*/ 164 w 2785"/>
                <a:gd name="T89" fmla="*/ 0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5" h="3109">
                  <a:moveTo>
                    <a:pt x="164" y="0"/>
                  </a:moveTo>
                  <a:lnTo>
                    <a:pt x="819" y="0"/>
                  </a:lnTo>
                  <a:lnTo>
                    <a:pt x="819" y="327"/>
                  </a:lnTo>
                  <a:lnTo>
                    <a:pt x="328" y="327"/>
                  </a:lnTo>
                  <a:lnTo>
                    <a:pt x="328" y="2782"/>
                  </a:lnTo>
                  <a:lnTo>
                    <a:pt x="2458" y="2782"/>
                  </a:lnTo>
                  <a:lnTo>
                    <a:pt x="2458" y="327"/>
                  </a:lnTo>
                  <a:lnTo>
                    <a:pt x="1966" y="327"/>
                  </a:lnTo>
                  <a:lnTo>
                    <a:pt x="1966" y="0"/>
                  </a:lnTo>
                  <a:lnTo>
                    <a:pt x="2621" y="0"/>
                  </a:lnTo>
                  <a:lnTo>
                    <a:pt x="2654" y="3"/>
                  </a:lnTo>
                  <a:lnTo>
                    <a:pt x="2685" y="12"/>
                  </a:lnTo>
                  <a:lnTo>
                    <a:pt x="2713" y="28"/>
                  </a:lnTo>
                  <a:lnTo>
                    <a:pt x="2737" y="47"/>
                  </a:lnTo>
                  <a:lnTo>
                    <a:pt x="2757" y="72"/>
                  </a:lnTo>
                  <a:lnTo>
                    <a:pt x="2772" y="99"/>
                  </a:lnTo>
                  <a:lnTo>
                    <a:pt x="2781" y="130"/>
                  </a:lnTo>
                  <a:lnTo>
                    <a:pt x="2785" y="164"/>
                  </a:lnTo>
                  <a:lnTo>
                    <a:pt x="2785" y="2945"/>
                  </a:lnTo>
                  <a:lnTo>
                    <a:pt x="2781" y="2978"/>
                  </a:lnTo>
                  <a:lnTo>
                    <a:pt x="2772" y="3009"/>
                  </a:lnTo>
                  <a:lnTo>
                    <a:pt x="2757" y="3037"/>
                  </a:lnTo>
                  <a:lnTo>
                    <a:pt x="2737" y="3061"/>
                  </a:lnTo>
                  <a:lnTo>
                    <a:pt x="2713" y="3081"/>
                  </a:lnTo>
                  <a:lnTo>
                    <a:pt x="2685" y="3097"/>
                  </a:lnTo>
                  <a:lnTo>
                    <a:pt x="2654" y="3106"/>
                  </a:lnTo>
                  <a:lnTo>
                    <a:pt x="2621" y="3109"/>
                  </a:lnTo>
                  <a:lnTo>
                    <a:pt x="164" y="3109"/>
                  </a:lnTo>
                  <a:lnTo>
                    <a:pt x="131" y="3106"/>
                  </a:lnTo>
                  <a:lnTo>
                    <a:pt x="100" y="3097"/>
                  </a:lnTo>
                  <a:lnTo>
                    <a:pt x="72" y="3081"/>
                  </a:lnTo>
                  <a:lnTo>
                    <a:pt x="48" y="3061"/>
                  </a:lnTo>
                  <a:lnTo>
                    <a:pt x="28" y="3037"/>
                  </a:lnTo>
                  <a:lnTo>
                    <a:pt x="12" y="3009"/>
                  </a:lnTo>
                  <a:lnTo>
                    <a:pt x="3" y="2978"/>
                  </a:lnTo>
                  <a:lnTo>
                    <a:pt x="0" y="2945"/>
                  </a:lnTo>
                  <a:lnTo>
                    <a:pt x="0" y="164"/>
                  </a:lnTo>
                  <a:lnTo>
                    <a:pt x="3" y="130"/>
                  </a:lnTo>
                  <a:lnTo>
                    <a:pt x="12" y="99"/>
                  </a:lnTo>
                  <a:lnTo>
                    <a:pt x="28" y="72"/>
                  </a:lnTo>
                  <a:lnTo>
                    <a:pt x="48" y="47"/>
                  </a:lnTo>
                  <a:lnTo>
                    <a:pt x="72" y="28"/>
                  </a:lnTo>
                  <a:lnTo>
                    <a:pt x="100" y="12"/>
                  </a:lnTo>
                  <a:lnTo>
                    <a:pt x="131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93"/>
            <p:cNvSpPr>
              <a:spLocks noEditPoints="1"/>
            </p:cNvSpPr>
            <p:nvPr/>
          </p:nvSpPr>
          <p:spPr bwMode="auto">
            <a:xfrm>
              <a:off x="11155363" y="2682875"/>
              <a:ext cx="130175" cy="180975"/>
            </a:xfrm>
            <a:custGeom>
              <a:avLst/>
              <a:gdLst>
                <a:gd name="T0" fmla="*/ 164 w 819"/>
                <a:gd name="T1" fmla="*/ 932 h 1145"/>
                <a:gd name="T2" fmla="*/ 212 w 819"/>
                <a:gd name="T3" fmla="*/ 951 h 1145"/>
                <a:gd name="T4" fmla="*/ 279 w 819"/>
                <a:gd name="T5" fmla="*/ 969 h 1145"/>
                <a:gd name="T6" fmla="*/ 362 w 819"/>
                <a:gd name="T7" fmla="*/ 980 h 1145"/>
                <a:gd name="T8" fmla="*/ 457 w 819"/>
                <a:gd name="T9" fmla="*/ 980 h 1145"/>
                <a:gd name="T10" fmla="*/ 540 w 819"/>
                <a:gd name="T11" fmla="*/ 969 h 1145"/>
                <a:gd name="T12" fmla="*/ 607 w 819"/>
                <a:gd name="T13" fmla="*/ 951 h 1145"/>
                <a:gd name="T14" fmla="*/ 656 w 819"/>
                <a:gd name="T15" fmla="*/ 932 h 1145"/>
                <a:gd name="T16" fmla="*/ 164 w 819"/>
                <a:gd name="T17" fmla="*/ 163 h 1145"/>
                <a:gd name="T18" fmla="*/ 738 w 819"/>
                <a:gd name="T19" fmla="*/ 0 h 1145"/>
                <a:gd name="T20" fmla="*/ 779 w 819"/>
                <a:gd name="T21" fmla="*/ 11 h 1145"/>
                <a:gd name="T22" fmla="*/ 808 w 819"/>
                <a:gd name="T23" fmla="*/ 39 h 1145"/>
                <a:gd name="T24" fmla="*/ 819 w 819"/>
                <a:gd name="T25" fmla="*/ 81 h 1145"/>
                <a:gd name="T26" fmla="*/ 816 w 819"/>
                <a:gd name="T27" fmla="*/ 1002 h 1145"/>
                <a:gd name="T28" fmla="*/ 798 w 819"/>
                <a:gd name="T29" fmla="*/ 1036 h 1145"/>
                <a:gd name="T30" fmla="*/ 779 w 819"/>
                <a:gd name="T31" fmla="*/ 1051 h 1145"/>
                <a:gd name="T32" fmla="*/ 757 w 819"/>
                <a:gd name="T33" fmla="*/ 1064 h 1145"/>
                <a:gd name="T34" fmla="*/ 719 w 819"/>
                <a:gd name="T35" fmla="*/ 1082 h 1145"/>
                <a:gd name="T36" fmla="*/ 663 w 819"/>
                <a:gd name="T37" fmla="*/ 1105 h 1145"/>
                <a:gd name="T38" fmla="*/ 593 w 819"/>
                <a:gd name="T39" fmla="*/ 1124 h 1145"/>
                <a:gd name="T40" fmla="*/ 508 w 819"/>
                <a:gd name="T41" fmla="*/ 1139 h 1145"/>
                <a:gd name="T42" fmla="*/ 410 w 819"/>
                <a:gd name="T43" fmla="*/ 1145 h 1145"/>
                <a:gd name="T44" fmla="*/ 311 w 819"/>
                <a:gd name="T45" fmla="*/ 1139 h 1145"/>
                <a:gd name="T46" fmla="*/ 226 w 819"/>
                <a:gd name="T47" fmla="*/ 1124 h 1145"/>
                <a:gd name="T48" fmla="*/ 155 w 819"/>
                <a:gd name="T49" fmla="*/ 1105 h 1145"/>
                <a:gd name="T50" fmla="*/ 100 w 819"/>
                <a:gd name="T51" fmla="*/ 1082 h 1145"/>
                <a:gd name="T52" fmla="*/ 61 w 819"/>
                <a:gd name="T53" fmla="*/ 1064 h 1145"/>
                <a:gd name="T54" fmla="*/ 40 w 819"/>
                <a:gd name="T55" fmla="*/ 1051 h 1145"/>
                <a:gd name="T56" fmla="*/ 21 w 819"/>
                <a:gd name="T57" fmla="*/ 1036 h 1145"/>
                <a:gd name="T58" fmla="*/ 2 w 819"/>
                <a:gd name="T59" fmla="*/ 1002 h 1145"/>
                <a:gd name="T60" fmla="*/ 0 w 819"/>
                <a:gd name="T61" fmla="*/ 81 h 1145"/>
                <a:gd name="T62" fmla="*/ 11 w 819"/>
                <a:gd name="T63" fmla="*/ 39 h 1145"/>
                <a:gd name="T64" fmla="*/ 40 w 819"/>
                <a:gd name="T65" fmla="*/ 11 h 1145"/>
                <a:gd name="T66" fmla="*/ 82 w 819"/>
                <a:gd name="T67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9" h="1145">
                  <a:moveTo>
                    <a:pt x="164" y="163"/>
                  </a:moveTo>
                  <a:lnTo>
                    <a:pt x="164" y="932"/>
                  </a:lnTo>
                  <a:lnTo>
                    <a:pt x="185" y="941"/>
                  </a:lnTo>
                  <a:lnTo>
                    <a:pt x="212" y="951"/>
                  </a:lnTo>
                  <a:lnTo>
                    <a:pt x="244" y="960"/>
                  </a:lnTo>
                  <a:lnTo>
                    <a:pt x="279" y="969"/>
                  </a:lnTo>
                  <a:lnTo>
                    <a:pt x="319" y="975"/>
                  </a:lnTo>
                  <a:lnTo>
                    <a:pt x="362" y="980"/>
                  </a:lnTo>
                  <a:lnTo>
                    <a:pt x="410" y="982"/>
                  </a:lnTo>
                  <a:lnTo>
                    <a:pt x="457" y="980"/>
                  </a:lnTo>
                  <a:lnTo>
                    <a:pt x="501" y="975"/>
                  </a:lnTo>
                  <a:lnTo>
                    <a:pt x="540" y="969"/>
                  </a:lnTo>
                  <a:lnTo>
                    <a:pt x="576" y="960"/>
                  </a:lnTo>
                  <a:lnTo>
                    <a:pt x="607" y="951"/>
                  </a:lnTo>
                  <a:lnTo>
                    <a:pt x="633" y="941"/>
                  </a:lnTo>
                  <a:lnTo>
                    <a:pt x="656" y="932"/>
                  </a:lnTo>
                  <a:lnTo>
                    <a:pt x="656" y="163"/>
                  </a:lnTo>
                  <a:lnTo>
                    <a:pt x="164" y="163"/>
                  </a:lnTo>
                  <a:close/>
                  <a:moveTo>
                    <a:pt x="82" y="0"/>
                  </a:moveTo>
                  <a:lnTo>
                    <a:pt x="738" y="0"/>
                  </a:lnTo>
                  <a:lnTo>
                    <a:pt x="759" y="2"/>
                  </a:lnTo>
                  <a:lnTo>
                    <a:pt x="779" y="11"/>
                  </a:lnTo>
                  <a:lnTo>
                    <a:pt x="795" y="23"/>
                  </a:lnTo>
                  <a:lnTo>
                    <a:pt x="808" y="39"/>
                  </a:lnTo>
                  <a:lnTo>
                    <a:pt x="816" y="59"/>
                  </a:lnTo>
                  <a:lnTo>
                    <a:pt x="819" y="81"/>
                  </a:lnTo>
                  <a:lnTo>
                    <a:pt x="819" y="982"/>
                  </a:lnTo>
                  <a:lnTo>
                    <a:pt x="816" y="1002"/>
                  </a:lnTo>
                  <a:lnTo>
                    <a:pt x="810" y="1021"/>
                  </a:lnTo>
                  <a:lnTo>
                    <a:pt x="798" y="1036"/>
                  </a:lnTo>
                  <a:lnTo>
                    <a:pt x="783" y="1049"/>
                  </a:lnTo>
                  <a:lnTo>
                    <a:pt x="779" y="1051"/>
                  </a:lnTo>
                  <a:lnTo>
                    <a:pt x="771" y="1057"/>
                  </a:lnTo>
                  <a:lnTo>
                    <a:pt x="757" y="1064"/>
                  </a:lnTo>
                  <a:lnTo>
                    <a:pt x="740" y="1072"/>
                  </a:lnTo>
                  <a:lnTo>
                    <a:pt x="719" y="1082"/>
                  </a:lnTo>
                  <a:lnTo>
                    <a:pt x="693" y="1094"/>
                  </a:lnTo>
                  <a:lnTo>
                    <a:pt x="663" y="1105"/>
                  </a:lnTo>
                  <a:lnTo>
                    <a:pt x="630" y="1115"/>
                  </a:lnTo>
                  <a:lnTo>
                    <a:pt x="593" y="1124"/>
                  </a:lnTo>
                  <a:lnTo>
                    <a:pt x="553" y="1132"/>
                  </a:lnTo>
                  <a:lnTo>
                    <a:pt x="508" y="1139"/>
                  </a:lnTo>
                  <a:lnTo>
                    <a:pt x="461" y="1143"/>
                  </a:lnTo>
                  <a:lnTo>
                    <a:pt x="410" y="1145"/>
                  </a:lnTo>
                  <a:lnTo>
                    <a:pt x="359" y="1143"/>
                  </a:lnTo>
                  <a:lnTo>
                    <a:pt x="311" y="1139"/>
                  </a:lnTo>
                  <a:lnTo>
                    <a:pt x="267" y="1132"/>
                  </a:lnTo>
                  <a:lnTo>
                    <a:pt x="226" y="1124"/>
                  </a:lnTo>
                  <a:lnTo>
                    <a:pt x="188" y="1115"/>
                  </a:lnTo>
                  <a:lnTo>
                    <a:pt x="155" y="1105"/>
                  </a:lnTo>
                  <a:lnTo>
                    <a:pt x="125" y="1094"/>
                  </a:lnTo>
                  <a:lnTo>
                    <a:pt x="100" y="1082"/>
                  </a:lnTo>
                  <a:lnTo>
                    <a:pt x="79" y="1072"/>
                  </a:lnTo>
                  <a:lnTo>
                    <a:pt x="61" y="1064"/>
                  </a:lnTo>
                  <a:lnTo>
                    <a:pt x="49" y="1057"/>
                  </a:lnTo>
                  <a:lnTo>
                    <a:pt x="40" y="1051"/>
                  </a:lnTo>
                  <a:lnTo>
                    <a:pt x="37" y="1049"/>
                  </a:lnTo>
                  <a:lnTo>
                    <a:pt x="21" y="1036"/>
                  </a:lnTo>
                  <a:lnTo>
                    <a:pt x="9" y="1021"/>
                  </a:lnTo>
                  <a:lnTo>
                    <a:pt x="2" y="1002"/>
                  </a:lnTo>
                  <a:lnTo>
                    <a:pt x="0" y="982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4"/>
            <p:cNvSpPr>
              <a:spLocks/>
            </p:cNvSpPr>
            <p:nvPr/>
          </p:nvSpPr>
          <p:spPr bwMode="auto">
            <a:xfrm>
              <a:off x="11098213" y="2917825"/>
              <a:ext cx="244475" cy="249238"/>
            </a:xfrm>
            <a:custGeom>
              <a:avLst/>
              <a:gdLst>
                <a:gd name="T0" fmla="*/ 907 w 1538"/>
                <a:gd name="T1" fmla="*/ 24 h 1569"/>
                <a:gd name="T2" fmla="*/ 1055 w 1538"/>
                <a:gd name="T3" fmla="*/ 121 h 1569"/>
                <a:gd name="T4" fmla="*/ 1141 w 1538"/>
                <a:gd name="T5" fmla="*/ 272 h 1569"/>
                <a:gd name="T6" fmla="*/ 1155 w 1538"/>
                <a:gd name="T7" fmla="*/ 456 h 1569"/>
                <a:gd name="T8" fmla="*/ 1177 w 1538"/>
                <a:gd name="T9" fmla="*/ 494 h 1569"/>
                <a:gd name="T10" fmla="*/ 1176 w 1538"/>
                <a:gd name="T11" fmla="*/ 586 h 1569"/>
                <a:gd name="T12" fmla="*/ 1124 w 1538"/>
                <a:gd name="T13" fmla="*/ 667 h 1569"/>
                <a:gd name="T14" fmla="*/ 1077 w 1538"/>
                <a:gd name="T15" fmla="*/ 701 h 1569"/>
                <a:gd name="T16" fmla="*/ 1068 w 1538"/>
                <a:gd name="T17" fmla="*/ 730 h 1569"/>
                <a:gd name="T18" fmla="*/ 1037 w 1538"/>
                <a:gd name="T19" fmla="*/ 817 h 1569"/>
                <a:gd name="T20" fmla="*/ 975 w 1538"/>
                <a:gd name="T21" fmla="*/ 908 h 1569"/>
                <a:gd name="T22" fmla="*/ 980 w 1538"/>
                <a:gd name="T23" fmla="*/ 1023 h 1569"/>
                <a:gd name="T24" fmla="*/ 1031 w 1538"/>
                <a:gd name="T25" fmla="*/ 1092 h 1569"/>
                <a:gd name="T26" fmla="*/ 1109 w 1538"/>
                <a:gd name="T27" fmla="*/ 1130 h 1569"/>
                <a:gd name="T28" fmla="*/ 1194 w 1538"/>
                <a:gd name="T29" fmla="*/ 1158 h 1569"/>
                <a:gd name="T30" fmla="*/ 1318 w 1538"/>
                <a:gd name="T31" fmla="*/ 1194 h 1569"/>
                <a:gd name="T32" fmla="*/ 1423 w 1538"/>
                <a:gd name="T33" fmla="*/ 1238 h 1569"/>
                <a:gd name="T34" fmla="*/ 1499 w 1538"/>
                <a:gd name="T35" fmla="*/ 1307 h 1569"/>
                <a:gd name="T36" fmla="*/ 1537 w 1538"/>
                <a:gd name="T37" fmla="*/ 1427 h 1569"/>
                <a:gd name="T38" fmla="*/ 1505 w 1538"/>
                <a:gd name="T39" fmla="*/ 1498 h 1569"/>
                <a:gd name="T40" fmla="*/ 1362 w 1538"/>
                <a:gd name="T41" fmla="*/ 1534 h 1569"/>
                <a:gd name="T42" fmla="*/ 1119 w 1538"/>
                <a:gd name="T43" fmla="*/ 1559 h 1569"/>
                <a:gd name="T44" fmla="*/ 824 w 1538"/>
                <a:gd name="T45" fmla="*/ 1233 h 1569"/>
                <a:gd name="T46" fmla="*/ 850 w 1538"/>
                <a:gd name="T47" fmla="*/ 1172 h 1569"/>
                <a:gd name="T48" fmla="*/ 758 w 1538"/>
                <a:gd name="T49" fmla="*/ 1098 h 1569"/>
                <a:gd name="T50" fmla="*/ 688 w 1538"/>
                <a:gd name="T51" fmla="*/ 1191 h 1569"/>
                <a:gd name="T52" fmla="*/ 495 w 1538"/>
                <a:gd name="T53" fmla="*/ 1564 h 1569"/>
                <a:gd name="T54" fmla="*/ 228 w 1538"/>
                <a:gd name="T55" fmla="*/ 1542 h 1569"/>
                <a:gd name="T56" fmla="*/ 59 w 1538"/>
                <a:gd name="T57" fmla="*/ 1508 h 1569"/>
                <a:gd name="T58" fmla="*/ 0 w 1538"/>
                <a:gd name="T59" fmla="*/ 1467 h 1569"/>
                <a:gd name="T60" fmla="*/ 25 w 1538"/>
                <a:gd name="T61" fmla="*/ 1332 h 1569"/>
                <a:gd name="T62" fmla="*/ 93 w 1538"/>
                <a:gd name="T63" fmla="*/ 1252 h 1569"/>
                <a:gd name="T64" fmla="*/ 193 w 1538"/>
                <a:gd name="T65" fmla="*/ 1204 h 1569"/>
                <a:gd name="T66" fmla="*/ 313 w 1538"/>
                <a:gd name="T67" fmla="*/ 1168 h 1569"/>
                <a:gd name="T68" fmla="*/ 408 w 1538"/>
                <a:gd name="T69" fmla="*/ 1137 h 1569"/>
                <a:gd name="T70" fmla="*/ 490 w 1538"/>
                <a:gd name="T71" fmla="*/ 1103 h 1569"/>
                <a:gd name="T72" fmla="*/ 548 w 1538"/>
                <a:gd name="T73" fmla="*/ 1044 h 1569"/>
                <a:gd name="T74" fmla="*/ 568 w 1538"/>
                <a:gd name="T75" fmla="*/ 942 h 1569"/>
                <a:gd name="T76" fmla="*/ 514 w 1538"/>
                <a:gd name="T77" fmla="*/ 842 h 1569"/>
                <a:gd name="T78" fmla="*/ 476 w 1538"/>
                <a:gd name="T79" fmla="*/ 748 h 1569"/>
                <a:gd name="T80" fmla="*/ 464 w 1538"/>
                <a:gd name="T81" fmla="*/ 703 h 1569"/>
                <a:gd name="T82" fmla="*/ 430 w 1538"/>
                <a:gd name="T83" fmla="*/ 680 h 1569"/>
                <a:gd name="T84" fmla="*/ 371 w 1538"/>
                <a:gd name="T85" fmla="*/ 610 h 1569"/>
                <a:gd name="T86" fmla="*/ 357 w 1538"/>
                <a:gd name="T87" fmla="*/ 513 h 1569"/>
                <a:gd name="T88" fmla="*/ 380 w 1538"/>
                <a:gd name="T89" fmla="*/ 461 h 1569"/>
                <a:gd name="T90" fmla="*/ 388 w 1538"/>
                <a:gd name="T91" fmla="*/ 316 h 1569"/>
                <a:gd name="T92" fmla="*/ 454 w 1538"/>
                <a:gd name="T93" fmla="*/ 154 h 1569"/>
                <a:gd name="T94" fmla="*/ 589 w 1538"/>
                <a:gd name="T95" fmla="*/ 42 h 1569"/>
                <a:gd name="T96" fmla="*/ 769 w 1538"/>
                <a:gd name="T97" fmla="*/ 0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8" h="1569">
                  <a:moveTo>
                    <a:pt x="769" y="0"/>
                  </a:moveTo>
                  <a:lnTo>
                    <a:pt x="817" y="2"/>
                  </a:lnTo>
                  <a:lnTo>
                    <a:pt x="863" y="11"/>
                  </a:lnTo>
                  <a:lnTo>
                    <a:pt x="907" y="24"/>
                  </a:lnTo>
                  <a:lnTo>
                    <a:pt x="949" y="42"/>
                  </a:lnTo>
                  <a:lnTo>
                    <a:pt x="988" y="64"/>
                  </a:lnTo>
                  <a:lnTo>
                    <a:pt x="1023" y="91"/>
                  </a:lnTo>
                  <a:lnTo>
                    <a:pt x="1055" y="121"/>
                  </a:lnTo>
                  <a:lnTo>
                    <a:pt x="1083" y="154"/>
                  </a:lnTo>
                  <a:lnTo>
                    <a:pt x="1108" y="191"/>
                  </a:lnTo>
                  <a:lnTo>
                    <a:pt x="1127" y="230"/>
                  </a:lnTo>
                  <a:lnTo>
                    <a:pt x="1141" y="272"/>
                  </a:lnTo>
                  <a:lnTo>
                    <a:pt x="1150" y="316"/>
                  </a:lnTo>
                  <a:lnTo>
                    <a:pt x="1153" y="363"/>
                  </a:lnTo>
                  <a:lnTo>
                    <a:pt x="1153" y="455"/>
                  </a:lnTo>
                  <a:lnTo>
                    <a:pt x="1155" y="456"/>
                  </a:lnTo>
                  <a:lnTo>
                    <a:pt x="1158" y="461"/>
                  </a:lnTo>
                  <a:lnTo>
                    <a:pt x="1165" y="469"/>
                  </a:lnTo>
                  <a:lnTo>
                    <a:pt x="1171" y="480"/>
                  </a:lnTo>
                  <a:lnTo>
                    <a:pt x="1177" y="494"/>
                  </a:lnTo>
                  <a:lnTo>
                    <a:pt x="1182" y="513"/>
                  </a:lnTo>
                  <a:lnTo>
                    <a:pt x="1184" y="534"/>
                  </a:lnTo>
                  <a:lnTo>
                    <a:pt x="1183" y="560"/>
                  </a:lnTo>
                  <a:lnTo>
                    <a:pt x="1176" y="586"/>
                  </a:lnTo>
                  <a:lnTo>
                    <a:pt x="1167" y="610"/>
                  </a:lnTo>
                  <a:lnTo>
                    <a:pt x="1154" y="633"/>
                  </a:lnTo>
                  <a:lnTo>
                    <a:pt x="1140" y="650"/>
                  </a:lnTo>
                  <a:lnTo>
                    <a:pt x="1124" y="667"/>
                  </a:lnTo>
                  <a:lnTo>
                    <a:pt x="1109" y="680"/>
                  </a:lnTo>
                  <a:lnTo>
                    <a:pt x="1094" y="690"/>
                  </a:lnTo>
                  <a:lnTo>
                    <a:pt x="1083" y="697"/>
                  </a:lnTo>
                  <a:lnTo>
                    <a:pt x="1077" y="701"/>
                  </a:lnTo>
                  <a:lnTo>
                    <a:pt x="1073" y="703"/>
                  </a:lnTo>
                  <a:lnTo>
                    <a:pt x="1072" y="707"/>
                  </a:lnTo>
                  <a:lnTo>
                    <a:pt x="1071" y="716"/>
                  </a:lnTo>
                  <a:lnTo>
                    <a:pt x="1068" y="730"/>
                  </a:lnTo>
                  <a:lnTo>
                    <a:pt x="1062" y="748"/>
                  </a:lnTo>
                  <a:lnTo>
                    <a:pt x="1055" y="769"/>
                  </a:lnTo>
                  <a:lnTo>
                    <a:pt x="1047" y="793"/>
                  </a:lnTo>
                  <a:lnTo>
                    <a:pt x="1037" y="817"/>
                  </a:lnTo>
                  <a:lnTo>
                    <a:pt x="1024" y="842"/>
                  </a:lnTo>
                  <a:lnTo>
                    <a:pt x="1010" y="866"/>
                  </a:lnTo>
                  <a:lnTo>
                    <a:pt x="993" y="888"/>
                  </a:lnTo>
                  <a:lnTo>
                    <a:pt x="975" y="908"/>
                  </a:lnTo>
                  <a:lnTo>
                    <a:pt x="970" y="942"/>
                  </a:lnTo>
                  <a:lnTo>
                    <a:pt x="970" y="973"/>
                  </a:lnTo>
                  <a:lnTo>
                    <a:pt x="974" y="1000"/>
                  </a:lnTo>
                  <a:lnTo>
                    <a:pt x="980" y="1023"/>
                  </a:lnTo>
                  <a:lnTo>
                    <a:pt x="990" y="1044"/>
                  </a:lnTo>
                  <a:lnTo>
                    <a:pt x="1001" y="1062"/>
                  </a:lnTo>
                  <a:lnTo>
                    <a:pt x="1016" y="1077"/>
                  </a:lnTo>
                  <a:lnTo>
                    <a:pt x="1031" y="1092"/>
                  </a:lnTo>
                  <a:lnTo>
                    <a:pt x="1049" y="1103"/>
                  </a:lnTo>
                  <a:lnTo>
                    <a:pt x="1068" y="1114"/>
                  </a:lnTo>
                  <a:lnTo>
                    <a:pt x="1088" y="1123"/>
                  </a:lnTo>
                  <a:lnTo>
                    <a:pt x="1109" y="1130"/>
                  </a:lnTo>
                  <a:lnTo>
                    <a:pt x="1130" y="1137"/>
                  </a:lnTo>
                  <a:lnTo>
                    <a:pt x="1152" y="1144"/>
                  </a:lnTo>
                  <a:lnTo>
                    <a:pt x="1173" y="1150"/>
                  </a:lnTo>
                  <a:lnTo>
                    <a:pt x="1194" y="1158"/>
                  </a:lnTo>
                  <a:lnTo>
                    <a:pt x="1226" y="1168"/>
                  </a:lnTo>
                  <a:lnTo>
                    <a:pt x="1257" y="1177"/>
                  </a:lnTo>
                  <a:lnTo>
                    <a:pt x="1288" y="1186"/>
                  </a:lnTo>
                  <a:lnTo>
                    <a:pt x="1318" y="1194"/>
                  </a:lnTo>
                  <a:lnTo>
                    <a:pt x="1346" y="1204"/>
                  </a:lnTo>
                  <a:lnTo>
                    <a:pt x="1373" y="1214"/>
                  </a:lnTo>
                  <a:lnTo>
                    <a:pt x="1399" y="1225"/>
                  </a:lnTo>
                  <a:lnTo>
                    <a:pt x="1423" y="1238"/>
                  </a:lnTo>
                  <a:lnTo>
                    <a:pt x="1445" y="1252"/>
                  </a:lnTo>
                  <a:lnTo>
                    <a:pt x="1465" y="1267"/>
                  </a:lnTo>
                  <a:lnTo>
                    <a:pt x="1484" y="1286"/>
                  </a:lnTo>
                  <a:lnTo>
                    <a:pt x="1499" y="1307"/>
                  </a:lnTo>
                  <a:lnTo>
                    <a:pt x="1513" y="1332"/>
                  </a:lnTo>
                  <a:lnTo>
                    <a:pt x="1524" y="1359"/>
                  </a:lnTo>
                  <a:lnTo>
                    <a:pt x="1532" y="1391"/>
                  </a:lnTo>
                  <a:lnTo>
                    <a:pt x="1537" y="1427"/>
                  </a:lnTo>
                  <a:lnTo>
                    <a:pt x="1538" y="1467"/>
                  </a:lnTo>
                  <a:lnTo>
                    <a:pt x="1535" y="1477"/>
                  </a:lnTo>
                  <a:lnTo>
                    <a:pt x="1524" y="1488"/>
                  </a:lnTo>
                  <a:lnTo>
                    <a:pt x="1505" y="1498"/>
                  </a:lnTo>
                  <a:lnTo>
                    <a:pt x="1480" y="1508"/>
                  </a:lnTo>
                  <a:lnTo>
                    <a:pt x="1446" y="1516"/>
                  </a:lnTo>
                  <a:lnTo>
                    <a:pt x="1408" y="1525"/>
                  </a:lnTo>
                  <a:lnTo>
                    <a:pt x="1362" y="1534"/>
                  </a:lnTo>
                  <a:lnTo>
                    <a:pt x="1310" y="1542"/>
                  </a:lnTo>
                  <a:lnTo>
                    <a:pt x="1253" y="1548"/>
                  </a:lnTo>
                  <a:lnTo>
                    <a:pt x="1188" y="1555"/>
                  </a:lnTo>
                  <a:lnTo>
                    <a:pt x="1119" y="1559"/>
                  </a:lnTo>
                  <a:lnTo>
                    <a:pt x="1043" y="1564"/>
                  </a:lnTo>
                  <a:lnTo>
                    <a:pt x="962" y="1567"/>
                  </a:lnTo>
                  <a:lnTo>
                    <a:pt x="876" y="1569"/>
                  </a:lnTo>
                  <a:lnTo>
                    <a:pt x="824" y="1233"/>
                  </a:lnTo>
                  <a:lnTo>
                    <a:pt x="851" y="1191"/>
                  </a:lnTo>
                  <a:lnTo>
                    <a:pt x="853" y="1186"/>
                  </a:lnTo>
                  <a:lnTo>
                    <a:pt x="853" y="1179"/>
                  </a:lnTo>
                  <a:lnTo>
                    <a:pt x="850" y="1172"/>
                  </a:lnTo>
                  <a:lnTo>
                    <a:pt x="781" y="1098"/>
                  </a:lnTo>
                  <a:lnTo>
                    <a:pt x="773" y="1095"/>
                  </a:lnTo>
                  <a:lnTo>
                    <a:pt x="765" y="1095"/>
                  </a:lnTo>
                  <a:lnTo>
                    <a:pt x="758" y="1098"/>
                  </a:lnTo>
                  <a:lnTo>
                    <a:pt x="689" y="1172"/>
                  </a:lnTo>
                  <a:lnTo>
                    <a:pt x="686" y="1179"/>
                  </a:lnTo>
                  <a:lnTo>
                    <a:pt x="686" y="1186"/>
                  </a:lnTo>
                  <a:lnTo>
                    <a:pt x="688" y="1191"/>
                  </a:lnTo>
                  <a:lnTo>
                    <a:pt x="714" y="1233"/>
                  </a:lnTo>
                  <a:lnTo>
                    <a:pt x="662" y="1569"/>
                  </a:lnTo>
                  <a:lnTo>
                    <a:pt x="576" y="1567"/>
                  </a:lnTo>
                  <a:lnTo>
                    <a:pt x="495" y="1564"/>
                  </a:lnTo>
                  <a:lnTo>
                    <a:pt x="420" y="1559"/>
                  </a:lnTo>
                  <a:lnTo>
                    <a:pt x="350" y="1555"/>
                  </a:lnTo>
                  <a:lnTo>
                    <a:pt x="286" y="1548"/>
                  </a:lnTo>
                  <a:lnTo>
                    <a:pt x="228" y="1542"/>
                  </a:lnTo>
                  <a:lnTo>
                    <a:pt x="176" y="1534"/>
                  </a:lnTo>
                  <a:lnTo>
                    <a:pt x="131" y="1525"/>
                  </a:lnTo>
                  <a:lnTo>
                    <a:pt x="91" y="1516"/>
                  </a:lnTo>
                  <a:lnTo>
                    <a:pt x="59" y="1508"/>
                  </a:lnTo>
                  <a:lnTo>
                    <a:pt x="34" y="1498"/>
                  </a:lnTo>
                  <a:lnTo>
                    <a:pt x="15" y="1488"/>
                  </a:lnTo>
                  <a:lnTo>
                    <a:pt x="4" y="1477"/>
                  </a:lnTo>
                  <a:lnTo>
                    <a:pt x="0" y="1467"/>
                  </a:lnTo>
                  <a:lnTo>
                    <a:pt x="1" y="1427"/>
                  </a:lnTo>
                  <a:lnTo>
                    <a:pt x="7" y="1391"/>
                  </a:lnTo>
                  <a:lnTo>
                    <a:pt x="15" y="1359"/>
                  </a:lnTo>
                  <a:lnTo>
                    <a:pt x="25" y="1332"/>
                  </a:lnTo>
                  <a:lnTo>
                    <a:pt x="38" y="1307"/>
                  </a:lnTo>
                  <a:lnTo>
                    <a:pt x="55" y="1286"/>
                  </a:lnTo>
                  <a:lnTo>
                    <a:pt x="72" y="1267"/>
                  </a:lnTo>
                  <a:lnTo>
                    <a:pt x="93" y="1252"/>
                  </a:lnTo>
                  <a:lnTo>
                    <a:pt x="115" y="1238"/>
                  </a:lnTo>
                  <a:lnTo>
                    <a:pt x="140" y="1225"/>
                  </a:lnTo>
                  <a:lnTo>
                    <a:pt x="165" y="1214"/>
                  </a:lnTo>
                  <a:lnTo>
                    <a:pt x="193" y="1204"/>
                  </a:lnTo>
                  <a:lnTo>
                    <a:pt x="221" y="1194"/>
                  </a:lnTo>
                  <a:lnTo>
                    <a:pt x="251" y="1186"/>
                  </a:lnTo>
                  <a:lnTo>
                    <a:pt x="282" y="1177"/>
                  </a:lnTo>
                  <a:lnTo>
                    <a:pt x="313" y="1168"/>
                  </a:lnTo>
                  <a:lnTo>
                    <a:pt x="344" y="1158"/>
                  </a:lnTo>
                  <a:lnTo>
                    <a:pt x="365" y="1150"/>
                  </a:lnTo>
                  <a:lnTo>
                    <a:pt x="387" y="1144"/>
                  </a:lnTo>
                  <a:lnTo>
                    <a:pt x="408" y="1137"/>
                  </a:lnTo>
                  <a:lnTo>
                    <a:pt x="430" y="1130"/>
                  </a:lnTo>
                  <a:lnTo>
                    <a:pt x="451" y="1123"/>
                  </a:lnTo>
                  <a:lnTo>
                    <a:pt x="471" y="1114"/>
                  </a:lnTo>
                  <a:lnTo>
                    <a:pt x="490" y="1103"/>
                  </a:lnTo>
                  <a:lnTo>
                    <a:pt x="507" y="1092"/>
                  </a:lnTo>
                  <a:lnTo>
                    <a:pt x="523" y="1077"/>
                  </a:lnTo>
                  <a:lnTo>
                    <a:pt x="537" y="1062"/>
                  </a:lnTo>
                  <a:lnTo>
                    <a:pt x="548" y="1044"/>
                  </a:lnTo>
                  <a:lnTo>
                    <a:pt x="558" y="1023"/>
                  </a:lnTo>
                  <a:lnTo>
                    <a:pt x="565" y="1000"/>
                  </a:lnTo>
                  <a:lnTo>
                    <a:pt x="568" y="973"/>
                  </a:lnTo>
                  <a:lnTo>
                    <a:pt x="568" y="942"/>
                  </a:lnTo>
                  <a:lnTo>
                    <a:pt x="564" y="908"/>
                  </a:lnTo>
                  <a:lnTo>
                    <a:pt x="545" y="888"/>
                  </a:lnTo>
                  <a:lnTo>
                    <a:pt x="528" y="866"/>
                  </a:lnTo>
                  <a:lnTo>
                    <a:pt x="514" y="842"/>
                  </a:lnTo>
                  <a:lnTo>
                    <a:pt x="502" y="817"/>
                  </a:lnTo>
                  <a:lnTo>
                    <a:pt x="492" y="793"/>
                  </a:lnTo>
                  <a:lnTo>
                    <a:pt x="483" y="769"/>
                  </a:lnTo>
                  <a:lnTo>
                    <a:pt x="476" y="748"/>
                  </a:lnTo>
                  <a:lnTo>
                    <a:pt x="471" y="730"/>
                  </a:lnTo>
                  <a:lnTo>
                    <a:pt x="468" y="716"/>
                  </a:lnTo>
                  <a:lnTo>
                    <a:pt x="465" y="707"/>
                  </a:lnTo>
                  <a:lnTo>
                    <a:pt x="464" y="703"/>
                  </a:lnTo>
                  <a:lnTo>
                    <a:pt x="462" y="701"/>
                  </a:lnTo>
                  <a:lnTo>
                    <a:pt x="454" y="697"/>
                  </a:lnTo>
                  <a:lnTo>
                    <a:pt x="443" y="690"/>
                  </a:lnTo>
                  <a:lnTo>
                    <a:pt x="430" y="680"/>
                  </a:lnTo>
                  <a:lnTo>
                    <a:pt x="414" y="667"/>
                  </a:lnTo>
                  <a:lnTo>
                    <a:pt x="399" y="650"/>
                  </a:lnTo>
                  <a:lnTo>
                    <a:pt x="385" y="633"/>
                  </a:lnTo>
                  <a:lnTo>
                    <a:pt x="371" y="610"/>
                  </a:lnTo>
                  <a:lnTo>
                    <a:pt x="361" y="586"/>
                  </a:lnTo>
                  <a:lnTo>
                    <a:pt x="356" y="560"/>
                  </a:lnTo>
                  <a:lnTo>
                    <a:pt x="355" y="534"/>
                  </a:lnTo>
                  <a:lnTo>
                    <a:pt x="357" y="513"/>
                  </a:lnTo>
                  <a:lnTo>
                    <a:pt x="361" y="494"/>
                  </a:lnTo>
                  <a:lnTo>
                    <a:pt x="368" y="480"/>
                  </a:lnTo>
                  <a:lnTo>
                    <a:pt x="373" y="469"/>
                  </a:lnTo>
                  <a:lnTo>
                    <a:pt x="380" y="461"/>
                  </a:lnTo>
                  <a:lnTo>
                    <a:pt x="383" y="456"/>
                  </a:lnTo>
                  <a:lnTo>
                    <a:pt x="386" y="455"/>
                  </a:lnTo>
                  <a:lnTo>
                    <a:pt x="386" y="363"/>
                  </a:lnTo>
                  <a:lnTo>
                    <a:pt x="388" y="316"/>
                  </a:lnTo>
                  <a:lnTo>
                    <a:pt x="397" y="272"/>
                  </a:lnTo>
                  <a:lnTo>
                    <a:pt x="411" y="230"/>
                  </a:lnTo>
                  <a:lnTo>
                    <a:pt x="431" y="191"/>
                  </a:lnTo>
                  <a:lnTo>
                    <a:pt x="454" y="154"/>
                  </a:lnTo>
                  <a:lnTo>
                    <a:pt x="483" y="121"/>
                  </a:lnTo>
                  <a:lnTo>
                    <a:pt x="515" y="91"/>
                  </a:lnTo>
                  <a:lnTo>
                    <a:pt x="551" y="64"/>
                  </a:lnTo>
                  <a:lnTo>
                    <a:pt x="589" y="42"/>
                  </a:lnTo>
                  <a:lnTo>
                    <a:pt x="631" y="24"/>
                  </a:lnTo>
                  <a:lnTo>
                    <a:pt x="676" y="11"/>
                  </a:lnTo>
                  <a:lnTo>
                    <a:pt x="721" y="2"/>
                  </a:lnTo>
                  <a:lnTo>
                    <a:pt x="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5"/>
            <p:cNvSpPr>
              <a:spLocks/>
            </p:cNvSpPr>
            <p:nvPr/>
          </p:nvSpPr>
          <p:spPr bwMode="auto">
            <a:xfrm>
              <a:off x="11199813" y="2713038"/>
              <a:ext cx="41275" cy="42863"/>
            </a:xfrm>
            <a:custGeom>
              <a:avLst/>
              <a:gdLst>
                <a:gd name="T0" fmla="*/ 131 w 260"/>
                <a:gd name="T1" fmla="*/ 0 h 262"/>
                <a:gd name="T2" fmla="*/ 161 w 260"/>
                <a:gd name="T3" fmla="*/ 4 h 262"/>
                <a:gd name="T4" fmla="*/ 188 w 260"/>
                <a:gd name="T5" fmla="*/ 14 h 262"/>
                <a:gd name="T6" fmla="*/ 212 w 260"/>
                <a:gd name="T7" fmla="*/ 29 h 262"/>
                <a:gd name="T8" fmla="*/ 233 w 260"/>
                <a:gd name="T9" fmla="*/ 49 h 262"/>
                <a:gd name="T10" fmla="*/ 248 w 260"/>
                <a:gd name="T11" fmla="*/ 73 h 262"/>
                <a:gd name="T12" fmla="*/ 257 w 260"/>
                <a:gd name="T13" fmla="*/ 101 h 262"/>
                <a:gd name="T14" fmla="*/ 260 w 260"/>
                <a:gd name="T15" fmla="*/ 131 h 262"/>
                <a:gd name="T16" fmla="*/ 258 w 260"/>
                <a:gd name="T17" fmla="*/ 156 h 262"/>
                <a:gd name="T18" fmla="*/ 250 w 260"/>
                <a:gd name="T19" fmla="*/ 182 h 262"/>
                <a:gd name="T20" fmla="*/ 238 w 260"/>
                <a:gd name="T21" fmla="*/ 204 h 262"/>
                <a:gd name="T22" fmla="*/ 223 w 260"/>
                <a:gd name="T23" fmla="*/ 223 h 262"/>
                <a:gd name="T24" fmla="*/ 204 w 260"/>
                <a:gd name="T25" fmla="*/ 238 h 262"/>
                <a:gd name="T26" fmla="*/ 182 w 260"/>
                <a:gd name="T27" fmla="*/ 250 h 262"/>
                <a:gd name="T28" fmla="*/ 157 w 260"/>
                <a:gd name="T29" fmla="*/ 258 h 262"/>
                <a:gd name="T30" fmla="*/ 131 w 260"/>
                <a:gd name="T31" fmla="*/ 262 h 262"/>
                <a:gd name="T32" fmla="*/ 101 w 260"/>
                <a:gd name="T33" fmla="*/ 257 h 262"/>
                <a:gd name="T34" fmla="*/ 73 w 260"/>
                <a:gd name="T35" fmla="*/ 248 h 262"/>
                <a:gd name="T36" fmla="*/ 49 w 260"/>
                <a:gd name="T37" fmla="*/ 233 h 262"/>
                <a:gd name="T38" fmla="*/ 29 w 260"/>
                <a:gd name="T39" fmla="*/ 212 h 262"/>
                <a:gd name="T40" fmla="*/ 13 w 260"/>
                <a:gd name="T41" fmla="*/ 187 h 262"/>
                <a:gd name="T42" fmla="*/ 3 w 260"/>
                <a:gd name="T43" fmla="*/ 161 h 262"/>
                <a:gd name="T44" fmla="*/ 0 w 260"/>
                <a:gd name="T45" fmla="*/ 131 h 262"/>
                <a:gd name="T46" fmla="*/ 2 w 260"/>
                <a:gd name="T47" fmla="*/ 104 h 262"/>
                <a:gd name="T48" fmla="*/ 10 w 260"/>
                <a:gd name="T49" fmla="*/ 80 h 262"/>
                <a:gd name="T50" fmla="*/ 22 w 260"/>
                <a:gd name="T51" fmla="*/ 58 h 262"/>
                <a:gd name="T52" fmla="*/ 38 w 260"/>
                <a:gd name="T53" fmla="*/ 38 h 262"/>
                <a:gd name="T54" fmla="*/ 58 w 260"/>
                <a:gd name="T55" fmla="*/ 23 h 262"/>
                <a:gd name="T56" fmla="*/ 80 w 260"/>
                <a:gd name="T57" fmla="*/ 10 h 262"/>
                <a:gd name="T58" fmla="*/ 104 w 260"/>
                <a:gd name="T59" fmla="*/ 3 h 262"/>
                <a:gd name="T60" fmla="*/ 131 w 260"/>
                <a:gd name="T6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0" h="262">
                  <a:moveTo>
                    <a:pt x="131" y="0"/>
                  </a:moveTo>
                  <a:lnTo>
                    <a:pt x="161" y="4"/>
                  </a:lnTo>
                  <a:lnTo>
                    <a:pt x="188" y="14"/>
                  </a:lnTo>
                  <a:lnTo>
                    <a:pt x="212" y="29"/>
                  </a:lnTo>
                  <a:lnTo>
                    <a:pt x="233" y="49"/>
                  </a:lnTo>
                  <a:lnTo>
                    <a:pt x="248" y="73"/>
                  </a:lnTo>
                  <a:lnTo>
                    <a:pt x="257" y="101"/>
                  </a:lnTo>
                  <a:lnTo>
                    <a:pt x="260" y="131"/>
                  </a:lnTo>
                  <a:lnTo>
                    <a:pt x="258" y="156"/>
                  </a:lnTo>
                  <a:lnTo>
                    <a:pt x="250" y="182"/>
                  </a:lnTo>
                  <a:lnTo>
                    <a:pt x="238" y="204"/>
                  </a:lnTo>
                  <a:lnTo>
                    <a:pt x="223" y="223"/>
                  </a:lnTo>
                  <a:lnTo>
                    <a:pt x="204" y="238"/>
                  </a:lnTo>
                  <a:lnTo>
                    <a:pt x="182" y="250"/>
                  </a:lnTo>
                  <a:lnTo>
                    <a:pt x="157" y="258"/>
                  </a:lnTo>
                  <a:lnTo>
                    <a:pt x="131" y="262"/>
                  </a:lnTo>
                  <a:lnTo>
                    <a:pt x="101" y="257"/>
                  </a:lnTo>
                  <a:lnTo>
                    <a:pt x="73" y="248"/>
                  </a:lnTo>
                  <a:lnTo>
                    <a:pt x="49" y="233"/>
                  </a:lnTo>
                  <a:lnTo>
                    <a:pt x="29" y="212"/>
                  </a:lnTo>
                  <a:lnTo>
                    <a:pt x="13" y="187"/>
                  </a:lnTo>
                  <a:lnTo>
                    <a:pt x="3" y="161"/>
                  </a:lnTo>
                  <a:lnTo>
                    <a:pt x="0" y="131"/>
                  </a:lnTo>
                  <a:lnTo>
                    <a:pt x="2" y="104"/>
                  </a:lnTo>
                  <a:lnTo>
                    <a:pt x="10" y="80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8" y="23"/>
                  </a:lnTo>
                  <a:lnTo>
                    <a:pt x="80" y="10"/>
                  </a:lnTo>
                  <a:lnTo>
                    <a:pt x="104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023285" y="2682875"/>
            <a:ext cx="555625" cy="558800"/>
            <a:chOff x="10017125" y="2682875"/>
            <a:chExt cx="55562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100"/>
            <p:cNvSpPr>
              <a:spLocks/>
            </p:cNvSpPr>
            <p:nvPr/>
          </p:nvSpPr>
          <p:spPr bwMode="auto">
            <a:xfrm>
              <a:off x="10488613" y="2779713"/>
              <a:ext cx="17463" cy="28575"/>
            </a:xfrm>
            <a:custGeom>
              <a:avLst/>
              <a:gdLst>
                <a:gd name="T0" fmla="*/ 0 w 102"/>
                <a:gd name="T1" fmla="*/ 0 h 183"/>
                <a:gd name="T2" fmla="*/ 15 w 102"/>
                <a:gd name="T3" fmla="*/ 4 h 183"/>
                <a:gd name="T4" fmla="*/ 31 w 102"/>
                <a:gd name="T5" fmla="*/ 9 h 183"/>
                <a:gd name="T6" fmla="*/ 46 w 102"/>
                <a:gd name="T7" fmla="*/ 14 h 183"/>
                <a:gd name="T8" fmla="*/ 61 w 102"/>
                <a:gd name="T9" fmla="*/ 22 h 183"/>
                <a:gd name="T10" fmla="*/ 74 w 102"/>
                <a:gd name="T11" fmla="*/ 31 h 183"/>
                <a:gd name="T12" fmla="*/ 86 w 102"/>
                <a:gd name="T13" fmla="*/ 43 h 183"/>
                <a:gd name="T14" fmla="*/ 94 w 102"/>
                <a:gd name="T15" fmla="*/ 56 h 183"/>
                <a:gd name="T16" fmla="*/ 100 w 102"/>
                <a:gd name="T17" fmla="*/ 73 h 183"/>
                <a:gd name="T18" fmla="*/ 102 w 102"/>
                <a:gd name="T19" fmla="*/ 92 h 183"/>
                <a:gd name="T20" fmla="*/ 100 w 102"/>
                <a:gd name="T21" fmla="*/ 113 h 183"/>
                <a:gd name="T22" fmla="*/ 93 w 102"/>
                <a:gd name="T23" fmla="*/ 132 h 183"/>
                <a:gd name="T24" fmla="*/ 83 w 102"/>
                <a:gd name="T25" fmla="*/ 146 h 183"/>
                <a:gd name="T26" fmla="*/ 70 w 102"/>
                <a:gd name="T27" fmla="*/ 158 h 183"/>
                <a:gd name="T28" fmla="*/ 54 w 102"/>
                <a:gd name="T29" fmla="*/ 168 h 183"/>
                <a:gd name="T30" fmla="*/ 37 w 102"/>
                <a:gd name="T31" fmla="*/ 175 h 183"/>
                <a:gd name="T32" fmla="*/ 18 w 102"/>
                <a:gd name="T33" fmla="*/ 179 h 183"/>
                <a:gd name="T34" fmla="*/ 0 w 102"/>
                <a:gd name="T35" fmla="*/ 183 h 183"/>
                <a:gd name="T36" fmla="*/ 0 w 102"/>
                <a:gd name="T3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83">
                  <a:moveTo>
                    <a:pt x="0" y="0"/>
                  </a:moveTo>
                  <a:lnTo>
                    <a:pt x="15" y="4"/>
                  </a:lnTo>
                  <a:lnTo>
                    <a:pt x="31" y="9"/>
                  </a:lnTo>
                  <a:lnTo>
                    <a:pt x="46" y="14"/>
                  </a:lnTo>
                  <a:lnTo>
                    <a:pt x="61" y="22"/>
                  </a:lnTo>
                  <a:lnTo>
                    <a:pt x="74" y="31"/>
                  </a:lnTo>
                  <a:lnTo>
                    <a:pt x="86" y="43"/>
                  </a:lnTo>
                  <a:lnTo>
                    <a:pt x="94" y="56"/>
                  </a:lnTo>
                  <a:lnTo>
                    <a:pt x="100" y="73"/>
                  </a:lnTo>
                  <a:lnTo>
                    <a:pt x="102" y="92"/>
                  </a:lnTo>
                  <a:lnTo>
                    <a:pt x="100" y="113"/>
                  </a:lnTo>
                  <a:lnTo>
                    <a:pt x="93" y="132"/>
                  </a:lnTo>
                  <a:lnTo>
                    <a:pt x="83" y="146"/>
                  </a:lnTo>
                  <a:lnTo>
                    <a:pt x="70" y="158"/>
                  </a:lnTo>
                  <a:lnTo>
                    <a:pt x="54" y="168"/>
                  </a:lnTo>
                  <a:lnTo>
                    <a:pt x="37" y="175"/>
                  </a:lnTo>
                  <a:lnTo>
                    <a:pt x="18" y="179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1"/>
            <p:cNvSpPr>
              <a:spLocks/>
            </p:cNvSpPr>
            <p:nvPr/>
          </p:nvSpPr>
          <p:spPr bwMode="auto">
            <a:xfrm>
              <a:off x="10463213" y="2732088"/>
              <a:ext cx="15875" cy="26988"/>
            </a:xfrm>
            <a:custGeom>
              <a:avLst/>
              <a:gdLst>
                <a:gd name="T0" fmla="*/ 94 w 94"/>
                <a:gd name="T1" fmla="*/ 0 h 164"/>
                <a:gd name="T2" fmla="*/ 94 w 94"/>
                <a:gd name="T3" fmla="*/ 164 h 164"/>
                <a:gd name="T4" fmla="*/ 69 w 94"/>
                <a:gd name="T5" fmla="*/ 158 h 164"/>
                <a:gd name="T6" fmla="*/ 48 w 94"/>
                <a:gd name="T7" fmla="*/ 149 h 164"/>
                <a:gd name="T8" fmla="*/ 31 w 94"/>
                <a:gd name="T9" fmla="*/ 139 h 164"/>
                <a:gd name="T10" fmla="*/ 18 w 94"/>
                <a:gd name="T11" fmla="*/ 127 h 164"/>
                <a:gd name="T12" fmla="*/ 8 w 94"/>
                <a:gd name="T13" fmla="*/ 112 h 164"/>
                <a:gd name="T14" fmla="*/ 1 w 94"/>
                <a:gd name="T15" fmla="*/ 97 h 164"/>
                <a:gd name="T16" fmla="*/ 0 w 94"/>
                <a:gd name="T17" fmla="*/ 78 h 164"/>
                <a:gd name="T18" fmla="*/ 2 w 94"/>
                <a:gd name="T19" fmla="*/ 62 h 164"/>
                <a:gd name="T20" fmla="*/ 9 w 94"/>
                <a:gd name="T21" fmla="*/ 45 h 164"/>
                <a:gd name="T22" fmla="*/ 19 w 94"/>
                <a:gd name="T23" fmla="*/ 31 h 164"/>
                <a:gd name="T24" fmla="*/ 33 w 94"/>
                <a:gd name="T25" fmla="*/ 18 h 164"/>
                <a:gd name="T26" fmla="*/ 51 w 94"/>
                <a:gd name="T27" fmla="*/ 10 h 164"/>
                <a:gd name="T28" fmla="*/ 71 w 94"/>
                <a:gd name="T29" fmla="*/ 3 h 164"/>
                <a:gd name="T30" fmla="*/ 94 w 9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64">
                  <a:moveTo>
                    <a:pt x="94" y="0"/>
                  </a:moveTo>
                  <a:lnTo>
                    <a:pt x="94" y="164"/>
                  </a:lnTo>
                  <a:lnTo>
                    <a:pt x="69" y="158"/>
                  </a:lnTo>
                  <a:lnTo>
                    <a:pt x="48" y="149"/>
                  </a:lnTo>
                  <a:lnTo>
                    <a:pt x="31" y="139"/>
                  </a:lnTo>
                  <a:lnTo>
                    <a:pt x="18" y="127"/>
                  </a:lnTo>
                  <a:lnTo>
                    <a:pt x="8" y="112"/>
                  </a:lnTo>
                  <a:lnTo>
                    <a:pt x="1" y="97"/>
                  </a:lnTo>
                  <a:lnTo>
                    <a:pt x="0" y="78"/>
                  </a:lnTo>
                  <a:lnTo>
                    <a:pt x="2" y="62"/>
                  </a:lnTo>
                  <a:lnTo>
                    <a:pt x="9" y="45"/>
                  </a:lnTo>
                  <a:lnTo>
                    <a:pt x="19" y="31"/>
                  </a:lnTo>
                  <a:lnTo>
                    <a:pt x="33" y="18"/>
                  </a:lnTo>
                  <a:lnTo>
                    <a:pt x="51" y="10"/>
                  </a:lnTo>
                  <a:lnTo>
                    <a:pt x="71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02"/>
            <p:cNvSpPr>
              <a:spLocks noEditPoints="1"/>
            </p:cNvSpPr>
            <p:nvPr/>
          </p:nvSpPr>
          <p:spPr bwMode="auto">
            <a:xfrm>
              <a:off x="10394950" y="2682875"/>
              <a:ext cx="177800" cy="176213"/>
            </a:xfrm>
            <a:custGeom>
              <a:avLst/>
              <a:gdLst>
                <a:gd name="T0" fmla="*/ 483 w 1008"/>
                <a:gd name="T1" fmla="*/ 158 h 1112"/>
                <a:gd name="T2" fmla="*/ 426 w 1008"/>
                <a:gd name="T3" fmla="*/ 226 h 1112"/>
                <a:gd name="T4" fmla="*/ 332 w 1008"/>
                <a:gd name="T5" fmla="*/ 279 h 1112"/>
                <a:gd name="T6" fmla="*/ 284 w 1008"/>
                <a:gd name="T7" fmla="*/ 379 h 1112"/>
                <a:gd name="T8" fmla="*/ 301 w 1008"/>
                <a:gd name="T9" fmla="*/ 493 h 1112"/>
                <a:gd name="T10" fmla="*/ 383 w 1008"/>
                <a:gd name="T11" fmla="*/ 567 h 1112"/>
                <a:gd name="T12" fmla="*/ 481 w 1008"/>
                <a:gd name="T13" fmla="*/ 792 h 1112"/>
                <a:gd name="T14" fmla="*/ 411 w 1008"/>
                <a:gd name="T15" fmla="*/ 767 h 1112"/>
                <a:gd name="T16" fmla="*/ 383 w 1008"/>
                <a:gd name="T17" fmla="*/ 722 h 1112"/>
                <a:gd name="T18" fmla="*/ 366 w 1008"/>
                <a:gd name="T19" fmla="*/ 678 h 1112"/>
                <a:gd name="T20" fmla="*/ 321 w 1008"/>
                <a:gd name="T21" fmla="*/ 658 h 1112"/>
                <a:gd name="T22" fmla="*/ 276 w 1008"/>
                <a:gd name="T23" fmla="*/ 684 h 1112"/>
                <a:gd name="T24" fmla="*/ 276 w 1008"/>
                <a:gd name="T25" fmla="*/ 757 h 1112"/>
                <a:gd name="T26" fmla="*/ 332 w 1008"/>
                <a:gd name="T27" fmla="*/ 835 h 1112"/>
                <a:gd name="T28" fmla="*/ 444 w 1008"/>
                <a:gd name="T29" fmla="*/ 882 h 1112"/>
                <a:gd name="T30" fmla="*/ 488 w 1008"/>
                <a:gd name="T31" fmla="*/ 964 h 1112"/>
                <a:gd name="T32" fmla="*/ 524 w 1008"/>
                <a:gd name="T33" fmla="*/ 964 h 1112"/>
                <a:gd name="T34" fmla="*/ 563 w 1008"/>
                <a:gd name="T35" fmla="*/ 881 h 1112"/>
                <a:gd name="T36" fmla="*/ 671 w 1008"/>
                <a:gd name="T37" fmla="*/ 839 h 1112"/>
                <a:gd name="T38" fmla="*/ 730 w 1008"/>
                <a:gd name="T39" fmla="*/ 752 h 1112"/>
                <a:gd name="T40" fmla="*/ 731 w 1008"/>
                <a:gd name="T41" fmla="*/ 632 h 1112"/>
                <a:gd name="T42" fmla="*/ 684 w 1008"/>
                <a:gd name="T43" fmla="*/ 553 h 1112"/>
                <a:gd name="T44" fmla="*/ 604 w 1008"/>
                <a:gd name="T45" fmla="*/ 508 h 1112"/>
                <a:gd name="T46" fmla="*/ 531 w 1008"/>
                <a:gd name="T47" fmla="*/ 313 h 1112"/>
                <a:gd name="T48" fmla="*/ 597 w 1008"/>
                <a:gd name="T49" fmla="*/ 339 h 1112"/>
                <a:gd name="T50" fmla="*/ 635 w 1008"/>
                <a:gd name="T51" fmla="*/ 388 h 1112"/>
                <a:gd name="T52" fmla="*/ 676 w 1008"/>
                <a:gd name="T53" fmla="*/ 413 h 1112"/>
                <a:gd name="T54" fmla="*/ 722 w 1008"/>
                <a:gd name="T55" fmla="*/ 387 h 1112"/>
                <a:gd name="T56" fmla="*/ 719 w 1008"/>
                <a:gd name="T57" fmla="*/ 315 h 1112"/>
                <a:gd name="T58" fmla="*/ 654 w 1008"/>
                <a:gd name="T59" fmla="*/ 254 h 1112"/>
                <a:gd name="T60" fmla="*/ 568 w 1008"/>
                <a:gd name="T61" fmla="*/ 223 h 1112"/>
                <a:gd name="T62" fmla="*/ 529 w 1008"/>
                <a:gd name="T63" fmla="*/ 158 h 1112"/>
                <a:gd name="T64" fmla="*/ 504 w 1008"/>
                <a:gd name="T65" fmla="*/ 0 h 1112"/>
                <a:gd name="T66" fmla="*/ 663 w 1008"/>
                <a:gd name="T67" fmla="*/ 27 h 1112"/>
                <a:gd name="T68" fmla="*/ 841 w 1008"/>
                <a:gd name="T69" fmla="*/ 143 h 1112"/>
                <a:gd name="T70" fmla="*/ 963 w 1008"/>
                <a:gd name="T71" fmla="*/ 326 h 1112"/>
                <a:gd name="T72" fmla="*/ 1008 w 1008"/>
                <a:gd name="T73" fmla="*/ 556 h 1112"/>
                <a:gd name="T74" fmla="*/ 963 w 1008"/>
                <a:gd name="T75" fmla="*/ 786 h 1112"/>
                <a:gd name="T76" fmla="*/ 841 w 1008"/>
                <a:gd name="T77" fmla="*/ 969 h 1112"/>
                <a:gd name="T78" fmla="*/ 663 w 1008"/>
                <a:gd name="T79" fmla="*/ 1085 h 1112"/>
                <a:gd name="T80" fmla="*/ 449 w 1008"/>
                <a:gd name="T81" fmla="*/ 1109 h 1112"/>
                <a:gd name="T82" fmla="*/ 249 w 1008"/>
                <a:gd name="T83" fmla="*/ 1036 h 1112"/>
                <a:gd name="T84" fmla="*/ 97 w 1008"/>
                <a:gd name="T85" fmla="*/ 884 h 1112"/>
                <a:gd name="T86" fmla="*/ 11 w 1008"/>
                <a:gd name="T87" fmla="*/ 675 h 1112"/>
                <a:gd name="T88" fmla="*/ 11 w 1008"/>
                <a:gd name="T89" fmla="*/ 437 h 1112"/>
                <a:gd name="T90" fmla="*/ 97 w 1008"/>
                <a:gd name="T91" fmla="*/ 227 h 1112"/>
                <a:gd name="T92" fmla="*/ 249 w 1008"/>
                <a:gd name="T93" fmla="*/ 76 h 1112"/>
                <a:gd name="T94" fmla="*/ 449 w 1008"/>
                <a:gd name="T95" fmla="*/ 3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8" h="1112">
                  <a:moveTo>
                    <a:pt x="506" y="139"/>
                  </a:moveTo>
                  <a:lnTo>
                    <a:pt x="496" y="141"/>
                  </a:lnTo>
                  <a:lnTo>
                    <a:pt x="488" y="148"/>
                  </a:lnTo>
                  <a:lnTo>
                    <a:pt x="483" y="158"/>
                  </a:lnTo>
                  <a:lnTo>
                    <a:pt x="481" y="170"/>
                  </a:lnTo>
                  <a:lnTo>
                    <a:pt x="481" y="219"/>
                  </a:lnTo>
                  <a:lnTo>
                    <a:pt x="453" y="221"/>
                  </a:lnTo>
                  <a:lnTo>
                    <a:pt x="426" y="226"/>
                  </a:lnTo>
                  <a:lnTo>
                    <a:pt x="400" y="235"/>
                  </a:lnTo>
                  <a:lnTo>
                    <a:pt x="374" y="247"/>
                  </a:lnTo>
                  <a:lnTo>
                    <a:pt x="352" y="262"/>
                  </a:lnTo>
                  <a:lnTo>
                    <a:pt x="332" y="279"/>
                  </a:lnTo>
                  <a:lnTo>
                    <a:pt x="315" y="299"/>
                  </a:lnTo>
                  <a:lnTo>
                    <a:pt x="301" y="324"/>
                  </a:lnTo>
                  <a:lnTo>
                    <a:pt x="291" y="350"/>
                  </a:lnTo>
                  <a:lnTo>
                    <a:pt x="284" y="379"/>
                  </a:lnTo>
                  <a:lnTo>
                    <a:pt x="282" y="412"/>
                  </a:lnTo>
                  <a:lnTo>
                    <a:pt x="284" y="441"/>
                  </a:lnTo>
                  <a:lnTo>
                    <a:pt x="291" y="469"/>
                  </a:lnTo>
                  <a:lnTo>
                    <a:pt x="301" y="493"/>
                  </a:lnTo>
                  <a:lnTo>
                    <a:pt x="316" y="515"/>
                  </a:lnTo>
                  <a:lnTo>
                    <a:pt x="335" y="535"/>
                  </a:lnTo>
                  <a:lnTo>
                    <a:pt x="357" y="552"/>
                  </a:lnTo>
                  <a:lnTo>
                    <a:pt x="383" y="567"/>
                  </a:lnTo>
                  <a:lnTo>
                    <a:pt x="413" y="579"/>
                  </a:lnTo>
                  <a:lnTo>
                    <a:pt x="445" y="590"/>
                  </a:lnTo>
                  <a:lnTo>
                    <a:pt x="481" y="599"/>
                  </a:lnTo>
                  <a:lnTo>
                    <a:pt x="481" y="792"/>
                  </a:lnTo>
                  <a:lnTo>
                    <a:pt x="457" y="788"/>
                  </a:lnTo>
                  <a:lnTo>
                    <a:pt x="438" y="784"/>
                  </a:lnTo>
                  <a:lnTo>
                    <a:pt x="423" y="776"/>
                  </a:lnTo>
                  <a:lnTo>
                    <a:pt x="411" y="767"/>
                  </a:lnTo>
                  <a:lnTo>
                    <a:pt x="401" y="757"/>
                  </a:lnTo>
                  <a:lnTo>
                    <a:pt x="394" y="746"/>
                  </a:lnTo>
                  <a:lnTo>
                    <a:pt x="388" y="734"/>
                  </a:lnTo>
                  <a:lnTo>
                    <a:pt x="383" y="722"/>
                  </a:lnTo>
                  <a:lnTo>
                    <a:pt x="380" y="710"/>
                  </a:lnTo>
                  <a:lnTo>
                    <a:pt x="376" y="699"/>
                  </a:lnTo>
                  <a:lnTo>
                    <a:pt x="371" y="688"/>
                  </a:lnTo>
                  <a:lnTo>
                    <a:pt x="366" y="678"/>
                  </a:lnTo>
                  <a:lnTo>
                    <a:pt x="358" y="670"/>
                  </a:lnTo>
                  <a:lnTo>
                    <a:pt x="349" y="663"/>
                  </a:lnTo>
                  <a:lnTo>
                    <a:pt x="336" y="659"/>
                  </a:lnTo>
                  <a:lnTo>
                    <a:pt x="321" y="658"/>
                  </a:lnTo>
                  <a:lnTo>
                    <a:pt x="306" y="660"/>
                  </a:lnTo>
                  <a:lnTo>
                    <a:pt x="293" y="664"/>
                  </a:lnTo>
                  <a:lnTo>
                    <a:pt x="283" y="673"/>
                  </a:lnTo>
                  <a:lnTo>
                    <a:pt x="276" y="684"/>
                  </a:lnTo>
                  <a:lnTo>
                    <a:pt x="271" y="699"/>
                  </a:lnTo>
                  <a:lnTo>
                    <a:pt x="269" y="716"/>
                  </a:lnTo>
                  <a:lnTo>
                    <a:pt x="271" y="736"/>
                  </a:lnTo>
                  <a:lnTo>
                    <a:pt x="276" y="757"/>
                  </a:lnTo>
                  <a:lnTo>
                    <a:pt x="285" y="777"/>
                  </a:lnTo>
                  <a:lnTo>
                    <a:pt x="297" y="798"/>
                  </a:lnTo>
                  <a:lnTo>
                    <a:pt x="313" y="817"/>
                  </a:lnTo>
                  <a:lnTo>
                    <a:pt x="332" y="835"/>
                  </a:lnTo>
                  <a:lnTo>
                    <a:pt x="354" y="851"/>
                  </a:lnTo>
                  <a:lnTo>
                    <a:pt x="381" y="865"/>
                  </a:lnTo>
                  <a:lnTo>
                    <a:pt x="411" y="875"/>
                  </a:lnTo>
                  <a:lnTo>
                    <a:pt x="444" y="882"/>
                  </a:lnTo>
                  <a:lnTo>
                    <a:pt x="481" y="886"/>
                  </a:lnTo>
                  <a:lnTo>
                    <a:pt x="481" y="942"/>
                  </a:lnTo>
                  <a:lnTo>
                    <a:pt x="483" y="954"/>
                  </a:lnTo>
                  <a:lnTo>
                    <a:pt x="488" y="964"/>
                  </a:lnTo>
                  <a:lnTo>
                    <a:pt x="496" y="971"/>
                  </a:lnTo>
                  <a:lnTo>
                    <a:pt x="506" y="974"/>
                  </a:lnTo>
                  <a:lnTo>
                    <a:pt x="516" y="971"/>
                  </a:lnTo>
                  <a:lnTo>
                    <a:pt x="524" y="964"/>
                  </a:lnTo>
                  <a:lnTo>
                    <a:pt x="529" y="954"/>
                  </a:lnTo>
                  <a:lnTo>
                    <a:pt x="531" y="942"/>
                  </a:lnTo>
                  <a:lnTo>
                    <a:pt x="531" y="886"/>
                  </a:lnTo>
                  <a:lnTo>
                    <a:pt x="563" y="881"/>
                  </a:lnTo>
                  <a:lnTo>
                    <a:pt x="594" y="876"/>
                  </a:lnTo>
                  <a:lnTo>
                    <a:pt x="622" y="866"/>
                  </a:lnTo>
                  <a:lnTo>
                    <a:pt x="648" y="855"/>
                  </a:lnTo>
                  <a:lnTo>
                    <a:pt x="671" y="839"/>
                  </a:lnTo>
                  <a:lnTo>
                    <a:pt x="690" y="823"/>
                  </a:lnTo>
                  <a:lnTo>
                    <a:pt x="707" y="802"/>
                  </a:lnTo>
                  <a:lnTo>
                    <a:pt x="720" y="778"/>
                  </a:lnTo>
                  <a:lnTo>
                    <a:pt x="730" y="752"/>
                  </a:lnTo>
                  <a:lnTo>
                    <a:pt x="736" y="723"/>
                  </a:lnTo>
                  <a:lnTo>
                    <a:pt x="738" y="691"/>
                  </a:lnTo>
                  <a:lnTo>
                    <a:pt x="736" y="660"/>
                  </a:lnTo>
                  <a:lnTo>
                    <a:pt x="731" y="632"/>
                  </a:lnTo>
                  <a:lnTo>
                    <a:pt x="723" y="609"/>
                  </a:lnTo>
                  <a:lnTo>
                    <a:pt x="713" y="587"/>
                  </a:lnTo>
                  <a:lnTo>
                    <a:pt x="700" y="569"/>
                  </a:lnTo>
                  <a:lnTo>
                    <a:pt x="684" y="553"/>
                  </a:lnTo>
                  <a:lnTo>
                    <a:pt x="667" y="539"/>
                  </a:lnTo>
                  <a:lnTo>
                    <a:pt x="647" y="527"/>
                  </a:lnTo>
                  <a:lnTo>
                    <a:pt x="626" y="517"/>
                  </a:lnTo>
                  <a:lnTo>
                    <a:pt x="604" y="508"/>
                  </a:lnTo>
                  <a:lnTo>
                    <a:pt x="580" y="501"/>
                  </a:lnTo>
                  <a:lnTo>
                    <a:pt x="556" y="494"/>
                  </a:lnTo>
                  <a:lnTo>
                    <a:pt x="531" y="487"/>
                  </a:lnTo>
                  <a:lnTo>
                    <a:pt x="531" y="313"/>
                  </a:lnTo>
                  <a:lnTo>
                    <a:pt x="552" y="315"/>
                  </a:lnTo>
                  <a:lnTo>
                    <a:pt x="570" y="320"/>
                  </a:lnTo>
                  <a:lnTo>
                    <a:pt x="585" y="329"/>
                  </a:lnTo>
                  <a:lnTo>
                    <a:pt x="597" y="339"/>
                  </a:lnTo>
                  <a:lnTo>
                    <a:pt x="608" y="351"/>
                  </a:lnTo>
                  <a:lnTo>
                    <a:pt x="618" y="364"/>
                  </a:lnTo>
                  <a:lnTo>
                    <a:pt x="627" y="376"/>
                  </a:lnTo>
                  <a:lnTo>
                    <a:pt x="635" y="388"/>
                  </a:lnTo>
                  <a:lnTo>
                    <a:pt x="644" y="398"/>
                  </a:lnTo>
                  <a:lnTo>
                    <a:pt x="653" y="406"/>
                  </a:lnTo>
                  <a:lnTo>
                    <a:pt x="664" y="411"/>
                  </a:lnTo>
                  <a:lnTo>
                    <a:pt x="676" y="413"/>
                  </a:lnTo>
                  <a:lnTo>
                    <a:pt x="690" y="411"/>
                  </a:lnTo>
                  <a:lnTo>
                    <a:pt x="703" y="407"/>
                  </a:lnTo>
                  <a:lnTo>
                    <a:pt x="713" y="398"/>
                  </a:lnTo>
                  <a:lnTo>
                    <a:pt x="722" y="387"/>
                  </a:lnTo>
                  <a:lnTo>
                    <a:pt x="727" y="372"/>
                  </a:lnTo>
                  <a:lnTo>
                    <a:pt x="729" y="356"/>
                  </a:lnTo>
                  <a:lnTo>
                    <a:pt x="726" y="335"/>
                  </a:lnTo>
                  <a:lnTo>
                    <a:pt x="719" y="315"/>
                  </a:lnTo>
                  <a:lnTo>
                    <a:pt x="707" y="297"/>
                  </a:lnTo>
                  <a:lnTo>
                    <a:pt x="692" y="281"/>
                  </a:lnTo>
                  <a:lnTo>
                    <a:pt x="674" y="266"/>
                  </a:lnTo>
                  <a:lnTo>
                    <a:pt x="654" y="254"/>
                  </a:lnTo>
                  <a:lnTo>
                    <a:pt x="633" y="244"/>
                  </a:lnTo>
                  <a:lnTo>
                    <a:pt x="611" y="235"/>
                  </a:lnTo>
                  <a:lnTo>
                    <a:pt x="589" y="229"/>
                  </a:lnTo>
                  <a:lnTo>
                    <a:pt x="568" y="223"/>
                  </a:lnTo>
                  <a:lnTo>
                    <a:pt x="548" y="220"/>
                  </a:lnTo>
                  <a:lnTo>
                    <a:pt x="531" y="219"/>
                  </a:lnTo>
                  <a:lnTo>
                    <a:pt x="531" y="170"/>
                  </a:lnTo>
                  <a:lnTo>
                    <a:pt x="529" y="158"/>
                  </a:lnTo>
                  <a:lnTo>
                    <a:pt x="524" y="148"/>
                  </a:lnTo>
                  <a:lnTo>
                    <a:pt x="516" y="141"/>
                  </a:lnTo>
                  <a:lnTo>
                    <a:pt x="506" y="139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559" y="3"/>
                  </a:lnTo>
                  <a:lnTo>
                    <a:pt x="612" y="12"/>
                  </a:lnTo>
                  <a:lnTo>
                    <a:pt x="663" y="27"/>
                  </a:lnTo>
                  <a:lnTo>
                    <a:pt x="712" y="49"/>
                  </a:lnTo>
                  <a:lnTo>
                    <a:pt x="758" y="76"/>
                  </a:lnTo>
                  <a:lnTo>
                    <a:pt x="801" y="107"/>
                  </a:lnTo>
                  <a:lnTo>
                    <a:pt x="841" y="143"/>
                  </a:lnTo>
                  <a:lnTo>
                    <a:pt x="879" y="183"/>
                  </a:lnTo>
                  <a:lnTo>
                    <a:pt x="911" y="227"/>
                  </a:lnTo>
                  <a:lnTo>
                    <a:pt x="940" y="275"/>
                  </a:lnTo>
                  <a:lnTo>
                    <a:pt x="963" y="326"/>
                  </a:lnTo>
                  <a:lnTo>
                    <a:pt x="983" y="380"/>
                  </a:lnTo>
                  <a:lnTo>
                    <a:pt x="997" y="437"/>
                  </a:lnTo>
                  <a:lnTo>
                    <a:pt x="1005" y="495"/>
                  </a:lnTo>
                  <a:lnTo>
                    <a:pt x="1008" y="556"/>
                  </a:lnTo>
                  <a:lnTo>
                    <a:pt x="1005" y="617"/>
                  </a:lnTo>
                  <a:lnTo>
                    <a:pt x="997" y="675"/>
                  </a:lnTo>
                  <a:lnTo>
                    <a:pt x="983" y="732"/>
                  </a:lnTo>
                  <a:lnTo>
                    <a:pt x="963" y="786"/>
                  </a:lnTo>
                  <a:lnTo>
                    <a:pt x="940" y="837"/>
                  </a:lnTo>
                  <a:lnTo>
                    <a:pt x="911" y="884"/>
                  </a:lnTo>
                  <a:lnTo>
                    <a:pt x="879" y="929"/>
                  </a:lnTo>
                  <a:lnTo>
                    <a:pt x="841" y="969"/>
                  </a:lnTo>
                  <a:lnTo>
                    <a:pt x="801" y="1005"/>
                  </a:lnTo>
                  <a:lnTo>
                    <a:pt x="758" y="1036"/>
                  </a:lnTo>
                  <a:lnTo>
                    <a:pt x="712" y="1063"/>
                  </a:lnTo>
                  <a:lnTo>
                    <a:pt x="663" y="1085"/>
                  </a:lnTo>
                  <a:lnTo>
                    <a:pt x="612" y="1100"/>
                  </a:lnTo>
                  <a:lnTo>
                    <a:pt x="559" y="1109"/>
                  </a:lnTo>
                  <a:lnTo>
                    <a:pt x="504" y="1112"/>
                  </a:lnTo>
                  <a:lnTo>
                    <a:pt x="449" y="1109"/>
                  </a:lnTo>
                  <a:lnTo>
                    <a:pt x="396" y="1100"/>
                  </a:lnTo>
                  <a:lnTo>
                    <a:pt x="344" y="1085"/>
                  </a:lnTo>
                  <a:lnTo>
                    <a:pt x="295" y="1063"/>
                  </a:lnTo>
                  <a:lnTo>
                    <a:pt x="249" y="1036"/>
                  </a:lnTo>
                  <a:lnTo>
                    <a:pt x="206" y="1005"/>
                  </a:lnTo>
                  <a:lnTo>
                    <a:pt x="166" y="969"/>
                  </a:lnTo>
                  <a:lnTo>
                    <a:pt x="130" y="929"/>
                  </a:lnTo>
                  <a:lnTo>
                    <a:pt x="97" y="884"/>
                  </a:lnTo>
                  <a:lnTo>
                    <a:pt x="69" y="837"/>
                  </a:lnTo>
                  <a:lnTo>
                    <a:pt x="45" y="786"/>
                  </a:lnTo>
                  <a:lnTo>
                    <a:pt x="26" y="732"/>
                  </a:lnTo>
                  <a:lnTo>
                    <a:pt x="11" y="675"/>
                  </a:lnTo>
                  <a:lnTo>
                    <a:pt x="3" y="617"/>
                  </a:lnTo>
                  <a:lnTo>
                    <a:pt x="0" y="556"/>
                  </a:lnTo>
                  <a:lnTo>
                    <a:pt x="3" y="495"/>
                  </a:lnTo>
                  <a:lnTo>
                    <a:pt x="11" y="437"/>
                  </a:lnTo>
                  <a:lnTo>
                    <a:pt x="26" y="380"/>
                  </a:lnTo>
                  <a:lnTo>
                    <a:pt x="45" y="326"/>
                  </a:lnTo>
                  <a:lnTo>
                    <a:pt x="69" y="275"/>
                  </a:lnTo>
                  <a:lnTo>
                    <a:pt x="97" y="227"/>
                  </a:lnTo>
                  <a:lnTo>
                    <a:pt x="130" y="183"/>
                  </a:lnTo>
                  <a:lnTo>
                    <a:pt x="166" y="143"/>
                  </a:lnTo>
                  <a:lnTo>
                    <a:pt x="206" y="107"/>
                  </a:lnTo>
                  <a:lnTo>
                    <a:pt x="249" y="76"/>
                  </a:lnTo>
                  <a:lnTo>
                    <a:pt x="295" y="49"/>
                  </a:lnTo>
                  <a:lnTo>
                    <a:pt x="344" y="27"/>
                  </a:lnTo>
                  <a:lnTo>
                    <a:pt x="396" y="12"/>
                  </a:lnTo>
                  <a:lnTo>
                    <a:pt x="449" y="3"/>
                  </a:lnTo>
                  <a:lnTo>
                    <a:pt x="5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03"/>
            <p:cNvSpPr>
              <a:spLocks/>
            </p:cNvSpPr>
            <p:nvPr/>
          </p:nvSpPr>
          <p:spPr bwMode="auto">
            <a:xfrm>
              <a:off x="10023475" y="3076575"/>
              <a:ext cx="127000" cy="165100"/>
            </a:xfrm>
            <a:custGeom>
              <a:avLst/>
              <a:gdLst>
                <a:gd name="T0" fmla="*/ 144 w 725"/>
                <a:gd name="T1" fmla="*/ 0 h 1040"/>
                <a:gd name="T2" fmla="*/ 579 w 725"/>
                <a:gd name="T3" fmla="*/ 0 h 1040"/>
                <a:gd name="T4" fmla="*/ 609 w 725"/>
                <a:gd name="T5" fmla="*/ 4 h 1040"/>
                <a:gd name="T6" fmla="*/ 636 w 725"/>
                <a:gd name="T7" fmla="*/ 14 h 1040"/>
                <a:gd name="T8" fmla="*/ 661 w 725"/>
                <a:gd name="T9" fmla="*/ 28 h 1040"/>
                <a:gd name="T10" fmla="*/ 683 w 725"/>
                <a:gd name="T11" fmla="*/ 48 h 1040"/>
                <a:gd name="T12" fmla="*/ 700 w 725"/>
                <a:gd name="T13" fmla="*/ 71 h 1040"/>
                <a:gd name="T14" fmla="*/ 714 w 725"/>
                <a:gd name="T15" fmla="*/ 99 h 1040"/>
                <a:gd name="T16" fmla="*/ 722 w 725"/>
                <a:gd name="T17" fmla="*/ 129 h 1040"/>
                <a:gd name="T18" fmla="*/ 725 w 725"/>
                <a:gd name="T19" fmla="*/ 161 h 1040"/>
                <a:gd name="T20" fmla="*/ 725 w 725"/>
                <a:gd name="T21" fmla="*/ 881 h 1040"/>
                <a:gd name="T22" fmla="*/ 722 w 725"/>
                <a:gd name="T23" fmla="*/ 913 h 1040"/>
                <a:gd name="T24" fmla="*/ 714 w 725"/>
                <a:gd name="T25" fmla="*/ 943 h 1040"/>
                <a:gd name="T26" fmla="*/ 700 w 725"/>
                <a:gd name="T27" fmla="*/ 970 h 1040"/>
                <a:gd name="T28" fmla="*/ 683 w 725"/>
                <a:gd name="T29" fmla="*/ 994 h 1040"/>
                <a:gd name="T30" fmla="*/ 661 w 725"/>
                <a:gd name="T31" fmla="*/ 1013 h 1040"/>
                <a:gd name="T32" fmla="*/ 636 w 725"/>
                <a:gd name="T33" fmla="*/ 1028 h 1040"/>
                <a:gd name="T34" fmla="*/ 609 w 725"/>
                <a:gd name="T35" fmla="*/ 1038 h 1040"/>
                <a:gd name="T36" fmla="*/ 579 w 725"/>
                <a:gd name="T37" fmla="*/ 1040 h 1040"/>
                <a:gd name="T38" fmla="*/ 144 w 725"/>
                <a:gd name="T39" fmla="*/ 1040 h 1040"/>
                <a:gd name="T40" fmla="*/ 115 w 725"/>
                <a:gd name="T41" fmla="*/ 1038 h 1040"/>
                <a:gd name="T42" fmla="*/ 88 w 725"/>
                <a:gd name="T43" fmla="*/ 1028 h 1040"/>
                <a:gd name="T44" fmla="*/ 64 w 725"/>
                <a:gd name="T45" fmla="*/ 1013 h 1040"/>
                <a:gd name="T46" fmla="*/ 42 w 725"/>
                <a:gd name="T47" fmla="*/ 994 h 1040"/>
                <a:gd name="T48" fmla="*/ 25 w 725"/>
                <a:gd name="T49" fmla="*/ 970 h 1040"/>
                <a:gd name="T50" fmla="*/ 11 w 725"/>
                <a:gd name="T51" fmla="*/ 943 h 1040"/>
                <a:gd name="T52" fmla="*/ 3 w 725"/>
                <a:gd name="T53" fmla="*/ 913 h 1040"/>
                <a:gd name="T54" fmla="*/ 0 w 725"/>
                <a:gd name="T55" fmla="*/ 881 h 1040"/>
                <a:gd name="T56" fmla="*/ 0 w 725"/>
                <a:gd name="T57" fmla="*/ 161 h 1040"/>
                <a:gd name="T58" fmla="*/ 3 w 725"/>
                <a:gd name="T59" fmla="*/ 129 h 1040"/>
                <a:gd name="T60" fmla="*/ 11 w 725"/>
                <a:gd name="T61" fmla="*/ 99 h 1040"/>
                <a:gd name="T62" fmla="*/ 25 w 725"/>
                <a:gd name="T63" fmla="*/ 71 h 1040"/>
                <a:gd name="T64" fmla="*/ 42 w 725"/>
                <a:gd name="T65" fmla="*/ 48 h 1040"/>
                <a:gd name="T66" fmla="*/ 64 w 725"/>
                <a:gd name="T67" fmla="*/ 28 h 1040"/>
                <a:gd name="T68" fmla="*/ 88 w 725"/>
                <a:gd name="T69" fmla="*/ 14 h 1040"/>
                <a:gd name="T70" fmla="*/ 115 w 725"/>
                <a:gd name="T71" fmla="*/ 4 h 1040"/>
                <a:gd name="T72" fmla="*/ 144 w 725"/>
                <a:gd name="T7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5" h="1040">
                  <a:moveTo>
                    <a:pt x="144" y="0"/>
                  </a:moveTo>
                  <a:lnTo>
                    <a:pt x="579" y="0"/>
                  </a:lnTo>
                  <a:lnTo>
                    <a:pt x="609" y="4"/>
                  </a:lnTo>
                  <a:lnTo>
                    <a:pt x="636" y="14"/>
                  </a:lnTo>
                  <a:lnTo>
                    <a:pt x="661" y="28"/>
                  </a:lnTo>
                  <a:lnTo>
                    <a:pt x="683" y="48"/>
                  </a:lnTo>
                  <a:lnTo>
                    <a:pt x="700" y="71"/>
                  </a:lnTo>
                  <a:lnTo>
                    <a:pt x="714" y="99"/>
                  </a:lnTo>
                  <a:lnTo>
                    <a:pt x="722" y="129"/>
                  </a:lnTo>
                  <a:lnTo>
                    <a:pt x="725" y="161"/>
                  </a:lnTo>
                  <a:lnTo>
                    <a:pt x="725" y="881"/>
                  </a:lnTo>
                  <a:lnTo>
                    <a:pt x="722" y="913"/>
                  </a:lnTo>
                  <a:lnTo>
                    <a:pt x="714" y="943"/>
                  </a:lnTo>
                  <a:lnTo>
                    <a:pt x="700" y="970"/>
                  </a:lnTo>
                  <a:lnTo>
                    <a:pt x="683" y="994"/>
                  </a:lnTo>
                  <a:lnTo>
                    <a:pt x="661" y="1013"/>
                  </a:lnTo>
                  <a:lnTo>
                    <a:pt x="636" y="1028"/>
                  </a:lnTo>
                  <a:lnTo>
                    <a:pt x="609" y="1038"/>
                  </a:lnTo>
                  <a:lnTo>
                    <a:pt x="579" y="1040"/>
                  </a:lnTo>
                  <a:lnTo>
                    <a:pt x="144" y="1040"/>
                  </a:lnTo>
                  <a:lnTo>
                    <a:pt x="115" y="1038"/>
                  </a:lnTo>
                  <a:lnTo>
                    <a:pt x="88" y="1028"/>
                  </a:lnTo>
                  <a:lnTo>
                    <a:pt x="64" y="1013"/>
                  </a:lnTo>
                  <a:lnTo>
                    <a:pt x="42" y="994"/>
                  </a:lnTo>
                  <a:lnTo>
                    <a:pt x="25" y="970"/>
                  </a:lnTo>
                  <a:lnTo>
                    <a:pt x="11" y="943"/>
                  </a:lnTo>
                  <a:lnTo>
                    <a:pt x="3" y="913"/>
                  </a:lnTo>
                  <a:lnTo>
                    <a:pt x="0" y="881"/>
                  </a:lnTo>
                  <a:lnTo>
                    <a:pt x="0" y="161"/>
                  </a:lnTo>
                  <a:lnTo>
                    <a:pt x="3" y="129"/>
                  </a:lnTo>
                  <a:lnTo>
                    <a:pt x="11" y="99"/>
                  </a:lnTo>
                  <a:lnTo>
                    <a:pt x="25" y="71"/>
                  </a:lnTo>
                  <a:lnTo>
                    <a:pt x="42" y="48"/>
                  </a:lnTo>
                  <a:lnTo>
                    <a:pt x="64" y="28"/>
                  </a:lnTo>
                  <a:lnTo>
                    <a:pt x="88" y="14"/>
                  </a:lnTo>
                  <a:lnTo>
                    <a:pt x="115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04"/>
            <p:cNvSpPr>
              <a:spLocks/>
            </p:cNvSpPr>
            <p:nvPr/>
          </p:nvSpPr>
          <p:spPr bwMode="auto">
            <a:xfrm>
              <a:off x="10221913" y="2987675"/>
              <a:ext cx="127000" cy="254000"/>
            </a:xfrm>
            <a:custGeom>
              <a:avLst/>
              <a:gdLst>
                <a:gd name="T0" fmla="*/ 145 w 724"/>
                <a:gd name="T1" fmla="*/ 0 h 1599"/>
                <a:gd name="T2" fmla="*/ 580 w 724"/>
                <a:gd name="T3" fmla="*/ 0 h 1599"/>
                <a:gd name="T4" fmla="*/ 609 w 724"/>
                <a:gd name="T5" fmla="*/ 3 h 1599"/>
                <a:gd name="T6" fmla="*/ 636 w 724"/>
                <a:gd name="T7" fmla="*/ 12 h 1599"/>
                <a:gd name="T8" fmla="*/ 661 w 724"/>
                <a:gd name="T9" fmla="*/ 27 h 1599"/>
                <a:gd name="T10" fmla="*/ 682 w 724"/>
                <a:gd name="T11" fmla="*/ 46 h 1599"/>
                <a:gd name="T12" fmla="*/ 700 w 724"/>
                <a:gd name="T13" fmla="*/ 70 h 1599"/>
                <a:gd name="T14" fmla="*/ 713 w 724"/>
                <a:gd name="T15" fmla="*/ 97 h 1599"/>
                <a:gd name="T16" fmla="*/ 721 w 724"/>
                <a:gd name="T17" fmla="*/ 128 h 1599"/>
                <a:gd name="T18" fmla="*/ 724 w 724"/>
                <a:gd name="T19" fmla="*/ 160 h 1599"/>
                <a:gd name="T20" fmla="*/ 724 w 724"/>
                <a:gd name="T21" fmla="*/ 1440 h 1599"/>
                <a:gd name="T22" fmla="*/ 721 w 724"/>
                <a:gd name="T23" fmla="*/ 1472 h 1599"/>
                <a:gd name="T24" fmla="*/ 713 w 724"/>
                <a:gd name="T25" fmla="*/ 1502 h 1599"/>
                <a:gd name="T26" fmla="*/ 700 w 724"/>
                <a:gd name="T27" fmla="*/ 1529 h 1599"/>
                <a:gd name="T28" fmla="*/ 682 w 724"/>
                <a:gd name="T29" fmla="*/ 1553 h 1599"/>
                <a:gd name="T30" fmla="*/ 661 w 724"/>
                <a:gd name="T31" fmla="*/ 1572 h 1599"/>
                <a:gd name="T32" fmla="*/ 636 w 724"/>
                <a:gd name="T33" fmla="*/ 1587 h 1599"/>
                <a:gd name="T34" fmla="*/ 609 w 724"/>
                <a:gd name="T35" fmla="*/ 1597 h 1599"/>
                <a:gd name="T36" fmla="*/ 580 w 724"/>
                <a:gd name="T37" fmla="*/ 1599 h 1599"/>
                <a:gd name="T38" fmla="*/ 145 w 724"/>
                <a:gd name="T39" fmla="*/ 1599 h 1599"/>
                <a:gd name="T40" fmla="*/ 116 w 724"/>
                <a:gd name="T41" fmla="*/ 1597 h 1599"/>
                <a:gd name="T42" fmla="*/ 88 w 724"/>
                <a:gd name="T43" fmla="*/ 1587 h 1599"/>
                <a:gd name="T44" fmla="*/ 64 w 724"/>
                <a:gd name="T45" fmla="*/ 1572 h 1599"/>
                <a:gd name="T46" fmla="*/ 43 w 724"/>
                <a:gd name="T47" fmla="*/ 1553 h 1599"/>
                <a:gd name="T48" fmla="*/ 25 w 724"/>
                <a:gd name="T49" fmla="*/ 1529 h 1599"/>
                <a:gd name="T50" fmla="*/ 12 w 724"/>
                <a:gd name="T51" fmla="*/ 1502 h 1599"/>
                <a:gd name="T52" fmla="*/ 3 w 724"/>
                <a:gd name="T53" fmla="*/ 1472 h 1599"/>
                <a:gd name="T54" fmla="*/ 0 w 724"/>
                <a:gd name="T55" fmla="*/ 1440 h 1599"/>
                <a:gd name="T56" fmla="*/ 0 w 724"/>
                <a:gd name="T57" fmla="*/ 160 h 1599"/>
                <a:gd name="T58" fmla="*/ 3 w 724"/>
                <a:gd name="T59" fmla="*/ 128 h 1599"/>
                <a:gd name="T60" fmla="*/ 12 w 724"/>
                <a:gd name="T61" fmla="*/ 97 h 1599"/>
                <a:gd name="T62" fmla="*/ 25 w 724"/>
                <a:gd name="T63" fmla="*/ 70 h 1599"/>
                <a:gd name="T64" fmla="*/ 43 w 724"/>
                <a:gd name="T65" fmla="*/ 46 h 1599"/>
                <a:gd name="T66" fmla="*/ 64 w 724"/>
                <a:gd name="T67" fmla="*/ 27 h 1599"/>
                <a:gd name="T68" fmla="*/ 88 w 724"/>
                <a:gd name="T69" fmla="*/ 12 h 1599"/>
                <a:gd name="T70" fmla="*/ 116 w 724"/>
                <a:gd name="T71" fmla="*/ 3 h 1599"/>
                <a:gd name="T72" fmla="*/ 145 w 724"/>
                <a:gd name="T73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4" h="1599">
                  <a:moveTo>
                    <a:pt x="145" y="0"/>
                  </a:moveTo>
                  <a:lnTo>
                    <a:pt x="580" y="0"/>
                  </a:lnTo>
                  <a:lnTo>
                    <a:pt x="609" y="3"/>
                  </a:lnTo>
                  <a:lnTo>
                    <a:pt x="636" y="12"/>
                  </a:lnTo>
                  <a:lnTo>
                    <a:pt x="661" y="27"/>
                  </a:lnTo>
                  <a:lnTo>
                    <a:pt x="682" y="46"/>
                  </a:lnTo>
                  <a:lnTo>
                    <a:pt x="700" y="70"/>
                  </a:lnTo>
                  <a:lnTo>
                    <a:pt x="713" y="97"/>
                  </a:lnTo>
                  <a:lnTo>
                    <a:pt x="721" y="128"/>
                  </a:lnTo>
                  <a:lnTo>
                    <a:pt x="724" y="160"/>
                  </a:lnTo>
                  <a:lnTo>
                    <a:pt x="724" y="1440"/>
                  </a:lnTo>
                  <a:lnTo>
                    <a:pt x="721" y="1472"/>
                  </a:lnTo>
                  <a:lnTo>
                    <a:pt x="713" y="1502"/>
                  </a:lnTo>
                  <a:lnTo>
                    <a:pt x="700" y="1529"/>
                  </a:lnTo>
                  <a:lnTo>
                    <a:pt x="682" y="1553"/>
                  </a:lnTo>
                  <a:lnTo>
                    <a:pt x="661" y="1572"/>
                  </a:lnTo>
                  <a:lnTo>
                    <a:pt x="636" y="1587"/>
                  </a:lnTo>
                  <a:lnTo>
                    <a:pt x="609" y="1597"/>
                  </a:lnTo>
                  <a:lnTo>
                    <a:pt x="580" y="1599"/>
                  </a:lnTo>
                  <a:lnTo>
                    <a:pt x="145" y="1599"/>
                  </a:lnTo>
                  <a:lnTo>
                    <a:pt x="116" y="1597"/>
                  </a:lnTo>
                  <a:lnTo>
                    <a:pt x="88" y="1587"/>
                  </a:lnTo>
                  <a:lnTo>
                    <a:pt x="64" y="1572"/>
                  </a:lnTo>
                  <a:lnTo>
                    <a:pt x="43" y="1553"/>
                  </a:lnTo>
                  <a:lnTo>
                    <a:pt x="25" y="1529"/>
                  </a:lnTo>
                  <a:lnTo>
                    <a:pt x="12" y="1502"/>
                  </a:lnTo>
                  <a:lnTo>
                    <a:pt x="3" y="1472"/>
                  </a:lnTo>
                  <a:lnTo>
                    <a:pt x="0" y="144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7"/>
                  </a:lnTo>
                  <a:lnTo>
                    <a:pt x="25" y="70"/>
                  </a:lnTo>
                  <a:lnTo>
                    <a:pt x="43" y="46"/>
                  </a:lnTo>
                  <a:lnTo>
                    <a:pt x="64" y="27"/>
                  </a:lnTo>
                  <a:lnTo>
                    <a:pt x="88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05"/>
            <p:cNvSpPr>
              <a:spLocks/>
            </p:cNvSpPr>
            <p:nvPr/>
          </p:nvSpPr>
          <p:spPr bwMode="auto">
            <a:xfrm>
              <a:off x="10420350" y="2886075"/>
              <a:ext cx="127000" cy="355600"/>
            </a:xfrm>
            <a:custGeom>
              <a:avLst/>
              <a:gdLst>
                <a:gd name="T0" fmla="*/ 144 w 725"/>
                <a:gd name="T1" fmla="*/ 0 h 2239"/>
                <a:gd name="T2" fmla="*/ 579 w 725"/>
                <a:gd name="T3" fmla="*/ 0 h 2239"/>
                <a:gd name="T4" fmla="*/ 608 w 725"/>
                <a:gd name="T5" fmla="*/ 4 h 2239"/>
                <a:gd name="T6" fmla="*/ 635 w 725"/>
                <a:gd name="T7" fmla="*/ 12 h 2239"/>
                <a:gd name="T8" fmla="*/ 660 w 725"/>
                <a:gd name="T9" fmla="*/ 27 h 2239"/>
                <a:gd name="T10" fmla="*/ 681 w 725"/>
                <a:gd name="T11" fmla="*/ 47 h 2239"/>
                <a:gd name="T12" fmla="*/ 699 w 725"/>
                <a:gd name="T13" fmla="*/ 70 h 2239"/>
                <a:gd name="T14" fmla="*/ 713 w 725"/>
                <a:gd name="T15" fmla="*/ 98 h 2239"/>
                <a:gd name="T16" fmla="*/ 722 w 725"/>
                <a:gd name="T17" fmla="*/ 128 h 2239"/>
                <a:gd name="T18" fmla="*/ 725 w 725"/>
                <a:gd name="T19" fmla="*/ 160 h 2239"/>
                <a:gd name="T20" fmla="*/ 725 w 725"/>
                <a:gd name="T21" fmla="*/ 2080 h 2239"/>
                <a:gd name="T22" fmla="*/ 722 w 725"/>
                <a:gd name="T23" fmla="*/ 2112 h 2239"/>
                <a:gd name="T24" fmla="*/ 713 w 725"/>
                <a:gd name="T25" fmla="*/ 2142 h 2239"/>
                <a:gd name="T26" fmla="*/ 699 w 725"/>
                <a:gd name="T27" fmla="*/ 2169 h 2239"/>
                <a:gd name="T28" fmla="*/ 681 w 725"/>
                <a:gd name="T29" fmla="*/ 2193 h 2239"/>
                <a:gd name="T30" fmla="*/ 660 w 725"/>
                <a:gd name="T31" fmla="*/ 2212 h 2239"/>
                <a:gd name="T32" fmla="*/ 635 w 725"/>
                <a:gd name="T33" fmla="*/ 2227 h 2239"/>
                <a:gd name="T34" fmla="*/ 608 w 725"/>
                <a:gd name="T35" fmla="*/ 2237 h 2239"/>
                <a:gd name="T36" fmla="*/ 579 w 725"/>
                <a:gd name="T37" fmla="*/ 2239 h 2239"/>
                <a:gd name="T38" fmla="*/ 144 w 725"/>
                <a:gd name="T39" fmla="*/ 2239 h 2239"/>
                <a:gd name="T40" fmla="*/ 115 w 725"/>
                <a:gd name="T41" fmla="*/ 2237 h 2239"/>
                <a:gd name="T42" fmla="*/ 88 w 725"/>
                <a:gd name="T43" fmla="*/ 2227 h 2239"/>
                <a:gd name="T44" fmla="*/ 63 w 725"/>
                <a:gd name="T45" fmla="*/ 2212 h 2239"/>
                <a:gd name="T46" fmla="*/ 42 w 725"/>
                <a:gd name="T47" fmla="*/ 2193 h 2239"/>
                <a:gd name="T48" fmla="*/ 24 w 725"/>
                <a:gd name="T49" fmla="*/ 2169 h 2239"/>
                <a:gd name="T50" fmla="*/ 11 w 725"/>
                <a:gd name="T51" fmla="*/ 2142 h 2239"/>
                <a:gd name="T52" fmla="*/ 3 w 725"/>
                <a:gd name="T53" fmla="*/ 2112 h 2239"/>
                <a:gd name="T54" fmla="*/ 0 w 725"/>
                <a:gd name="T55" fmla="*/ 2080 h 2239"/>
                <a:gd name="T56" fmla="*/ 0 w 725"/>
                <a:gd name="T57" fmla="*/ 160 h 2239"/>
                <a:gd name="T58" fmla="*/ 3 w 725"/>
                <a:gd name="T59" fmla="*/ 128 h 2239"/>
                <a:gd name="T60" fmla="*/ 11 w 725"/>
                <a:gd name="T61" fmla="*/ 98 h 2239"/>
                <a:gd name="T62" fmla="*/ 24 w 725"/>
                <a:gd name="T63" fmla="*/ 70 h 2239"/>
                <a:gd name="T64" fmla="*/ 42 w 725"/>
                <a:gd name="T65" fmla="*/ 47 h 2239"/>
                <a:gd name="T66" fmla="*/ 63 w 725"/>
                <a:gd name="T67" fmla="*/ 27 h 2239"/>
                <a:gd name="T68" fmla="*/ 88 w 725"/>
                <a:gd name="T69" fmla="*/ 12 h 2239"/>
                <a:gd name="T70" fmla="*/ 115 w 725"/>
                <a:gd name="T71" fmla="*/ 4 h 2239"/>
                <a:gd name="T72" fmla="*/ 144 w 725"/>
                <a:gd name="T73" fmla="*/ 0 h 2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5" h="2239">
                  <a:moveTo>
                    <a:pt x="144" y="0"/>
                  </a:moveTo>
                  <a:lnTo>
                    <a:pt x="579" y="0"/>
                  </a:lnTo>
                  <a:lnTo>
                    <a:pt x="608" y="4"/>
                  </a:lnTo>
                  <a:lnTo>
                    <a:pt x="635" y="12"/>
                  </a:lnTo>
                  <a:lnTo>
                    <a:pt x="660" y="27"/>
                  </a:lnTo>
                  <a:lnTo>
                    <a:pt x="681" y="47"/>
                  </a:lnTo>
                  <a:lnTo>
                    <a:pt x="699" y="70"/>
                  </a:lnTo>
                  <a:lnTo>
                    <a:pt x="713" y="98"/>
                  </a:lnTo>
                  <a:lnTo>
                    <a:pt x="722" y="128"/>
                  </a:lnTo>
                  <a:lnTo>
                    <a:pt x="725" y="160"/>
                  </a:lnTo>
                  <a:lnTo>
                    <a:pt x="725" y="2080"/>
                  </a:lnTo>
                  <a:lnTo>
                    <a:pt x="722" y="2112"/>
                  </a:lnTo>
                  <a:lnTo>
                    <a:pt x="713" y="2142"/>
                  </a:lnTo>
                  <a:lnTo>
                    <a:pt x="699" y="2169"/>
                  </a:lnTo>
                  <a:lnTo>
                    <a:pt x="681" y="2193"/>
                  </a:lnTo>
                  <a:lnTo>
                    <a:pt x="660" y="2212"/>
                  </a:lnTo>
                  <a:lnTo>
                    <a:pt x="635" y="2227"/>
                  </a:lnTo>
                  <a:lnTo>
                    <a:pt x="608" y="2237"/>
                  </a:lnTo>
                  <a:lnTo>
                    <a:pt x="579" y="2239"/>
                  </a:lnTo>
                  <a:lnTo>
                    <a:pt x="144" y="2239"/>
                  </a:lnTo>
                  <a:lnTo>
                    <a:pt x="115" y="2237"/>
                  </a:lnTo>
                  <a:lnTo>
                    <a:pt x="88" y="2227"/>
                  </a:lnTo>
                  <a:lnTo>
                    <a:pt x="63" y="2212"/>
                  </a:lnTo>
                  <a:lnTo>
                    <a:pt x="42" y="2193"/>
                  </a:lnTo>
                  <a:lnTo>
                    <a:pt x="24" y="2169"/>
                  </a:lnTo>
                  <a:lnTo>
                    <a:pt x="11" y="2142"/>
                  </a:lnTo>
                  <a:lnTo>
                    <a:pt x="3" y="2112"/>
                  </a:lnTo>
                  <a:lnTo>
                    <a:pt x="0" y="208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1" y="98"/>
                  </a:lnTo>
                  <a:lnTo>
                    <a:pt x="24" y="70"/>
                  </a:lnTo>
                  <a:lnTo>
                    <a:pt x="42" y="47"/>
                  </a:lnTo>
                  <a:lnTo>
                    <a:pt x="63" y="27"/>
                  </a:lnTo>
                  <a:lnTo>
                    <a:pt x="88" y="12"/>
                  </a:lnTo>
                  <a:lnTo>
                    <a:pt x="115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06"/>
            <p:cNvSpPr>
              <a:spLocks/>
            </p:cNvSpPr>
            <p:nvPr/>
          </p:nvSpPr>
          <p:spPr bwMode="auto">
            <a:xfrm>
              <a:off x="10017125" y="2798763"/>
              <a:ext cx="361950" cy="214313"/>
            </a:xfrm>
            <a:custGeom>
              <a:avLst/>
              <a:gdLst>
                <a:gd name="T0" fmla="*/ 1618 w 2051"/>
                <a:gd name="T1" fmla="*/ 0 h 1343"/>
                <a:gd name="T2" fmla="*/ 1635 w 2051"/>
                <a:gd name="T3" fmla="*/ 1 h 1343"/>
                <a:gd name="T4" fmla="*/ 1994 w 2051"/>
                <a:gd name="T5" fmla="*/ 85 h 1343"/>
                <a:gd name="T6" fmla="*/ 2009 w 2051"/>
                <a:gd name="T7" fmla="*/ 91 h 1343"/>
                <a:gd name="T8" fmla="*/ 2023 w 2051"/>
                <a:gd name="T9" fmla="*/ 99 h 1343"/>
                <a:gd name="T10" fmla="*/ 2034 w 2051"/>
                <a:gd name="T11" fmla="*/ 111 h 1343"/>
                <a:gd name="T12" fmla="*/ 2043 w 2051"/>
                <a:gd name="T13" fmla="*/ 125 h 1343"/>
                <a:gd name="T14" fmla="*/ 2050 w 2051"/>
                <a:gd name="T15" fmla="*/ 147 h 1343"/>
                <a:gd name="T16" fmla="*/ 2051 w 2051"/>
                <a:gd name="T17" fmla="*/ 171 h 1343"/>
                <a:gd name="T18" fmla="*/ 2046 w 2051"/>
                <a:gd name="T19" fmla="*/ 194 h 1343"/>
                <a:gd name="T20" fmla="*/ 1907 w 2051"/>
                <a:gd name="T21" fmla="*/ 569 h 1343"/>
                <a:gd name="T22" fmla="*/ 1900 w 2051"/>
                <a:gd name="T23" fmla="*/ 585 h 1343"/>
                <a:gd name="T24" fmla="*/ 1889 w 2051"/>
                <a:gd name="T25" fmla="*/ 599 h 1343"/>
                <a:gd name="T26" fmla="*/ 1875 w 2051"/>
                <a:gd name="T27" fmla="*/ 609 h 1343"/>
                <a:gd name="T28" fmla="*/ 1860 w 2051"/>
                <a:gd name="T29" fmla="*/ 615 h 1343"/>
                <a:gd name="T30" fmla="*/ 1844 w 2051"/>
                <a:gd name="T31" fmla="*/ 619 h 1343"/>
                <a:gd name="T32" fmla="*/ 1840 w 2051"/>
                <a:gd name="T33" fmla="*/ 619 h 1343"/>
                <a:gd name="T34" fmla="*/ 1821 w 2051"/>
                <a:gd name="T35" fmla="*/ 615 h 1343"/>
                <a:gd name="T36" fmla="*/ 1803 w 2051"/>
                <a:gd name="T37" fmla="*/ 607 h 1343"/>
                <a:gd name="T38" fmla="*/ 1788 w 2051"/>
                <a:gd name="T39" fmla="*/ 594 h 1343"/>
                <a:gd name="T40" fmla="*/ 1777 w 2051"/>
                <a:gd name="T41" fmla="*/ 577 h 1343"/>
                <a:gd name="T42" fmla="*/ 1704 w 2051"/>
                <a:gd name="T43" fmla="*/ 424 h 1343"/>
                <a:gd name="T44" fmla="*/ 106 w 2051"/>
                <a:gd name="T45" fmla="*/ 1334 h 1343"/>
                <a:gd name="T46" fmla="*/ 89 w 2051"/>
                <a:gd name="T47" fmla="*/ 1341 h 1343"/>
                <a:gd name="T48" fmla="*/ 73 w 2051"/>
                <a:gd name="T49" fmla="*/ 1343 h 1343"/>
                <a:gd name="T50" fmla="*/ 57 w 2051"/>
                <a:gd name="T51" fmla="*/ 1341 h 1343"/>
                <a:gd name="T52" fmla="*/ 42 w 2051"/>
                <a:gd name="T53" fmla="*/ 1335 h 1343"/>
                <a:gd name="T54" fmla="*/ 29 w 2051"/>
                <a:gd name="T55" fmla="*/ 1326 h 1343"/>
                <a:gd name="T56" fmla="*/ 17 w 2051"/>
                <a:gd name="T57" fmla="*/ 1314 h 1343"/>
                <a:gd name="T58" fmla="*/ 8 w 2051"/>
                <a:gd name="T59" fmla="*/ 1299 h 1343"/>
                <a:gd name="T60" fmla="*/ 2 w 2051"/>
                <a:gd name="T61" fmla="*/ 1279 h 1343"/>
                <a:gd name="T62" fmla="*/ 0 w 2051"/>
                <a:gd name="T63" fmla="*/ 1259 h 1343"/>
                <a:gd name="T64" fmla="*/ 4 w 2051"/>
                <a:gd name="T65" fmla="*/ 1238 h 1343"/>
                <a:gd name="T66" fmla="*/ 12 w 2051"/>
                <a:gd name="T67" fmla="*/ 1220 h 1343"/>
                <a:gd name="T68" fmla="*/ 23 w 2051"/>
                <a:gd name="T69" fmla="*/ 1204 h 1343"/>
                <a:gd name="T70" fmla="*/ 39 w 2051"/>
                <a:gd name="T71" fmla="*/ 1191 h 1343"/>
                <a:gd name="T72" fmla="*/ 1636 w 2051"/>
                <a:gd name="T73" fmla="*/ 283 h 1343"/>
                <a:gd name="T74" fmla="*/ 1555 w 2051"/>
                <a:gd name="T75" fmla="*/ 117 h 1343"/>
                <a:gd name="T76" fmla="*/ 1549 w 2051"/>
                <a:gd name="T77" fmla="*/ 101 h 1343"/>
                <a:gd name="T78" fmla="*/ 1547 w 2051"/>
                <a:gd name="T79" fmla="*/ 83 h 1343"/>
                <a:gd name="T80" fmla="*/ 1548 w 2051"/>
                <a:gd name="T81" fmla="*/ 66 h 1343"/>
                <a:gd name="T82" fmla="*/ 1553 w 2051"/>
                <a:gd name="T83" fmla="*/ 48 h 1343"/>
                <a:gd name="T84" fmla="*/ 1561 w 2051"/>
                <a:gd name="T85" fmla="*/ 32 h 1343"/>
                <a:gd name="T86" fmla="*/ 1572 w 2051"/>
                <a:gd name="T87" fmla="*/ 19 h 1343"/>
                <a:gd name="T88" fmla="*/ 1586 w 2051"/>
                <a:gd name="T89" fmla="*/ 9 h 1343"/>
                <a:gd name="T90" fmla="*/ 1601 w 2051"/>
                <a:gd name="T91" fmla="*/ 2 h 1343"/>
                <a:gd name="T92" fmla="*/ 1618 w 2051"/>
                <a:gd name="T93" fmla="*/ 0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51" h="1343">
                  <a:moveTo>
                    <a:pt x="1618" y="0"/>
                  </a:moveTo>
                  <a:lnTo>
                    <a:pt x="1635" y="1"/>
                  </a:lnTo>
                  <a:lnTo>
                    <a:pt x="1994" y="85"/>
                  </a:lnTo>
                  <a:lnTo>
                    <a:pt x="2009" y="91"/>
                  </a:lnTo>
                  <a:lnTo>
                    <a:pt x="2023" y="99"/>
                  </a:lnTo>
                  <a:lnTo>
                    <a:pt x="2034" y="111"/>
                  </a:lnTo>
                  <a:lnTo>
                    <a:pt x="2043" y="125"/>
                  </a:lnTo>
                  <a:lnTo>
                    <a:pt x="2050" y="147"/>
                  </a:lnTo>
                  <a:lnTo>
                    <a:pt x="2051" y="171"/>
                  </a:lnTo>
                  <a:lnTo>
                    <a:pt x="2046" y="194"/>
                  </a:lnTo>
                  <a:lnTo>
                    <a:pt x="1907" y="569"/>
                  </a:lnTo>
                  <a:lnTo>
                    <a:pt x="1900" y="585"/>
                  </a:lnTo>
                  <a:lnTo>
                    <a:pt x="1889" y="599"/>
                  </a:lnTo>
                  <a:lnTo>
                    <a:pt x="1875" y="609"/>
                  </a:lnTo>
                  <a:lnTo>
                    <a:pt x="1860" y="615"/>
                  </a:lnTo>
                  <a:lnTo>
                    <a:pt x="1844" y="619"/>
                  </a:lnTo>
                  <a:lnTo>
                    <a:pt x="1840" y="619"/>
                  </a:lnTo>
                  <a:lnTo>
                    <a:pt x="1821" y="615"/>
                  </a:lnTo>
                  <a:lnTo>
                    <a:pt x="1803" y="607"/>
                  </a:lnTo>
                  <a:lnTo>
                    <a:pt x="1788" y="594"/>
                  </a:lnTo>
                  <a:lnTo>
                    <a:pt x="1777" y="577"/>
                  </a:lnTo>
                  <a:lnTo>
                    <a:pt x="1704" y="424"/>
                  </a:lnTo>
                  <a:lnTo>
                    <a:pt x="106" y="1334"/>
                  </a:lnTo>
                  <a:lnTo>
                    <a:pt x="89" y="1341"/>
                  </a:lnTo>
                  <a:lnTo>
                    <a:pt x="73" y="1343"/>
                  </a:lnTo>
                  <a:lnTo>
                    <a:pt x="57" y="1341"/>
                  </a:lnTo>
                  <a:lnTo>
                    <a:pt x="42" y="1335"/>
                  </a:lnTo>
                  <a:lnTo>
                    <a:pt x="29" y="1326"/>
                  </a:lnTo>
                  <a:lnTo>
                    <a:pt x="17" y="1314"/>
                  </a:lnTo>
                  <a:lnTo>
                    <a:pt x="8" y="1299"/>
                  </a:lnTo>
                  <a:lnTo>
                    <a:pt x="2" y="1279"/>
                  </a:lnTo>
                  <a:lnTo>
                    <a:pt x="0" y="1259"/>
                  </a:lnTo>
                  <a:lnTo>
                    <a:pt x="4" y="1238"/>
                  </a:lnTo>
                  <a:lnTo>
                    <a:pt x="12" y="1220"/>
                  </a:lnTo>
                  <a:lnTo>
                    <a:pt x="23" y="1204"/>
                  </a:lnTo>
                  <a:lnTo>
                    <a:pt x="39" y="1191"/>
                  </a:lnTo>
                  <a:lnTo>
                    <a:pt x="1636" y="283"/>
                  </a:lnTo>
                  <a:lnTo>
                    <a:pt x="1555" y="117"/>
                  </a:lnTo>
                  <a:lnTo>
                    <a:pt x="1549" y="101"/>
                  </a:lnTo>
                  <a:lnTo>
                    <a:pt x="1547" y="83"/>
                  </a:lnTo>
                  <a:lnTo>
                    <a:pt x="1548" y="66"/>
                  </a:lnTo>
                  <a:lnTo>
                    <a:pt x="1553" y="48"/>
                  </a:lnTo>
                  <a:lnTo>
                    <a:pt x="1561" y="32"/>
                  </a:lnTo>
                  <a:lnTo>
                    <a:pt x="1572" y="19"/>
                  </a:lnTo>
                  <a:lnTo>
                    <a:pt x="1586" y="9"/>
                  </a:lnTo>
                  <a:lnTo>
                    <a:pt x="1601" y="2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9084616" y="2682875"/>
            <a:ext cx="561975" cy="558800"/>
            <a:chOff x="9080500" y="2682875"/>
            <a:chExt cx="56197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4" name="Freeform 111"/>
            <p:cNvSpPr>
              <a:spLocks noEditPoints="1"/>
            </p:cNvSpPr>
            <p:nvPr/>
          </p:nvSpPr>
          <p:spPr bwMode="auto">
            <a:xfrm>
              <a:off x="9080500" y="2682875"/>
              <a:ext cx="561975" cy="558800"/>
            </a:xfrm>
            <a:custGeom>
              <a:avLst/>
              <a:gdLst>
                <a:gd name="T0" fmla="*/ 2239 w 3189"/>
                <a:gd name="T1" fmla="*/ 2951 h 3519"/>
                <a:gd name="T2" fmla="*/ 2537 w 3189"/>
                <a:gd name="T3" fmla="*/ 2751 h 3519"/>
                <a:gd name="T4" fmla="*/ 2394 w 3189"/>
                <a:gd name="T5" fmla="*/ 2459 h 3519"/>
                <a:gd name="T6" fmla="*/ 2444 w 3189"/>
                <a:gd name="T7" fmla="*/ 1380 h 3519"/>
                <a:gd name="T8" fmla="*/ 2444 w 3189"/>
                <a:gd name="T9" fmla="*/ 2138 h 3519"/>
                <a:gd name="T10" fmla="*/ 2823 w 3189"/>
                <a:gd name="T11" fmla="*/ 2243 h 3519"/>
                <a:gd name="T12" fmla="*/ 2895 w 3189"/>
                <a:gd name="T13" fmla="*/ 1658 h 3519"/>
                <a:gd name="T14" fmla="*/ 399 w 3189"/>
                <a:gd name="T15" fmla="*/ 1186 h 3519"/>
                <a:gd name="T16" fmla="*/ 293 w 3189"/>
                <a:gd name="T17" fmla="*/ 1672 h 3519"/>
                <a:gd name="T18" fmla="*/ 347 w 3189"/>
                <a:gd name="T19" fmla="*/ 2177 h 3519"/>
                <a:gd name="T20" fmla="*/ 669 w 3189"/>
                <a:gd name="T21" fmla="*/ 2171 h 3519"/>
                <a:gd name="T22" fmla="*/ 734 w 3189"/>
                <a:gd name="T23" fmla="*/ 1504 h 3519"/>
                <a:gd name="T24" fmla="*/ 399 w 3189"/>
                <a:gd name="T25" fmla="*/ 1186 h 3519"/>
                <a:gd name="T26" fmla="*/ 653 w 3189"/>
                <a:gd name="T27" fmla="*/ 766 h 3519"/>
                <a:gd name="T28" fmla="*/ 795 w 3189"/>
                <a:gd name="T29" fmla="*/ 1058 h 3519"/>
                <a:gd name="T30" fmla="*/ 989 w 3189"/>
                <a:gd name="T31" fmla="*/ 485 h 3519"/>
                <a:gd name="T32" fmla="*/ 2370 w 3189"/>
                <a:gd name="T33" fmla="*/ 951 h 3519"/>
                <a:gd name="T34" fmla="*/ 2593 w 3189"/>
                <a:gd name="T35" fmla="*/ 836 h 3519"/>
                <a:gd name="T36" fmla="*/ 2199 w 3189"/>
                <a:gd name="T37" fmla="*/ 484 h 3519"/>
                <a:gd name="T38" fmla="*/ 2118 w 3189"/>
                <a:gd name="T39" fmla="*/ 1154 h 3519"/>
                <a:gd name="T40" fmla="*/ 1957 w 3189"/>
                <a:gd name="T41" fmla="*/ 659 h 3519"/>
                <a:gd name="T42" fmla="*/ 1740 w 3189"/>
                <a:gd name="T43" fmla="*/ 373 h 3519"/>
                <a:gd name="T44" fmla="*/ 1265 w 3189"/>
                <a:gd name="T45" fmla="*/ 596 h 3519"/>
                <a:gd name="T46" fmla="*/ 1092 w 3189"/>
                <a:gd name="T47" fmla="*/ 1059 h 3519"/>
                <a:gd name="T48" fmla="*/ 1449 w 3189"/>
                <a:gd name="T49" fmla="*/ 373 h 3519"/>
                <a:gd name="T50" fmla="*/ 1986 w 3189"/>
                <a:gd name="T51" fmla="*/ 54 h 3519"/>
                <a:gd name="T52" fmla="*/ 2504 w 3189"/>
                <a:gd name="T53" fmla="*/ 315 h 3519"/>
                <a:gd name="T54" fmla="*/ 2903 w 3189"/>
                <a:gd name="T55" fmla="*/ 754 h 3519"/>
                <a:gd name="T56" fmla="*/ 3140 w 3189"/>
                <a:gd name="T57" fmla="*/ 1326 h 3519"/>
                <a:gd name="T58" fmla="*/ 3177 w 3189"/>
                <a:gd name="T59" fmla="*/ 1979 h 3519"/>
                <a:gd name="T60" fmla="*/ 3002 w 3189"/>
                <a:gd name="T61" fmla="*/ 2586 h 3519"/>
                <a:gd name="T62" fmla="*/ 2653 w 3189"/>
                <a:gd name="T63" fmla="*/ 3074 h 3519"/>
                <a:gd name="T64" fmla="*/ 2171 w 3189"/>
                <a:gd name="T65" fmla="*/ 3400 h 3519"/>
                <a:gd name="T66" fmla="*/ 1594 w 3189"/>
                <a:gd name="T67" fmla="*/ 3519 h 3519"/>
                <a:gd name="T68" fmla="*/ 1257 w 3189"/>
                <a:gd name="T69" fmla="*/ 3418 h 3519"/>
                <a:gd name="T70" fmla="*/ 1606 w 3189"/>
                <a:gd name="T71" fmla="*/ 3218 h 3519"/>
                <a:gd name="T72" fmla="*/ 1812 w 3189"/>
                <a:gd name="T73" fmla="*/ 3312 h 3519"/>
                <a:gd name="T74" fmla="*/ 2004 w 3189"/>
                <a:gd name="T75" fmla="*/ 3232 h 3519"/>
                <a:gd name="T76" fmla="*/ 2248 w 3189"/>
                <a:gd name="T77" fmla="*/ 2027 h 3519"/>
                <a:gd name="T78" fmla="*/ 2198 w 3189"/>
                <a:gd name="T79" fmla="*/ 1791 h 3519"/>
                <a:gd name="T80" fmla="*/ 2059 w 3189"/>
                <a:gd name="T81" fmla="*/ 1494 h 3519"/>
                <a:gd name="T82" fmla="*/ 1449 w 3189"/>
                <a:gd name="T83" fmla="*/ 1534 h 3519"/>
                <a:gd name="T84" fmla="*/ 1016 w 3189"/>
                <a:gd name="T85" fmla="*/ 1661 h 3519"/>
                <a:gd name="T86" fmla="*/ 917 w 3189"/>
                <a:gd name="T87" fmla="*/ 1851 h 3519"/>
                <a:gd name="T88" fmla="*/ 765 w 3189"/>
                <a:gd name="T89" fmla="*/ 2043 h 3519"/>
                <a:gd name="T90" fmla="*/ 787 w 3189"/>
                <a:gd name="T91" fmla="*/ 2296 h 3519"/>
                <a:gd name="T92" fmla="*/ 665 w 3189"/>
                <a:gd name="T93" fmla="*/ 2527 h 3519"/>
                <a:gd name="T94" fmla="*/ 506 w 3189"/>
                <a:gd name="T95" fmla="*/ 2716 h 3519"/>
                <a:gd name="T96" fmla="*/ 350 w 3189"/>
                <a:gd name="T97" fmla="*/ 2812 h 3519"/>
                <a:gd name="T98" fmla="*/ 172 w 3189"/>
                <a:gd name="T99" fmla="*/ 2555 h 3519"/>
                <a:gd name="T100" fmla="*/ 12 w 3189"/>
                <a:gd name="T101" fmla="*/ 1971 h 3519"/>
                <a:gd name="T102" fmla="*/ 49 w 3189"/>
                <a:gd name="T103" fmla="*/ 1326 h 3519"/>
                <a:gd name="T104" fmla="*/ 287 w 3189"/>
                <a:gd name="T105" fmla="*/ 754 h 3519"/>
                <a:gd name="T106" fmla="*/ 684 w 3189"/>
                <a:gd name="T107" fmla="*/ 315 h 3519"/>
                <a:gd name="T108" fmla="*/ 1203 w 3189"/>
                <a:gd name="T109" fmla="*/ 54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89" h="3519">
                  <a:moveTo>
                    <a:pt x="2394" y="2459"/>
                  </a:moveTo>
                  <a:lnTo>
                    <a:pt x="2369" y="2567"/>
                  </a:lnTo>
                  <a:lnTo>
                    <a:pt x="2342" y="2670"/>
                  </a:lnTo>
                  <a:lnTo>
                    <a:pt x="2311" y="2768"/>
                  </a:lnTo>
                  <a:lnTo>
                    <a:pt x="2276" y="2862"/>
                  </a:lnTo>
                  <a:lnTo>
                    <a:pt x="2239" y="2951"/>
                  </a:lnTo>
                  <a:lnTo>
                    <a:pt x="2199" y="3034"/>
                  </a:lnTo>
                  <a:lnTo>
                    <a:pt x="2273" y="2987"/>
                  </a:lnTo>
                  <a:lnTo>
                    <a:pt x="2344" y="2935"/>
                  </a:lnTo>
                  <a:lnTo>
                    <a:pt x="2411" y="2879"/>
                  </a:lnTo>
                  <a:lnTo>
                    <a:pt x="2475" y="2818"/>
                  </a:lnTo>
                  <a:lnTo>
                    <a:pt x="2537" y="2751"/>
                  </a:lnTo>
                  <a:lnTo>
                    <a:pt x="2593" y="2682"/>
                  </a:lnTo>
                  <a:lnTo>
                    <a:pt x="2645" y="2609"/>
                  </a:lnTo>
                  <a:lnTo>
                    <a:pt x="2589" y="2568"/>
                  </a:lnTo>
                  <a:lnTo>
                    <a:pt x="2527" y="2529"/>
                  </a:lnTo>
                  <a:lnTo>
                    <a:pt x="2462" y="2493"/>
                  </a:lnTo>
                  <a:lnTo>
                    <a:pt x="2394" y="2459"/>
                  </a:lnTo>
                  <a:close/>
                  <a:moveTo>
                    <a:pt x="2791" y="1186"/>
                  </a:moveTo>
                  <a:lnTo>
                    <a:pt x="2728" y="1231"/>
                  </a:lnTo>
                  <a:lnTo>
                    <a:pt x="2662" y="1273"/>
                  </a:lnTo>
                  <a:lnTo>
                    <a:pt x="2593" y="1311"/>
                  </a:lnTo>
                  <a:lnTo>
                    <a:pt x="2519" y="1347"/>
                  </a:lnTo>
                  <a:lnTo>
                    <a:pt x="2444" y="1380"/>
                  </a:lnTo>
                  <a:lnTo>
                    <a:pt x="2455" y="1504"/>
                  </a:lnTo>
                  <a:lnTo>
                    <a:pt x="2461" y="1630"/>
                  </a:lnTo>
                  <a:lnTo>
                    <a:pt x="2464" y="1759"/>
                  </a:lnTo>
                  <a:lnTo>
                    <a:pt x="2461" y="1888"/>
                  </a:lnTo>
                  <a:lnTo>
                    <a:pt x="2455" y="2015"/>
                  </a:lnTo>
                  <a:lnTo>
                    <a:pt x="2444" y="2138"/>
                  </a:lnTo>
                  <a:lnTo>
                    <a:pt x="2519" y="2171"/>
                  </a:lnTo>
                  <a:lnTo>
                    <a:pt x="2593" y="2207"/>
                  </a:lnTo>
                  <a:lnTo>
                    <a:pt x="2662" y="2246"/>
                  </a:lnTo>
                  <a:lnTo>
                    <a:pt x="2728" y="2287"/>
                  </a:lnTo>
                  <a:lnTo>
                    <a:pt x="2791" y="2331"/>
                  </a:lnTo>
                  <a:lnTo>
                    <a:pt x="2823" y="2243"/>
                  </a:lnTo>
                  <a:lnTo>
                    <a:pt x="2849" y="2150"/>
                  </a:lnTo>
                  <a:lnTo>
                    <a:pt x="2870" y="2056"/>
                  </a:lnTo>
                  <a:lnTo>
                    <a:pt x="2886" y="1958"/>
                  </a:lnTo>
                  <a:lnTo>
                    <a:pt x="2895" y="1860"/>
                  </a:lnTo>
                  <a:lnTo>
                    <a:pt x="2898" y="1759"/>
                  </a:lnTo>
                  <a:lnTo>
                    <a:pt x="2895" y="1658"/>
                  </a:lnTo>
                  <a:lnTo>
                    <a:pt x="2886" y="1559"/>
                  </a:lnTo>
                  <a:lnTo>
                    <a:pt x="2870" y="1462"/>
                  </a:lnTo>
                  <a:lnTo>
                    <a:pt x="2849" y="1368"/>
                  </a:lnTo>
                  <a:lnTo>
                    <a:pt x="2823" y="1276"/>
                  </a:lnTo>
                  <a:lnTo>
                    <a:pt x="2791" y="1186"/>
                  </a:lnTo>
                  <a:close/>
                  <a:moveTo>
                    <a:pt x="399" y="1186"/>
                  </a:moveTo>
                  <a:lnTo>
                    <a:pt x="371" y="1263"/>
                  </a:lnTo>
                  <a:lnTo>
                    <a:pt x="347" y="1341"/>
                  </a:lnTo>
                  <a:lnTo>
                    <a:pt x="327" y="1421"/>
                  </a:lnTo>
                  <a:lnTo>
                    <a:pt x="311" y="1504"/>
                  </a:lnTo>
                  <a:lnTo>
                    <a:pt x="300" y="1587"/>
                  </a:lnTo>
                  <a:lnTo>
                    <a:pt x="293" y="1672"/>
                  </a:lnTo>
                  <a:lnTo>
                    <a:pt x="291" y="1759"/>
                  </a:lnTo>
                  <a:lnTo>
                    <a:pt x="293" y="1846"/>
                  </a:lnTo>
                  <a:lnTo>
                    <a:pt x="300" y="1931"/>
                  </a:lnTo>
                  <a:lnTo>
                    <a:pt x="311" y="2015"/>
                  </a:lnTo>
                  <a:lnTo>
                    <a:pt x="327" y="2097"/>
                  </a:lnTo>
                  <a:lnTo>
                    <a:pt x="347" y="2177"/>
                  </a:lnTo>
                  <a:lnTo>
                    <a:pt x="371" y="2256"/>
                  </a:lnTo>
                  <a:lnTo>
                    <a:pt x="399" y="2332"/>
                  </a:lnTo>
                  <a:lnTo>
                    <a:pt x="461" y="2288"/>
                  </a:lnTo>
                  <a:lnTo>
                    <a:pt x="527" y="2246"/>
                  </a:lnTo>
                  <a:lnTo>
                    <a:pt x="596" y="2207"/>
                  </a:lnTo>
                  <a:lnTo>
                    <a:pt x="669" y="2171"/>
                  </a:lnTo>
                  <a:lnTo>
                    <a:pt x="745" y="2138"/>
                  </a:lnTo>
                  <a:lnTo>
                    <a:pt x="735" y="2014"/>
                  </a:lnTo>
                  <a:lnTo>
                    <a:pt x="728" y="1888"/>
                  </a:lnTo>
                  <a:lnTo>
                    <a:pt x="726" y="1759"/>
                  </a:lnTo>
                  <a:lnTo>
                    <a:pt x="728" y="1630"/>
                  </a:lnTo>
                  <a:lnTo>
                    <a:pt x="734" y="1504"/>
                  </a:lnTo>
                  <a:lnTo>
                    <a:pt x="745" y="1380"/>
                  </a:lnTo>
                  <a:lnTo>
                    <a:pt x="669" y="1347"/>
                  </a:lnTo>
                  <a:lnTo>
                    <a:pt x="596" y="1311"/>
                  </a:lnTo>
                  <a:lnTo>
                    <a:pt x="527" y="1273"/>
                  </a:lnTo>
                  <a:lnTo>
                    <a:pt x="461" y="1231"/>
                  </a:lnTo>
                  <a:lnTo>
                    <a:pt x="399" y="1186"/>
                  </a:lnTo>
                  <a:close/>
                  <a:moveTo>
                    <a:pt x="989" y="485"/>
                  </a:moveTo>
                  <a:lnTo>
                    <a:pt x="915" y="532"/>
                  </a:lnTo>
                  <a:lnTo>
                    <a:pt x="845" y="583"/>
                  </a:lnTo>
                  <a:lnTo>
                    <a:pt x="777" y="639"/>
                  </a:lnTo>
                  <a:lnTo>
                    <a:pt x="714" y="701"/>
                  </a:lnTo>
                  <a:lnTo>
                    <a:pt x="653" y="766"/>
                  </a:lnTo>
                  <a:lnTo>
                    <a:pt x="596" y="836"/>
                  </a:lnTo>
                  <a:lnTo>
                    <a:pt x="544" y="909"/>
                  </a:lnTo>
                  <a:lnTo>
                    <a:pt x="600" y="950"/>
                  </a:lnTo>
                  <a:lnTo>
                    <a:pt x="661" y="988"/>
                  </a:lnTo>
                  <a:lnTo>
                    <a:pt x="727" y="1025"/>
                  </a:lnTo>
                  <a:lnTo>
                    <a:pt x="795" y="1058"/>
                  </a:lnTo>
                  <a:lnTo>
                    <a:pt x="820" y="951"/>
                  </a:lnTo>
                  <a:lnTo>
                    <a:pt x="847" y="848"/>
                  </a:lnTo>
                  <a:lnTo>
                    <a:pt x="878" y="750"/>
                  </a:lnTo>
                  <a:lnTo>
                    <a:pt x="912" y="657"/>
                  </a:lnTo>
                  <a:lnTo>
                    <a:pt x="949" y="568"/>
                  </a:lnTo>
                  <a:lnTo>
                    <a:pt x="989" y="485"/>
                  </a:lnTo>
                  <a:close/>
                  <a:moveTo>
                    <a:pt x="2199" y="484"/>
                  </a:moveTo>
                  <a:lnTo>
                    <a:pt x="2239" y="568"/>
                  </a:lnTo>
                  <a:lnTo>
                    <a:pt x="2276" y="657"/>
                  </a:lnTo>
                  <a:lnTo>
                    <a:pt x="2311" y="750"/>
                  </a:lnTo>
                  <a:lnTo>
                    <a:pt x="2342" y="848"/>
                  </a:lnTo>
                  <a:lnTo>
                    <a:pt x="2370" y="951"/>
                  </a:lnTo>
                  <a:lnTo>
                    <a:pt x="2394" y="1058"/>
                  </a:lnTo>
                  <a:lnTo>
                    <a:pt x="2463" y="1025"/>
                  </a:lnTo>
                  <a:lnTo>
                    <a:pt x="2527" y="988"/>
                  </a:lnTo>
                  <a:lnTo>
                    <a:pt x="2589" y="950"/>
                  </a:lnTo>
                  <a:lnTo>
                    <a:pt x="2645" y="909"/>
                  </a:lnTo>
                  <a:lnTo>
                    <a:pt x="2593" y="836"/>
                  </a:lnTo>
                  <a:lnTo>
                    <a:pt x="2537" y="766"/>
                  </a:lnTo>
                  <a:lnTo>
                    <a:pt x="2476" y="700"/>
                  </a:lnTo>
                  <a:lnTo>
                    <a:pt x="2412" y="639"/>
                  </a:lnTo>
                  <a:lnTo>
                    <a:pt x="2344" y="583"/>
                  </a:lnTo>
                  <a:lnTo>
                    <a:pt x="2273" y="532"/>
                  </a:lnTo>
                  <a:lnTo>
                    <a:pt x="2199" y="484"/>
                  </a:lnTo>
                  <a:close/>
                  <a:moveTo>
                    <a:pt x="1740" y="373"/>
                  </a:moveTo>
                  <a:lnTo>
                    <a:pt x="1740" y="1214"/>
                  </a:lnTo>
                  <a:lnTo>
                    <a:pt x="1837" y="1205"/>
                  </a:lnTo>
                  <a:lnTo>
                    <a:pt x="1933" y="1192"/>
                  </a:lnTo>
                  <a:lnTo>
                    <a:pt x="2026" y="1175"/>
                  </a:lnTo>
                  <a:lnTo>
                    <a:pt x="2118" y="1154"/>
                  </a:lnTo>
                  <a:lnTo>
                    <a:pt x="2097" y="1059"/>
                  </a:lnTo>
                  <a:lnTo>
                    <a:pt x="2074" y="969"/>
                  </a:lnTo>
                  <a:lnTo>
                    <a:pt x="2047" y="883"/>
                  </a:lnTo>
                  <a:lnTo>
                    <a:pt x="2019" y="803"/>
                  </a:lnTo>
                  <a:lnTo>
                    <a:pt x="1989" y="729"/>
                  </a:lnTo>
                  <a:lnTo>
                    <a:pt x="1957" y="659"/>
                  </a:lnTo>
                  <a:lnTo>
                    <a:pt x="1924" y="596"/>
                  </a:lnTo>
                  <a:lnTo>
                    <a:pt x="1889" y="538"/>
                  </a:lnTo>
                  <a:lnTo>
                    <a:pt x="1853" y="487"/>
                  </a:lnTo>
                  <a:lnTo>
                    <a:pt x="1816" y="442"/>
                  </a:lnTo>
                  <a:lnTo>
                    <a:pt x="1778" y="404"/>
                  </a:lnTo>
                  <a:lnTo>
                    <a:pt x="1740" y="373"/>
                  </a:lnTo>
                  <a:close/>
                  <a:moveTo>
                    <a:pt x="1449" y="373"/>
                  </a:moveTo>
                  <a:lnTo>
                    <a:pt x="1411" y="404"/>
                  </a:lnTo>
                  <a:lnTo>
                    <a:pt x="1373" y="442"/>
                  </a:lnTo>
                  <a:lnTo>
                    <a:pt x="1336" y="487"/>
                  </a:lnTo>
                  <a:lnTo>
                    <a:pt x="1300" y="538"/>
                  </a:lnTo>
                  <a:lnTo>
                    <a:pt x="1265" y="596"/>
                  </a:lnTo>
                  <a:lnTo>
                    <a:pt x="1232" y="659"/>
                  </a:lnTo>
                  <a:lnTo>
                    <a:pt x="1200" y="729"/>
                  </a:lnTo>
                  <a:lnTo>
                    <a:pt x="1170" y="803"/>
                  </a:lnTo>
                  <a:lnTo>
                    <a:pt x="1141" y="883"/>
                  </a:lnTo>
                  <a:lnTo>
                    <a:pt x="1115" y="969"/>
                  </a:lnTo>
                  <a:lnTo>
                    <a:pt x="1092" y="1059"/>
                  </a:lnTo>
                  <a:lnTo>
                    <a:pt x="1071" y="1154"/>
                  </a:lnTo>
                  <a:lnTo>
                    <a:pt x="1163" y="1175"/>
                  </a:lnTo>
                  <a:lnTo>
                    <a:pt x="1256" y="1192"/>
                  </a:lnTo>
                  <a:lnTo>
                    <a:pt x="1352" y="1205"/>
                  </a:lnTo>
                  <a:lnTo>
                    <a:pt x="1449" y="1214"/>
                  </a:lnTo>
                  <a:lnTo>
                    <a:pt x="1449" y="373"/>
                  </a:lnTo>
                  <a:close/>
                  <a:moveTo>
                    <a:pt x="1594" y="0"/>
                  </a:moveTo>
                  <a:lnTo>
                    <a:pt x="1594" y="0"/>
                  </a:lnTo>
                  <a:lnTo>
                    <a:pt x="1696" y="3"/>
                  </a:lnTo>
                  <a:lnTo>
                    <a:pt x="1794" y="13"/>
                  </a:lnTo>
                  <a:lnTo>
                    <a:pt x="1891" y="31"/>
                  </a:lnTo>
                  <a:lnTo>
                    <a:pt x="1986" y="54"/>
                  </a:lnTo>
                  <a:lnTo>
                    <a:pt x="2080" y="83"/>
                  </a:lnTo>
                  <a:lnTo>
                    <a:pt x="2171" y="118"/>
                  </a:lnTo>
                  <a:lnTo>
                    <a:pt x="2258" y="159"/>
                  </a:lnTo>
                  <a:lnTo>
                    <a:pt x="2343" y="206"/>
                  </a:lnTo>
                  <a:lnTo>
                    <a:pt x="2425" y="258"/>
                  </a:lnTo>
                  <a:lnTo>
                    <a:pt x="2504" y="315"/>
                  </a:lnTo>
                  <a:lnTo>
                    <a:pt x="2581" y="377"/>
                  </a:lnTo>
                  <a:lnTo>
                    <a:pt x="2653" y="444"/>
                  </a:lnTo>
                  <a:lnTo>
                    <a:pt x="2722" y="515"/>
                  </a:lnTo>
                  <a:lnTo>
                    <a:pt x="2786" y="591"/>
                  </a:lnTo>
                  <a:lnTo>
                    <a:pt x="2846" y="671"/>
                  </a:lnTo>
                  <a:lnTo>
                    <a:pt x="2903" y="754"/>
                  </a:lnTo>
                  <a:lnTo>
                    <a:pt x="2954" y="841"/>
                  </a:lnTo>
                  <a:lnTo>
                    <a:pt x="3002" y="932"/>
                  </a:lnTo>
                  <a:lnTo>
                    <a:pt x="3045" y="1026"/>
                  </a:lnTo>
                  <a:lnTo>
                    <a:pt x="3082" y="1123"/>
                  </a:lnTo>
                  <a:lnTo>
                    <a:pt x="3114" y="1224"/>
                  </a:lnTo>
                  <a:lnTo>
                    <a:pt x="3140" y="1326"/>
                  </a:lnTo>
                  <a:lnTo>
                    <a:pt x="3161" y="1431"/>
                  </a:lnTo>
                  <a:lnTo>
                    <a:pt x="3177" y="1538"/>
                  </a:lnTo>
                  <a:lnTo>
                    <a:pt x="3186" y="1648"/>
                  </a:lnTo>
                  <a:lnTo>
                    <a:pt x="3189" y="1759"/>
                  </a:lnTo>
                  <a:lnTo>
                    <a:pt x="3186" y="1870"/>
                  </a:lnTo>
                  <a:lnTo>
                    <a:pt x="3177" y="1979"/>
                  </a:lnTo>
                  <a:lnTo>
                    <a:pt x="3161" y="2087"/>
                  </a:lnTo>
                  <a:lnTo>
                    <a:pt x="3140" y="2192"/>
                  </a:lnTo>
                  <a:lnTo>
                    <a:pt x="3114" y="2295"/>
                  </a:lnTo>
                  <a:lnTo>
                    <a:pt x="3082" y="2394"/>
                  </a:lnTo>
                  <a:lnTo>
                    <a:pt x="3045" y="2492"/>
                  </a:lnTo>
                  <a:lnTo>
                    <a:pt x="3002" y="2586"/>
                  </a:lnTo>
                  <a:lnTo>
                    <a:pt x="2954" y="2676"/>
                  </a:lnTo>
                  <a:lnTo>
                    <a:pt x="2903" y="2764"/>
                  </a:lnTo>
                  <a:lnTo>
                    <a:pt x="2846" y="2848"/>
                  </a:lnTo>
                  <a:lnTo>
                    <a:pt x="2786" y="2927"/>
                  </a:lnTo>
                  <a:lnTo>
                    <a:pt x="2722" y="3003"/>
                  </a:lnTo>
                  <a:lnTo>
                    <a:pt x="2653" y="3074"/>
                  </a:lnTo>
                  <a:lnTo>
                    <a:pt x="2581" y="3141"/>
                  </a:lnTo>
                  <a:lnTo>
                    <a:pt x="2504" y="3203"/>
                  </a:lnTo>
                  <a:lnTo>
                    <a:pt x="2425" y="3260"/>
                  </a:lnTo>
                  <a:lnTo>
                    <a:pt x="2343" y="3312"/>
                  </a:lnTo>
                  <a:lnTo>
                    <a:pt x="2258" y="3359"/>
                  </a:lnTo>
                  <a:lnTo>
                    <a:pt x="2171" y="3400"/>
                  </a:lnTo>
                  <a:lnTo>
                    <a:pt x="2080" y="3435"/>
                  </a:lnTo>
                  <a:lnTo>
                    <a:pt x="1986" y="3465"/>
                  </a:lnTo>
                  <a:lnTo>
                    <a:pt x="1891" y="3488"/>
                  </a:lnTo>
                  <a:lnTo>
                    <a:pt x="1794" y="3505"/>
                  </a:lnTo>
                  <a:lnTo>
                    <a:pt x="1696" y="3515"/>
                  </a:lnTo>
                  <a:lnTo>
                    <a:pt x="1594" y="3519"/>
                  </a:lnTo>
                  <a:lnTo>
                    <a:pt x="1508" y="3516"/>
                  </a:lnTo>
                  <a:lnTo>
                    <a:pt x="1424" y="3508"/>
                  </a:lnTo>
                  <a:lnTo>
                    <a:pt x="1340" y="3496"/>
                  </a:lnTo>
                  <a:lnTo>
                    <a:pt x="1258" y="3478"/>
                  </a:lnTo>
                  <a:lnTo>
                    <a:pt x="1178" y="3457"/>
                  </a:lnTo>
                  <a:lnTo>
                    <a:pt x="1257" y="3418"/>
                  </a:lnTo>
                  <a:lnTo>
                    <a:pt x="1333" y="3378"/>
                  </a:lnTo>
                  <a:lnTo>
                    <a:pt x="1406" y="3335"/>
                  </a:lnTo>
                  <a:lnTo>
                    <a:pt x="1474" y="3293"/>
                  </a:lnTo>
                  <a:lnTo>
                    <a:pt x="1539" y="3250"/>
                  </a:lnTo>
                  <a:lnTo>
                    <a:pt x="1598" y="3209"/>
                  </a:lnTo>
                  <a:lnTo>
                    <a:pt x="1606" y="3218"/>
                  </a:lnTo>
                  <a:lnTo>
                    <a:pt x="1636" y="3246"/>
                  </a:lnTo>
                  <a:lnTo>
                    <a:pt x="1667" y="3269"/>
                  </a:lnTo>
                  <a:lnTo>
                    <a:pt x="1701" y="3288"/>
                  </a:lnTo>
                  <a:lnTo>
                    <a:pt x="1737" y="3301"/>
                  </a:lnTo>
                  <a:lnTo>
                    <a:pt x="1774" y="3309"/>
                  </a:lnTo>
                  <a:lnTo>
                    <a:pt x="1812" y="3312"/>
                  </a:lnTo>
                  <a:lnTo>
                    <a:pt x="1842" y="3310"/>
                  </a:lnTo>
                  <a:lnTo>
                    <a:pt x="1872" y="3306"/>
                  </a:lnTo>
                  <a:lnTo>
                    <a:pt x="1901" y="3297"/>
                  </a:lnTo>
                  <a:lnTo>
                    <a:pt x="1938" y="3280"/>
                  </a:lnTo>
                  <a:lnTo>
                    <a:pt x="1973" y="3258"/>
                  </a:lnTo>
                  <a:lnTo>
                    <a:pt x="2004" y="3232"/>
                  </a:lnTo>
                  <a:lnTo>
                    <a:pt x="2031" y="3201"/>
                  </a:lnTo>
                  <a:lnTo>
                    <a:pt x="2055" y="3166"/>
                  </a:lnTo>
                  <a:lnTo>
                    <a:pt x="2075" y="3129"/>
                  </a:lnTo>
                  <a:lnTo>
                    <a:pt x="2089" y="3087"/>
                  </a:lnTo>
                  <a:lnTo>
                    <a:pt x="2099" y="3043"/>
                  </a:lnTo>
                  <a:lnTo>
                    <a:pt x="2248" y="2027"/>
                  </a:lnTo>
                  <a:lnTo>
                    <a:pt x="2251" y="1985"/>
                  </a:lnTo>
                  <a:lnTo>
                    <a:pt x="2250" y="1944"/>
                  </a:lnTo>
                  <a:lnTo>
                    <a:pt x="2244" y="1903"/>
                  </a:lnTo>
                  <a:lnTo>
                    <a:pt x="2233" y="1864"/>
                  </a:lnTo>
                  <a:lnTo>
                    <a:pt x="2218" y="1827"/>
                  </a:lnTo>
                  <a:lnTo>
                    <a:pt x="2198" y="1791"/>
                  </a:lnTo>
                  <a:lnTo>
                    <a:pt x="2175" y="1759"/>
                  </a:lnTo>
                  <a:lnTo>
                    <a:pt x="2175" y="1759"/>
                  </a:lnTo>
                  <a:lnTo>
                    <a:pt x="2173" y="1661"/>
                  </a:lnTo>
                  <a:lnTo>
                    <a:pt x="2169" y="1565"/>
                  </a:lnTo>
                  <a:lnTo>
                    <a:pt x="2162" y="1472"/>
                  </a:lnTo>
                  <a:lnTo>
                    <a:pt x="2059" y="1494"/>
                  </a:lnTo>
                  <a:lnTo>
                    <a:pt x="1955" y="1512"/>
                  </a:lnTo>
                  <a:lnTo>
                    <a:pt x="1848" y="1526"/>
                  </a:lnTo>
                  <a:lnTo>
                    <a:pt x="1740" y="1534"/>
                  </a:lnTo>
                  <a:lnTo>
                    <a:pt x="1740" y="1692"/>
                  </a:lnTo>
                  <a:lnTo>
                    <a:pt x="1449" y="1743"/>
                  </a:lnTo>
                  <a:lnTo>
                    <a:pt x="1449" y="1534"/>
                  </a:lnTo>
                  <a:lnTo>
                    <a:pt x="1341" y="1526"/>
                  </a:lnTo>
                  <a:lnTo>
                    <a:pt x="1234" y="1512"/>
                  </a:lnTo>
                  <a:lnTo>
                    <a:pt x="1129" y="1494"/>
                  </a:lnTo>
                  <a:lnTo>
                    <a:pt x="1027" y="1472"/>
                  </a:lnTo>
                  <a:lnTo>
                    <a:pt x="1020" y="1565"/>
                  </a:lnTo>
                  <a:lnTo>
                    <a:pt x="1016" y="1661"/>
                  </a:lnTo>
                  <a:lnTo>
                    <a:pt x="1015" y="1759"/>
                  </a:lnTo>
                  <a:lnTo>
                    <a:pt x="1015" y="1790"/>
                  </a:lnTo>
                  <a:lnTo>
                    <a:pt x="1016" y="1821"/>
                  </a:lnTo>
                  <a:lnTo>
                    <a:pt x="994" y="1825"/>
                  </a:lnTo>
                  <a:lnTo>
                    <a:pt x="954" y="1836"/>
                  </a:lnTo>
                  <a:lnTo>
                    <a:pt x="917" y="1851"/>
                  </a:lnTo>
                  <a:lnTo>
                    <a:pt x="883" y="1872"/>
                  </a:lnTo>
                  <a:lnTo>
                    <a:pt x="852" y="1898"/>
                  </a:lnTo>
                  <a:lnTo>
                    <a:pt x="824" y="1929"/>
                  </a:lnTo>
                  <a:lnTo>
                    <a:pt x="800" y="1963"/>
                  </a:lnTo>
                  <a:lnTo>
                    <a:pt x="780" y="2000"/>
                  </a:lnTo>
                  <a:lnTo>
                    <a:pt x="765" y="2043"/>
                  </a:lnTo>
                  <a:lnTo>
                    <a:pt x="755" y="2086"/>
                  </a:lnTo>
                  <a:lnTo>
                    <a:pt x="751" y="2129"/>
                  </a:lnTo>
                  <a:lnTo>
                    <a:pt x="752" y="2173"/>
                  </a:lnTo>
                  <a:lnTo>
                    <a:pt x="759" y="2215"/>
                  </a:lnTo>
                  <a:lnTo>
                    <a:pt x="771" y="2256"/>
                  </a:lnTo>
                  <a:lnTo>
                    <a:pt x="787" y="2296"/>
                  </a:lnTo>
                  <a:lnTo>
                    <a:pt x="809" y="2332"/>
                  </a:lnTo>
                  <a:lnTo>
                    <a:pt x="835" y="2365"/>
                  </a:lnTo>
                  <a:lnTo>
                    <a:pt x="800" y="2410"/>
                  </a:lnTo>
                  <a:lnTo>
                    <a:pt x="767" y="2451"/>
                  </a:lnTo>
                  <a:lnTo>
                    <a:pt x="733" y="2489"/>
                  </a:lnTo>
                  <a:lnTo>
                    <a:pt x="665" y="2527"/>
                  </a:lnTo>
                  <a:lnTo>
                    <a:pt x="602" y="2567"/>
                  </a:lnTo>
                  <a:lnTo>
                    <a:pt x="544" y="2609"/>
                  </a:lnTo>
                  <a:lnTo>
                    <a:pt x="560" y="2631"/>
                  </a:lnTo>
                  <a:lnTo>
                    <a:pt x="577" y="2653"/>
                  </a:lnTo>
                  <a:lnTo>
                    <a:pt x="540" y="2686"/>
                  </a:lnTo>
                  <a:lnTo>
                    <a:pt x="506" y="2716"/>
                  </a:lnTo>
                  <a:lnTo>
                    <a:pt x="473" y="2742"/>
                  </a:lnTo>
                  <a:lnTo>
                    <a:pt x="443" y="2764"/>
                  </a:lnTo>
                  <a:lnTo>
                    <a:pt x="416" y="2781"/>
                  </a:lnTo>
                  <a:lnTo>
                    <a:pt x="391" y="2796"/>
                  </a:lnTo>
                  <a:lnTo>
                    <a:pt x="369" y="2806"/>
                  </a:lnTo>
                  <a:lnTo>
                    <a:pt x="350" y="2812"/>
                  </a:lnTo>
                  <a:lnTo>
                    <a:pt x="334" y="2816"/>
                  </a:lnTo>
                  <a:lnTo>
                    <a:pt x="325" y="2812"/>
                  </a:lnTo>
                  <a:lnTo>
                    <a:pt x="317" y="2809"/>
                  </a:lnTo>
                  <a:lnTo>
                    <a:pt x="265" y="2727"/>
                  </a:lnTo>
                  <a:lnTo>
                    <a:pt x="216" y="2643"/>
                  </a:lnTo>
                  <a:lnTo>
                    <a:pt x="172" y="2555"/>
                  </a:lnTo>
                  <a:lnTo>
                    <a:pt x="133" y="2464"/>
                  </a:lnTo>
                  <a:lnTo>
                    <a:pt x="99" y="2370"/>
                  </a:lnTo>
                  <a:lnTo>
                    <a:pt x="70" y="2274"/>
                  </a:lnTo>
                  <a:lnTo>
                    <a:pt x="45" y="2174"/>
                  </a:lnTo>
                  <a:lnTo>
                    <a:pt x="26" y="2073"/>
                  </a:lnTo>
                  <a:lnTo>
                    <a:pt x="12" y="1971"/>
                  </a:lnTo>
                  <a:lnTo>
                    <a:pt x="3" y="1866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3" y="1538"/>
                  </a:lnTo>
                  <a:lnTo>
                    <a:pt x="28" y="1431"/>
                  </a:lnTo>
                  <a:lnTo>
                    <a:pt x="49" y="1326"/>
                  </a:lnTo>
                  <a:lnTo>
                    <a:pt x="76" y="1224"/>
                  </a:lnTo>
                  <a:lnTo>
                    <a:pt x="108" y="1123"/>
                  </a:lnTo>
                  <a:lnTo>
                    <a:pt x="145" y="1026"/>
                  </a:lnTo>
                  <a:lnTo>
                    <a:pt x="187" y="932"/>
                  </a:lnTo>
                  <a:lnTo>
                    <a:pt x="235" y="841"/>
                  </a:lnTo>
                  <a:lnTo>
                    <a:pt x="287" y="754"/>
                  </a:lnTo>
                  <a:lnTo>
                    <a:pt x="343" y="671"/>
                  </a:lnTo>
                  <a:lnTo>
                    <a:pt x="403" y="591"/>
                  </a:lnTo>
                  <a:lnTo>
                    <a:pt x="468" y="515"/>
                  </a:lnTo>
                  <a:lnTo>
                    <a:pt x="536" y="444"/>
                  </a:lnTo>
                  <a:lnTo>
                    <a:pt x="608" y="377"/>
                  </a:lnTo>
                  <a:lnTo>
                    <a:pt x="684" y="315"/>
                  </a:lnTo>
                  <a:lnTo>
                    <a:pt x="764" y="258"/>
                  </a:lnTo>
                  <a:lnTo>
                    <a:pt x="846" y="206"/>
                  </a:lnTo>
                  <a:lnTo>
                    <a:pt x="931" y="159"/>
                  </a:lnTo>
                  <a:lnTo>
                    <a:pt x="1019" y="118"/>
                  </a:lnTo>
                  <a:lnTo>
                    <a:pt x="1109" y="83"/>
                  </a:lnTo>
                  <a:lnTo>
                    <a:pt x="1203" y="54"/>
                  </a:lnTo>
                  <a:lnTo>
                    <a:pt x="1298" y="31"/>
                  </a:lnTo>
                  <a:lnTo>
                    <a:pt x="1395" y="13"/>
                  </a:lnTo>
                  <a:lnTo>
                    <a:pt x="1494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2"/>
            <p:cNvSpPr>
              <a:spLocks noEditPoints="1"/>
            </p:cNvSpPr>
            <p:nvPr/>
          </p:nvSpPr>
          <p:spPr bwMode="auto">
            <a:xfrm>
              <a:off x="9093200" y="2970213"/>
              <a:ext cx="358775" cy="258763"/>
            </a:xfrm>
            <a:custGeom>
              <a:avLst/>
              <a:gdLst>
                <a:gd name="T0" fmla="*/ 1149 w 2034"/>
                <a:gd name="T1" fmla="*/ 525 h 1622"/>
                <a:gd name="T2" fmla="*/ 1085 w 2034"/>
                <a:gd name="T3" fmla="*/ 619 h 1622"/>
                <a:gd name="T4" fmla="*/ 1022 w 2034"/>
                <a:gd name="T5" fmla="*/ 704 h 1622"/>
                <a:gd name="T6" fmla="*/ 937 w 2034"/>
                <a:gd name="T7" fmla="*/ 814 h 1622"/>
                <a:gd name="T8" fmla="*/ 834 w 2034"/>
                <a:gd name="T9" fmla="*/ 934 h 1622"/>
                <a:gd name="T10" fmla="*/ 719 w 2034"/>
                <a:gd name="T11" fmla="*/ 1056 h 1622"/>
                <a:gd name="T12" fmla="*/ 594 w 2034"/>
                <a:gd name="T13" fmla="*/ 1167 h 1622"/>
                <a:gd name="T14" fmla="*/ 466 w 2034"/>
                <a:gd name="T15" fmla="*/ 1254 h 1622"/>
                <a:gd name="T16" fmla="*/ 339 w 2034"/>
                <a:gd name="T17" fmla="*/ 1308 h 1622"/>
                <a:gd name="T18" fmla="*/ 228 w 2034"/>
                <a:gd name="T19" fmla="*/ 1318 h 1622"/>
                <a:gd name="T20" fmla="*/ 144 w 2034"/>
                <a:gd name="T21" fmla="*/ 1293 h 1622"/>
                <a:gd name="T22" fmla="*/ 273 w 2034"/>
                <a:gd name="T23" fmla="*/ 1396 h 1622"/>
                <a:gd name="T24" fmla="*/ 425 w 2034"/>
                <a:gd name="T25" fmla="*/ 1452 h 1622"/>
                <a:gd name="T26" fmla="*/ 596 w 2034"/>
                <a:gd name="T27" fmla="*/ 1460 h 1622"/>
                <a:gd name="T28" fmla="*/ 767 w 2034"/>
                <a:gd name="T29" fmla="*/ 1429 h 1622"/>
                <a:gd name="T30" fmla="*/ 936 w 2034"/>
                <a:gd name="T31" fmla="*/ 1370 h 1622"/>
                <a:gd name="T32" fmla="*/ 1098 w 2034"/>
                <a:gd name="T33" fmla="*/ 1293 h 1622"/>
                <a:gd name="T34" fmla="*/ 1244 w 2034"/>
                <a:gd name="T35" fmla="*/ 1208 h 1622"/>
                <a:gd name="T36" fmla="*/ 1368 w 2034"/>
                <a:gd name="T37" fmla="*/ 1125 h 1622"/>
                <a:gd name="T38" fmla="*/ 1463 w 2034"/>
                <a:gd name="T39" fmla="*/ 1054 h 1622"/>
                <a:gd name="T40" fmla="*/ 1559 w 2034"/>
                <a:gd name="T41" fmla="*/ 978 h 1622"/>
                <a:gd name="T42" fmla="*/ 1894 w 2034"/>
                <a:gd name="T43" fmla="*/ 0 h 1622"/>
                <a:gd name="T44" fmla="*/ 1970 w 2034"/>
                <a:gd name="T45" fmla="*/ 27 h 1622"/>
                <a:gd name="T46" fmla="*/ 2022 w 2034"/>
                <a:gd name="T47" fmla="*/ 97 h 1622"/>
                <a:gd name="T48" fmla="*/ 2032 w 2034"/>
                <a:gd name="T49" fmla="*/ 186 h 1622"/>
                <a:gd name="T50" fmla="*/ 1864 w 2034"/>
                <a:gd name="T51" fmla="*/ 1257 h 1622"/>
                <a:gd name="T52" fmla="*/ 1808 w 2034"/>
                <a:gd name="T53" fmla="*/ 1317 h 1622"/>
                <a:gd name="T54" fmla="*/ 1739 w 2034"/>
                <a:gd name="T55" fmla="*/ 1336 h 1622"/>
                <a:gd name="T56" fmla="*/ 1673 w 2034"/>
                <a:gd name="T57" fmla="*/ 1319 h 1622"/>
                <a:gd name="T58" fmla="*/ 1545 w 2034"/>
                <a:gd name="T59" fmla="*/ 1187 h 1622"/>
                <a:gd name="T60" fmla="*/ 1409 w 2034"/>
                <a:gd name="T61" fmla="*/ 1285 h 1622"/>
                <a:gd name="T62" fmla="*/ 1240 w 2034"/>
                <a:gd name="T63" fmla="*/ 1393 h 1622"/>
                <a:gd name="T64" fmla="*/ 1044 w 2034"/>
                <a:gd name="T65" fmla="*/ 1496 h 1622"/>
                <a:gd name="T66" fmla="*/ 832 w 2034"/>
                <a:gd name="T67" fmla="*/ 1577 h 1622"/>
                <a:gd name="T68" fmla="*/ 612 w 2034"/>
                <a:gd name="T69" fmla="*/ 1619 h 1622"/>
                <a:gd name="T70" fmla="*/ 411 w 2034"/>
                <a:gd name="T71" fmla="*/ 1611 h 1622"/>
                <a:gd name="T72" fmla="*/ 238 w 2034"/>
                <a:gd name="T73" fmla="*/ 1555 h 1622"/>
                <a:gd name="T74" fmla="*/ 87 w 2034"/>
                <a:gd name="T75" fmla="*/ 1451 h 1622"/>
                <a:gd name="T76" fmla="*/ 13 w 2034"/>
                <a:gd name="T77" fmla="*/ 1359 h 1622"/>
                <a:gd name="T78" fmla="*/ 0 w 2034"/>
                <a:gd name="T79" fmla="*/ 1279 h 1622"/>
                <a:gd name="T80" fmla="*/ 26 w 2034"/>
                <a:gd name="T81" fmla="*/ 1201 h 1622"/>
                <a:gd name="T82" fmla="*/ 83 w 2034"/>
                <a:gd name="T83" fmla="*/ 1149 h 1622"/>
                <a:gd name="T84" fmla="*/ 157 w 2034"/>
                <a:gd name="T85" fmla="*/ 1133 h 1622"/>
                <a:gd name="T86" fmla="*/ 222 w 2034"/>
                <a:gd name="T87" fmla="*/ 1154 h 1622"/>
                <a:gd name="T88" fmla="*/ 289 w 2034"/>
                <a:gd name="T89" fmla="*/ 1157 h 1622"/>
                <a:gd name="T90" fmla="*/ 393 w 2034"/>
                <a:gd name="T91" fmla="*/ 1117 h 1622"/>
                <a:gd name="T92" fmla="*/ 510 w 2034"/>
                <a:gd name="T93" fmla="*/ 1036 h 1622"/>
                <a:gd name="T94" fmla="*/ 635 w 2034"/>
                <a:gd name="T95" fmla="*/ 924 h 1622"/>
                <a:gd name="T96" fmla="*/ 760 w 2034"/>
                <a:gd name="T97" fmla="*/ 791 h 1622"/>
                <a:gd name="T98" fmla="*/ 881 w 2034"/>
                <a:gd name="T99" fmla="*/ 641 h 1622"/>
                <a:gd name="T100" fmla="*/ 865 w 2034"/>
                <a:gd name="T101" fmla="*/ 438 h 1622"/>
                <a:gd name="T102" fmla="*/ 827 w 2034"/>
                <a:gd name="T103" fmla="*/ 363 h 1622"/>
                <a:gd name="T104" fmla="*/ 830 w 2034"/>
                <a:gd name="T105" fmla="*/ 275 h 1622"/>
                <a:gd name="T106" fmla="*/ 873 w 2034"/>
                <a:gd name="T107" fmla="*/ 203 h 1622"/>
                <a:gd name="T108" fmla="*/ 944 w 2034"/>
                <a:gd name="T109" fmla="*/ 167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34" h="1622">
                  <a:moveTo>
                    <a:pt x="1888" y="160"/>
                  </a:moveTo>
                  <a:lnTo>
                    <a:pt x="968" y="325"/>
                  </a:lnTo>
                  <a:lnTo>
                    <a:pt x="1149" y="525"/>
                  </a:lnTo>
                  <a:lnTo>
                    <a:pt x="1112" y="580"/>
                  </a:lnTo>
                  <a:lnTo>
                    <a:pt x="1100" y="598"/>
                  </a:lnTo>
                  <a:lnTo>
                    <a:pt x="1085" y="619"/>
                  </a:lnTo>
                  <a:lnTo>
                    <a:pt x="1066" y="645"/>
                  </a:lnTo>
                  <a:lnTo>
                    <a:pt x="1045" y="673"/>
                  </a:lnTo>
                  <a:lnTo>
                    <a:pt x="1022" y="704"/>
                  </a:lnTo>
                  <a:lnTo>
                    <a:pt x="996" y="739"/>
                  </a:lnTo>
                  <a:lnTo>
                    <a:pt x="967" y="775"/>
                  </a:lnTo>
                  <a:lnTo>
                    <a:pt x="937" y="814"/>
                  </a:lnTo>
                  <a:lnTo>
                    <a:pt x="904" y="854"/>
                  </a:lnTo>
                  <a:lnTo>
                    <a:pt x="870" y="893"/>
                  </a:lnTo>
                  <a:lnTo>
                    <a:pt x="834" y="934"/>
                  </a:lnTo>
                  <a:lnTo>
                    <a:pt x="797" y="975"/>
                  </a:lnTo>
                  <a:lnTo>
                    <a:pt x="758" y="1016"/>
                  </a:lnTo>
                  <a:lnTo>
                    <a:pt x="719" y="1056"/>
                  </a:lnTo>
                  <a:lnTo>
                    <a:pt x="678" y="1095"/>
                  </a:lnTo>
                  <a:lnTo>
                    <a:pt x="637" y="1131"/>
                  </a:lnTo>
                  <a:lnTo>
                    <a:pt x="594" y="1167"/>
                  </a:lnTo>
                  <a:lnTo>
                    <a:pt x="551" y="1199"/>
                  </a:lnTo>
                  <a:lnTo>
                    <a:pt x="508" y="1229"/>
                  </a:lnTo>
                  <a:lnTo>
                    <a:pt x="466" y="1254"/>
                  </a:lnTo>
                  <a:lnTo>
                    <a:pt x="423" y="1276"/>
                  </a:lnTo>
                  <a:lnTo>
                    <a:pt x="381" y="1295"/>
                  </a:lnTo>
                  <a:lnTo>
                    <a:pt x="339" y="1308"/>
                  </a:lnTo>
                  <a:lnTo>
                    <a:pt x="298" y="1317"/>
                  </a:lnTo>
                  <a:lnTo>
                    <a:pt x="258" y="1319"/>
                  </a:lnTo>
                  <a:lnTo>
                    <a:pt x="228" y="1318"/>
                  </a:lnTo>
                  <a:lnTo>
                    <a:pt x="199" y="1313"/>
                  </a:lnTo>
                  <a:lnTo>
                    <a:pt x="172" y="1305"/>
                  </a:lnTo>
                  <a:lnTo>
                    <a:pt x="144" y="1293"/>
                  </a:lnTo>
                  <a:lnTo>
                    <a:pt x="185" y="1333"/>
                  </a:lnTo>
                  <a:lnTo>
                    <a:pt x="227" y="1367"/>
                  </a:lnTo>
                  <a:lnTo>
                    <a:pt x="273" y="1396"/>
                  </a:lnTo>
                  <a:lnTo>
                    <a:pt x="321" y="1420"/>
                  </a:lnTo>
                  <a:lnTo>
                    <a:pt x="371" y="1439"/>
                  </a:lnTo>
                  <a:lnTo>
                    <a:pt x="425" y="1452"/>
                  </a:lnTo>
                  <a:lnTo>
                    <a:pt x="481" y="1460"/>
                  </a:lnTo>
                  <a:lnTo>
                    <a:pt x="539" y="1462"/>
                  </a:lnTo>
                  <a:lnTo>
                    <a:pt x="596" y="1460"/>
                  </a:lnTo>
                  <a:lnTo>
                    <a:pt x="653" y="1453"/>
                  </a:lnTo>
                  <a:lnTo>
                    <a:pt x="710" y="1443"/>
                  </a:lnTo>
                  <a:lnTo>
                    <a:pt x="767" y="1429"/>
                  </a:lnTo>
                  <a:lnTo>
                    <a:pt x="824" y="1412"/>
                  </a:lnTo>
                  <a:lnTo>
                    <a:pt x="881" y="1392"/>
                  </a:lnTo>
                  <a:lnTo>
                    <a:pt x="936" y="1370"/>
                  </a:lnTo>
                  <a:lnTo>
                    <a:pt x="991" y="1346"/>
                  </a:lnTo>
                  <a:lnTo>
                    <a:pt x="1045" y="1320"/>
                  </a:lnTo>
                  <a:lnTo>
                    <a:pt x="1098" y="1293"/>
                  </a:lnTo>
                  <a:lnTo>
                    <a:pt x="1148" y="1265"/>
                  </a:lnTo>
                  <a:lnTo>
                    <a:pt x="1197" y="1236"/>
                  </a:lnTo>
                  <a:lnTo>
                    <a:pt x="1244" y="1208"/>
                  </a:lnTo>
                  <a:lnTo>
                    <a:pt x="1288" y="1180"/>
                  </a:lnTo>
                  <a:lnTo>
                    <a:pt x="1329" y="1152"/>
                  </a:lnTo>
                  <a:lnTo>
                    <a:pt x="1368" y="1125"/>
                  </a:lnTo>
                  <a:lnTo>
                    <a:pt x="1403" y="1099"/>
                  </a:lnTo>
                  <a:lnTo>
                    <a:pt x="1435" y="1076"/>
                  </a:lnTo>
                  <a:lnTo>
                    <a:pt x="1463" y="1054"/>
                  </a:lnTo>
                  <a:lnTo>
                    <a:pt x="1488" y="1035"/>
                  </a:lnTo>
                  <a:lnTo>
                    <a:pt x="1508" y="1018"/>
                  </a:lnTo>
                  <a:lnTo>
                    <a:pt x="1559" y="978"/>
                  </a:lnTo>
                  <a:lnTo>
                    <a:pt x="1739" y="1177"/>
                  </a:lnTo>
                  <a:lnTo>
                    <a:pt x="1888" y="160"/>
                  </a:lnTo>
                  <a:close/>
                  <a:moveTo>
                    <a:pt x="1894" y="0"/>
                  </a:moveTo>
                  <a:lnTo>
                    <a:pt x="1921" y="4"/>
                  </a:lnTo>
                  <a:lnTo>
                    <a:pt x="1947" y="13"/>
                  </a:lnTo>
                  <a:lnTo>
                    <a:pt x="1970" y="27"/>
                  </a:lnTo>
                  <a:lnTo>
                    <a:pt x="1991" y="47"/>
                  </a:lnTo>
                  <a:lnTo>
                    <a:pt x="2009" y="71"/>
                  </a:lnTo>
                  <a:lnTo>
                    <a:pt x="2022" y="97"/>
                  </a:lnTo>
                  <a:lnTo>
                    <a:pt x="2030" y="126"/>
                  </a:lnTo>
                  <a:lnTo>
                    <a:pt x="2034" y="156"/>
                  </a:lnTo>
                  <a:lnTo>
                    <a:pt x="2032" y="186"/>
                  </a:lnTo>
                  <a:lnTo>
                    <a:pt x="1882" y="1202"/>
                  </a:lnTo>
                  <a:lnTo>
                    <a:pt x="1875" y="1231"/>
                  </a:lnTo>
                  <a:lnTo>
                    <a:pt x="1864" y="1257"/>
                  </a:lnTo>
                  <a:lnTo>
                    <a:pt x="1849" y="1281"/>
                  </a:lnTo>
                  <a:lnTo>
                    <a:pt x="1830" y="1300"/>
                  </a:lnTo>
                  <a:lnTo>
                    <a:pt x="1808" y="1317"/>
                  </a:lnTo>
                  <a:lnTo>
                    <a:pt x="1784" y="1328"/>
                  </a:lnTo>
                  <a:lnTo>
                    <a:pt x="1762" y="1335"/>
                  </a:lnTo>
                  <a:lnTo>
                    <a:pt x="1739" y="1336"/>
                  </a:lnTo>
                  <a:lnTo>
                    <a:pt x="1716" y="1335"/>
                  </a:lnTo>
                  <a:lnTo>
                    <a:pt x="1694" y="1328"/>
                  </a:lnTo>
                  <a:lnTo>
                    <a:pt x="1673" y="1319"/>
                  </a:lnTo>
                  <a:lnTo>
                    <a:pt x="1654" y="1306"/>
                  </a:lnTo>
                  <a:lnTo>
                    <a:pt x="1637" y="1289"/>
                  </a:lnTo>
                  <a:lnTo>
                    <a:pt x="1545" y="1187"/>
                  </a:lnTo>
                  <a:lnTo>
                    <a:pt x="1503" y="1218"/>
                  </a:lnTo>
                  <a:lnTo>
                    <a:pt x="1458" y="1251"/>
                  </a:lnTo>
                  <a:lnTo>
                    <a:pt x="1409" y="1285"/>
                  </a:lnTo>
                  <a:lnTo>
                    <a:pt x="1356" y="1322"/>
                  </a:lnTo>
                  <a:lnTo>
                    <a:pt x="1300" y="1358"/>
                  </a:lnTo>
                  <a:lnTo>
                    <a:pt x="1240" y="1393"/>
                  </a:lnTo>
                  <a:lnTo>
                    <a:pt x="1177" y="1429"/>
                  </a:lnTo>
                  <a:lnTo>
                    <a:pt x="1112" y="1463"/>
                  </a:lnTo>
                  <a:lnTo>
                    <a:pt x="1044" y="1496"/>
                  </a:lnTo>
                  <a:lnTo>
                    <a:pt x="974" y="1526"/>
                  </a:lnTo>
                  <a:lnTo>
                    <a:pt x="904" y="1553"/>
                  </a:lnTo>
                  <a:lnTo>
                    <a:pt x="832" y="1577"/>
                  </a:lnTo>
                  <a:lnTo>
                    <a:pt x="759" y="1596"/>
                  </a:lnTo>
                  <a:lnTo>
                    <a:pt x="686" y="1610"/>
                  </a:lnTo>
                  <a:lnTo>
                    <a:pt x="612" y="1619"/>
                  </a:lnTo>
                  <a:lnTo>
                    <a:pt x="539" y="1622"/>
                  </a:lnTo>
                  <a:lnTo>
                    <a:pt x="474" y="1620"/>
                  </a:lnTo>
                  <a:lnTo>
                    <a:pt x="411" y="1611"/>
                  </a:lnTo>
                  <a:lnTo>
                    <a:pt x="351" y="1598"/>
                  </a:lnTo>
                  <a:lnTo>
                    <a:pt x="293" y="1579"/>
                  </a:lnTo>
                  <a:lnTo>
                    <a:pt x="238" y="1555"/>
                  </a:lnTo>
                  <a:lnTo>
                    <a:pt x="185" y="1526"/>
                  </a:lnTo>
                  <a:lnTo>
                    <a:pt x="134" y="1491"/>
                  </a:lnTo>
                  <a:lnTo>
                    <a:pt x="87" y="1451"/>
                  </a:lnTo>
                  <a:lnTo>
                    <a:pt x="42" y="1406"/>
                  </a:lnTo>
                  <a:lnTo>
                    <a:pt x="25" y="1383"/>
                  </a:lnTo>
                  <a:lnTo>
                    <a:pt x="13" y="1359"/>
                  </a:lnTo>
                  <a:lnTo>
                    <a:pt x="4" y="1334"/>
                  </a:lnTo>
                  <a:lnTo>
                    <a:pt x="0" y="1307"/>
                  </a:lnTo>
                  <a:lnTo>
                    <a:pt x="0" y="1279"/>
                  </a:lnTo>
                  <a:lnTo>
                    <a:pt x="4" y="1252"/>
                  </a:lnTo>
                  <a:lnTo>
                    <a:pt x="13" y="1225"/>
                  </a:lnTo>
                  <a:lnTo>
                    <a:pt x="26" y="1201"/>
                  </a:lnTo>
                  <a:lnTo>
                    <a:pt x="42" y="1180"/>
                  </a:lnTo>
                  <a:lnTo>
                    <a:pt x="62" y="1162"/>
                  </a:lnTo>
                  <a:lnTo>
                    <a:pt x="83" y="1149"/>
                  </a:lnTo>
                  <a:lnTo>
                    <a:pt x="107" y="1139"/>
                  </a:lnTo>
                  <a:lnTo>
                    <a:pt x="131" y="1135"/>
                  </a:lnTo>
                  <a:lnTo>
                    <a:pt x="157" y="1133"/>
                  </a:lnTo>
                  <a:lnTo>
                    <a:pt x="182" y="1138"/>
                  </a:lnTo>
                  <a:lnTo>
                    <a:pt x="206" y="1148"/>
                  </a:lnTo>
                  <a:lnTo>
                    <a:pt x="222" y="1154"/>
                  </a:lnTo>
                  <a:lnTo>
                    <a:pt x="239" y="1158"/>
                  </a:lnTo>
                  <a:lnTo>
                    <a:pt x="258" y="1159"/>
                  </a:lnTo>
                  <a:lnTo>
                    <a:pt x="289" y="1157"/>
                  </a:lnTo>
                  <a:lnTo>
                    <a:pt x="322" y="1148"/>
                  </a:lnTo>
                  <a:lnTo>
                    <a:pt x="356" y="1135"/>
                  </a:lnTo>
                  <a:lnTo>
                    <a:pt x="393" y="1117"/>
                  </a:lnTo>
                  <a:lnTo>
                    <a:pt x="431" y="1094"/>
                  </a:lnTo>
                  <a:lnTo>
                    <a:pt x="470" y="1067"/>
                  </a:lnTo>
                  <a:lnTo>
                    <a:pt x="510" y="1036"/>
                  </a:lnTo>
                  <a:lnTo>
                    <a:pt x="551" y="1002"/>
                  </a:lnTo>
                  <a:lnTo>
                    <a:pt x="592" y="965"/>
                  </a:lnTo>
                  <a:lnTo>
                    <a:pt x="635" y="924"/>
                  </a:lnTo>
                  <a:lnTo>
                    <a:pt x="677" y="882"/>
                  </a:lnTo>
                  <a:lnTo>
                    <a:pt x="718" y="837"/>
                  </a:lnTo>
                  <a:lnTo>
                    <a:pt x="760" y="791"/>
                  </a:lnTo>
                  <a:lnTo>
                    <a:pt x="801" y="742"/>
                  </a:lnTo>
                  <a:lnTo>
                    <a:pt x="841" y="692"/>
                  </a:lnTo>
                  <a:lnTo>
                    <a:pt x="881" y="641"/>
                  </a:lnTo>
                  <a:lnTo>
                    <a:pt x="919" y="590"/>
                  </a:lnTo>
                  <a:lnTo>
                    <a:pt x="957" y="540"/>
                  </a:lnTo>
                  <a:lnTo>
                    <a:pt x="865" y="438"/>
                  </a:lnTo>
                  <a:lnTo>
                    <a:pt x="848" y="416"/>
                  </a:lnTo>
                  <a:lnTo>
                    <a:pt x="835" y="390"/>
                  </a:lnTo>
                  <a:lnTo>
                    <a:pt x="827" y="363"/>
                  </a:lnTo>
                  <a:lnTo>
                    <a:pt x="823" y="334"/>
                  </a:lnTo>
                  <a:lnTo>
                    <a:pt x="824" y="305"/>
                  </a:lnTo>
                  <a:lnTo>
                    <a:pt x="830" y="275"/>
                  </a:lnTo>
                  <a:lnTo>
                    <a:pt x="840" y="249"/>
                  </a:lnTo>
                  <a:lnTo>
                    <a:pt x="855" y="224"/>
                  </a:lnTo>
                  <a:lnTo>
                    <a:pt x="873" y="203"/>
                  </a:lnTo>
                  <a:lnTo>
                    <a:pt x="894" y="187"/>
                  </a:lnTo>
                  <a:lnTo>
                    <a:pt x="918" y="175"/>
                  </a:lnTo>
                  <a:lnTo>
                    <a:pt x="944" y="167"/>
                  </a:lnTo>
                  <a:lnTo>
                    <a:pt x="1865" y="2"/>
                  </a:lnTo>
                  <a:lnTo>
                    <a:pt x="18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8207859" y="2682875"/>
            <a:ext cx="444500" cy="558801"/>
            <a:chOff x="8186738" y="2682875"/>
            <a:chExt cx="444500" cy="5588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117"/>
            <p:cNvSpPr>
              <a:spLocks/>
            </p:cNvSpPr>
            <p:nvPr/>
          </p:nvSpPr>
          <p:spPr bwMode="auto">
            <a:xfrm>
              <a:off x="8428038" y="2852738"/>
              <a:ext cx="74613" cy="74613"/>
            </a:xfrm>
            <a:custGeom>
              <a:avLst/>
              <a:gdLst>
                <a:gd name="T0" fmla="*/ 236 w 472"/>
                <a:gd name="T1" fmla="*/ 0 h 476"/>
                <a:gd name="T2" fmla="*/ 274 w 472"/>
                <a:gd name="T3" fmla="*/ 3 h 476"/>
                <a:gd name="T4" fmla="*/ 311 w 472"/>
                <a:gd name="T5" fmla="*/ 12 h 476"/>
                <a:gd name="T6" fmla="*/ 345 w 472"/>
                <a:gd name="T7" fmla="*/ 27 h 476"/>
                <a:gd name="T8" fmla="*/ 375 w 472"/>
                <a:gd name="T9" fmla="*/ 47 h 476"/>
                <a:gd name="T10" fmla="*/ 403 w 472"/>
                <a:gd name="T11" fmla="*/ 70 h 476"/>
                <a:gd name="T12" fmla="*/ 427 w 472"/>
                <a:gd name="T13" fmla="*/ 97 h 476"/>
                <a:gd name="T14" fmla="*/ 446 w 472"/>
                <a:gd name="T15" fmla="*/ 128 h 476"/>
                <a:gd name="T16" fmla="*/ 460 w 472"/>
                <a:gd name="T17" fmla="*/ 163 h 476"/>
                <a:gd name="T18" fmla="*/ 469 w 472"/>
                <a:gd name="T19" fmla="*/ 199 h 476"/>
                <a:gd name="T20" fmla="*/ 472 w 472"/>
                <a:gd name="T21" fmla="*/ 238 h 476"/>
                <a:gd name="T22" fmla="*/ 469 w 472"/>
                <a:gd name="T23" fmla="*/ 277 h 476"/>
                <a:gd name="T24" fmla="*/ 460 w 472"/>
                <a:gd name="T25" fmla="*/ 313 h 476"/>
                <a:gd name="T26" fmla="*/ 446 w 472"/>
                <a:gd name="T27" fmla="*/ 347 h 476"/>
                <a:gd name="T28" fmla="*/ 427 w 472"/>
                <a:gd name="T29" fmla="*/ 378 h 476"/>
                <a:gd name="T30" fmla="*/ 403 w 472"/>
                <a:gd name="T31" fmla="*/ 406 h 476"/>
                <a:gd name="T32" fmla="*/ 375 w 472"/>
                <a:gd name="T33" fmla="*/ 430 h 476"/>
                <a:gd name="T34" fmla="*/ 345 w 472"/>
                <a:gd name="T35" fmla="*/ 449 h 476"/>
                <a:gd name="T36" fmla="*/ 311 w 472"/>
                <a:gd name="T37" fmla="*/ 464 h 476"/>
                <a:gd name="T38" fmla="*/ 274 w 472"/>
                <a:gd name="T39" fmla="*/ 472 h 476"/>
                <a:gd name="T40" fmla="*/ 236 w 472"/>
                <a:gd name="T41" fmla="*/ 476 h 476"/>
                <a:gd name="T42" fmla="*/ 197 w 472"/>
                <a:gd name="T43" fmla="*/ 472 h 476"/>
                <a:gd name="T44" fmla="*/ 161 w 472"/>
                <a:gd name="T45" fmla="*/ 464 h 476"/>
                <a:gd name="T46" fmla="*/ 127 w 472"/>
                <a:gd name="T47" fmla="*/ 449 h 476"/>
                <a:gd name="T48" fmla="*/ 96 w 472"/>
                <a:gd name="T49" fmla="*/ 430 h 476"/>
                <a:gd name="T50" fmla="*/ 69 w 472"/>
                <a:gd name="T51" fmla="*/ 406 h 476"/>
                <a:gd name="T52" fmla="*/ 46 w 472"/>
                <a:gd name="T53" fmla="*/ 378 h 476"/>
                <a:gd name="T54" fmla="*/ 26 w 472"/>
                <a:gd name="T55" fmla="*/ 347 h 476"/>
                <a:gd name="T56" fmla="*/ 12 w 472"/>
                <a:gd name="T57" fmla="*/ 313 h 476"/>
                <a:gd name="T58" fmla="*/ 3 w 472"/>
                <a:gd name="T59" fmla="*/ 277 h 476"/>
                <a:gd name="T60" fmla="*/ 0 w 472"/>
                <a:gd name="T61" fmla="*/ 238 h 476"/>
                <a:gd name="T62" fmla="*/ 3 w 472"/>
                <a:gd name="T63" fmla="*/ 199 h 476"/>
                <a:gd name="T64" fmla="*/ 12 w 472"/>
                <a:gd name="T65" fmla="*/ 163 h 476"/>
                <a:gd name="T66" fmla="*/ 26 w 472"/>
                <a:gd name="T67" fmla="*/ 128 h 476"/>
                <a:gd name="T68" fmla="*/ 46 w 472"/>
                <a:gd name="T69" fmla="*/ 97 h 476"/>
                <a:gd name="T70" fmla="*/ 69 w 472"/>
                <a:gd name="T71" fmla="*/ 70 h 476"/>
                <a:gd name="T72" fmla="*/ 96 w 472"/>
                <a:gd name="T73" fmla="*/ 47 h 476"/>
                <a:gd name="T74" fmla="*/ 127 w 472"/>
                <a:gd name="T75" fmla="*/ 27 h 476"/>
                <a:gd name="T76" fmla="*/ 161 w 472"/>
                <a:gd name="T77" fmla="*/ 12 h 476"/>
                <a:gd name="T78" fmla="*/ 197 w 472"/>
                <a:gd name="T79" fmla="*/ 3 h 476"/>
                <a:gd name="T80" fmla="*/ 236 w 472"/>
                <a:gd name="T8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2" h="476">
                  <a:moveTo>
                    <a:pt x="236" y="0"/>
                  </a:moveTo>
                  <a:lnTo>
                    <a:pt x="274" y="3"/>
                  </a:lnTo>
                  <a:lnTo>
                    <a:pt x="311" y="12"/>
                  </a:lnTo>
                  <a:lnTo>
                    <a:pt x="345" y="27"/>
                  </a:lnTo>
                  <a:lnTo>
                    <a:pt x="375" y="47"/>
                  </a:lnTo>
                  <a:lnTo>
                    <a:pt x="403" y="70"/>
                  </a:lnTo>
                  <a:lnTo>
                    <a:pt x="427" y="97"/>
                  </a:lnTo>
                  <a:lnTo>
                    <a:pt x="446" y="128"/>
                  </a:lnTo>
                  <a:lnTo>
                    <a:pt x="460" y="163"/>
                  </a:lnTo>
                  <a:lnTo>
                    <a:pt x="469" y="199"/>
                  </a:lnTo>
                  <a:lnTo>
                    <a:pt x="472" y="238"/>
                  </a:lnTo>
                  <a:lnTo>
                    <a:pt x="469" y="277"/>
                  </a:lnTo>
                  <a:lnTo>
                    <a:pt x="460" y="313"/>
                  </a:lnTo>
                  <a:lnTo>
                    <a:pt x="446" y="347"/>
                  </a:lnTo>
                  <a:lnTo>
                    <a:pt x="427" y="378"/>
                  </a:lnTo>
                  <a:lnTo>
                    <a:pt x="403" y="406"/>
                  </a:lnTo>
                  <a:lnTo>
                    <a:pt x="375" y="430"/>
                  </a:lnTo>
                  <a:lnTo>
                    <a:pt x="345" y="449"/>
                  </a:lnTo>
                  <a:lnTo>
                    <a:pt x="311" y="464"/>
                  </a:lnTo>
                  <a:lnTo>
                    <a:pt x="274" y="472"/>
                  </a:lnTo>
                  <a:lnTo>
                    <a:pt x="236" y="476"/>
                  </a:lnTo>
                  <a:lnTo>
                    <a:pt x="197" y="472"/>
                  </a:lnTo>
                  <a:lnTo>
                    <a:pt x="161" y="464"/>
                  </a:lnTo>
                  <a:lnTo>
                    <a:pt x="127" y="449"/>
                  </a:lnTo>
                  <a:lnTo>
                    <a:pt x="96" y="430"/>
                  </a:lnTo>
                  <a:lnTo>
                    <a:pt x="69" y="406"/>
                  </a:lnTo>
                  <a:lnTo>
                    <a:pt x="46" y="378"/>
                  </a:lnTo>
                  <a:lnTo>
                    <a:pt x="26" y="347"/>
                  </a:lnTo>
                  <a:lnTo>
                    <a:pt x="12" y="313"/>
                  </a:lnTo>
                  <a:lnTo>
                    <a:pt x="3" y="277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12" y="163"/>
                  </a:lnTo>
                  <a:lnTo>
                    <a:pt x="26" y="128"/>
                  </a:lnTo>
                  <a:lnTo>
                    <a:pt x="46" y="97"/>
                  </a:lnTo>
                  <a:lnTo>
                    <a:pt x="69" y="70"/>
                  </a:lnTo>
                  <a:lnTo>
                    <a:pt x="96" y="47"/>
                  </a:lnTo>
                  <a:lnTo>
                    <a:pt x="127" y="27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18"/>
            <p:cNvSpPr>
              <a:spLocks/>
            </p:cNvSpPr>
            <p:nvPr/>
          </p:nvSpPr>
          <p:spPr bwMode="auto">
            <a:xfrm>
              <a:off x="8326438" y="2859088"/>
              <a:ext cx="304800" cy="382588"/>
            </a:xfrm>
            <a:custGeom>
              <a:avLst/>
              <a:gdLst>
                <a:gd name="T0" fmla="*/ 1805 w 1921"/>
                <a:gd name="T1" fmla="*/ 1 h 2410"/>
                <a:gd name="T2" fmla="*/ 1854 w 1921"/>
                <a:gd name="T3" fmla="*/ 18 h 2410"/>
                <a:gd name="T4" fmla="*/ 1893 w 1921"/>
                <a:gd name="T5" fmla="*/ 53 h 2410"/>
                <a:gd name="T6" fmla="*/ 1916 w 1921"/>
                <a:gd name="T7" fmla="*/ 101 h 2410"/>
                <a:gd name="T8" fmla="*/ 1920 w 1921"/>
                <a:gd name="T9" fmla="*/ 151 h 2410"/>
                <a:gd name="T10" fmla="*/ 1903 w 1921"/>
                <a:gd name="T11" fmla="*/ 200 h 2410"/>
                <a:gd name="T12" fmla="*/ 1868 w 1921"/>
                <a:gd name="T13" fmla="*/ 241 h 2410"/>
                <a:gd name="T14" fmla="*/ 1192 w 1921"/>
                <a:gd name="T15" fmla="*/ 756 h 2410"/>
                <a:gd name="T16" fmla="*/ 1139 w 1921"/>
                <a:gd name="T17" fmla="*/ 770 h 2410"/>
                <a:gd name="T18" fmla="*/ 1384 w 1921"/>
                <a:gd name="T19" fmla="*/ 2240 h 2410"/>
                <a:gd name="T20" fmla="*/ 1388 w 1921"/>
                <a:gd name="T21" fmla="*/ 2293 h 2410"/>
                <a:gd name="T22" fmla="*/ 1372 w 1921"/>
                <a:gd name="T23" fmla="*/ 2341 h 2410"/>
                <a:gd name="T24" fmla="*/ 1339 w 1921"/>
                <a:gd name="T25" fmla="*/ 2381 h 2410"/>
                <a:gd name="T26" fmla="*/ 1293 w 1921"/>
                <a:gd name="T27" fmla="*/ 2406 h 2410"/>
                <a:gd name="T28" fmla="*/ 1255 w 1921"/>
                <a:gd name="T29" fmla="*/ 2410 h 2410"/>
                <a:gd name="T30" fmla="*/ 1208 w 1921"/>
                <a:gd name="T31" fmla="*/ 2401 h 2410"/>
                <a:gd name="T32" fmla="*/ 1168 w 1921"/>
                <a:gd name="T33" fmla="*/ 2376 h 2410"/>
                <a:gd name="T34" fmla="*/ 1138 w 1921"/>
                <a:gd name="T35" fmla="*/ 2337 h 2410"/>
                <a:gd name="T36" fmla="*/ 880 w 1921"/>
                <a:gd name="T37" fmla="*/ 1439 h 2410"/>
                <a:gd name="T38" fmla="*/ 623 w 1921"/>
                <a:gd name="T39" fmla="*/ 2337 h 2410"/>
                <a:gd name="T40" fmla="*/ 593 w 1921"/>
                <a:gd name="T41" fmla="*/ 2376 h 2410"/>
                <a:gd name="T42" fmla="*/ 553 w 1921"/>
                <a:gd name="T43" fmla="*/ 2401 h 2410"/>
                <a:gd name="T44" fmla="*/ 504 w 1921"/>
                <a:gd name="T45" fmla="*/ 2410 h 2410"/>
                <a:gd name="T46" fmla="*/ 468 w 1921"/>
                <a:gd name="T47" fmla="*/ 2406 h 2410"/>
                <a:gd name="T48" fmla="*/ 421 w 1921"/>
                <a:gd name="T49" fmla="*/ 2381 h 2410"/>
                <a:gd name="T50" fmla="*/ 388 w 1921"/>
                <a:gd name="T51" fmla="*/ 2341 h 2410"/>
                <a:gd name="T52" fmla="*/ 373 w 1921"/>
                <a:gd name="T53" fmla="*/ 2293 h 2410"/>
                <a:gd name="T54" fmla="*/ 377 w 1921"/>
                <a:gd name="T55" fmla="*/ 2240 h 2410"/>
                <a:gd name="T56" fmla="*/ 622 w 1921"/>
                <a:gd name="T57" fmla="*/ 770 h 2410"/>
                <a:gd name="T58" fmla="*/ 568 w 1921"/>
                <a:gd name="T59" fmla="*/ 756 h 2410"/>
                <a:gd name="T60" fmla="*/ 0 w 1921"/>
                <a:gd name="T61" fmla="*/ 324 h 2410"/>
                <a:gd name="T62" fmla="*/ 670 w 1921"/>
                <a:gd name="T63" fmla="*/ 502 h 2410"/>
                <a:gd name="T64" fmla="*/ 781 w 1921"/>
                <a:gd name="T65" fmla="*/ 505 h 2410"/>
                <a:gd name="T66" fmla="*/ 827 w 1921"/>
                <a:gd name="T67" fmla="*/ 525 h 2410"/>
                <a:gd name="T68" fmla="*/ 785 w 1921"/>
                <a:gd name="T69" fmla="*/ 1000 h 2410"/>
                <a:gd name="T70" fmla="*/ 974 w 1921"/>
                <a:gd name="T71" fmla="*/ 1000 h 2410"/>
                <a:gd name="T72" fmla="*/ 933 w 1921"/>
                <a:gd name="T73" fmla="*/ 525 h 2410"/>
                <a:gd name="T74" fmla="*/ 979 w 1921"/>
                <a:gd name="T75" fmla="*/ 505 h 2410"/>
                <a:gd name="T76" fmla="*/ 1090 w 1921"/>
                <a:gd name="T77" fmla="*/ 502 h 2410"/>
                <a:gd name="T78" fmla="*/ 1730 w 1921"/>
                <a:gd name="T79" fmla="*/ 13 h 2410"/>
                <a:gd name="T80" fmla="*/ 1780 w 1921"/>
                <a:gd name="T81" fmla="*/ 0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1" h="2410">
                  <a:moveTo>
                    <a:pt x="1780" y="0"/>
                  </a:moveTo>
                  <a:lnTo>
                    <a:pt x="1805" y="1"/>
                  </a:lnTo>
                  <a:lnTo>
                    <a:pt x="1830" y="8"/>
                  </a:lnTo>
                  <a:lnTo>
                    <a:pt x="1854" y="18"/>
                  </a:lnTo>
                  <a:lnTo>
                    <a:pt x="1875" y="33"/>
                  </a:lnTo>
                  <a:lnTo>
                    <a:pt x="1893" y="53"/>
                  </a:lnTo>
                  <a:lnTo>
                    <a:pt x="1908" y="76"/>
                  </a:lnTo>
                  <a:lnTo>
                    <a:pt x="1916" y="101"/>
                  </a:lnTo>
                  <a:lnTo>
                    <a:pt x="1921" y="126"/>
                  </a:lnTo>
                  <a:lnTo>
                    <a:pt x="1920" y="151"/>
                  </a:lnTo>
                  <a:lnTo>
                    <a:pt x="1914" y="177"/>
                  </a:lnTo>
                  <a:lnTo>
                    <a:pt x="1903" y="200"/>
                  </a:lnTo>
                  <a:lnTo>
                    <a:pt x="1888" y="222"/>
                  </a:lnTo>
                  <a:lnTo>
                    <a:pt x="1868" y="241"/>
                  </a:lnTo>
                  <a:lnTo>
                    <a:pt x="1216" y="742"/>
                  </a:lnTo>
                  <a:lnTo>
                    <a:pt x="1192" y="756"/>
                  </a:lnTo>
                  <a:lnTo>
                    <a:pt x="1166" y="766"/>
                  </a:lnTo>
                  <a:lnTo>
                    <a:pt x="1139" y="770"/>
                  </a:lnTo>
                  <a:lnTo>
                    <a:pt x="1139" y="1375"/>
                  </a:lnTo>
                  <a:lnTo>
                    <a:pt x="1384" y="2240"/>
                  </a:lnTo>
                  <a:lnTo>
                    <a:pt x="1388" y="2266"/>
                  </a:lnTo>
                  <a:lnTo>
                    <a:pt x="1388" y="2293"/>
                  </a:lnTo>
                  <a:lnTo>
                    <a:pt x="1383" y="2318"/>
                  </a:lnTo>
                  <a:lnTo>
                    <a:pt x="1372" y="2341"/>
                  </a:lnTo>
                  <a:lnTo>
                    <a:pt x="1357" y="2362"/>
                  </a:lnTo>
                  <a:lnTo>
                    <a:pt x="1339" y="2381"/>
                  </a:lnTo>
                  <a:lnTo>
                    <a:pt x="1318" y="2396"/>
                  </a:lnTo>
                  <a:lnTo>
                    <a:pt x="1293" y="2406"/>
                  </a:lnTo>
                  <a:lnTo>
                    <a:pt x="1274" y="2409"/>
                  </a:lnTo>
                  <a:lnTo>
                    <a:pt x="1255" y="2410"/>
                  </a:lnTo>
                  <a:lnTo>
                    <a:pt x="1231" y="2408"/>
                  </a:lnTo>
                  <a:lnTo>
                    <a:pt x="1208" y="2401"/>
                  </a:lnTo>
                  <a:lnTo>
                    <a:pt x="1186" y="2391"/>
                  </a:lnTo>
                  <a:lnTo>
                    <a:pt x="1168" y="2376"/>
                  </a:lnTo>
                  <a:lnTo>
                    <a:pt x="1151" y="2358"/>
                  </a:lnTo>
                  <a:lnTo>
                    <a:pt x="1138" y="2337"/>
                  </a:lnTo>
                  <a:lnTo>
                    <a:pt x="1128" y="2314"/>
                  </a:lnTo>
                  <a:lnTo>
                    <a:pt x="880" y="1439"/>
                  </a:lnTo>
                  <a:lnTo>
                    <a:pt x="632" y="2314"/>
                  </a:lnTo>
                  <a:lnTo>
                    <a:pt x="623" y="2337"/>
                  </a:lnTo>
                  <a:lnTo>
                    <a:pt x="610" y="2358"/>
                  </a:lnTo>
                  <a:lnTo>
                    <a:pt x="593" y="2376"/>
                  </a:lnTo>
                  <a:lnTo>
                    <a:pt x="574" y="2391"/>
                  </a:lnTo>
                  <a:lnTo>
                    <a:pt x="553" y="2401"/>
                  </a:lnTo>
                  <a:lnTo>
                    <a:pt x="529" y="2408"/>
                  </a:lnTo>
                  <a:lnTo>
                    <a:pt x="504" y="2410"/>
                  </a:lnTo>
                  <a:lnTo>
                    <a:pt x="487" y="2409"/>
                  </a:lnTo>
                  <a:lnTo>
                    <a:pt x="468" y="2406"/>
                  </a:lnTo>
                  <a:lnTo>
                    <a:pt x="443" y="2396"/>
                  </a:lnTo>
                  <a:lnTo>
                    <a:pt x="421" y="2381"/>
                  </a:lnTo>
                  <a:lnTo>
                    <a:pt x="402" y="2362"/>
                  </a:lnTo>
                  <a:lnTo>
                    <a:pt x="388" y="2341"/>
                  </a:lnTo>
                  <a:lnTo>
                    <a:pt x="378" y="2318"/>
                  </a:lnTo>
                  <a:lnTo>
                    <a:pt x="373" y="2293"/>
                  </a:lnTo>
                  <a:lnTo>
                    <a:pt x="372" y="2266"/>
                  </a:lnTo>
                  <a:lnTo>
                    <a:pt x="377" y="2240"/>
                  </a:lnTo>
                  <a:lnTo>
                    <a:pt x="622" y="1375"/>
                  </a:lnTo>
                  <a:lnTo>
                    <a:pt x="622" y="770"/>
                  </a:lnTo>
                  <a:lnTo>
                    <a:pt x="594" y="766"/>
                  </a:lnTo>
                  <a:lnTo>
                    <a:pt x="568" y="756"/>
                  </a:lnTo>
                  <a:lnTo>
                    <a:pt x="544" y="742"/>
                  </a:lnTo>
                  <a:lnTo>
                    <a:pt x="0" y="324"/>
                  </a:lnTo>
                  <a:lnTo>
                    <a:pt x="189" y="133"/>
                  </a:lnTo>
                  <a:lnTo>
                    <a:pt x="670" y="502"/>
                  </a:lnTo>
                  <a:lnTo>
                    <a:pt x="755" y="502"/>
                  </a:lnTo>
                  <a:lnTo>
                    <a:pt x="781" y="505"/>
                  </a:lnTo>
                  <a:lnTo>
                    <a:pt x="805" y="513"/>
                  </a:lnTo>
                  <a:lnTo>
                    <a:pt x="827" y="525"/>
                  </a:lnTo>
                  <a:lnTo>
                    <a:pt x="847" y="542"/>
                  </a:lnTo>
                  <a:lnTo>
                    <a:pt x="785" y="1000"/>
                  </a:lnTo>
                  <a:lnTo>
                    <a:pt x="880" y="1081"/>
                  </a:lnTo>
                  <a:lnTo>
                    <a:pt x="974" y="1000"/>
                  </a:lnTo>
                  <a:lnTo>
                    <a:pt x="913" y="542"/>
                  </a:lnTo>
                  <a:lnTo>
                    <a:pt x="933" y="525"/>
                  </a:lnTo>
                  <a:lnTo>
                    <a:pt x="955" y="513"/>
                  </a:lnTo>
                  <a:lnTo>
                    <a:pt x="979" y="505"/>
                  </a:lnTo>
                  <a:lnTo>
                    <a:pt x="1005" y="502"/>
                  </a:lnTo>
                  <a:lnTo>
                    <a:pt x="1090" y="502"/>
                  </a:lnTo>
                  <a:lnTo>
                    <a:pt x="1707" y="28"/>
                  </a:lnTo>
                  <a:lnTo>
                    <a:pt x="1730" y="13"/>
                  </a:lnTo>
                  <a:lnTo>
                    <a:pt x="1754" y="4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19"/>
            <p:cNvSpPr>
              <a:spLocks noEditPoints="1"/>
            </p:cNvSpPr>
            <p:nvPr/>
          </p:nvSpPr>
          <p:spPr bwMode="auto">
            <a:xfrm>
              <a:off x="8186738" y="2682875"/>
              <a:ext cx="304800" cy="322263"/>
            </a:xfrm>
            <a:custGeom>
              <a:avLst/>
              <a:gdLst>
                <a:gd name="T0" fmla="*/ 1325 w 1924"/>
                <a:gd name="T1" fmla="*/ 259 h 2032"/>
                <a:gd name="T2" fmla="*/ 1238 w 1924"/>
                <a:gd name="T3" fmla="*/ 312 h 2032"/>
                <a:gd name="T4" fmla="*/ 1186 w 1924"/>
                <a:gd name="T5" fmla="*/ 399 h 2032"/>
                <a:gd name="T6" fmla="*/ 1178 w 1924"/>
                <a:gd name="T7" fmla="*/ 502 h 2032"/>
                <a:gd name="T8" fmla="*/ 1214 w 1924"/>
                <a:gd name="T9" fmla="*/ 605 h 2032"/>
                <a:gd name="T10" fmla="*/ 1291 w 1924"/>
                <a:gd name="T11" fmla="*/ 692 h 2032"/>
                <a:gd name="T12" fmla="*/ 1390 w 1924"/>
                <a:gd name="T13" fmla="*/ 743 h 2032"/>
                <a:gd name="T14" fmla="*/ 1494 w 1924"/>
                <a:gd name="T15" fmla="*/ 750 h 2032"/>
                <a:gd name="T16" fmla="*/ 1588 w 1924"/>
                <a:gd name="T17" fmla="*/ 713 h 2032"/>
                <a:gd name="T18" fmla="*/ 1653 w 1924"/>
                <a:gd name="T19" fmla="*/ 635 h 2032"/>
                <a:gd name="T20" fmla="*/ 1675 w 1924"/>
                <a:gd name="T21" fmla="*/ 535 h 2032"/>
                <a:gd name="T22" fmla="*/ 1655 w 1924"/>
                <a:gd name="T23" fmla="*/ 430 h 2032"/>
                <a:gd name="T24" fmla="*/ 1591 w 1924"/>
                <a:gd name="T25" fmla="*/ 335 h 2032"/>
                <a:gd name="T26" fmla="*/ 1496 w 1924"/>
                <a:gd name="T27" fmla="*/ 271 h 2032"/>
                <a:gd name="T28" fmla="*/ 1392 w 1924"/>
                <a:gd name="T29" fmla="*/ 249 h 2032"/>
                <a:gd name="T30" fmla="*/ 1502 w 1924"/>
                <a:gd name="T31" fmla="*/ 4 h 2032"/>
                <a:gd name="T32" fmla="*/ 1649 w 1924"/>
                <a:gd name="T33" fmla="*/ 52 h 2032"/>
                <a:gd name="T34" fmla="*/ 1779 w 1924"/>
                <a:gd name="T35" fmla="*/ 146 h 2032"/>
                <a:gd name="T36" fmla="*/ 1872 w 1924"/>
                <a:gd name="T37" fmla="*/ 276 h 2032"/>
                <a:gd name="T38" fmla="*/ 1919 w 1924"/>
                <a:gd name="T39" fmla="*/ 423 h 2032"/>
                <a:gd name="T40" fmla="*/ 1919 w 1924"/>
                <a:gd name="T41" fmla="*/ 577 h 2032"/>
                <a:gd name="T42" fmla="*/ 1872 w 1924"/>
                <a:gd name="T43" fmla="*/ 725 h 2032"/>
                <a:gd name="T44" fmla="*/ 1779 w 1924"/>
                <a:gd name="T45" fmla="*/ 856 h 2032"/>
                <a:gd name="T46" fmla="*/ 1655 w 1924"/>
                <a:gd name="T47" fmla="*/ 948 h 2032"/>
                <a:gd name="T48" fmla="*/ 1514 w 1924"/>
                <a:gd name="T49" fmla="*/ 995 h 2032"/>
                <a:gd name="T50" fmla="*/ 1368 w 1924"/>
                <a:gd name="T51" fmla="*/ 1000 h 2032"/>
                <a:gd name="T52" fmla="*/ 1225 w 1924"/>
                <a:gd name="T53" fmla="*/ 960 h 2032"/>
                <a:gd name="T54" fmla="*/ 697 w 1924"/>
                <a:gd name="T55" fmla="*/ 1803 h 2032"/>
                <a:gd name="T56" fmla="*/ 734 w 1924"/>
                <a:gd name="T57" fmla="*/ 1872 h 2032"/>
                <a:gd name="T58" fmla="*/ 727 w 1924"/>
                <a:gd name="T59" fmla="*/ 1947 h 2032"/>
                <a:gd name="T60" fmla="*/ 676 w 1924"/>
                <a:gd name="T61" fmla="*/ 2009 h 2032"/>
                <a:gd name="T62" fmla="*/ 604 w 1924"/>
                <a:gd name="T63" fmla="*/ 2032 h 2032"/>
                <a:gd name="T64" fmla="*/ 530 w 1924"/>
                <a:gd name="T65" fmla="*/ 2009 h 2032"/>
                <a:gd name="T66" fmla="*/ 227 w 1924"/>
                <a:gd name="T67" fmla="*/ 1898 h 2032"/>
                <a:gd name="T68" fmla="*/ 159 w 1924"/>
                <a:gd name="T69" fmla="*/ 1934 h 2032"/>
                <a:gd name="T70" fmla="*/ 83 w 1924"/>
                <a:gd name="T71" fmla="*/ 1926 h 2032"/>
                <a:gd name="T72" fmla="*/ 22 w 1924"/>
                <a:gd name="T73" fmla="*/ 1877 h 2032"/>
                <a:gd name="T74" fmla="*/ 0 w 1924"/>
                <a:gd name="T75" fmla="*/ 1804 h 2032"/>
                <a:gd name="T76" fmla="*/ 10 w 1924"/>
                <a:gd name="T77" fmla="*/ 1752 h 2032"/>
                <a:gd name="T78" fmla="*/ 992 w 1924"/>
                <a:gd name="T79" fmla="*/ 749 h 2032"/>
                <a:gd name="T80" fmla="*/ 940 w 1924"/>
                <a:gd name="T81" fmla="*/ 608 h 2032"/>
                <a:gd name="T82" fmla="*/ 929 w 1924"/>
                <a:gd name="T83" fmla="*/ 461 h 2032"/>
                <a:gd name="T84" fmla="*/ 962 w 1924"/>
                <a:gd name="T85" fmla="*/ 316 h 2032"/>
                <a:gd name="T86" fmla="*/ 1039 w 1924"/>
                <a:gd name="T87" fmla="*/ 184 h 2032"/>
                <a:gd name="T88" fmla="*/ 1157 w 1924"/>
                <a:gd name="T89" fmla="*/ 77 h 2032"/>
                <a:gd name="T90" fmla="*/ 1300 w 1924"/>
                <a:gd name="T91" fmla="*/ 15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4" h="2032">
                  <a:moveTo>
                    <a:pt x="1392" y="249"/>
                  </a:moveTo>
                  <a:lnTo>
                    <a:pt x="1358" y="252"/>
                  </a:lnTo>
                  <a:lnTo>
                    <a:pt x="1325" y="259"/>
                  </a:lnTo>
                  <a:lnTo>
                    <a:pt x="1293" y="272"/>
                  </a:lnTo>
                  <a:lnTo>
                    <a:pt x="1265" y="290"/>
                  </a:lnTo>
                  <a:lnTo>
                    <a:pt x="1238" y="312"/>
                  </a:lnTo>
                  <a:lnTo>
                    <a:pt x="1215" y="338"/>
                  </a:lnTo>
                  <a:lnTo>
                    <a:pt x="1199" y="367"/>
                  </a:lnTo>
                  <a:lnTo>
                    <a:pt x="1186" y="399"/>
                  </a:lnTo>
                  <a:lnTo>
                    <a:pt x="1179" y="432"/>
                  </a:lnTo>
                  <a:lnTo>
                    <a:pt x="1176" y="466"/>
                  </a:lnTo>
                  <a:lnTo>
                    <a:pt x="1178" y="502"/>
                  </a:lnTo>
                  <a:lnTo>
                    <a:pt x="1186" y="536"/>
                  </a:lnTo>
                  <a:lnTo>
                    <a:pt x="1198" y="572"/>
                  </a:lnTo>
                  <a:lnTo>
                    <a:pt x="1214" y="605"/>
                  </a:lnTo>
                  <a:lnTo>
                    <a:pt x="1235" y="637"/>
                  </a:lnTo>
                  <a:lnTo>
                    <a:pt x="1261" y="667"/>
                  </a:lnTo>
                  <a:lnTo>
                    <a:pt x="1291" y="692"/>
                  </a:lnTo>
                  <a:lnTo>
                    <a:pt x="1323" y="714"/>
                  </a:lnTo>
                  <a:lnTo>
                    <a:pt x="1356" y="731"/>
                  </a:lnTo>
                  <a:lnTo>
                    <a:pt x="1390" y="743"/>
                  </a:lnTo>
                  <a:lnTo>
                    <a:pt x="1425" y="750"/>
                  </a:lnTo>
                  <a:lnTo>
                    <a:pt x="1460" y="752"/>
                  </a:lnTo>
                  <a:lnTo>
                    <a:pt x="1494" y="750"/>
                  </a:lnTo>
                  <a:lnTo>
                    <a:pt x="1527" y="742"/>
                  </a:lnTo>
                  <a:lnTo>
                    <a:pt x="1558" y="730"/>
                  </a:lnTo>
                  <a:lnTo>
                    <a:pt x="1588" y="713"/>
                  </a:lnTo>
                  <a:lnTo>
                    <a:pt x="1614" y="690"/>
                  </a:lnTo>
                  <a:lnTo>
                    <a:pt x="1636" y="663"/>
                  </a:lnTo>
                  <a:lnTo>
                    <a:pt x="1653" y="635"/>
                  </a:lnTo>
                  <a:lnTo>
                    <a:pt x="1666" y="603"/>
                  </a:lnTo>
                  <a:lnTo>
                    <a:pt x="1673" y="569"/>
                  </a:lnTo>
                  <a:lnTo>
                    <a:pt x="1675" y="535"/>
                  </a:lnTo>
                  <a:lnTo>
                    <a:pt x="1673" y="500"/>
                  </a:lnTo>
                  <a:lnTo>
                    <a:pt x="1667" y="464"/>
                  </a:lnTo>
                  <a:lnTo>
                    <a:pt x="1655" y="430"/>
                  </a:lnTo>
                  <a:lnTo>
                    <a:pt x="1638" y="397"/>
                  </a:lnTo>
                  <a:lnTo>
                    <a:pt x="1616" y="365"/>
                  </a:lnTo>
                  <a:lnTo>
                    <a:pt x="1591" y="335"/>
                  </a:lnTo>
                  <a:lnTo>
                    <a:pt x="1561" y="309"/>
                  </a:lnTo>
                  <a:lnTo>
                    <a:pt x="1529" y="287"/>
                  </a:lnTo>
                  <a:lnTo>
                    <a:pt x="1496" y="271"/>
                  </a:lnTo>
                  <a:lnTo>
                    <a:pt x="1461" y="259"/>
                  </a:lnTo>
                  <a:lnTo>
                    <a:pt x="1426" y="251"/>
                  </a:lnTo>
                  <a:lnTo>
                    <a:pt x="1392" y="249"/>
                  </a:lnTo>
                  <a:close/>
                  <a:moveTo>
                    <a:pt x="1401" y="0"/>
                  </a:moveTo>
                  <a:lnTo>
                    <a:pt x="1451" y="0"/>
                  </a:lnTo>
                  <a:lnTo>
                    <a:pt x="1502" y="4"/>
                  </a:lnTo>
                  <a:lnTo>
                    <a:pt x="1552" y="15"/>
                  </a:lnTo>
                  <a:lnTo>
                    <a:pt x="1602" y="31"/>
                  </a:lnTo>
                  <a:lnTo>
                    <a:pt x="1649" y="52"/>
                  </a:lnTo>
                  <a:lnTo>
                    <a:pt x="1695" y="78"/>
                  </a:lnTo>
                  <a:lnTo>
                    <a:pt x="1738" y="109"/>
                  </a:lnTo>
                  <a:lnTo>
                    <a:pt x="1779" y="146"/>
                  </a:lnTo>
                  <a:lnTo>
                    <a:pt x="1815" y="187"/>
                  </a:lnTo>
                  <a:lnTo>
                    <a:pt x="1846" y="230"/>
                  </a:lnTo>
                  <a:lnTo>
                    <a:pt x="1872" y="276"/>
                  </a:lnTo>
                  <a:lnTo>
                    <a:pt x="1893" y="324"/>
                  </a:lnTo>
                  <a:lnTo>
                    <a:pt x="1908" y="374"/>
                  </a:lnTo>
                  <a:lnTo>
                    <a:pt x="1919" y="423"/>
                  </a:lnTo>
                  <a:lnTo>
                    <a:pt x="1924" y="475"/>
                  </a:lnTo>
                  <a:lnTo>
                    <a:pt x="1924" y="526"/>
                  </a:lnTo>
                  <a:lnTo>
                    <a:pt x="1919" y="577"/>
                  </a:lnTo>
                  <a:lnTo>
                    <a:pt x="1908" y="628"/>
                  </a:lnTo>
                  <a:lnTo>
                    <a:pt x="1893" y="678"/>
                  </a:lnTo>
                  <a:lnTo>
                    <a:pt x="1872" y="725"/>
                  </a:lnTo>
                  <a:lnTo>
                    <a:pt x="1846" y="772"/>
                  </a:lnTo>
                  <a:lnTo>
                    <a:pt x="1815" y="815"/>
                  </a:lnTo>
                  <a:lnTo>
                    <a:pt x="1779" y="856"/>
                  </a:lnTo>
                  <a:lnTo>
                    <a:pt x="1739" y="891"/>
                  </a:lnTo>
                  <a:lnTo>
                    <a:pt x="1698" y="921"/>
                  </a:lnTo>
                  <a:lnTo>
                    <a:pt x="1655" y="948"/>
                  </a:lnTo>
                  <a:lnTo>
                    <a:pt x="1610" y="968"/>
                  </a:lnTo>
                  <a:lnTo>
                    <a:pt x="1562" y="984"/>
                  </a:lnTo>
                  <a:lnTo>
                    <a:pt x="1514" y="995"/>
                  </a:lnTo>
                  <a:lnTo>
                    <a:pt x="1466" y="1001"/>
                  </a:lnTo>
                  <a:lnTo>
                    <a:pt x="1416" y="1003"/>
                  </a:lnTo>
                  <a:lnTo>
                    <a:pt x="1368" y="1000"/>
                  </a:lnTo>
                  <a:lnTo>
                    <a:pt x="1320" y="991"/>
                  </a:lnTo>
                  <a:lnTo>
                    <a:pt x="1271" y="977"/>
                  </a:lnTo>
                  <a:lnTo>
                    <a:pt x="1225" y="960"/>
                  </a:lnTo>
                  <a:lnTo>
                    <a:pt x="1180" y="938"/>
                  </a:lnTo>
                  <a:lnTo>
                    <a:pt x="509" y="1613"/>
                  </a:lnTo>
                  <a:lnTo>
                    <a:pt x="697" y="1803"/>
                  </a:lnTo>
                  <a:lnTo>
                    <a:pt x="715" y="1824"/>
                  </a:lnTo>
                  <a:lnTo>
                    <a:pt x="727" y="1847"/>
                  </a:lnTo>
                  <a:lnTo>
                    <a:pt x="734" y="1872"/>
                  </a:lnTo>
                  <a:lnTo>
                    <a:pt x="737" y="1898"/>
                  </a:lnTo>
                  <a:lnTo>
                    <a:pt x="734" y="1923"/>
                  </a:lnTo>
                  <a:lnTo>
                    <a:pt x="727" y="1947"/>
                  </a:lnTo>
                  <a:lnTo>
                    <a:pt x="715" y="1971"/>
                  </a:lnTo>
                  <a:lnTo>
                    <a:pt x="697" y="1992"/>
                  </a:lnTo>
                  <a:lnTo>
                    <a:pt x="676" y="2009"/>
                  </a:lnTo>
                  <a:lnTo>
                    <a:pt x="653" y="2022"/>
                  </a:lnTo>
                  <a:lnTo>
                    <a:pt x="629" y="2028"/>
                  </a:lnTo>
                  <a:lnTo>
                    <a:pt x="604" y="2032"/>
                  </a:lnTo>
                  <a:lnTo>
                    <a:pt x="579" y="2029"/>
                  </a:lnTo>
                  <a:lnTo>
                    <a:pt x="553" y="2022"/>
                  </a:lnTo>
                  <a:lnTo>
                    <a:pt x="530" y="2009"/>
                  </a:lnTo>
                  <a:lnTo>
                    <a:pt x="509" y="1992"/>
                  </a:lnTo>
                  <a:lnTo>
                    <a:pt x="322" y="1803"/>
                  </a:lnTo>
                  <a:lnTo>
                    <a:pt x="227" y="1898"/>
                  </a:lnTo>
                  <a:lnTo>
                    <a:pt x="206" y="1914"/>
                  </a:lnTo>
                  <a:lnTo>
                    <a:pt x="183" y="1926"/>
                  </a:lnTo>
                  <a:lnTo>
                    <a:pt x="159" y="1934"/>
                  </a:lnTo>
                  <a:lnTo>
                    <a:pt x="133" y="1936"/>
                  </a:lnTo>
                  <a:lnTo>
                    <a:pt x="108" y="1934"/>
                  </a:lnTo>
                  <a:lnTo>
                    <a:pt x="83" y="1926"/>
                  </a:lnTo>
                  <a:lnTo>
                    <a:pt x="60" y="1914"/>
                  </a:lnTo>
                  <a:lnTo>
                    <a:pt x="39" y="1898"/>
                  </a:lnTo>
                  <a:lnTo>
                    <a:pt x="22" y="1877"/>
                  </a:lnTo>
                  <a:lnTo>
                    <a:pt x="10" y="1853"/>
                  </a:lnTo>
                  <a:lnTo>
                    <a:pt x="3" y="1828"/>
                  </a:lnTo>
                  <a:lnTo>
                    <a:pt x="0" y="1804"/>
                  </a:lnTo>
                  <a:lnTo>
                    <a:pt x="0" y="1801"/>
                  </a:lnTo>
                  <a:lnTo>
                    <a:pt x="3" y="1777"/>
                  </a:lnTo>
                  <a:lnTo>
                    <a:pt x="10" y="1752"/>
                  </a:lnTo>
                  <a:lnTo>
                    <a:pt x="22" y="1728"/>
                  </a:lnTo>
                  <a:lnTo>
                    <a:pt x="39" y="1707"/>
                  </a:lnTo>
                  <a:lnTo>
                    <a:pt x="992" y="749"/>
                  </a:lnTo>
                  <a:lnTo>
                    <a:pt x="971" y="703"/>
                  </a:lnTo>
                  <a:lnTo>
                    <a:pt x="952" y="656"/>
                  </a:lnTo>
                  <a:lnTo>
                    <a:pt x="940" y="608"/>
                  </a:lnTo>
                  <a:lnTo>
                    <a:pt x="931" y="559"/>
                  </a:lnTo>
                  <a:lnTo>
                    <a:pt x="928" y="510"/>
                  </a:lnTo>
                  <a:lnTo>
                    <a:pt x="929" y="461"/>
                  </a:lnTo>
                  <a:lnTo>
                    <a:pt x="935" y="411"/>
                  </a:lnTo>
                  <a:lnTo>
                    <a:pt x="946" y="364"/>
                  </a:lnTo>
                  <a:lnTo>
                    <a:pt x="962" y="316"/>
                  </a:lnTo>
                  <a:lnTo>
                    <a:pt x="983" y="271"/>
                  </a:lnTo>
                  <a:lnTo>
                    <a:pt x="1008" y="226"/>
                  </a:lnTo>
                  <a:lnTo>
                    <a:pt x="1039" y="184"/>
                  </a:lnTo>
                  <a:lnTo>
                    <a:pt x="1074" y="146"/>
                  </a:lnTo>
                  <a:lnTo>
                    <a:pt x="1114" y="109"/>
                  </a:lnTo>
                  <a:lnTo>
                    <a:pt x="1157" y="77"/>
                  </a:lnTo>
                  <a:lnTo>
                    <a:pt x="1203" y="52"/>
                  </a:lnTo>
                  <a:lnTo>
                    <a:pt x="1251" y="31"/>
                  </a:lnTo>
                  <a:lnTo>
                    <a:pt x="1300" y="15"/>
                  </a:lnTo>
                  <a:lnTo>
                    <a:pt x="1349" y="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0" name="Freeform 199"/>
          <p:cNvSpPr>
            <a:spLocks/>
          </p:cNvSpPr>
          <p:nvPr/>
        </p:nvSpPr>
        <p:spPr bwMode="auto">
          <a:xfrm>
            <a:off x="7213628" y="2682875"/>
            <a:ext cx="561975" cy="558801"/>
          </a:xfrm>
          <a:custGeom>
            <a:avLst/>
            <a:gdLst>
              <a:gd name="connsiteX0" fmla="*/ 561975 w 561975"/>
              <a:gd name="connsiteY0" fmla="*/ 255588 h 558801"/>
              <a:gd name="connsiteX1" fmla="*/ 561975 w 561975"/>
              <a:gd name="connsiteY1" fmla="*/ 533547 h 558801"/>
              <a:gd name="connsiteX2" fmla="*/ 561447 w 561975"/>
              <a:gd name="connsiteY2" fmla="*/ 538629 h 558801"/>
              <a:gd name="connsiteX3" fmla="*/ 560037 w 561975"/>
              <a:gd name="connsiteY3" fmla="*/ 543394 h 558801"/>
              <a:gd name="connsiteX4" fmla="*/ 557570 w 561975"/>
              <a:gd name="connsiteY4" fmla="*/ 547683 h 558801"/>
              <a:gd name="connsiteX5" fmla="*/ 554574 w 561975"/>
              <a:gd name="connsiteY5" fmla="*/ 551495 h 558801"/>
              <a:gd name="connsiteX6" fmla="*/ 550697 w 561975"/>
              <a:gd name="connsiteY6" fmla="*/ 554513 h 558801"/>
              <a:gd name="connsiteX7" fmla="*/ 546468 w 561975"/>
              <a:gd name="connsiteY7" fmla="*/ 556895 h 558801"/>
              <a:gd name="connsiteX8" fmla="*/ 541533 w 561975"/>
              <a:gd name="connsiteY8" fmla="*/ 558325 h 558801"/>
              <a:gd name="connsiteX9" fmla="*/ 536423 w 561975"/>
              <a:gd name="connsiteY9" fmla="*/ 558801 h 558801"/>
              <a:gd name="connsiteX10" fmla="*/ 25553 w 561975"/>
              <a:gd name="connsiteY10" fmla="*/ 558801 h 558801"/>
              <a:gd name="connsiteX11" fmla="*/ 20442 w 561975"/>
              <a:gd name="connsiteY11" fmla="*/ 558325 h 558801"/>
              <a:gd name="connsiteX12" fmla="*/ 15684 w 561975"/>
              <a:gd name="connsiteY12" fmla="*/ 556895 h 558801"/>
              <a:gd name="connsiteX13" fmla="*/ 11279 w 561975"/>
              <a:gd name="connsiteY13" fmla="*/ 554513 h 558801"/>
              <a:gd name="connsiteX14" fmla="*/ 7578 w 561975"/>
              <a:gd name="connsiteY14" fmla="*/ 551495 h 558801"/>
              <a:gd name="connsiteX15" fmla="*/ 4406 w 561975"/>
              <a:gd name="connsiteY15" fmla="*/ 547683 h 558801"/>
              <a:gd name="connsiteX16" fmla="*/ 2115 w 561975"/>
              <a:gd name="connsiteY16" fmla="*/ 543394 h 558801"/>
              <a:gd name="connsiteX17" fmla="*/ 529 w 561975"/>
              <a:gd name="connsiteY17" fmla="*/ 538629 h 558801"/>
              <a:gd name="connsiteX18" fmla="*/ 0 w 561975"/>
              <a:gd name="connsiteY18" fmla="*/ 533547 h 558801"/>
              <a:gd name="connsiteX19" fmla="*/ 0 w 561975"/>
              <a:gd name="connsiteY19" fmla="*/ 425699 h 558801"/>
              <a:gd name="connsiteX20" fmla="*/ 5639 w 561975"/>
              <a:gd name="connsiteY20" fmla="*/ 428240 h 558801"/>
              <a:gd name="connsiteX21" fmla="*/ 11455 w 561975"/>
              <a:gd name="connsiteY21" fmla="*/ 430146 h 558801"/>
              <a:gd name="connsiteX22" fmla="*/ 17446 w 561975"/>
              <a:gd name="connsiteY22" fmla="*/ 431417 h 558801"/>
              <a:gd name="connsiteX23" fmla="*/ 23790 w 561975"/>
              <a:gd name="connsiteY23" fmla="*/ 431734 h 558801"/>
              <a:gd name="connsiteX24" fmla="*/ 51281 w 561975"/>
              <a:gd name="connsiteY24" fmla="*/ 431734 h 558801"/>
              <a:gd name="connsiteX25" fmla="*/ 51281 w 561975"/>
              <a:gd name="connsiteY25" fmla="*/ 507974 h 558801"/>
              <a:gd name="connsiteX26" fmla="*/ 280900 w 561975"/>
              <a:gd name="connsiteY26" fmla="*/ 507974 h 558801"/>
              <a:gd name="connsiteX27" fmla="*/ 280900 w 561975"/>
              <a:gd name="connsiteY27" fmla="*/ 469854 h 558801"/>
              <a:gd name="connsiteX28" fmla="*/ 166002 w 561975"/>
              <a:gd name="connsiteY28" fmla="*/ 469854 h 558801"/>
              <a:gd name="connsiteX29" fmla="*/ 162654 w 561975"/>
              <a:gd name="connsiteY29" fmla="*/ 469537 h 558801"/>
              <a:gd name="connsiteX30" fmla="*/ 159658 w 561975"/>
              <a:gd name="connsiteY30" fmla="*/ 468107 h 558801"/>
              <a:gd name="connsiteX31" fmla="*/ 157015 w 561975"/>
              <a:gd name="connsiteY31" fmla="*/ 466201 h 558801"/>
              <a:gd name="connsiteX32" fmla="*/ 155076 w 561975"/>
              <a:gd name="connsiteY32" fmla="*/ 463660 h 558801"/>
              <a:gd name="connsiteX33" fmla="*/ 153843 w 561975"/>
              <a:gd name="connsiteY33" fmla="*/ 460642 h 558801"/>
              <a:gd name="connsiteX34" fmla="*/ 153314 w 561975"/>
              <a:gd name="connsiteY34" fmla="*/ 457307 h 558801"/>
              <a:gd name="connsiteX35" fmla="*/ 153843 w 561975"/>
              <a:gd name="connsiteY35" fmla="*/ 453971 h 558801"/>
              <a:gd name="connsiteX36" fmla="*/ 155076 w 561975"/>
              <a:gd name="connsiteY36" fmla="*/ 450953 h 558801"/>
              <a:gd name="connsiteX37" fmla="*/ 157015 w 561975"/>
              <a:gd name="connsiteY37" fmla="*/ 448253 h 558801"/>
              <a:gd name="connsiteX38" fmla="*/ 159658 w 561975"/>
              <a:gd name="connsiteY38" fmla="*/ 446347 h 558801"/>
              <a:gd name="connsiteX39" fmla="*/ 162654 w 561975"/>
              <a:gd name="connsiteY39" fmla="*/ 444918 h 558801"/>
              <a:gd name="connsiteX40" fmla="*/ 166002 w 561975"/>
              <a:gd name="connsiteY40" fmla="*/ 444600 h 558801"/>
              <a:gd name="connsiteX41" fmla="*/ 280900 w 561975"/>
              <a:gd name="connsiteY41" fmla="*/ 444600 h 558801"/>
              <a:gd name="connsiteX42" fmla="*/ 280900 w 561975"/>
              <a:gd name="connsiteY42" fmla="*/ 393773 h 558801"/>
              <a:gd name="connsiteX43" fmla="*/ 281428 w 561975"/>
              <a:gd name="connsiteY43" fmla="*/ 390279 h 558801"/>
              <a:gd name="connsiteX44" fmla="*/ 282662 w 561975"/>
              <a:gd name="connsiteY44" fmla="*/ 387261 h 558801"/>
              <a:gd name="connsiteX45" fmla="*/ 284777 w 561975"/>
              <a:gd name="connsiteY45" fmla="*/ 384720 h 558801"/>
              <a:gd name="connsiteX46" fmla="*/ 287420 w 561975"/>
              <a:gd name="connsiteY46" fmla="*/ 382814 h 558801"/>
              <a:gd name="connsiteX47" fmla="*/ 290416 w 561975"/>
              <a:gd name="connsiteY47" fmla="*/ 381543 h 558801"/>
              <a:gd name="connsiteX48" fmla="*/ 293940 w 561975"/>
              <a:gd name="connsiteY48" fmla="*/ 381067 h 558801"/>
              <a:gd name="connsiteX49" fmla="*/ 344869 w 561975"/>
              <a:gd name="connsiteY49" fmla="*/ 381067 h 558801"/>
              <a:gd name="connsiteX50" fmla="*/ 348217 w 561975"/>
              <a:gd name="connsiteY50" fmla="*/ 381543 h 558801"/>
              <a:gd name="connsiteX51" fmla="*/ 351213 w 561975"/>
              <a:gd name="connsiteY51" fmla="*/ 382814 h 558801"/>
              <a:gd name="connsiteX52" fmla="*/ 353856 w 561975"/>
              <a:gd name="connsiteY52" fmla="*/ 384720 h 558801"/>
              <a:gd name="connsiteX53" fmla="*/ 355794 w 561975"/>
              <a:gd name="connsiteY53" fmla="*/ 387261 h 558801"/>
              <a:gd name="connsiteX54" fmla="*/ 357028 w 561975"/>
              <a:gd name="connsiteY54" fmla="*/ 390279 h 558801"/>
              <a:gd name="connsiteX55" fmla="*/ 357557 w 561975"/>
              <a:gd name="connsiteY55" fmla="*/ 393773 h 558801"/>
              <a:gd name="connsiteX56" fmla="*/ 357028 w 561975"/>
              <a:gd name="connsiteY56" fmla="*/ 397109 h 558801"/>
              <a:gd name="connsiteX57" fmla="*/ 355794 w 561975"/>
              <a:gd name="connsiteY57" fmla="*/ 400127 h 558801"/>
              <a:gd name="connsiteX58" fmla="*/ 353856 w 561975"/>
              <a:gd name="connsiteY58" fmla="*/ 402827 h 558801"/>
              <a:gd name="connsiteX59" fmla="*/ 351213 w 561975"/>
              <a:gd name="connsiteY59" fmla="*/ 404733 h 558801"/>
              <a:gd name="connsiteX60" fmla="*/ 348217 w 561975"/>
              <a:gd name="connsiteY60" fmla="*/ 406003 h 558801"/>
              <a:gd name="connsiteX61" fmla="*/ 344869 w 561975"/>
              <a:gd name="connsiteY61" fmla="*/ 406480 h 558801"/>
              <a:gd name="connsiteX62" fmla="*/ 306628 w 561975"/>
              <a:gd name="connsiteY62" fmla="*/ 406480 h 558801"/>
              <a:gd name="connsiteX63" fmla="*/ 306628 w 561975"/>
              <a:gd name="connsiteY63" fmla="*/ 507974 h 558801"/>
              <a:gd name="connsiteX64" fmla="*/ 510871 w 561975"/>
              <a:gd name="connsiteY64" fmla="*/ 507974 h 558801"/>
              <a:gd name="connsiteX65" fmla="*/ 510871 w 561975"/>
              <a:gd name="connsiteY65" fmla="*/ 368360 h 558801"/>
              <a:gd name="connsiteX66" fmla="*/ 421349 w 561975"/>
              <a:gd name="connsiteY66" fmla="*/ 368360 h 558801"/>
              <a:gd name="connsiteX67" fmla="*/ 421349 w 561975"/>
              <a:gd name="connsiteY67" fmla="*/ 444600 h 558801"/>
              <a:gd name="connsiteX68" fmla="*/ 420997 w 561975"/>
              <a:gd name="connsiteY68" fmla="*/ 447935 h 558801"/>
              <a:gd name="connsiteX69" fmla="*/ 419763 w 561975"/>
              <a:gd name="connsiteY69" fmla="*/ 450953 h 558801"/>
              <a:gd name="connsiteX70" fmla="*/ 417649 w 561975"/>
              <a:gd name="connsiteY70" fmla="*/ 453495 h 558801"/>
              <a:gd name="connsiteX71" fmla="*/ 415182 w 561975"/>
              <a:gd name="connsiteY71" fmla="*/ 455559 h 558801"/>
              <a:gd name="connsiteX72" fmla="*/ 412010 w 561975"/>
              <a:gd name="connsiteY72" fmla="*/ 456830 h 558801"/>
              <a:gd name="connsiteX73" fmla="*/ 408661 w 561975"/>
              <a:gd name="connsiteY73" fmla="*/ 457307 h 558801"/>
              <a:gd name="connsiteX74" fmla="*/ 405313 w 561975"/>
              <a:gd name="connsiteY74" fmla="*/ 456830 h 558801"/>
              <a:gd name="connsiteX75" fmla="*/ 402317 w 561975"/>
              <a:gd name="connsiteY75" fmla="*/ 455559 h 558801"/>
              <a:gd name="connsiteX76" fmla="*/ 399674 w 561975"/>
              <a:gd name="connsiteY76" fmla="*/ 453495 h 558801"/>
              <a:gd name="connsiteX77" fmla="*/ 397735 w 561975"/>
              <a:gd name="connsiteY77" fmla="*/ 450953 h 558801"/>
              <a:gd name="connsiteX78" fmla="*/ 396502 w 561975"/>
              <a:gd name="connsiteY78" fmla="*/ 447935 h 558801"/>
              <a:gd name="connsiteX79" fmla="*/ 395973 w 561975"/>
              <a:gd name="connsiteY79" fmla="*/ 444600 h 558801"/>
              <a:gd name="connsiteX80" fmla="*/ 395973 w 561975"/>
              <a:gd name="connsiteY80" fmla="*/ 292120 h 558801"/>
              <a:gd name="connsiteX81" fmla="*/ 396502 w 561975"/>
              <a:gd name="connsiteY81" fmla="*/ 288784 h 558801"/>
              <a:gd name="connsiteX82" fmla="*/ 397735 w 561975"/>
              <a:gd name="connsiteY82" fmla="*/ 285766 h 558801"/>
              <a:gd name="connsiteX83" fmla="*/ 399674 w 561975"/>
              <a:gd name="connsiteY83" fmla="*/ 283225 h 558801"/>
              <a:gd name="connsiteX84" fmla="*/ 402317 w 561975"/>
              <a:gd name="connsiteY84" fmla="*/ 281160 h 558801"/>
              <a:gd name="connsiteX85" fmla="*/ 405313 w 561975"/>
              <a:gd name="connsiteY85" fmla="*/ 279890 h 558801"/>
              <a:gd name="connsiteX86" fmla="*/ 408661 w 561975"/>
              <a:gd name="connsiteY86" fmla="*/ 279413 h 558801"/>
              <a:gd name="connsiteX87" fmla="*/ 412010 w 561975"/>
              <a:gd name="connsiteY87" fmla="*/ 279890 h 558801"/>
              <a:gd name="connsiteX88" fmla="*/ 415182 w 561975"/>
              <a:gd name="connsiteY88" fmla="*/ 281160 h 558801"/>
              <a:gd name="connsiteX89" fmla="*/ 417649 w 561975"/>
              <a:gd name="connsiteY89" fmla="*/ 283225 h 558801"/>
              <a:gd name="connsiteX90" fmla="*/ 419587 w 561975"/>
              <a:gd name="connsiteY90" fmla="*/ 285766 h 558801"/>
              <a:gd name="connsiteX91" fmla="*/ 420997 w 561975"/>
              <a:gd name="connsiteY91" fmla="*/ 288784 h 558801"/>
              <a:gd name="connsiteX92" fmla="*/ 421349 w 561975"/>
              <a:gd name="connsiteY92" fmla="*/ 292120 h 558801"/>
              <a:gd name="connsiteX93" fmla="*/ 421349 w 561975"/>
              <a:gd name="connsiteY93" fmla="*/ 342947 h 558801"/>
              <a:gd name="connsiteX94" fmla="*/ 510871 w 561975"/>
              <a:gd name="connsiteY94" fmla="*/ 342947 h 558801"/>
              <a:gd name="connsiteX95" fmla="*/ 510871 w 561975"/>
              <a:gd name="connsiteY95" fmla="*/ 288943 h 558801"/>
              <a:gd name="connsiteX96" fmla="*/ 514747 w 561975"/>
              <a:gd name="connsiteY96" fmla="*/ 286878 h 558801"/>
              <a:gd name="connsiteX97" fmla="*/ 490605 w 561975"/>
              <a:gd name="connsiteY97" fmla="*/ 161925 h 558801"/>
              <a:gd name="connsiteX98" fmla="*/ 494658 w 561975"/>
              <a:gd name="connsiteY98" fmla="*/ 162085 h 558801"/>
              <a:gd name="connsiteX99" fmla="*/ 498535 w 561975"/>
              <a:gd name="connsiteY99" fmla="*/ 163201 h 558801"/>
              <a:gd name="connsiteX100" fmla="*/ 502236 w 561975"/>
              <a:gd name="connsiteY100" fmla="*/ 165115 h 558801"/>
              <a:gd name="connsiteX101" fmla="*/ 553340 w 561975"/>
              <a:gd name="connsiteY101" fmla="*/ 199083 h 558801"/>
              <a:gd name="connsiteX102" fmla="*/ 556336 w 561975"/>
              <a:gd name="connsiteY102" fmla="*/ 201634 h 558801"/>
              <a:gd name="connsiteX103" fmla="*/ 558803 w 561975"/>
              <a:gd name="connsiteY103" fmla="*/ 204505 h 558801"/>
              <a:gd name="connsiteX104" fmla="*/ 560565 w 561975"/>
              <a:gd name="connsiteY104" fmla="*/ 207694 h 558801"/>
              <a:gd name="connsiteX105" fmla="*/ 561623 w 561975"/>
              <a:gd name="connsiteY105" fmla="*/ 211362 h 558801"/>
              <a:gd name="connsiteX106" fmla="*/ 561975 w 561975"/>
              <a:gd name="connsiteY106" fmla="*/ 215030 h 558801"/>
              <a:gd name="connsiteX107" fmla="*/ 561623 w 561975"/>
              <a:gd name="connsiteY107" fmla="*/ 218858 h 558801"/>
              <a:gd name="connsiteX108" fmla="*/ 560565 w 561975"/>
              <a:gd name="connsiteY108" fmla="*/ 222366 h 558801"/>
              <a:gd name="connsiteX109" fmla="*/ 558803 w 561975"/>
              <a:gd name="connsiteY109" fmla="*/ 225556 h 558801"/>
              <a:gd name="connsiteX110" fmla="*/ 556336 w 561975"/>
              <a:gd name="connsiteY110" fmla="*/ 228586 h 558801"/>
              <a:gd name="connsiteX111" fmla="*/ 553517 w 561975"/>
              <a:gd name="connsiteY111" fmla="*/ 230978 h 558801"/>
              <a:gd name="connsiteX112" fmla="*/ 502236 w 561975"/>
              <a:gd name="connsiteY112" fmla="*/ 264946 h 558801"/>
              <a:gd name="connsiteX113" fmla="*/ 498887 w 561975"/>
              <a:gd name="connsiteY113" fmla="*/ 266700 h 558801"/>
              <a:gd name="connsiteX114" fmla="*/ 495363 w 561975"/>
              <a:gd name="connsiteY114" fmla="*/ 267976 h 558801"/>
              <a:gd name="connsiteX115" fmla="*/ 491662 w 561975"/>
              <a:gd name="connsiteY115" fmla="*/ 268295 h 558801"/>
              <a:gd name="connsiteX116" fmla="*/ 488666 w 561975"/>
              <a:gd name="connsiteY116" fmla="*/ 267976 h 558801"/>
              <a:gd name="connsiteX117" fmla="*/ 485494 w 561975"/>
              <a:gd name="connsiteY117" fmla="*/ 267179 h 558801"/>
              <a:gd name="connsiteX118" fmla="*/ 482675 w 561975"/>
              <a:gd name="connsiteY118" fmla="*/ 266062 h 558801"/>
              <a:gd name="connsiteX119" fmla="*/ 479150 w 561975"/>
              <a:gd name="connsiteY119" fmla="*/ 263511 h 558801"/>
              <a:gd name="connsiteX120" fmla="*/ 476507 w 561975"/>
              <a:gd name="connsiteY120" fmla="*/ 260481 h 558801"/>
              <a:gd name="connsiteX121" fmla="*/ 474392 w 561975"/>
              <a:gd name="connsiteY121" fmla="*/ 256972 h 558801"/>
              <a:gd name="connsiteX122" fmla="*/ 472983 w 561975"/>
              <a:gd name="connsiteY122" fmla="*/ 253145 h 558801"/>
              <a:gd name="connsiteX123" fmla="*/ 472630 w 561975"/>
              <a:gd name="connsiteY123" fmla="*/ 248998 h 558801"/>
              <a:gd name="connsiteX124" fmla="*/ 472630 w 561975"/>
              <a:gd name="connsiteY124" fmla="*/ 240546 h 558801"/>
              <a:gd name="connsiteX125" fmla="*/ 346455 w 561975"/>
              <a:gd name="connsiteY125" fmla="*/ 240546 h 558801"/>
              <a:gd name="connsiteX126" fmla="*/ 346455 w 561975"/>
              <a:gd name="connsiteY126" fmla="*/ 317094 h 558801"/>
              <a:gd name="connsiteX127" fmla="*/ 345926 w 561975"/>
              <a:gd name="connsiteY127" fmla="*/ 322197 h 558801"/>
              <a:gd name="connsiteX128" fmla="*/ 344516 w 561975"/>
              <a:gd name="connsiteY128" fmla="*/ 326982 h 558801"/>
              <a:gd name="connsiteX129" fmla="*/ 342225 w 561975"/>
              <a:gd name="connsiteY129" fmla="*/ 331287 h 558801"/>
              <a:gd name="connsiteX130" fmla="*/ 339053 w 561975"/>
              <a:gd name="connsiteY130" fmla="*/ 335115 h 558801"/>
              <a:gd name="connsiteX131" fmla="*/ 335353 w 561975"/>
              <a:gd name="connsiteY131" fmla="*/ 338145 h 558801"/>
              <a:gd name="connsiteX132" fmla="*/ 330947 w 561975"/>
              <a:gd name="connsiteY132" fmla="*/ 340537 h 558801"/>
              <a:gd name="connsiteX133" fmla="*/ 326189 w 561975"/>
              <a:gd name="connsiteY133" fmla="*/ 341972 h 558801"/>
              <a:gd name="connsiteX134" fmla="*/ 321078 w 561975"/>
              <a:gd name="connsiteY134" fmla="*/ 342610 h 558801"/>
              <a:gd name="connsiteX135" fmla="*/ 244421 w 561975"/>
              <a:gd name="connsiteY135" fmla="*/ 342610 h 558801"/>
              <a:gd name="connsiteX136" fmla="*/ 244421 w 561975"/>
              <a:gd name="connsiteY136" fmla="*/ 380884 h 558801"/>
              <a:gd name="connsiteX137" fmla="*/ 243893 w 561975"/>
              <a:gd name="connsiteY137" fmla="*/ 385987 h 558801"/>
              <a:gd name="connsiteX138" fmla="*/ 242483 w 561975"/>
              <a:gd name="connsiteY138" fmla="*/ 390772 h 558801"/>
              <a:gd name="connsiteX139" fmla="*/ 240016 w 561975"/>
              <a:gd name="connsiteY139" fmla="*/ 395077 h 558801"/>
              <a:gd name="connsiteX140" fmla="*/ 237020 w 561975"/>
              <a:gd name="connsiteY140" fmla="*/ 398745 h 558801"/>
              <a:gd name="connsiteX141" fmla="*/ 233143 w 561975"/>
              <a:gd name="connsiteY141" fmla="*/ 401935 h 558801"/>
              <a:gd name="connsiteX142" fmla="*/ 228914 w 561975"/>
              <a:gd name="connsiteY142" fmla="*/ 404327 h 558801"/>
              <a:gd name="connsiteX143" fmla="*/ 223980 w 561975"/>
              <a:gd name="connsiteY143" fmla="*/ 405922 h 558801"/>
              <a:gd name="connsiteX144" fmla="*/ 218869 w 561975"/>
              <a:gd name="connsiteY144" fmla="*/ 406400 h 558801"/>
              <a:gd name="connsiteX145" fmla="*/ 25553 w 561975"/>
              <a:gd name="connsiteY145" fmla="*/ 406400 h 558801"/>
              <a:gd name="connsiteX146" fmla="*/ 20442 w 561975"/>
              <a:gd name="connsiteY146" fmla="*/ 405922 h 558801"/>
              <a:gd name="connsiteX147" fmla="*/ 15684 w 561975"/>
              <a:gd name="connsiteY147" fmla="*/ 404327 h 558801"/>
              <a:gd name="connsiteX148" fmla="*/ 11279 w 561975"/>
              <a:gd name="connsiteY148" fmla="*/ 401935 h 558801"/>
              <a:gd name="connsiteX149" fmla="*/ 7578 w 561975"/>
              <a:gd name="connsiteY149" fmla="*/ 398745 h 558801"/>
              <a:gd name="connsiteX150" fmla="*/ 4406 w 561975"/>
              <a:gd name="connsiteY150" fmla="*/ 395077 h 558801"/>
              <a:gd name="connsiteX151" fmla="*/ 2115 w 561975"/>
              <a:gd name="connsiteY151" fmla="*/ 390772 h 558801"/>
              <a:gd name="connsiteX152" fmla="*/ 529 w 561975"/>
              <a:gd name="connsiteY152" fmla="*/ 385987 h 558801"/>
              <a:gd name="connsiteX153" fmla="*/ 0 w 561975"/>
              <a:gd name="connsiteY153" fmla="*/ 380884 h 558801"/>
              <a:gd name="connsiteX154" fmla="*/ 529 w 561975"/>
              <a:gd name="connsiteY154" fmla="*/ 375781 h 558801"/>
              <a:gd name="connsiteX155" fmla="*/ 2115 w 561975"/>
              <a:gd name="connsiteY155" fmla="*/ 370997 h 558801"/>
              <a:gd name="connsiteX156" fmla="*/ 4406 w 561975"/>
              <a:gd name="connsiteY156" fmla="*/ 366531 h 558801"/>
              <a:gd name="connsiteX157" fmla="*/ 7578 w 561975"/>
              <a:gd name="connsiteY157" fmla="*/ 362863 h 558801"/>
              <a:gd name="connsiteX158" fmla="*/ 11279 w 561975"/>
              <a:gd name="connsiteY158" fmla="*/ 359674 h 558801"/>
              <a:gd name="connsiteX159" fmla="*/ 15684 w 561975"/>
              <a:gd name="connsiteY159" fmla="*/ 357441 h 558801"/>
              <a:gd name="connsiteX160" fmla="*/ 20442 w 561975"/>
              <a:gd name="connsiteY160" fmla="*/ 355847 h 558801"/>
              <a:gd name="connsiteX161" fmla="*/ 25553 w 561975"/>
              <a:gd name="connsiteY161" fmla="*/ 355209 h 558801"/>
              <a:gd name="connsiteX162" fmla="*/ 193317 w 561975"/>
              <a:gd name="connsiteY162" fmla="*/ 355209 h 558801"/>
              <a:gd name="connsiteX163" fmla="*/ 193317 w 561975"/>
              <a:gd name="connsiteY163" fmla="*/ 317094 h 558801"/>
              <a:gd name="connsiteX164" fmla="*/ 193845 w 561975"/>
              <a:gd name="connsiteY164" fmla="*/ 311991 h 558801"/>
              <a:gd name="connsiteX165" fmla="*/ 195255 w 561975"/>
              <a:gd name="connsiteY165" fmla="*/ 307047 h 558801"/>
              <a:gd name="connsiteX166" fmla="*/ 197546 w 561975"/>
              <a:gd name="connsiteY166" fmla="*/ 302901 h 558801"/>
              <a:gd name="connsiteX167" fmla="*/ 200718 w 561975"/>
              <a:gd name="connsiteY167" fmla="*/ 298914 h 558801"/>
              <a:gd name="connsiteX168" fmla="*/ 204595 w 561975"/>
              <a:gd name="connsiteY168" fmla="*/ 296044 h 558801"/>
              <a:gd name="connsiteX169" fmla="*/ 209001 w 561975"/>
              <a:gd name="connsiteY169" fmla="*/ 293651 h 558801"/>
              <a:gd name="connsiteX170" fmla="*/ 213759 w 561975"/>
              <a:gd name="connsiteY170" fmla="*/ 292057 h 558801"/>
              <a:gd name="connsiteX171" fmla="*/ 218869 w 561975"/>
              <a:gd name="connsiteY171" fmla="*/ 291578 h 558801"/>
              <a:gd name="connsiteX172" fmla="*/ 295526 w 561975"/>
              <a:gd name="connsiteY172" fmla="*/ 291578 h 558801"/>
              <a:gd name="connsiteX173" fmla="*/ 295526 w 561975"/>
              <a:gd name="connsiteY173" fmla="*/ 215030 h 558801"/>
              <a:gd name="connsiteX174" fmla="*/ 296055 w 561975"/>
              <a:gd name="connsiteY174" fmla="*/ 209927 h 558801"/>
              <a:gd name="connsiteX175" fmla="*/ 297641 w 561975"/>
              <a:gd name="connsiteY175" fmla="*/ 205143 h 558801"/>
              <a:gd name="connsiteX176" fmla="*/ 299932 w 561975"/>
              <a:gd name="connsiteY176" fmla="*/ 200678 h 558801"/>
              <a:gd name="connsiteX177" fmla="*/ 302927 w 561975"/>
              <a:gd name="connsiteY177" fmla="*/ 197010 h 558801"/>
              <a:gd name="connsiteX178" fmla="*/ 306804 w 561975"/>
              <a:gd name="connsiteY178" fmla="*/ 193820 h 558801"/>
              <a:gd name="connsiteX179" fmla="*/ 311034 w 561975"/>
              <a:gd name="connsiteY179" fmla="*/ 191587 h 558801"/>
              <a:gd name="connsiteX180" fmla="*/ 315968 w 561975"/>
              <a:gd name="connsiteY180" fmla="*/ 190152 h 558801"/>
              <a:gd name="connsiteX181" fmla="*/ 321078 w 561975"/>
              <a:gd name="connsiteY181" fmla="*/ 189674 h 558801"/>
              <a:gd name="connsiteX182" fmla="*/ 472630 w 561975"/>
              <a:gd name="connsiteY182" fmla="*/ 189674 h 558801"/>
              <a:gd name="connsiteX183" fmla="*/ 472630 w 561975"/>
              <a:gd name="connsiteY183" fmla="*/ 180903 h 558801"/>
              <a:gd name="connsiteX184" fmla="*/ 472983 w 561975"/>
              <a:gd name="connsiteY184" fmla="*/ 176916 h 558801"/>
              <a:gd name="connsiteX185" fmla="*/ 474392 w 561975"/>
              <a:gd name="connsiteY185" fmla="*/ 173088 h 558801"/>
              <a:gd name="connsiteX186" fmla="*/ 476507 w 561975"/>
              <a:gd name="connsiteY186" fmla="*/ 169580 h 558801"/>
              <a:gd name="connsiteX187" fmla="*/ 479150 w 561975"/>
              <a:gd name="connsiteY187" fmla="*/ 166550 h 558801"/>
              <a:gd name="connsiteX188" fmla="*/ 482675 w 561975"/>
              <a:gd name="connsiteY188" fmla="*/ 164158 h 558801"/>
              <a:gd name="connsiteX189" fmla="*/ 486552 w 561975"/>
              <a:gd name="connsiteY189" fmla="*/ 162563 h 558801"/>
              <a:gd name="connsiteX190" fmla="*/ 25553 w 561975"/>
              <a:gd name="connsiteY190" fmla="*/ 0 h 558801"/>
              <a:gd name="connsiteX191" fmla="*/ 536423 w 561975"/>
              <a:gd name="connsiteY191" fmla="*/ 0 h 558801"/>
              <a:gd name="connsiteX192" fmla="*/ 541533 w 561975"/>
              <a:gd name="connsiteY192" fmla="*/ 477 h 558801"/>
              <a:gd name="connsiteX193" fmla="*/ 546291 w 561975"/>
              <a:gd name="connsiteY193" fmla="*/ 1907 h 558801"/>
              <a:gd name="connsiteX194" fmla="*/ 550697 w 561975"/>
              <a:gd name="connsiteY194" fmla="*/ 4290 h 558801"/>
              <a:gd name="connsiteX195" fmla="*/ 554398 w 561975"/>
              <a:gd name="connsiteY195" fmla="*/ 7310 h 558801"/>
              <a:gd name="connsiteX196" fmla="*/ 557570 w 561975"/>
              <a:gd name="connsiteY196" fmla="*/ 11123 h 558801"/>
              <a:gd name="connsiteX197" fmla="*/ 560037 w 561975"/>
              <a:gd name="connsiteY197" fmla="*/ 15413 h 558801"/>
              <a:gd name="connsiteX198" fmla="*/ 561447 w 561975"/>
              <a:gd name="connsiteY198" fmla="*/ 20180 h 558801"/>
              <a:gd name="connsiteX199" fmla="*/ 561975 w 561975"/>
              <a:gd name="connsiteY199" fmla="*/ 25265 h 558801"/>
              <a:gd name="connsiteX200" fmla="*/ 561975 w 561975"/>
              <a:gd name="connsiteY200" fmla="*/ 176379 h 558801"/>
              <a:gd name="connsiteX201" fmla="*/ 514747 w 561975"/>
              <a:gd name="connsiteY201" fmla="*/ 145076 h 558801"/>
              <a:gd name="connsiteX202" fmla="*/ 510694 w 561975"/>
              <a:gd name="connsiteY202" fmla="*/ 142851 h 558801"/>
              <a:gd name="connsiteX203" fmla="*/ 510694 w 561975"/>
              <a:gd name="connsiteY203" fmla="*/ 50689 h 558801"/>
              <a:gd name="connsiteX204" fmla="*/ 389629 w 561975"/>
              <a:gd name="connsiteY204" fmla="*/ 50689 h 558801"/>
              <a:gd name="connsiteX205" fmla="*/ 389629 w 561975"/>
              <a:gd name="connsiteY205" fmla="*/ 126961 h 558801"/>
              <a:gd name="connsiteX206" fmla="*/ 434214 w 561975"/>
              <a:gd name="connsiteY206" fmla="*/ 126961 h 558801"/>
              <a:gd name="connsiteX207" fmla="*/ 437562 w 561975"/>
              <a:gd name="connsiteY207" fmla="*/ 127597 h 558801"/>
              <a:gd name="connsiteX208" fmla="*/ 440558 w 561975"/>
              <a:gd name="connsiteY208" fmla="*/ 128709 h 558801"/>
              <a:gd name="connsiteX209" fmla="*/ 443201 w 561975"/>
              <a:gd name="connsiteY209" fmla="*/ 130775 h 558801"/>
              <a:gd name="connsiteX210" fmla="*/ 445139 w 561975"/>
              <a:gd name="connsiteY210" fmla="*/ 133317 h 558801"/>
              <a:gd name="connsiteX211" fmla="*/ 446549 w 561975"/>
              <a:gd name="connsiteY211" fmla="*/ 136336 h 558801"/>
              <a:gd name="connsiteX212" fmla="*/ 447078 w 561975"/>
              <a:gd name="connsiteY212" fmla="*/ 139673 h 558801"/>
              <a:gd name="connsiteX213" fmla="*/ 446549 w 561975"/>
              <a:gd name="connsiteY213" fmla="*/ 143010 h 558801"/>
              <a:gd name="connsiteX214" fmla="*/ 445139 w 561975"/>
              <a:gd name="connsiteY214" fmla="*/ 146188 h 558801"/>
              <a:gd name="connsiteX215" fmla="*/ 443201 w 561975"/>
              <a:gd name="connsiteY215" fmla="*/ 148572 h 558801"/>
              <a:gd name="connsiteX216" fmla="*/ 440558 w 561975"/>
              <a:gd name="connsiteY216" fmla="*/ 150796 h 558801"/>
              <a:gd name="connsiteX217" fmla="*/ 437562 w 561975"/>
              <a:gd name="connsiteY217" fmla="*/ 151908 h 558801"/>
              <a:gd name="connsiteX218" fmla="*/ 434214 w 561975"/>
              <a:gd name="connsiteY218" fmla="*/ 152544 h 558801"/>
              <a:gd name="connsiteX219" fmla="*/ 319316 w 561975"/>
              <a:gd name="connsiteY219" fmla="*/ 152544 h 558801"/>
              <a:gd name="connsiteX220" fmla="*/ 315968 w 561975"/>
              <a:gd name="connsiteY220" fmla="*/ 151908 h 558801"/>
              <a:gd name="connsiteX221" fmla="*/ 312796 w 561975"/>
              <a:gd name="connsiteY221" fmla="*/ 150796 h 558801"/>
              <a:gd name="connsiteX222" fmla="*/ 310329 w 561975"/>
              <a:gd name="connsiteY222" fmla="*/ 148572 h 558801"/>
              <a:gd name="connsiteX223" fmla="*/ 308214 w 561975"/>
              <a:gd name="connsiteY223" fmla="*/ 146188 h 558801"/>
              <a:gd name="connsiteX224" fmla="*/ 306981 w 561975"/>
              <a:gd name="connsiteY224" fmla="*/ 143010 h 558801"/>
              <a:gd name="connsiteX225" fmla="*/ 306628 w 561975"/>
              <a:gd name="connsiteY225" fmla="*/ 139673 h 558801"/>
              <a:gd name="connsiteX226" fmla="*/ 306981 w 561975"/>
              <a:gd name="connsiteY226" fmla="*/ 136336 h 558801"/>
              <a:gd name="connsiteX227" fmla="*/ 308214 w 561975"/>
              <a:gd name="connsiteY227" fmla="*/ 133317 h 558801"/>
              <a:gd name="connsiteX228" fmla="*/ 310329 w 561975"/>
              <a:gd name="connsiteY228" fmla="*/ 130775 h 558801"/>
              <a:gd name="connsiteX229" fmla="*/ 312796 w 561975"/>
              <a:gd name="connsiteY229" fmla="*/ 128709 h 558801"/>
              <a:gd name="connsiteX230" fmla="*/ 315968 w 561975"/>
              <a:gd name="connsiteY230" fmla="*/ 127597 h 558801"/>
              <a:gd name="connsiteX231" fmla="*/ 319316 w 561975"/>
              <a:gd name="connsiteY231" fmla="*/ 126961 h 558801"/>
              <a:gd name="connsiteX232" fmla="*/ 363901 w 561975"/>
              <a:gd name="connsiteY232" fmla="*/ 126961 h 558801"/>
              <a:gd name="connsiteX233" fmla="*/ 363901 w 561975"/>
              <a:gd name="connsiteY233" fmla="*/ 50689 h 558801"/>
              <a:gd name="connsiteX234" fmla="*/ 242659 w 561975"/>
              <a:gd name="connsiteY234" fmla="*/ 50689 h 558801"/>
              <a:gd name="connsiteX235" fmla="*/ 242659 w 561975"/>
              <a:gd name="connsiteY235" fmla="*/ 165097 h 558801"/>
              <a:gd name="connsiteX236" fmla="*/ 242131 w 561975"/>
              <a:gd name="connsiteY236" fmla="*/ 168434 h 558801"/>
              <a:gd name="connsiteX237" fmla="*/ 240897 w 561975"/>
              <a:gd name="connsiteY237" fmla="*/ 171453 h 558801"/>
              <a:gd name="connsiteX238" fmla="*/ 238959 w 561975"/>
              <a:gd name="connsiteY238" fmla="*/ 174154 h 558801"/>
              <a:gd name="connsiteX239" fmla="*/ 236315 w 561975"/>
              <a:gd name="connsiteY239" fmla="*/ 176061 h 558801"/>
              <a:gd name="connsiteX240" fmla="*/ 233319 w 561975"/>
              <a:gd name="connsiteY240" fmla="*/ 177491 h 558801"/>
              <a:gd name="connsiteX241" fmla="*/ 229971 w 561975"/>
              <a:gd name="connsiteY241" fmla="*/ 177809 h 558801"/>
              <a:gd name="connsiteX242" fmla="*/ 226623 w 561975"/>
              <a:gd name="connsiteY242" fmla="*/ 177491 h 558801"/>
              <a:gd name="connsiteX243" fmla="*/ 223451 w 561975"/>
              <a:gd name="connsiteY243" fmla="*/ 176061 h 558801"/>
              <a:gd name="connsiteX244" fmla="*/ 220984 w 561975"/>
              <a:gd name="connsiteY244" fmla="*/ 174154 h 558801"/>
              <a:gd name="connsiteX245" fmla="*/ 218869 w 561975"/>
              <a:gd name="connsiteY245" fmla="*/ 171453 h 558801"/>
              <a:gd name="connsiteX246" fmla="*/ 217636 w 561975"/>
              <a:gd name="connsiteY246" fmla="*/ 168434 h 558801"/>
              <a:gd name="connsiteX247" fmla="*/ 217283 w 561975"/>
              <a:gd name="connsiteY247" fmla="*/ 165097 h 558801"/>
              <a:gd name="connsiteX248" fmla="*/ 217283 w 561975"/>
              <a:gd name="connsiteY248" fmla="*/ 50689 h 558801"/>
              <a:gd name="connsiteX249" fmla="*/ 51281 w 561975"/>
              <a:gd name="connsiteY249" fmla="*/ 50689 h 558801"/>
              <a:gd name="connsiteX250" fmla="*/ 51281 w 561975"/>
              <a:gd name="connsiteY250" fmla="*/ 126961 h 558801"/>
              <a:gd name="connsiteX251" fmla="*/ 153314 w 561975"/>
              <a:gd name="connsiteY251" fmla="*/ 126961 h 558801"/>
              <a:gd name="connsiteX252" fmla="*/ 156662 w 561975"/>
              <a:gd name="connsiteY252" fmla="*/ 127597 h 558801"/>
              <a:gd name="connsiteX253" fmla="*/ 159658 w 561975"/>
              <a:gd name="connsiteY253" fmla="*/ 128709 h 558801"/>
              <a:gd name="connsiteX254" fmla="*/ 162302 w 561975"/>
              <a:gd name="connsiteY254" fmla="*/ 130775 h 558801"/>
              <a:gd name="connsiteX255" fmla="*/ 164240 w 561975"/>
              <a:gd name="connsiteY255" fmla="*/ 133317 h 558801"/>
              <a:gd name="connsiteX256" fmla="*/ 165650 w 561975"/>
              <a:gd name="connsiteY256" fmla="*/ 136336 h 558801"/>
              <a:gd name="connsiteX257" fmla="*/ 166002 w 561975"/>
              <a:gd name="connsiteY257" fmla="*/ 139673 h 558801"/>
              <a:gd name="connsiteX258" fmla="*/ 166002 w 561975"/>
              <a:gd name="connsiteY258" fmla="*/ 215945 h 558801"/>
              <a:gd name="connsiteX259" fmla="*/ 217283 w 561975"/>
              <a:gd name="connsiteY259" fmla="*/ 215945 h 558801"/>
              <a:gd name="connsiteX260" fmla="*/ 220631 w 561975"/>
              <a:gd name="connsiteY260" fmla="*/ 216422 h 558801"/>
              <a:gd name="connsiteX261" fmla="*/ 223627 w 561975"/>
              <a:gd name="connsiteY261" fmla="*/ 217693 h 558801"/>
              <a:gd name="connsiteX262" fmla="*/ 226271 w 561975"/>
              <a:gd name="connsiteY262" fmla="*/ 219600 h 558801"/>
              <a:gd name="connsiteX263" fmla="*/ 228209 w 561975"/>
              <a:gd name="connsiteY263" fmla="*/ 222301 h 558801"/>
              <a:gd name="connsiteX264" fmla="*/ 229443 w 561975"/>
              <a:gd name="connsiteY264" fmla="*/ 225320 h 558801"/>
              <a:gd name="connsiteX265" fmla="*/ 229971 w 561975"/>
              <a:gd name="connsiteY265" fmla="*/ 228816 h 558801"/>
              <a:gd name="connsiteX266" fmla="*/ 229443 w 561975"/>
              <a:gd name="connsiteY266" fmla="*/ 232153 h 558801"/>
              <a:gd name="connsiteX267" fmla="*/ 228209 w 561975"/>
              <a:gd name="connsiteY267" fmla="*/ 235172 h 558801"/>
              <a:gd name="connsiteX268" fmla="*/ 226271 w 561975"/>
              <a:gd name="connsiteY268" fmla="*/ 237714 h 558801"/>
              <a:gd name="connsiteX269" fmla="*/ 223627 w 561975"/>
              <a:gd name="connsiteY269" fmla="*/ 239621 h 558801"/>
              <a:gd name="connsiteX270" fmla="*/ 220631 w 561975"/>
              <a:gd name="connsiteY270" fmla="*/ 240892 h 558801"/>
              <a:gd name="connsiteX271" fmla="*/ 217283 w 561975"/>
              <a:gd name="connsiteY271" fmla="*/ 241369 h 558801"/>
              <a:gd name="connsiteX272" fmla="*/ 153314 w 561975"/>
              <a:gd name="connsiteY272" fmla="*/ 241369 h 558801"/>
              <a:gd name="connsiteX273" fmla="*/ 149966 w 561975"/>
              <a:gd name="connsiteY273" fmla="*/ 240892 h 558801"/>
              <a:gd name="connsiteX274" fmla="*/ 146794 w 561975"/>
              <a:gd name="connsiteY274" fmla="*/ 239621 h 558801"/>
              <a:gd name="connsiteX275" fmla="*/ 144327 w 561975"/>
              <a:gd name="connsiteY275" fmla="*/ 237714 h 558801"/>
              <a:gd name="connsiteX276" fmla="*/ 142212 w 561975"/>
              <a:gd name="connsiteY276" fmla="*/ 235172 h 558801"/>
              <a:gd name="connsiteX277" fmla="*/ 140979 w 561975"/>
              <a:gd name="connsiteY277" fmla="*/ 232153 h 558801"/>
              <a:gd name="connsiteX278" fmla="*/ 140626 w 561975"/>
              <a:gd name="connsiteY278" fmla="*/ 228816 h 558801"/>
              <a:gd name="connsiteX279" fmla="*/ 140626 w 561975"/>
              <a:gd name="connsiteY279" fmla="*/ 152544 h 558801"/>
              <a:gd name="connsiteX280" fmla="*/ 51281 w 561975"/>
              <a:gd name="connsiteY280" fmla="*/ 152544 h 558801"/>
              <a:gd name="connsiteX281" fmla="*/ 51281 w 561975"/>
              <a:gd name="connsiteY281" fmla="*/ 292217 h 558801"/>
              <a:gd name="connsiteX282" fmla="*/ 127762 w 561975"/>
              <a:gd name="connsiteY282" fmla="*/ 292217 h 558801"/>
              <a:gd name="connsiteX283" fmla="*/ 131110 w 561975"/>
              <a:gd name="connsiteY283" fmla="*/ 292694 h 558801"/>
              <a:gd name="connsiteX284" fmla="*/ 134282 w 561975"/>
              <a:gd name="connsiteY284" fmla="*/ 293965 h 558801"/>
              <a:gd name="connsiteX285" fmla="*/ 136749 w 561975"/>
              <a:gd name="connsiteY285" fmla="*/ 295872 h 558801"/>
              <a:gd name="connsiteX286" fmla="*/ 138864 w 561975"/>
              <a:gd name="connsiteY286" fmla="*/ 298573 h 558801"/>
              <a:gd name="connsiteX287" fmla="*/ 140097 w 561975"/>
              <a:gd name="connsiteY287" fmla="*/ 301592 h 558801"/>
              <a:gd name="connsiteX288" fmla="*/ 140626 w 561975"/>
              <a:gd name="connsiteY288" fmla="*/ 304929 h 558801"/>
              <a:gd name="connsiteX289" fmla="*/ 140097 w 561975"/>
              <a:gd name="connsiteY289" fmla="*/ 308266 h 558801"/>
              <a:gd name="connsiteX290" fmla="*/ 138864 w 561975"/>
              <a:gd name="connsiteY290" fmla="*/ 311444 h 558801"/>
              <a:gd name="connsiteX291" fmla="*/ 136749 w 561975"/>
              <a:gd name="connsiteY291" fmla="*/ 313827 h 558801"/>
              <a:gd name="connsiteX292" fmla="*/ 134282 w 561975"/>
              <a:gd name="connsiteY292" fmla="*/ 315893 h 558801"/>
              <a:gd name="connsiteX293" fmla="*/ 131286 w 561975"/>
              <a:gd name="connsiteY293" fmla="*/ 317164 h 558801"/>
              <a:gd name="connsiteX294" fmla="*/ 127762 w 561975"/>
              <a:gd name="connsiteY294" fmla="*/ 317641 h 558801"/>
              <a:gd name="connsiteX295" fmla="*/ 51281 w 561975"/>
              <a:gd name="connsiteY295" fmla="*/ 317641 h 558801"/>
              <a:gd name="connsiteX296" fmla="*/ 51281 w 561975"/>
              <a:gd name="connsiteY296" fmla="*/ 330353 h 558801"/>
              <a:gd name="connsiteX297" fmla="*/ 23790 w 561975"/>
              <a:gd name="connsiteY297" fmla="*/ 330353 h 558801"/>
              <a:gd name="connsiteX298" fmla="*/ 17446 w 561975"/>
              <a:gd name="connsiteY298" fmla="*/ 330671 h 558801"/>
              <a:gd name="connsiteX299" fmla="*/ 11455 w 561975"/>
              <a:gd name="connsiteY299" fmla="*/ 331942 h 558801"/>
              <a:gd name="connsiteX300" fmla="*/ 5639 w 561975"/>
              <a:gd name="connsiteY300" fmla="*/ 333849 h 558801"/>
              <a:gd name="connsiteX301" fmla="*/ 0 w 561975"/>
              <a:gd name="connsiteY301" fmla="*/ 336550 h 558801"/>
              <a:gd name="connsiteX302" fmla="*/ 0 w 561975"/>
              <a:gd name="connsiteY302" fmla="*/ 25265 h 558801"/>
              <a:gd name="connsiteX303" fmla="*/ 529 w 561975"/>
              <a:gd name="connsiteY303" fmla="*/ 20180 h 558801"/>
              <a:gd name="connsiteX304" fmla="*/ 2115 w 561975"/>
              <a:gd name="connsiteY304" fmla="*/ 15413 h 558801"/>
              <a:gd name="connsiteX305" fmla="*/ 4406 w 561975"/>
              <a:gd name="connsiteY305" fmla="*/ 11123 h 558801"/>
              <a:gd name="connsiteX306" fmla="*/ 7578 w 561975"/>
              <a:gd name="connsiteY306" fmla="*/ 7310 h 558801"/>
              <a:gd name="connsiteX307" fmla="*/ 11279 w 561975"/>
              <a:gd name="connsiteY307" fmla="*/ 4290 h 558801"/>
              <a:gd name="connsiteX308" fmla="*/ 15684 w 561975"/>
              <a:gd name="connsiteY308" fmla="*/ 1907 h 558801"/>
              <a:gd name="connsiteX309" fmla="*/ 20442 w 561975"/>
              <a:gd name="connsiteY309" fmla="*/ 477 h 55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</a:cxnLst>
            <a:rect l="l" t="t" r="r" b="b"/>
            <a:pathLst>
              <a:path w="561975" h="558801">
                <a:moveTo>
                  <a:pt x="561975" y="255588"/>
                </a:moveTo>
                <a:lnTo>
                  <a:pt x="561975" y="533547"/>
                </a:lnTo>
                <a:lnTo>
                  <a:pt x="561447" y="538629"/>
                </a:lnTo>
                <a:lnTo>
                  <a:pt x="560037" y="543394"/>
                </a:lnTo>
                <a:lnTo>
                  <a:pt x="557570" y="547683"/>
                </a:lnTo>
                <a:lnTo>
                  <a:pt x="554574" y="551495"/>
                </a:lnTo>
                <a:lnTo>
                  <a:pt x="550697" y="554513"/>
                </a:lnTo>
                <a:lnTo>
                  <a:pt x="546468" y="556895"/>
                </a:lnTo>
                <a:lnTo>
                  <a:pt x="541533" y="558325"/>
                </a:lnTo>
                <a:lnTo>
                  <a:pt x="536423" y="558801"/>
                </a:lnTo>
                <a:lnTo>
                  <a:pt x="25553" y="558801"/>
                </a:lnTo>
                <a:lnTo>
                  <a:pt x="20442" y="558325"/>
                </a:lnTo>
                <a:lnTo>
                  <a:pt x="15684" y="556895"/>
                </a:lnTo>
                <a:lnTo>
                  <a:pt x="11279" y="554513"/>
                </a:lnTo>
                <a:lnTo>
                  <a:pt x="7578" y="551495"/>
                </a:lnTo>
                <a:lnTo>
                  <a:pt x="4406" y="547683"/>
                </a:lnTo>
                <a:lnTo>
                  <a:pt x="2115" y="543394"/>
                </a:lnTo>
                <a:lnTo>
                  <a:pt x="529" y="538629"/>
                </a:lnTo>
                <a:lnTo>
                  <a:pt x="0" y="533547"/>
                </a:lnTo>
                <a:lnTo>
                  <a:pt x="0" y="425699"/>
                </a:lnTo>
                <a:lnTo>
                  <a:pt x="5639" y="428240"/>
                </a:lnTo>
                <a:lnTo>
                  <a:pt x="11455" y="430146"/>
                </a:lnTo>
                <a:lnTo>
                  <a:pt x="17446" y="431417"/>
                </a:lnTo>
                <a:lnTo>
                  <a:pt x="23790" y="431734"/>
                </a:lnTo>
                <a:lnTo>
                  <a:pt x="51281" y="431734"/>
                </a:lnTo>
                <a:lnTo>
                  <a:pt x="51281" y="507974"/>
                </a:lnTo>
                <a:lnTo>
                  <a:pt x="280900" y="507974"/>
                </a:lnTo>
                <a:lnTo>
                  <a:pt x="280900" y="469854"/>
                </a:lnTo>
                <a:lnTo>
                  <a:pt x="166002" y="469854"/>
                </a:lnTo>
                <a:lnTo>
                  <a:pt x="162654" y="469537"/>
                </a:lnTo>
                <a:lnTo>
                  <a:pt x="159658" y="468107"/>
                </a:lnTo>
                <a:lnTo>
                  <a:pt x="157015" y="466201"/>
                </a:lnTo>
                <a:lnTo>
                  <a:pt x="155076" y="463660"/>
                </a:lnTo>
                <a:lnTo>
                  <a:pt x="153843" y="460642"/>
                </a:lnTo>
                <a:lnTo>
                  <a:pt x="153314" y="457307"/>
                </a:lnTo>
                <a:lnTo>
                  <a:pt x="153843" y="453971"/>
                </a:lnTo>
                <a:lnTo>
                  <a:pt x="155076" y="450953"/>
                </a:lnTo>
                <a:lnTo>
                  <a:pt x="157015" y="448253"/>
                </a:lnTo>
                <a:lnTo>
                  <a:pt x="159658" y="446347"/>
                </a:lnTo>
                <a:lnTo>
                  <a:pt x="162654" y="444918"/>
                </a:lnTo>
                <a:lnTo>
                  <a:pt x="166002" y="444600"/>
                </a:lnTo>
                <a:lnTo>
                  <a:pt x="280900" y="444600"/>
                </a:lnTo>
                <a:lnTo>
                  <a:pt x="280900" y="393773"/>
                </a:lnTo>
                <a:lnTo>
                  <a:pt x="281428" y="390279"/>
                </a:lnTo>
                <a:lnTo>
                  <a:pt x="282662" y="387261"/>
                </a:lnTo>
                <a:lnTo>
                  <a:pt x="284777" y="384720"/>
                </a:lnTo>
                <a:lnTo>
                  <a:pt x="287420" y="382814"/>
                </a:lnTo>
                <a:lnTo>
                  <a:pt x="290416" y="381543"/>
                </a:lnTo>
                <a:lnTo>
                  <a:pt x="293940" y="381067"/>
                </a:lnTo>
                <a:lnTo>
                  <a:pt x="344869" y="381067"/>
                </a:lnTo>
                <a:lnTo>
                  <a:pt x="348217" y="381543"/>
                </a:lnTo>
                <a:lnTo>
                  <a:pt x="351213" y="382814"/>
                </a:lnTo>
                <a:lnTo>
                  <a:pt x="353856" y="384720"/>
                </a:lnTo>
                <a:lnTo>
                  <a:pt x="355794" y="387261"/>
                </a:lnTo>
                <a:lnTo>
                  <a:pt x="357028" y="390279"/>
                </a:lnTo>
                <a:lnTo>
                  <a:pt x="357557" y="393773"/>
                </a:lnTo>
                <a:lnTo>
                  <a:pt x="357028" y="397109"/>
                </a:lnTo>
                <a:lnTo>
                  <a:pt x="355794" y="400127"/>
                </a:lnTo>
                <a:lnTo>
                  <a:pt x="353856" y="402827"/>
                </a:lnTo>
                <a:lnTo>
                  <a:pt x="351213" y="404733"/>
                </a:lnTo>
                <a:lnTo>
                  <a:pt x="348217" y="406003"/>
                </a:lnTo>
                <a:lnTo>
                  <a:pt x="344869" y="406480"/>
                </a:lnTo>
                <a:lnTo>
                  <a:pt x="306628" y="406480"/>
                </a:lnTo>
                <a:lnTo>
                  <a:pt x="306628" y="507974"/>
                </a:lnTo>
                <a:lnTo>
                  <a:pt x="510871" y="507974"/>
                </a:lnTo>
                <a:lnTo>
                  <a:pt x="510871" y="368360"/>
                </a:lnTo>
                <a:lnTo>
                  <a:pt x="421349" y="368360"/>
                </a:lnTo>
                <a:lnTo>
                  <a:pt x="421349" y="444600"/>
                </a:lnTo>
                <a:lnTo>
                  <a:pt x="420997" y="447935"/>
                </a:lnTo>
                <a:lnTo>
                  <a:pt x="419763" y="450953"/>
                </a:lnTo>
                <a:lnTo>
                  <a:pt x="417649" y="453495"/>
                </a:lnTo>
                <a:lnTo>
                  <a:pt x="415182" y="455559"/>
                </a:lnTo>
                <a:lnTo>
                  <a:pt x="412010" y="456830"/>
                </a:lnTo>
                <a:lnTo>
                  <a:pt x="408661" y="457307"/>
                </a:lnTo>
                <a:lnTo>
                  <a:pt x="405313" y="456830"/>
                </a:lnTo>
                <a:lnTo>
                  <a:pt x="402317" y="455559"/>
                </a:lnTo>
                <a:lnTo>
                  <a:pt x="399674" y="453495"/>
                </a:lnTo>
                <a:lnTo>
                  <a:pt x="397735" y="450953"/>
                </a:lnTo>
                <a:lnTo>
                  <a:pt x="396502" y="447935"/>
                </a:lnTo>
                <a:lnTo>
                  <a:pt x="395973" y="444600"/>
                </a:lnTo>
                <a:lnTo>
                  <a:pt x="395973" y="292120"/>
                </a:lnTo>
                <a:lnTo>
                  <a:pt x="396502" y="288784"/>
                </a:lnTo>
                <a:lnTo>
                  <a:pt x="397735" y="285766"/>
                </a:lnTo>
                <a:lnTo>
                  <a:pt x="399674" y="283225"/>
                </a:lnTo>
                <a:lnTo>
                  <a:pt x="402317" y="281160"/>
                </a:lnTo>
                <a:lnTo>
                  <a:pt x="405313" y="279890"/>
                </a:lnTo>
                <a:lnTo>
                  <a:pt x="408661" y="279413"/>
                </a:lnTo>
                <a:lnTo>
                  <a:pt x="412010" y="279890"/>
                </a:lnTo>
                <a:lnTo>
                  <a:pt x="415182" y="281160"/>
                </a:lnTo>
                <a:lnTo>
                  <a:pt x="417649" y="283225"/>
                </a:lnTo>
                <a:lnTo>
                  <a:pt x="419587" y="285766"/>
                </a:lnTo>
                <a:lnTo>
                  <a:pt x="420997" y="288784"/>
                </a:lnTo>
                <a:lnTo>
                  <a:pt x="421349" y="292120"/>
                </a:lnTo>
                <a:lnTo>
                  <a:pt x="421349" y="342947"/>
                </a:lnTo>
                <a:lnTo>
                  <a:pt x="510871" y="342947"/>
                </a:lnTo>
                <a:lnTo>
                  <a:pt x="510871" y="288943"/>
                </a:lnTo>
                <a:lnTo>
                  <a:pt x="514747" y="286878"/>
                </a:lnTo>
                <a:close/>
                <a:moveTo>
                  <a:pt x="490605" y="161925"/>
                </a:moveTo>
                <a:lnTo>
                  <a:pt x="494658" y="162085"/>
                </a:lnTo>
                <a:lnTo>
                  <a:pt x="498535" y="163201"/>
                </a:lnTo>
                <a:lnTo>
                  <a:pt x="502236" y="165115"/>
                </a:lnTo>
                <a:lnTo>
                  <a:pt x="553340" y="199083"/>
                </a:lnTo>
                <a:lnTo>
                  <a:pt x="556336" y="201634"/>
                </a:lnTo>
                <a:lnTo>
                  <a:pt x="558803" y="204505"/>
                </a:lnTo>
                <a:lnTo>
                  <a:pt x="560565" y="207694"/>
                </a:lnTo>
                <a:lnTo>
                  <a:pt x="561623" y="211362"/>
                </a:lnTo>
                <a:lnTo>
                  <a:pt x="561975" y="215030"/>
                </a:lnTo>
                <a:lnTo>
                  <a:pt x="561623" y="218858"/>
                </a:lnTo>
                <a:lnTo>
                  <a:pt x="560565" y="222366"/>
                </a:lnTo>
                <a:lnTo>
                  <a:pt x="558803" y="225556"/>
                </a:lnTo>
                <a:lnTo>
                  <a:pt x="556336" y="228586"/>
                </a:lnTo>
                <a:lnTo>
                  <a:pt x="553517" y="230978"/>
                </a:lnTo>
                <a:lnTo>
                  <a:pt x="502236" y="264946"/>
                </a:lnTo>
                <a:lnTo>
                  <a:pt x="498887" y="266700"/>
                </a:lnTo>
                <a:lnTo>
                  <a:pt x="495363" y="267976"/>
                </a:lnTo>
                <a:lnTo>
                  <a:pt x="491662" y="268295"/>
                </a:lnTo>
                <a:lnTo>
                  <a:pt x="488666" y="267976"/>
                </a:lnTo>
                <a:lnTo>
                  <a:pt x="485494" y="267179"/>
                </a:lnTo>
                <a:lnTo>
                  <a:pt x="482675" y="266062"/>
                </a:lnTo>
                <a:lnTo>
                  <a:pt x="479150" y="263511"/>
                </a:lnTo>
                <a:lnTo>
                  <a:pt x="476507" y="260481"/>
                </a:lnTo>
                <a:lnTo>
                  <a:pt x="474392" y="256972"/>
                </a:lnTo>
                <a:lnTo>
                  <a:pt x="472983" y="253145"/>
                </a:lnTo>
                <a:lnTo>
                  <a:pt x="472630" y="248998"/>
                </a:lnTo>
                <a:lnTo>
                  <a:pt x="472630" y="240546"/>
                </a:lnTo>
                <a:lnTo>
                  <a:pt x="346455" y="240546"/>
                </a:lnTo>
                <a:lnTo>
                  <a:pt x="346455" y="317094"/>
                </a:lnTo>
                <a:lnTo>
                  <a:pt x="345926" y="322197"/>
                </a:lnTo>
                <a:lnTo>
                  <a:pt x="344516" y="326982"/>
                </a:lnTo>
                <a:lnTo>
                  <a:pt x="342225" y="331287"/>
                </a:lnTo>
                <a:lnTo>
                  <a:pt x="339053" y="335115"/>
                </a:lnTo>
                <a:lnTo>
                  <a:pt x="335353" y="338145"/>
                </a:lnTo>
                <a:lnTo>
                  <a:pt x="330947" y="340537"/>
                </a:lnTo>
                <a:lnTo>
                  <a:pt x="326189" y="341972"/>
                </a:lnTo>
                <a:lnTo>
                  <a:pt x="321078" y="342610"/>
                </a:lnTo>
                <a:lnTo>
                  <a:pt x="244421" y="342610"/>
                </a:lnTo>
                <a:lnTo>
                  <a:pt x="244421" y="380884"/>
                </a:lnTo>
                <a:lnTo>
                  <a:pt x="243893" y="385987"/>
                </a:lnTo>
                <a:lnTo>
                  <a:pt x="242483" y="390772"/>
                </a:lnTo>
                <a:lnTo>
                  <a:pt x="240016" y="395077"/>
                </a:lnTo>
                <a:lnTo>
                  <a:pt x="237020" y="398745"/>
                </a:lnTo>
                <a:lnTo>
                  <a:pt x="233143" y="401935"/>
                </a:lnTo>
                <a:lnTo>
                  <a:pt x="228914" y="404327"/>
                </a:lnTo>
                <a:lnTo>
                  <a:pt x="223980" y="405922"/>
                </a:lnTo>
                <a:lnTo>
                  <a:pt x="218869" y="406400"/>
                </a:lnTo>
                <a:lnTo>
                  <a:pt x="25553" y="406400"/>
                </a:lnTo>
                <a:lnTo>
                  <a:pt x="20442" y="405922"/>
                </a:lnTo>
                <a:lnTo>
                  <a:pt x="15684" y="404327"/>
                </a:lnTo>
                <a:lnTo>
                  <a:pt x="11279" y="401935"/>
                </a:lnTo>
                <a:lnTo>
                  <a:pt x="7578" y="398745"/>
                </a:lnTo>
                <a:lnTo>
                  <a:pt x="4406" y="395077"/>
                </a:lnTo>
                <a:lnTo>
                  <a:pt x="2115" y="390772"/>
                </a:lnTo>
                <a:lnTo>
                  <a:pt x="529" y="385987"/>
                </a:lnTo>
                <a:lnTo>
                  <a:pt x="0" y="380884"/>
                </a:lnTo>
                <a:lnTo>
                  <a:pt x="529" y="375781"/>
                </a:lnTo>
                <a:lnTo>
                  <a:pt x="2115" y="370997"/>
                </a:lnTo>
                <a:lnTo>
                  <a:pt x="4406" y="366531"/>
                </a:lnTo>
                <a:lnTo>
                  <a:pt x="7578" y="362863"/>
                </a:lnTo>
                <a:lnTo>
                  <a:pt x="11279" y="359674"/>
                </a:lnTo>
                <a:lnTo>
                  <a:pt x="15684" y="357441"/>
                </a:lnTo>
                <a:lnTo>
                  <a:pt x="20442" y="355847"/>
                </a:lnTo>
                <a:lnTo>
                  <a:pt x="25553" y="355209"/>
                </a:lnTo>
                <a:lnTo>
                  <a:pt x="193317" y="355209"/>
                </a:lnTo>
                <a:lnTo>
                  <a:pt x="193317" y="317094"/>
                </a:lnTo>
                <a:lnTo>
                  <a:pt x="193845" y="311991"/>
                </a:lnTo>
                <a:lnTo>
                  <a:pt x="195255" y="307047"/>
                </a:lnTo>
                <a:lnTo>
                  <a:pt x="197546" y="302901"/>
                </a:lnTo>
                <a:lnTo>
                  <a:pt x="200718" y="298914"/>
                </a:lnTo>
                <a:lnTo>
                  <a:pt x="204595" y="296044"/>
                </a:lnTo>
                <a:lnTo>
                  <a:pt x="209001" y="293651"/>
                </a:lnTo>
                <a:lnTo>
                  <a:pt x="213759" y="292057"/>
                </a:lnTo>
                <a:lnTo>
                  <a:pt x="218869" y="291578"/>
                </a:lnTo>
                <a:lnTo>
                  <a:pt x="295526" y="291578"/>
                </a:lnTo>
                <a:lnTo>
                  <a:pt x="295526" y="215030"/>
                </a:lnTo>
                <a:lnTo>
                  <a:pt x="296055" y="209927"/>
                </a:lnTo>
                <a:lnTo>
                  <a:pt x="297641" y="205143"/>
                </a:lnTo>
                <a:lnTo>
                  <a:pt x="299932" y="200678"/>
                </a:lnTo>
                <a:lnTo>
                  <a:pt x="302927" y="197010"/>
                </a:lnTo>
                <a:lnTo>
                  <a:pt x="306804" y="193820"/>
                </a:lnTo>
                <a:lnTo>
                  <a:pt x="311034" y="191587"/>
                </a:lnTo>
                <a:lnTo>
                  <a:pt x="315968" y="190152"/>
                </a:lnTo>
                <a:lnTo>
                  <a:pt x="321078" y="189674"/>
                </a:lnTo>
                <a:lnTo>
                  <a:pt x="472630" y="189674"/>
                </a:lnTo>
                <a:lnTo>
                  <a:pt x="472630" y="180903"/>
                </a:lnTo>
                <a:lnTo>
                  <a:pt x="472983" y="176916"/>
                </a:lnTo>
                <a:lnTo>
                  <a:pt x="474392" y="173088"/>
                </a:lnTo>
                <a:lnTo>
                  <a:pt x="476507" y="169580"/>
                </a:lnTo>
                <a:lnTo>
                  <a:pt x="479150" y="166550"/>
                </a:lnTo>
                <a:lnTo>
                  <a:pt x="482675" y="164158"/>
                </a:lnTo>
                <a:lnTo>
                  <a:pt x="486552" y="162563"/>
                </a:lnTo>
                <a:close/>
                <a:moveTo>
                  <a:pt x="25553" y="0"/>
                </a:moveTo>
                <a:lnTo>
                  <a:pt x="536423" y="0"/>
                </a:lnTo>
                <a:lnTo>
                  <a:pt x="541533" y="477"/>
                </a:lnTo>
                <a:lnTo>
                  <a:pt x="546291" y="1907"/>
                </a:lnTo>
                <a:lnTo>
                  <a:pt x="550697" y="4290"/>
                </a:lnTo>
                <a:lnTo>
                  <a:pt x="554398" y="7310"/>
                </a:lnTo>
                <a:lnTo>
                  <a:pt x="557570" y="11123"/>
                </a:lnTo>
                <a:lnTo>
                  <a:pt x="560037" y="15413"/>
                </a:lnTo>
                <a:lnTo>
                  <a:pt x="561447" y="20180"/>
                </a:lnTo>
                <a:lnTo>
                  <a:pt x="561975" y="25265"/>
                </a:lnTo>
                <a:lnTo>
                  <a:pt x="561975" y="176379"/>
                </a:lnTo>
                <a:lnTo>
                  <a:pt x="514747" y="145076"/>
                </a:lnTo>
                <a:lnTo>
                  <a:pt x="510694" y="142851"/>
                </a:lnTo>
                <a:lnTo>
                  <a:pt x="510694" y="50689"/>
                </a:lnTo>
                <a:lnTo>
                  <a:pt x="389629" y="50689"/>
                </a:lnTo>
                <a:lnTo>
                  <a:pt x="389629" y="126961"/>
                </a:lnTo>
                <a:lnTo>
                  <a:pt x="434214" y="126961"/>
                </a:lnTo>
                <a:lnTo>
                  <a:pt x="437562" y="127597"/>
                </a:lnTo>
                <a:lnTo>
                  <a:pt x="440558" y="128709"/>
                </a:lnTo>
                <a:lnTo>
                  <a:pt x="443201" y="130775"/>
                </a:lnTo>
                <a:lnTo>
                  <a:pt x="445139" y="133317"/>
                </a:lnTo>
                <a:lnTo>
                  <a:pt x="446549" y="136336"/>
                </a:lnTo>
                <a:lnTo>
                  <a:pt x="447078" y="139673"/>
                </a:lnTo>
                <a:lnTo>
                  <a:pt x="446549" y="143010"/>
                </a:lnTo>
                <a:lnTo>
                  <a:pt x="445139" y="146188"/>
                </a:lnTo>
                <a:lnTo>
                  <a:pt x="443201" y="148572"/>
                </a:lnTo>
                <a:lnTo>
                  <a:pt x="440558" y="150796"/>
                </a:lnTo>
                <a:lnTo>
                  <a:pt x="437562" y="151908"/>
                </a:lnTo>
                <a:lnTo>
                  <a:pt x="434214" y="152544"/>
                </a:lnTo>
                <a:lnTo>
                  <a:pt x="319316" y="152544"/>
                </a:lnTo>
                <a:lnTo>
                  <a:pt x="315968" y="151908"/>
                </a:lnTo>
                <a:lnTo>
                  <a:pt x="312796" y="150796"/>
                </a:lnTo>
                <a:lnTo>
                  <a:pt x="310329" y="148572"/>
                </a:lnTo>
                <a:lnTo>
                  <a:pt x="308214" y="146188"/>
                </a:lnTo>
                <a:lnTo>
                  <a:pt x="306981" y="143010"/>
                </a:lnTo>
                <a:lnTo>
                  <a:pt x="306628" y="139673"/>
                </a:lnTo>
                <a:lnTo>
                  <a:pt x="306981" y="136336"/>
                </a:lnTo>
                <a:lnTo>
                  <a:pt x="308214" y="133317"/>
                </a:lnTo>
                <a:lnTo>
                  <a:pt x="310329" y="130775"/>
                </a:lnTo>
                <a:lnTo>
                  <a:pt x="312796" y="128709"/>
                </a:lnTo>
                <a:lnTo>
                  <a:pt x="315968" y="127597"/>
                </a:lnTo>
                <a:lnTo>
                  <a:pt x="319316" y="126961"/>
                </a:lnTo>
                <a:lnTo>
                  <a:pt x="363901" y="126961"/>
                </a:lnTo>
                <a:lnTo>
                  <a:pt x="363901" y="50689"/>
                </a:lnTo>
                <a:lnTo>
                  <a:pt x="242659" y="50689"/>
                </a:lnTo>
                <a:lnTo>
                  <a:pt x="242659" y="165097"/>
                </a:lnTo>
                <a:lnTo>
                  <a:pt x="242131" y="168434"/>
                </a:lnTo>
                <a:lnTo>
                  <a:pt x="240897" y="171453"/>
                </a:lnTo>
                <a:lnTo>
                  <a:pt x="238959" y="174154"/>
                </a:lnTo>
                <a:lnTo>
                  <a:pt x="236315" y="176061"/>
                </a:lnTo>
                <a:lnTo>
                  <a:pt x="233319" y="177491"/>
                </a:lnTo>
                <a:lnTo>
                  <a:pt x="229971" y="177809"/>
                </a:lnTo>
                <a:lnTo>
                  <a:pt x="226623" y="177491"/>
                </a:lnTo>
                <a:lnTo>
                  <a:pt x="223451" y="176061"/>
                </a:lnTo>
                <a:lnTo>
                  <a:pt x="220984" y="174154"/>
                </a:lnTo>
                <a:lnTo>
                  <a:pt x="218869" y="171453"/>
                </a:lnTo>
                <a:lnTo>
                  <a:pt x="217636" y="168434"/>
                </a:lnTo>
                <a:lnTo>
                  <a:pt x="217283" y="165097"/>
                </a:lnTo>
                <a:lnTo>
                  <a:pt x="217283" y="50689"/>
                </a:lnTo>
                <a:lnTo>
                  <a:pt x="51281" y="50689"/>
                </a:lnTo>
                <a:lnTo>
                  <a:pt x="51281" y="126961"/>
                </a:lnTo>
                <a:lnTo>
                  <a:pt x="153314" y="126961"/>
                </a:lnTo>
                <a:lnTo>
                  <a:pt x="156662" y="127597"/>
                </a:lnTo>
                <a:lnTo>
                  <a:pt x="159658" y="128709"/>
                </a:lnTo>
                <a:lnTo>
                  <a:pt x="162302" y="130775"/>
                </a:lnTo>
                <a:lnTo>
                  <a:pt x="164240" y="133317"/>
                </a:lnTo>
                <a:lnTo>
                  <a:pt x="165650" y="136336"/>
                </a:lnTo>
                <a:lnTo>
                  <a:pt x="166002" y="139673"/>
                </a:lnTo>
                <a:lnTo>
                  <a:pt x="166002" y="215945"/>
                </a:lnTo>
                <a:lnTo>
                  <a:pt x="217283" y="215945"/>
                </a:lnTo>
                <a:lnTo>
                  <a:pt x="220631" y="216422"/>
                </a:lnTo>
                <a:lnTo>
                  <a:pt x="223627" y="217693"/>
                </a:lnTo>
                <a:lnTo>
                  <a:pt x="226271" y="219600"/>
                </a:lnTo>
                <a:lnTo>
                  <a:pt x="228209" y="222301"/>
                </a:lnTo>
                <a:lnTo>
                  <a:pt x="229443" y="225320"/>
                </a:lnTo>
                <a:lnTo>
                  <a:pt x="229971" y="228816"/>
                </a:lnTo>
                <a:lnTo>
                  <a:pt x="229443" y="232153"/>
                </a:lnTo>
                <a:lnTo>
                  <a:pt x="228209" y="235172"/>
                </a:lnTo>
                <a:lnTo>
                  <a:pt x="226271" y="237714"/>
                </a:lnTo>
                <a:lnTo>
                  <a:pt x="223627" y="239621"/>
                </a:lnTo>
                <a:lnTo>
                  <a:pt x="220631" y="240892"/>
                </a:lnTo>
                <a:lnTo>
                  <a:pt x="217283" y="241369"/>
                </a:lnTo>
                <a:lnTo>
                  <a:pt x="153314" y="241369"/>
                </a:lnTo>
                <a:lnTo>
                  <a:pt x="149966" y="240892"/>
                </a:lnTo>
                <a:lnTo>
                  <a:pt x="146794" y="239621"/>
                </a:lnTo>
                <a:lnTo>
                  <a:pt x="144327" y="237714"/>
                </a:lnTo>
                <a:lnTo>
                  <a:pt x="142212" y="235172"/>
                </a:lnTo>
                <a:lnTo>
                  <a:pt x="140979" y="232153"/>
                </a:lnTo>
                <a:lnTo>
                  <a:pt x="140626" y="228816"/>
                </a:lnTo>
                <a:lnTo>
                  <a:pt x="140626" y="152544"/>
                </a:lnTo>
                <a:lnTo>
                  <a:pt x="51281" y="152544"/>
                </a:lnTo>
                <a:lnTo>
                  <a:pt x="51281" y="292217"/>
                </a:lnTo>
                <a:lnTo>
                  <a:pt x="127762" y="292217"/>
                </a:lnTo>
                <a:lnTo>
                  <a:pt x="131110" y="292694"/>
                </a:lnTo>
                <a:lnTo>
                  <a:pt x="134282" y="293965"/>
                </a:lnTo>
                <a:lnTo>
                  <a:pt x="136749" y="295872"/>
                </a:lnTo>
                <a:lnTo>
                  <a:pt x="138864" y="298573"/>
                </a:lnTo>
                <a:lnTo>
                  <a:pt x="140097" y="301592"/>
                </a:lnTo>
                <a:lnTo>
                  <a:pt x="140626" y="304929"/>
                </a:lnTo>
                <a:lnTo>
                  <a:pt x="140097" y="308266"/>
                </a:lnTo>
                <a:lnTo>
                  <a:pt x="138864" y="311444"/>
                </a:lnTo>
                <a:lnTo>
                  <a:pt x="136749" y="313827"/>
                </a:lnTo>
                <a:lnTo>
                  <a:pt x="134282" y="315893"/>
                </a:lnTo>
                <a:lnTo>
                  <a:pt x="131286" y="317164"/>
                </a:lnTo>
                <a:lnTo>
                  <a:pt x="127762" y="317641"/>
                </a:lnTo>
                <a:lnTo>
                  <a:pt x="51281" y="317641"/>
                </a:lnTo>
                <a:lnTo>
                  <a:pt x="51281" y="330353"/>
                </a:lnTo>
                <a:lnTo>
                  <a:pt x="23790" y="330353"/>
                </a:lnTo>
                <a:lnTo>
                  <a:pt x="17446" y="330671"/>
                </a:lnTo>
                <a:lnTo>
                  <a:pt x="11455" y="331942"/>
                </a:lnTo>
                <a:lnTo>
                  <a:pt x="5639" y="333849"/>
                </a:lnTo>
                <a:lnTo>
                  <a:pt x="0" y="336550"/>
                </a:lnTo>
                <a:lnTo>
                  <a:pt x="0" y="25265"/>
                </a:lnTo>
                <a:lnTo>
                  <a:pt x="529" y="20180"/>
                </a:lnTo>
                <a:lnTo>
                  <a:pt x="2115" y="15413"/>
                </a:lnTo>
                <a:lnTo>
                  <a:pt x="4406" y="11123"/>
                </a:lnTo>
                <a:lnTo>
                  <a:pt x="7578" y="7310"/>
                </a:lnTo>
                <a:lnTo>
                  <a:pt x="11279" y="4290"/>
                </a:lnTo>
                <a:lnTo>
                  <a:pt x="15684" y="1907"/>
                </a:lnTo>
                <a:lnTo>
                  <a:pt x="20442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6304327" y="2682875"/>
            <a:ext cx="509588" cy="558800"/>
            <a:chOff x="6294438" y="2682875"/>
            <a:chExt cx="509588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31"/>
            <p:cNvSpPr>
              <a:spLocks noEditPoints="1"/>
            </p:cNvSpPr>
            <p:nvPr/>
          </p:nvSpPr>
          <p:spPr bwMode="auto">
            <a:xfrm>
              <a:off x="6376988" y="2768600"/>
              <a:ext cx="342900" cy="473075"/>
            </a:xfrm>
            <a:custGeom>
              <a:avLst/>
              <a:gdLst>
                <a:gd name="T0" fmla="*/ 719 w 1942"/>
                <a:gd name="T1" fmla="*/ 319 h 2978"/>
                <a:gd name="T2" fmla="*/ 459 w 1942"/>
                <a:gd name="T3" fmla="*/ 496 h 2978"/>
                <a:gd name="T4" fmla="*/ 291 w 1942"/>
                <a:gd name="T5" fmla="*/ 769 h 2978"/>
                <a:gd name="T6" fmla="*/ 248 w 1942"/>
                <a:gd name="T7" fmla="*/ 1100 h 2978"/>
                <a:gd name="T8" fmla="*/ 300 w 1942"/>
                <a:gd name="T9" fmla="*/ 1365 h 2978"/>
                <a:gd name="T10" fmla="*/ 397 w 1942"/>
                <a:gd name="T11" fmla="*/ 1566 h 2978"/>
                <a:gd name="T12" fmla="*/ 508 w 1942"/>
                <a:gd name="T13" fmla="*/ 1751 h 2978"/>
                <a:gd name="T14" fmla="*/ 577 w 1942"/>
                <a:gd name="T15" fmla="*/ 1960 h 2978"/>
                <a:gd name="T16" fmla="*/ 619 w 1942"/>
                <a:gd name="T17" fmla="*/ 2104 h 2978"/>
                <a:gd name="T18" fmla="*/ 1288 w 1942"/>
                <a:gd name="T19" fmla="*/ 2140 h 2978"/>
                <a:gd name="T20" fmla="*/ 1361 w 1942"/>
                <a:gd name="T21" fmla="*/ 2035 h 2978"/>
                <a:gd name="T22" fmla="*/ 1398 w 1942"/>
                <a:gd name="T23" fmla="*/ 1831 h 2978"/>
                <a:gd name="T24" fmla="*/ 1503 w 1942"/>
                <a:gd name="T25" fmla="*/ 1636 h 2978"/>
                <a:gd name="T26" fmla="*/ 1606 w 1942"/>
                <a:gd name="T27" fmla="*/ 1452 h 2978"/>
                <a:gd name="T28" fmla="*/ 1682 w 1942"/>
                <a:gd name="T29" fmla="*/ 1216 h 2978"/>
                <a:gd name="T30" fmla="*/ 1686 w 1942"/>
                <a:gd name="T31" fmla="*/ 899 h 2978"/>
                <a:gd name="T32" fmla="*/ 1564 w 1942"/>
                <a:gd name="T33" fmla="*/ 596 h 2978"/>
                <a:gd name="T34" fmla="*/ 1337 w 1942"/>
                <a:gd name="T35" fmla="*/ 375 h 2978"/>
                <a:gd name="T36" fmla="*/ 1038 w 1942"/>
                <a:gd name="T37" fmla="*/ 275 h 2978"/>
                <a:gd name="T38" fmla="*/ 1204 w 1942"/>
                <a:gd name="T39" fmla="*/ 31 h 2978"/>
                <a:gd name="T40" fmla="*/ 1544 w 1942"/>
                <a:gd name="T41" fmla="*/ 201 h 2978"/>
                <a:gd name="T42" fmla="*/ 1797 w 1942"/>
                <a:gd name="T43" fmla="*/ 490 h 2978"/>
                <a:gd name="T44" fmla="*/ 1929 w 1942"/>
                <a:gd name="T45" fmla="*/ 868 h 2978"/>
                <a:gd name="T46" fmla="*/ 1927 w 1942"/>
                <a:gd name="T47" fmla="*/ 1240 h 2978"/>
                <a:gd name="T48" fmla="*/ 1852 w 1942"/>
                <a:gd name="T49" fmla="*/ 1515 h 2978"/>
                <a:gd name="T50" fmla="*/ 1748 w 1942"/>
                <a:gd name="T51" fmla="*/ 1720 h 2978"/>
                <a:gd name="T52" fmla="*/ 1641 w 1942"/>
                <a:gd name="T53" fmla="*/ 1898 h 2978"/>
                <a:gd name="T54" fmla="*/ 1605 w 1942"/>
                <a:gd name="T55" fmla="*/ 2058 h 2978"/>
                <a:gd name="T56" fmla="*/ 1505 w 1942"/>
                <a:gd name="T57" fmla="*/ 2287 h 2978"/>
                <a:gd name="T58" fmla="*/ 1424 w 1942"/>
                <a:gd name="T59" fmla="*/ 2440 h 2978"/>
                <a:gd name="T60" fmla="*/ 1417 w 1942"/>
                <a:gd name="T61" fmla="*/ 2584 h 2978"/>
                <a:gd name="T62" fmla="*/ 1414 w 1942"/>
                <a:gd name="T63" fmla="*/ 2651 h 2978"/>
                <a:gd name="T64" fmla="*/ 1385 w 1942"/>
                <a:gd name="T65" fmla="*/ 2739 h 2978"/>
                <a:gd name="T66" fmla="*/ 1283 w 1942"/>
                <a:gd name="T67" fmla="*/ 2836 h 2978"/>
                <a:gd name="T68" fmla="*/ 1134 w 1942"/>
                <a:gd name="T69" fmla="*/ 2956 h 2978"/>
                <a:gd name="T70" fmla="*/ 853 w 1942"/>
                <a:gd name="T71" fmla="*/ 2976 h 2978"/>
                <a:gd name="T72" fmla="*/ 730 w 1942"/>
                <a:gd name="T73" fmla="*/ 2870 h 2978"/>
                <a:gd name="T74" fmla="*/ 581 w 1942"/>
                <a:gd name="T75" fmla="*/ 2772 h 2978"/>
                <a:gd name="T76" fmla="*/ 532 w 1942"/>
                <a:gd name="T77" fmla="*/ 2669 h 2978"/>
                <a:gd name="T78" fmla="*/ 528 w 1942"/>
                <a:gd name="T79" fmla="*/ 2623 h 2978"/>
                <a:gd name="T80" fmla="*/ 522 w 1942"/>
                <a:gd name="T81" fmla="*/ 2500 h 2978"/>
                <a:gd name="T82" fmla="*/ 515 w 1942"/>
                <a:gd name="T83" fmla="*/ 2363 h 2978"/>
                <a:gd name="T84" fmla="*/ 361 w 1942"/>
                <a:gd name="T85" fmla="*/ 2154 h 2978"/>
                <a:gd name="T86" fmla="*/ 325 w 1942"/>
                <a:gd name="T87" fmla="*/ 1956 h 2978"/>
                <a:gd name="T88" fmla="*/ 237 w 1942"/>
                <a:gd name="T89" fmla="*/ 1789 h 2978"/>
                <a:gd name="T90" fmla="*/ 132 w 1942"/>
                <a:gd name="T91" fmla="*/ 1604 h 2978"/>
                <a:gd name="T92" fmla="*/ 40 w 1942"/>
                <a:gd name="T93" fmla="*/ 1360 h 2978"/>
                <a:gd name="T94" fmla="*/ 0 w 1942"/>
                <a:gd name="T95" fmla="*/ 1036 h 2978"/>
                <a:gd name="T96" fmla="*/ 77 w 1942"/>
                <a:gd name="T97" fmla="*/ 633 h 2978"/>
                <a:gd name="T98" fmla="*/ 285 w 1942"/>
                <a:gd name="T99" fmla="*/ 305 h 2978"/>
                <a:gd name="T100" fmla="*/ 594 w 1942"/>
                <a:gd name="T101" fmla="*/ 82 h 2978"/>
                <a:gd name="T102" fmla="*/ 971 w 1942"/>
                <a:gd name="T103" fmla="*/ 0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2978">
                  <a:moveTo>
                    <a:pt x="971" y="271"/>
                  </a:moveTo>
                  <a:lnTo>
                    <a:pt x="905" y="275"/>
                  </a:lnTo>
                  <a:lnTo>
                    <a:pt x="841" y="284"/>
                  </a:lnTo>
                  <a:lnTo>
                    <a:pt x="779" y="299"/>
                  </a:lnTo>
                  <a:lnTo>
                    <a:pt x="719" y="319"/>
                  </a:lnTo>
                  <a:lnTo>
                    <a:pt x="660" y="346"/>
                  </a:lnTo>
                  <a:lnTo>
                    <a:pt x="605" y="377"/>
                  </a:lnTo>
                  <a:lnTo>
                    <a:pt x="553" y="412"/>
                  </a:lnTo>
                  <a:lnTo>
                    <a:pt x="505" y="452"/>
                  </a:lnTo>
                  <a:lnTo>
                    <a:pt x="459" y="496"/>
                  </a:lnTo>
                  <a:lnTo>
                    <a:pt x="417" y="544"/>
                  </a:lnTo>
                  <a:lnTo>
                    <a:pt x="380" y="596"/>
                  </a:lnTo>
                  <a:lnTo>
                    <a:pt x="345" y="651"/>
                  </a:lnTo>
                  <a:lnTo>
                    <a:pt x="316" y="708"/>
                  </a:lnTo>
                  <a:lnTo>
                    <a:pt x="291" y="769"/>
                  </a:lnTo>
                  <a:lnTo>
                    <a:pt x="272" y="833"/>
                  </a:lnTo>
                  <a:lnTo>
                    <a:pt x="258" y="899"/>
                  </a:lnTo>
                  <a:lnTo>
                    <a:pt x="249" y="966"/>
                  </a:lnTo>
                  <a:lnTo>
                    <a:pt x="246" y="1036"/>
                  </a:lnTo>
                  <a:lnTo>
                    <a:pt x="248" y="1100"/>
                  </a:lnTo>
                  <a:lnTo>
                    <a:pt x="253" y="1160"/>
                  </a:lnTo>
                  <a:lnTo>
                    <a:pt x="261" y="1216"/>
                  </a:lnTo>
                  <a:lnTo>
                    <a:pt x="272" y="1269"/>
                  </a:lnTo>
                  <a:lnTo>
                    <a:pt x="285" y="1319"/>
                  </a:lnTo>
                  <a:lnTo>
                    <a:pt x="300" y="1365"/>
                  </a:lnTo>
                  <a:lnTo>
                    <a:pt x="317" y="1410"/>
                  </a:lnTo>
                  <a:lnTo>
                    <a:pt x="336" y="1452"/>
                  </a:lnTo>
                  <a:lnTo>
                    <a:pt x="356" y="1491"/>
                  </a:lnTo>
                  <a:lnTo>
                    <a:pt x="377" y="1529"/>
                  </a:lnTo>
                  <a:lnTo>
                    <a:pt x="397" y="1566"/>
                  </a:lnTo>
                  <a:lnTo>
                    <a:pt x="419" y="1601"/>
                  </a:lnTo>
                  <a:lnTo>
                    <a:pt x="439" y="1635"/>
                  </a:lnTo>
                  <a:lnTo>
                    <a:pt x="463" y="1674"/>
                  </a:lnTo>
                  <a:lnTo>
                    <a:pt x="486" y="1713"/>
                  </a:lnTo>
                  <a:lnTo>
                    <a:pt x="508" y="1751"/>
                  </a:lnTo>
                  <a:lnTo>
                    <a:pt x="528" y="1790"/>
                  </a:lnTo>
                  <a:lnTo>
                    <a:pt x="545" y="1831"/>
                  </a:lnTo>
                  <a:lnTo>
                    <a:pt x="559" y="1872"/>
                  </a:lnTo>
                  <a:lnTo>
                    <a:pt x="570" y="1915"/>
                  </a:lnTo>
                  <a:lnTo>
                    <a:pt x="577" y="1960"/>
                  </a:lnTo>
                  <a:lnTo>
                    <a:pt x="579" y="2008"/>
                  </a:lnTo>
                  <a:lnTo>
                    <a:pt x="582" y="2035"/>
                  </a:lnTo>
                  <a:lnTo>
                    <a:pt x="591" y="2060"/>
                  </a:lnTo>
                  <a:lnTo>
                    <a:pt x="603" y="2083"/>
                  </a:lnTo>
                  <a:lnTo>
                    <a:pt x="619" y="2104"/>
                  </a:lnTo>
                  <a:lnTo>
                    <a:pt x="636" y="2123"/>
                  </a:lnTo>
                  <a:lnTo>
                    <a:pt x="654" y="2140"/>
                  </a:lnTo>
                  <a:lnTo>
                    <a:pt x="671" y="2154"/>
                  </a:lnTo>
                  <a:lnTo>
                    <a:pt x="1271" y="2154"/>
                  </a:lnTo>
                  <a:lnTo>
                    <a:pt x="1288" y="2140"/>
                  </a:lnTo>
                  <a:lnTo>
                    <a:pt x="1306" y="2123"/>
                  </a:lnTo>
                  <a:lnTo>
                    <a:pt x="1324" y="2104"/>
                  </a:lnTo>
                  <a:lnTo>
                    <a:pt x="1339" y="2083"/>
                  </a:lnTo>
                  <a:lnTo>
                    <a:pt x="1352" y="2060"/>
                  </a:lnTo>
                  <a:lnTo>
                    <a:pt x="1361" y="2035"/>
                  </a:lnTo>
                  <a:lnTo>
                    <a:pt x="1364" y="2008"/>
                  </a:lnTo>
                  <a:lnTo>
                    <a:pt x="1366" y="1960"/>
                  </a:lnTo>
                  <a:lnTo>
                    <a:pt x="1373" y="1915"/>
                  </a:lnTo>
                  <a:lnTo>
                    <a:pt x="1384" y="1872"/>
                  </a:lnTo>
                  <a:lnTo>
                    <a:pt x="1398" y="1831"/>
                  </a:lnTo>
                  <a:lnTo>
                    <a:pt x="1415" y="1791"/>
                  </a:lnTo>
                  <a:lnTo>
                    <a:pt x="1435" y="1751"/>
                  </a:lnTo>
                  <a:lnTo>
                    <a:pt x="1456" y="1713"/>
                  </a:lnTo>
                  <a:lnTo>
                    <a:pt x="1479" y="1675"/>
                  </a:lnTo>
                  <a:lnTo>
                    <a:pt x="1503" y="1636"/>
                  </a:lnTo>
                  <a:lnTo>
                    <a:pt x="1524" y="1602"/>
                  </a:lnTo>
                  <a:lnTo>
                    <a:pt x="1545" y="1567"/>
                  </a:lnTo>
                  <a:lnTo>
                    <a:pt x="1566" y="1530"/>
                  </a:lnTo>
                  <a:lnTo>
                    <a:pt x="1587" y="1491"/>
                  </a:lnTo>
                  <a:lnTo>
                    <a:pt x="1606" y="1452"/>
                  </a:lnTo>
                  <a:lnTo>
                    <a:pt x="1625" y="1410"/>
                  </a:lnTo>
                  <a:lnTo>
                    <a:pt x="1642" y="1365"/>
                  </a:lnTo>
                  <a:lnTo>
                    <a:pt x="1657" y="1319"/>
                  </a:lnTo>
                  <a:lnTo>
                    <a:pt x="1670" y="1269"/>
                  </a:lnTo>
                  <a:lnTo>
                    <a:pt x="1682" y="1216"/>
                  </a:lnTo>
                  <a:lnTo>
                    <a:pt x="1690" y="1160"/>
                  </a:lnTo>
                  <a:lnTo>
                    <a:pt x="1695" y="1100"/>
                  </a:lnTo>
                  <a:lnTo>
                    <a:pt x="1697" y="1036"/>
                  </a:lnTo>
                  <a:lnTo>
                    <a:pt x="1694" y="966"/>
                  </a:lnTo>
                  <a:lnTo>
                    <a:pt x="1686" y="899"/>
                  </a:lnTo>
                  <a:lnTo>
                    <a:pt x="1670" y="832"/>
                  </a:lnTo>
                  <a:lnTo>
                    <a:pt x="1651" y="769"/>
                  </a:lnTo>
                  <a:lnTo>
                    <a:pt x="1627" y="708"/>
                  </a:lnTo>
                  <a:lnTo>
                    <a:pt x="1597" y="650"/>
                  </a:lnTo>
                  <a:lnTo>
                    <a:pt x="1564" y="596"/>
                  </a:lnTo>
                  <a:lnTo>
                    <a:pt x="1526" y="544"/>
                  </a:lnTo>
                  <a:lnTo>
                    <a:pt x="1484" y="496"/>
                  </a:lnTo>
                  <a:lnTo>
                    <a:pt x="1439" y="452"/>
                  </a:lnTo>
                  <a:lnTo>
                    <a:pt x="1390" y="411"/>
                  </a:lnTo>
                  <a:lnTo>
                    <a:pt x="1337" y="375"/>
                  </a:lnTo>
                  <a:lnTo>
                    <a:pt x="1282" y="346"/>
                  </a:lnTo>
                  <a:lnTo>
                    <a:pt x="1224" y="319"/>
                  </a:lnTo>
                  <a:lnTo>
                    <a:pt x="1164" y="299"/>
                  </a:lnTo>
                  <a:lnTo>
                    <a:pt x="1102" y="284"/>
                  </a:lnTo>
                  <a:lnTo>
                    <a:pt x="1038" y="275"/>
                  </a:lnTo>
                  <a:lnTo>
                    <a:pt x="971" y="271"/>
                  </a:lnTo>
                  <a:close/>
                  <a:moveTo>
                    <a:pt x="971" y="0"/>
                  </a:moveTo>
                  <a:lnTo>
                    <a:pt x="1051" y="4"/>
                  </a:lnTo>
                  <a:lnTo>
                    <a:pt x="1129" y="15"/>
                  </a:lnTo>
                  <a:lnTo>
                    <a:pt x="1204" y="31"/>
                  </a:lnTo>
                  <a:lnTo>
                    <a:pt x="1278" y="54"/>
                  </a:lnTo>
                  <a:lnTo>
                    <a:pt x="1349" y="82"/>
                  </a:lnTo>
                  <a:lnTo>
                    <a:pt x="1417" y="117"/>
                  </a:lnTo>
                  <a:lnTo>
                    <a:pt x="1482" y="156"/>
                  </a:lnTo>
                  <a:lnTo>
                    <a:pt x="1544" y="201"/>
                  </a:lnTo>
                  <a:lnTo>
                    <a:pt x="1602" y="250"/>
                  </a:lnTo>
                  <a:lnTo>
                    <a:pt x="1657" y="305"/>
                  </a:lnTo>
                  <a:lnTo>
                    <a:pt x="1708" y="362"/>
                  </a:lnTo>
                  <a:lnTo>
                    <a:pt x="1755" y="425"/>
                  </a:lnTo>
                  <a:lnTo>
                    <a:pt x="1797" y="490"/>
                  </a:lnTo>
                  <a:lnTo>
                    <a:pt x="1834" y="560"/>
                  </a:lnTo>
                  <a:lnTo>
                    <a:pt x="1866" y="633"/>
                  </a:lnTo>
                  <a:lnTo>
                    <a:pt x="1892" y="709"/>
                  </a:lnTo>
                  <a:lnTo>
                    <a:pt x="1914" y="787"/>
                  </a:lnTo>
                  <a:lnTo>
                    <a:pt x="1929" y="868"/>
                  </a:lnTo>
                  <a:lnTo>
                    <a:pt x="1939" y="951"/>
                  </a:lnTo>
                  <a:lnTo>
                    <a:pt x="1942" y="1036"/>
                  </a:lnTo>
                  <a:lnTo>
                    <a:pt x="1940" y="1108"/>
                  </a:lnTo>
                  <a:lnTo>
                    <a:pt x="1935" y="1176"/>
                  </a:lnTo>
                  <a:lnTo>
                    <a:pt x="1927" y="1240"/>
                  </a:lnTo>
                  <a:lnTo>
                    <a:pt x="1916" y="1302"/>
                  </a:lnTo>
                  <a:lnTo>
                    <a:pt x="1903" y="1360"/>
                  </a:lnTo>
                  <a:lnTo>
                    <a:pt x="1888" y="1414"/>
                  </a:lnTo>
                  <a:lnTo>
                    <a:pt x="1870" y="1466"/>
                  </a:lnTo>
                  <a:lnTo>
                    <a:pt x="1852" y="1515"/>
                  </a:lnTo>
                  <a:lnTo>
                    <a:pt x="1832" y="1560"/>
                  </a:lnTo>
                  <a:lnTo>
                    <a:pt x="1812" y="1603"/>
                  </a:lnTo>
                  <a:lnTo>
                    <a:pt x="1790" y="1645"/>
                  </a:lnTo>
                  <a:lnTo>
                    <a:pt x="1769" y="1684"/>
                  </a:lnTo>
                  <a:lnTo>
                    <a:pt x="1748" y="1720"/>
                  </a:lnTo>
                  <a:lnTo>
                    <a:pt x="1727" y="1755"/>
                  </a:lnTo>
                  <a:lnTo>
                    <a:pt x="1706" y="1788"/>
                  </a:lnTo>
                  <a:lnTo>
                    <a:pt x="1682" y="1829"/>
                  </a:lnTo>
                  <a:lnTo>
                    <a:pt x="1659" y="1865"/>
                  </a:lnTo>
                  <a:lnTo>
                    <a:pt x="1641" y="1898"/>
                  </a:lnTo>
                  <a:lnTo>
                    <a:pt x="1627" y="1928"/>
                  </a:lnTo>
                  <a:lnTo>
                    <a:pt x="1617" y="1956"/>
                  </a:lnTo>
                  <a:lnTo>
                    <a:pt x="1610" y="1983"/>
                  </a:lnTo>
                  <a:lnTo>
                    <a:pt x="1608" y="2008"/>
                  </a:lnTo>
                  <a:lnTo>
                    <a:pt x="1605" y="2058"/>
                  </a:lnTo>
                  <a:lnTo>
                    <a:pt x="1596" y="2106"/>
                  </a:lnTo>
                  <a:lnTo>
                    <a:pt x="1582" y="2154"/>
                  </a:lnTo>
                  <a:lnTo>
                    <a:pt x="1561" y="2200"/>
                  </a:lnTo>
                  <a:lnTo>
                    <a:pt x="1536" y="2245"/>
                  </a:lnTo>
                  <a:lnTo>
                    <a:pt x="1505" y="2287"/>
                  </a:lnTo>
                  <a:lnTo>
                    <a:pt x="1469" y="2327"/>
                  </a:lnTo>
                  <a:lnTo>
                    <a:pt x="1428" y="2363"/>
                  </a:lnTo>
                  <a:lnTo>
                    <a:pt x="1427" y="2385"/>
                  </a:lnTo>
                  <a:lnTo>
                    <a:pt x="1426" y="2412"/>
                  </a:lnTo>
                  <a:lnTo>
                    <a:pt x="1424" y="2440"/>
                  </a:lnTo>
                  <a:lnTo>
                    <a:pt x="1423" y="2470"/>
                  </a:lnTo>
                  <a:lnTo>
                    <a:pt x="1421" y="2500"/>
                  </a:lnTo>
                  <a:lnTo>
                    <a:pt x="1420" y="2530"/>
                  </a:lnTo>
                  <a:lnTo>
                    <a:pt x="1418" y="2559"/>
                  </a:lnTo>
                  <a:lnTo>
                    <a:pt x="1417" y="2584"/>
                  </a:lnTo>
                  <a:lnTo>
                    <a:pt x="1416" y="2605"/>
                  </a:lnTo>
                  <a:lnTo>
                    <a:pt x="1415" y="2623"/>
                  </a:lnTo>
                  <a:lnTo>
                    <a:pt x="1415" y="2634"/>
                  </a:lnTo>
                  <a:lnTo>
                    <a:pt x="1414" y="2637"/>
                  </a:lnTo>
                  <a:lnTo>
                    <a:pt x="1414" y="2651"/>
                  </a:lnTo>
                  <a:lnTo>
                    <a:pt x="1412" y="2666"/>
                  </a:lnTo>
                  <a:lnTo>
                    <a:pt x="1408" y="2683"/>
                  </a:lnTo>
                  <a:lnTo>
                    <a:pt x="1403" y="2700"/>
                  </a:lnTo>
                  <a:lnTo>
                    <a:pt x="1395" y="2720"/>
                  </a:lnTo>
                  <a:lnTo>
                    <a:pt x="1385" y="2739"/>
                  </a:lnTo>
                  <a:lnTo>
                    <a:pt x="1372" y="2759"/>
                  </a:lnTo>
                  <a:lnTo>
                    <a:pt x="1356" y="2780"/>
                  </a:lnTo>
                  <a:lnTo>
                    <a:pt x="1335" y="2799"/>
                  </a:lnTo>
                  <a:lnTo>
                    <a:pt x="1311" y="2819"/>
                  </a:lnTo>
                  <a:lnTo>
                    <a:pt x="1283" y="2836"/>
                  </a:lnTo>
                  <a:lnTo>
                    <a:pt x="1251" y="2854"/>
                  </a:lnTo>
                  <a:lnTo>
                    <a:pt x="1213" y="2870"/>
                  </a:lnTo>
                  <a:lnTo>
                    <a:pt x="1191" y="2901"/>
                  </a:lnTo>
                  <a:lnTo>
                    <a:pt x="1164" y="2929"/>
                  </a:lnTo>
                  <a:lnTo>
                    <a:pt x="1134" y="2956"/>
                  </a:lnTo>
                  <a:lnTo>
                    <a:pt x="1113" y="2968"/>
                  </a:lnTo>
                  <a:lnTo>
                    <a:pt x="1090" y="2976"/>
                  </a:lnTo>
                  <a:lnTo>
                    <a:pt x="1066" y="2978"/>
                  </a:lnTo>
                  <a:lnTo>
                    <a:pt x="877" y="2978"/>
                  </a:lnTo>
                  <a:lnTo>
                    <a:pt x="853" y="2976"/>
                  </a:lnTo>
                  <a:lnTo>
                    <a:pt x="830" y="2968"/>
                  </a:lnTo>
                  <a:lnTo>
                    <a:pt x="809" y="2956"/>
                  </a:lnTo>
                  <a:lnTo>
                    <a:pt x="779" y="2929"/>
                  </a:lnTo>
                  <a:lnTo>
                    <a:pt x="752" y="2901"/>
                  </a:lnTo>
                  <a:lnTo>
                    <a:pt x="730" y="2870"/>
                  </a:lnTo>
                  <a:lnTo>
                    <a:pt x="690" y="2852"/>
                  </a:lnTo>
                  <a:lnTo>
                    <a:pt x="655" y="2834"/>
                  </a:lnTo>
                  <a:lnTo>
                    <a:pt x="625" y="2814"/>
                  </a:lnTo>
                  <a:lnTo>
                    <a:pt x="601" y="2793"/>
                  </a:lnTo>
                  <a:lnTo>
                    <a:pt x="581" y="2772"/>
                  </a:lnTo>
                  <a:lnTo>
                    <a:pt x="565" y="2750"/>
                  </a:lnTo>
                  <a:lnTo>
                    <a:pt x="553" y="2729"/>
                  </a:lnTo>
                  <a:lnTo>
                    <a:pt x="543" y="2708"/>
                  </a:lnTo>
                  <a:lnTo>
                    <a:pt x="537" y="2688"/>
                  </a:lnTo>
                  <a:lnTo>
                    <a:pt x="532" y="2669"/>
                  </a:lnTo>
                  <a:lnTo>
                    <a:pt x="530" y="2653"/>
                  </a:lnTo>
                  <a:lnTo>
                    <a:pt x="529" y="2637"/>
                  </a:lnTo>
                  <a:lnTo>
                    <a:pt x="529" y="2637"/>
                  </a:lnTo>
                  <a:lnTo>
                    <a:pt x="529" y="2634"/>
                  </a:lnTo>
                  <a:lnTo>
                    <a:pt x="528" y="2623"/>
                  </a:lnTo>
                  <a:lnTo>
                    <a:pt x="527" y="2605"/>
                  </a:lnTo>
                  <a:lnTo>
                    <a:pt x="526" y="2584"/>
                  </a:lnTo>
                  <a:lnTo>
                    <a:pt x="525" y="2559"/>
                  </a:lnTo>
                  <a:lnTo>
                    <a:pt x="523" y="2530"/>
                  </a:lnTo>
                  <a:lnTo>
                    <a:pt x="522" y="2500"/>
                  </a:lnTo>
                  <a:lnTo>
                    <a:pt x="520" y="2470"/>
                  </a:lnTo>
                  <a:lnTo>
                    <a:pt x="519" y="2440"/>
                  </a:lnTo>
                  <a:lnTo>
                    <a:pt x="517" y="2412"/>
                  </a:lnTo>
                  <a:lnTo>
                    <a:pt x="516" y="2385"/>
                  </a:lnTo>
                  <a:lnTo>
                    <a:pt x="515" y="2363"/>
                  </a:lnTo>
                  <a:lnTo>
                    <a:pt x="474" y="2327"/>
                  </a:lnTo>
                  <a:lnTo>
                    <a:pt x="438" y="2287"/>
                  </a:lnTo>
                  <a:lnTo>
                    <a:pt x="407" y="2245"/>
                  </a:lnTo>
                  <a:lnTo>
                    <a:pt x="382" y="2200"/>
                  </a:lnTo>
                  <a:lnTo>
                    <a:pt x="361" y="2154"/>
                  </a:lnTo>
                  <a:lnTo>
                    <a:pt x="346" y="2106"/>
                  </a:lnTo>
                  <a:lnTo>
                    <a:pt x="337" y="2058"/>
                  </a:lnTo>
                  <a:lnTo>
                    <a:pt x="334" y="2008"/>
                  </a:lnTo>
                  <a:lnTo>
                    <a:pt x="332" y="1983"/>
                  </a:lnTo>
                  <a:lnTo>
                    <a:pt x="325" y="1956"/>
                  </a:lnTo>
                  <a:lnTo>
                    <a:pt x="315" y="1928"/>
                  </a:lnTo>
                  <a:lnTo>
                    <a:pt x="301" y="1898"/>
                  </a:lnTo>
                  <a:lnTo>
                    <a:pt x="283" y="1865"/>
                  </a:lnTo>
                  <a:lnTo>
                    <a:pt x="262" y="1829"/>
                  </a:lnTo>
                  <a:lnTo>
                    <a:pt x="237" y="1789"/>
                  </a:lnTo>
                  <a:lnTo>
                    <a:pt x="217" y="1756"/>
                  </a:lnTo>
                  <a:lnTo>
                    <a:pt x="196" y="1720"/>
                  </a:lnTo>
                  <a:lnTo>
                    <a:pt x="174" y="1684"/>
                  </a:lnTo>
                  <a:lnTo>
                    <a:pt x="153" y="1645"/>
                  </a:lnTo>
                  <a:lnTo>
                    <a:pt x="132" y="1604"/>
                  </a:lnTo>
                  <a:lnTo>
                    <a:pt x="111" y="1560"/>
                  </a:lnTo>
                  <a:lnTo>
                    <a:pt x="91" y="1515"/>
                  </a:lnTo>
                  <a:lnTo>
                    <a:pt x="73" y="1466"/>
                  </a:lnTo>
                  <a:lnTo>
                    <a:pt x="55" y="1414"/>
                  </a:lnTo>
                  <a:lnTo>
                    <a:pt x="40" y="1360"/>
                  </a:lnTo>
                  <a:lnTo>
                    <a:pt x="27" y="1302"/>
                  </a:lnTo>
                  <a:lnTo>
                    <a:pt x="15" y="1240"/>
                  </a:lnTo>
                  <a:lnTo>
                    <a:pt x="7" y="1176"/>
                  </a:lnTo>
                  <a:lnTo>
                    <a:pt x="2" y="1108"/>
                  </a:lnTo>
                  <a:lnTo>
                    <a:pt x="0" y="1036"/>
                  </a:lnTo>
                  <a:lnTo>
                    <a:pt x="3" y="951"/>
                  </a:lnTo>
                  <a:lnTo>
                    <a:pt x="13" y="868"/>
                  </a:lnTo>
                  <a:lnTo>
                    <a:pt x="29" y="787"/>
                  </a:lnTo>
                  <a:lnTo>
                    <a:pt x="51" y="709"/>
                  </a:lnTo>
                  <a:lnTo>
                    <a:pt x="77" y="633"/>
                  </a:lnTo>
                  <a:lnTo>
                    <a:pt x="109" y="560"/>
                  </a:lnTo>
                  <a:lnTo>
                    <a:pt x="146" y="490"/>
                  </a:lnTo>
                  <a:lnTo>
                    <a:pt x="188" y="425"/>
                  </a:lnTo>
                  <a:lnTo>
                    <a:pt x="235" y="362"/>
                  </a:lnTo>
                  <a:lnTo>
                    <a:pt x="285" y="305"/>
                  </a:lnTo>
                  <a:lnTo>
                    <a:pt x="340" y="250"/>
                  </a:lnTo>
                  <a:lnTo>
                    <a:pt x="399" y="201"/>
                  </a:lnTo>
                  <a:lnTo>
                    <a:pt x="461" y="156"/>
                  </a:lnTo>
                  <a:lnTo>
                    <a:pt x="526" y="117"/>
                  </a:lnTo>
                  <a:lnTo>
                    <a:pt x="594" y="82"/>
                  </a:lnTo>
                  <a:lnTo>
                    <a:pt x="665" y="54"/>
                  </a:lnTo>
                  <a:lnTo>
                    <a:pt x="739" y="31"/>
                  </a:lnTo>
                  <a:lnTo>
                    <a:pt x="814" y="15"/>
                  </a:lnTo>
                  <a:lnTo>
                    <a:pt x="892" y="4"/>
                  </a:lnTo>
                  <a:lnTo>
                    <a:pt x="9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2"/>
            <p:cNvSpPr>
              <a:spLocks/>
            </p:cNvSpPr>
            <p:nvPr/>
          </p:nvSpPr>
          <p:spPr bwMode="auto">
            <a:xfrm>
              <a:off x="6537326" y="2682875"/>
              <a:ext cx="22225" cy="52388"/>
            </a:xfrm>
            <a:custGeom>
              <a:avLst/>
              <a:gdLst>
                <a:gd name="T0" fmla="*/ 61 w 123"/>
                <a:gd name="T1" fmla="*/ 0 h 337"/>
                <a:gd name="T2" fmla="*/ 61 w 123"/>
                <a:gd name="T3" fmla="*/ 0 h 337"/>
                <a:gd name="T4" fmla="*/ 77 w 123"/>
                <a:gd name="T5" fmla="*/ 2 h 337"/>
                <a:gd name="T6" fmla="*/ 92 w 123"/>
                <a:gd name="T7" fmla="*/ 8 h 337"/>
                <a:gd name="T8" fmla="*/ 105 w 123"/>
                <a:gd name="T9" fmla="*/ 20 h 337"/>
                <a:gd name="T10" fmla="*/ 115 w 123"/>
                <a:gd name="T11" fmla="*/ 33 h 337"/>
                <a:gd name="T12" fmla="*/ 121 w 123"/>
                <a:gd name="T13" fmla="*/ 49 h 337"/>
                <a:gd name="T14" fmla="*/ 123 w 123"/>
                <a:gd name="T15" fmla="*/ 67 h 337"/>
                <a:gd name="T16" fmla="*/ 123 w 123"/>
                <a:gd name="T17" fmla="*/ 269 h 337"/>
                <a:gd name="T18" fmla="*/ 121 w 123"/>
                <a:gd name="T19" fmla="*/ 288 h 337"/>
                <a:gd name="T20" fmla="*/ 115 w 123"/>
                <a:gd name="T21" fmla="*/ 304 h 337"/>
                <a:gd name="T22" fmla="*/ 105 w 123"/>
                <a:gd name="T23" fmla="*/ 318 h 337"/>
                <a:gd name="T24" fmla="*/ 92 w 123"/>
                <a:gd name="T25" fmla="*/ 328 h 337"/>
                <a:gd name="T26" fmla="*/ 77 w 123"/>
                <a:gd name="T27" fmla="*/ 335 h 337"/>
                <a:gd name="T28" fmla="*/ 61 w 123"/>
                <a:gd name="T29" fmla="*/ 337 h 337"/>
                <a:gd name="T30" fmla="*/ 45 w 123"/>
                <a:gd name="T31" fmla="*/ 335 h 337"/>
                <a:gd name="T32" fmla="*/ 30 w 123"/>
                <a:gd name="T33" fmla="*/ 328 h 337"/>
                <a:gd name="T34" fmla="*/ 18 w 123"/>
                <a:gd name="T35" fmla="*/ 318 h 337"/>
                <a:gd name="T36" fmla="*/ 8 w 123"/>
                <a:gd name="T37" fmla="*/ 304 h 337"/>
                <a:gd name="T38" fmla="*/ 2 w 123"/>
                <a:gd name="T39" fmla="*/ 288 h 337"/>
                <a:gd name="T40" fmla="*/ 0 w 123"/>
                <a:gd name="T41" fmla="*/ 269 h 337"/>
                <a:gd name="T42" fmla="*/ 0 w 123"/>
                <a:gd name="T43" fmla="*/ 67 h 337"/>
                <a:gd name="T44" fmla="*/ 2 w 123"/>
                <a:gd name="T45" fmla="*/ 49 h 337"/>
                <a:gd name="T46" fmla="*/ 8 w 123"/>
                <a:gd name="T47" fmla="*/ 33 h 337"/>
                <a:gd name="T48" fmla="*/ 18 w 123"/>
                <a:gd name="T49" fmla="*/ 20 h 337"/>
                <a:gd name="T50" fmla="*/ 30 w 123"/>
                <a:gd name="T51" fmla="*/ 8 h 337"/>
                <a:gd name="T52" fmla="*/ 45 w 123"/>
                <a:gd name="T53" fmla="*/ 2 h 337"/>
                <a:gd name="T54" fmla="*/ 61 w 123"/>
                <a:gd name="T5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3" h="337">
                  <a:moveTo>
                    <a:pt x="61" y="0"/>
                  </a:moveTo>
                  <a:lnTo>
                    <a:pt x="61" y="0"/>
                  </a:lnTo>
                  <a:lnTo>
                    <a:pt x="77" y="2"/>
                  </a:lnTo>
                  <a:lnTo>
                    <a:pt x="92" y="8"/>
                  </a:lnTo>
                  <a:lnTo>
                    <a:pt x="105" y="20"/>
                  </a:lnTo>
                  <a:lnTo>
                    <a:pt x="115" y="33"/>
                  </a:lnTo>
                  <a:lnTo>
                    <a:pt x="121" y="49"/>
                  </a:lnTo>
                  <a:lnTo>
                    <a:pt x="123" y="67"/>
                  </a:lnTo>
                  <a:lnTo>
                    <a:pt x="123" y="269"/>
                  </a:lnTo>
                  <a:lnTo>
                    <a:pt x="121" y="288"/>
                  </a:lnTo>
                  <a:lnTo>
                    <a:pt x="115" y="304"/>
                  </a:lnTo>
                  <a:lnTo>
                    <a:pt x="105" y="318"/>
                  </a:lnTo>
                  <a:lnTo>
                    <a:pt x="92" y="328"/>
                  </a:lnTo>
                  <a:lnTo>
                    <a:pt x="77" y="335"/>
                  </a:lnTo>
                  <a:lnTo>
                    <a:pt x="61" y="337"/>
                  </a:lnTo>
                  <a:lnTo>
                    <a:pt x="45" y="335"/>
                  </a:lnTo>
                  <a:lnTo>
                    <a:pt x="30" y="328"/>
                  </a:lnTo>
                  <a:lnTo>
                    <a:pt x="18" y="318"/>
                  </a:lnTo>
                  <a:lnTo>
                    <a:pt x="8" y="304"/>
                  </a:lnTo>
                  <a:lnTo>
                    <a:pt x="2" y="288"/>
                  </a:lnTo>
                  <a:lnTo>
                    <a:pt x="0" y="269"/>
                  </a:lnTo>
                  <a:lnTo>
                    <a:pt x="0" y="67"/>
                  </a:lnTo>
                  <a:lnTo>
                    <a:pt x="2" y="49"/>
                  </a:lnTo>
                  <a:lnTo>
                    <a:pt x="8" y="33"/>
                  </a:lnTo>
                  <a:lnTo>
                    <a:pt x="18" y="20"/>
                  </a:lnTo>
                  <a:lnTo>
                    <a:pt x="30" y="8"/>
                  </a:lnTo>
                  <a:lnTo>
                    <a:pt x="45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3"/>
            <p:cNvSpPr>
              <a:spLocks/>
            </p:cNvSpPr>
            <p:nvPr/>
          </p:nvSpPr>
          <p:spPr bwMode="auto">
            <a:xfrm>
              <a:off x="6416676" y="2714625"/>
              <a:ext cx="38100" cy="49213"/>
            </a:xfrm>
            <a:custGeom>
              <a:avLst/>
              <a:gdLst>
                <a:gd name="T0" fmla="*/ 61 w 215"/>
                <a:gd name="T1" fmla="*/ 0 h 312"/>
                <a:gd name="T2" fmla="*/ 77 w 215"/>
                <a:gd name="T3" fmla="*/ 2 h 312"/>
                <a:gd name="T4" fmla="*/ 91 w 215"/>
                <a:gd name="T5" fmla="*/ 9 h 312"/>
                <a:gd name="T6" fmla="*/ 104 w 215"/>
                <a:gd name="T7" fmla="*/ 20 h 312"/>
                <a:gd name="T8" fmla="*/ 114 w 215"/>
                <a:gd name="T9" fmla="*/ 34 h 312"/>
                <a:gd name="T10" fmla="*/ 207 w 215"/>
                <a:gd name="T11" fmla="*/ 210 h 312"/>
                <a:gd name="T12" fmla="*/ 213 w 215"/>
                <a:gd name="T13" fmla="*/ 227 h 312"/>
                <a:gd name="T14" fmla="*/ 215 w 215"/>
                <a:gd name="T15" fmla="*/ 245 h 312"/>
                <a:gd name="T16" fmla="*/ 213 w 215"/>
                <a:gd name="T17" fmla="*/ 261 h 312"/>
                <a:gd name="T18" fmla="*/ 207 w 215"/>
                <a:gd name="T19" fmla="*/ 278 h 312"/>
                <a:gd name="T20" fmla="*/ 198 w 215"/>
                <a:gd name="T21" fmla="*/ 292 h 312"/>
                <a:gd name="T22" fmla="*/ 185 w 215"/>
                <a:gd name="T23" fmla="*/ 303 h 312"/>
                <a:gd name="T24" fmla="*/ 170 w 215"/>
                <a:gd name="T25" fmla="*/ 310 h 312"/>
                <a:gd name="T26" fmla="*/ 154 w 215"/>
                <a:gd name="T27" fmla="*/ 312 h 312"/>
                <a:gd name="T28" fmla="*/ 138 w 215"/>
                <a:gd name="T29" fmla="*/ 310 h 312"/>
                <a:gd name="T30" fmla="*/ 123 w 215"/>
                <a:gd name="T31" fmla="*/ 303 h 312"/>
                <a:gd name="T32" fmla="*/ 110 w 215"/>
                <a:gd name="T33" fmla="*/ 292 h 312"/>
                <a:gd name="T34" fmla="*/ 100 w 215"/>
                <a:gd name="T35" fmla="*/ 278 h 312"/>
                <a:gd name="T36" fmla="*/ 8 w 215"/>
                <a:gd name="T37" fmla="*/ 102 h 312"/>
                <a:gd name="T38" fmla="*/ 2 w 215"/>
                <a:gd name="T39" fmla="*/ 85 h 312"/>
                <a:gd name="T40" fmla="*/ 0 w 215"/>
                <a:gd name="T41" fmla="*/ 68 h 312"/>
                <a:gd name="T42" fmla="*/ 2 w 215"/>
                <a:gd name="T43" fmla="*/ 51 h 312"/>
                <a:gd name="T44" fmla="*/ 8 w 215"/>
                <a:gd name="T45" fmla="*/ 34 h 312"/>
                <a:gd name="T46" fmla="*/ 18 w 215"/>
                <a:gd name="T47" fmla="*/ 21 h 312"/>
                <a:gd name="T48" fmla="*/ 30 w 215"/>
                <a:gd name="T49" fmla="*/ 10 h 312"/>
                <a:gd name="T50" fmla="*/ 46 w 215"/>
                <a:gd name="T51" fmla="*/ 2 h 312"/>
                <a:gd name="T52" fmla="*/ 61 w 215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5" h="312">
                  <a:moveTo>
                    <a:pt x="61" y="0"/>
                  </a:moveTo>
                  <a:lnTo>
                    <a:pt x="77" y="2"/>
                  </a:lnTo>
                  <a:lnTo>
                    <a:pt x="91" y="9"/>
                  </a:lnTo>
                  <a:lnTo>
                    <a:pt x="104" y="20"/>
                  </a:lnTo>
                  <a:lnTo>
                    <a:pt x="114" y="34"/>
                  </a:lnTo>
                  <a:lnTo>
                    <a:pt x="207" y="210"/>
                  </a:lnTo>
                  <a:lnTo>
                    <a:pt x="213" y="227"/>
                  </a:lnTo>
                  <a:lnTo>
                    <a:pt x="215" y="245"/>
                  </a:lnTo>
                  <a:lnTo>
                    <a:pt x="213" y="261"/>
                  </a:lnTo>
                  <a:lnTo>
                    <a:pt x="207" y="278"/>
                  </a:lnTo>
                  <a:lnTo>
                    <a:pt x="198" y="292"/>
                  </a:lnTo>
                  <a:lnTo>
                    <a:pt x="185" y="303"/>
                  </a:lnTo>
                  <a:lnTo>
                    <a:pt x="170" y="310"/>
                  </a:lnTo>
                  <a:lnTo>
                    <a:pt x="154" y="312"/>
                  </a:lnTo>
                  <a:lnTo>
                    <a:pt x="138" y="310"/>
                  </a:lnTo>
                  <a:lnTo>
                    <a:pt x="123" y="303"/>
                  </a:lnTo>
                  <a:lnTo>
                    <a:pt x="110" y="292"/>
                  </a:lnTo>
                  <a:lnTo>
                    <a:pt x="100" y="278"/>
                  </a:lnTo>
                  <a:lnTo>
                    <a:pt x="8" y="102"/>
                  </a:lnTo>
                  <a:lnTo>
                    <a:pt x="2" y="85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8" y="34"/>
                  </a:lnTo>
                  <a:lnTo>
                    <a:pt x="18" y="21"/>
                  </a:lnTo>
                  <a:lnTo>
                    <a:pt x="30" y="10"/>
                  </a:lnTo>
                  <a:lnTo>
                    <a:pt x="46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34"/>
            <p:cNvSpPr>
              <a:spLocks/>
            </p:cNvSpPr>
            <p:nvPr/>
          </p:nvSpPr>
          <p:spPr bwMode="auto">
            <a:xfrm>
              <a:off x="6327776" y="2803525"/>
              <a:ext cx="49213" cy="38100"/>
            </a:xfrm>
            <a:custGeom>
              <a:avLst/>
              <a:gdLst>
                <a:gd name="T0" fmla="*/ 61 w 281"/>
                <a:gd name="T1" fmla="*/ 0 h 236"/>
                <a:gd name="T2" fmla="*/ 76 w 281"/>
                <a:gd name="T3" fmla="*/ 2 h 236"/>
                <a:gd name="T4" fmla="*/ 92 w 281"/>
                <a:gd name="T5" fmla="*/ 9 h 236"/>
                <a:gd name="T6" fmla="*/ 251 w 281"/>
                <a:gd name="T7" fmla="*/ 109 h 236"/>
                <a:gd name="T8" fmla="*/ 264 w 281"/>
                <a:gd name="T9" fmla="*/ 121 h 236"/>
                <a:gd name="T10" fmla="*/ 273 w 281"/>
                <a:gd name="T11" fmla="*/ 135 h 236"/>
                <a:gd name="T12" fmla="*/ 279 w 281"/>
                <a:gd name="T13" fmla="*/ 151 h 236"/>
                <a:gd name="T14" fmla="*/ 281 w 281"/>
                <a:gd name="T15" fmla="*/ 168 h 236"/>
                <a:gd name="T16" fmla="*/ 279 w 281"/>
                <a:gd name="T17" fmla="*/ 186 h 236"/>
                <a:gd name="T18" fmla="*/ 273 w 281"/>
                <a:gd name="T19" fmla="*/ 202 h 236"/>
                <a:gd name="T20" fmla="*/ 263 w 281"/>
                <a:gd name="T21" fmla="*/ 216 h 236"/>
                <a:gd name="T22" fmla="*/ 250 w 281"/>
                <a:gd name="T23" fmla="*/ 228 h 236"/>
                <a:gd name="T24" fmla="*/ 235 w 281"/>
                <a:gd name="T25" fmla="*/ 234 h 236"/>
                <a:gd name="T26" fmla="*/ 220 w 281"/>
                <a:gd name="T27" fmla="*/ 236 h 236"/>
                <a:gd name="T28" fmla="*/ 204 w 281"/>
                <a:gd name="T29" fmla="*/ 234 h 236"/>
                <a:gd name="T30" fmla="*/ 189 w 281"/>
                <a:gd name="T31" fmla="*/ 226 h 236"/>
                <a:gd name="T32" fmla="*/ 30 w 281"/>
                <a:gd name="T33" fmla="*/ 126 h 236"/>
                <a:gd name="T34" fmla="*/ 17 w 281"/>
                <a:gd name="T35" fmla="*/ 115 h 236"/>
                <a:gd name="T36" fmla="*/ 8 w 281"/>
                <a:gd name="T37" fmla="*/ 100 h 236"/>
                <a:gd name="T38" fmla="*/ 2 w 281"/>
                <a:gd name="T39" fmla="*/ 85 h 236"/>
                <a:gd name="T40" fmla="*/ 0 w 281"/>
                <a:gd name="T41" fmla="*/ 67 h 236"/>
                <a:gd name="T42" fmla="*/ 2 w 281"/>
                <a:gd name="T43" fmla="*/ 49 h 236"/>
                <a:gd name="T44" fmla="*/ 8 w 281"/>
                <a:gd name="T45" fmla="*/ 33 h 236"/>
                <a:gd name="T46" fmla="*/ 18 w 281"/>
                <a:gd name="T47" fmla="*/ 18 h 236"/>
                <a:gd name="T48" fmla="*/ 31 w 281"/>
                <a:gd name="T49" fmla="*/ 9 h 236"/>
                <a:gd name="T50" fmla="*/ 45 w 281"/>
                <a:gd name="T51" fmla="*/ 2 h 236"/>
                <a:gd name="T52" fmla="*/ 61 w 281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236">
                  <a:moveTo>
                    <a:pt x="61" y="0"/>
                  </a:moveTo>
                  <a:lnTo>
                    <a:pt x="76" y="2"/>
                  </a:lnTo>
                  <a:lnTo>
                    <a:pt x="92" y="9"/>
                  </a:lnTo>
                  <a:lnTo>
                    <a:pt x="251" y="109"/>
                  </a:lnTo>
                  <a:lnTo>
                    <a:pt x="264" y="121"/>
                  </a:lnTo>
                  <a:lnTo>
                    <a:pt x="273" y="135"/>
                  </a:lnTo>
                  <a:lnTo>
                    <a:pt x="279" y="151"/>
                  </a:lnTo>
                  <a:lnTo>
                    <a:pt x="281" y="168"/>
                  </a:lnTo>
                  <a:lnTo>
                    <a:pt x="279" y="186"/>
                  </a:lnTo>
                  <a:lnTo>
                    <a:pt x="273" y="202"/>
                  </a:lnTo>
                  <a:lnTo>
                    <a:pt x="263" y="216"/>
                  </a:lnTo>
                  <a:lnTo>
                    <a:pt x="250" y="228"/>
                  </a:lnTo>
                  <a:lnTo>
                    <a:pt x="235" y="234"/>
                  </a:lnTo>
                  <a:lnTo>
                    <a:pt x="220" y="236"/>
                  </a:lnTo>
                  <a:lnTo>
                    <a:pt x="204" y="234"/>
                  </a:lnTo>
                  <a:lnTo>
                    <a:pt x="189" y="226"/>
                  </a:lnTo>
                  <a:lnTo>
                    <a:pt x="30" y="126"/>
                  </a:lnTo>
                  <a:lnTo>
                    <a:pt x="17" y="115"/>
                  </a:lnTo>
                  <a:lnTo>
                    <a:pt x="8" y="100"/>
                  </a:lnTo>
                  <a:lnTo>
                    <a:pt x="2" y="85"/>
                  </a:lnTo>
                  <a:lnTo>
                    <a:pt x="0" y="67"/>
                  </a:lnTo>
                  <a:lnTo>
                    <a:pt x="2" y="49"/>
                  </a:lnTo>
                  <a:lnTo>
                    <a:pt x="8" y="33"/>
                  </a:lnTo>
                  <a:lnTo>
                    <a:pt x="18" y="18"/>
                  </a:lnTo>
                  <a:lnTo>
                    <a:pt x="31" y="9"/>
                  </a:lnTo>
                  <a:lnTo>
                    <a:pt x="45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35"/>
            <p:cNvSpPr>
              <a:spLocks/>
            </p:cNvSpPr>
            <p:nvPr/>
          </p:nvSpPr>
          <p:spPr bwMode="auto">
            <a:xfrm>
              <a:off x="6294438" y="2924175"/>
              <a:ext cx="53975" cy="22225"/>
            </a:xfrm>
            <a:custGeom>
              <a:avLst/>
              <a:gdLst>
                <a:gd name="T0" fmla="*/ 61 w 307"/>
                <a:gd name="T1" fmla="*/ 0 h 136"/>
                <a:gd name="T2" fmla="*/ 246 w 307"/>
                <a:gd name="T3" fmla="*/ 0 h 136"/>
                <a:gd name="T4" fmla="*/ 262 w 307"/>
                <a:gd name="T5" fmla="*/ 3 h 136"/>
                <a:gd name="T6" fmla="*/ 277 w 307"/>
                <a:gd name="T7" fmla="*/ 10 h 136"/>
                <a:gd name="T8" fmla="*/ 289 w 307"/>
                <a:gd name="T9" fmla="*/ 20 h 136"/>
                <a:gd name="T10" fmla="*/ 299 w 307"/>
                <a:gd name="T11" fmla="*/ 34 h 136"/>
                <a:gd name="T12" fmla="*/ 305 w 307"/>
                <a:gd name="T13" fmla="*/ 49 h 136"/>
                <a:gd name="T14" fmla="*/ 307 w 307"/>
                <a:gd name="T15" fmla="*/ 68 h 136"/>
                <a:gd name="T16" fmla="*/ 305 w 307"/>
                <a:gd name="T17" fmla="*/ 86 h 136"/>
                <a:gd name="T18" fmla="*/ 299 w 307"/>
                <a:gd name="T19" fmla="*/ 101 h 136"/>
                <a:gd name="T20" fmla="*/ 289 w 307"/>
                <a:gd name="T21" fmla="*/ 116 h 136"/>
                <a:gd name="T22" fmla="*/ 277 w 307"/>
                <a:gd name="T23" fmla="*/ 126 h 136"/>
                <a:gd name="T24" fmla="*/ 262 w 307"/>
                <a:gd name="T25" fmla="*/ 133 h 136"/>
                <a:gd name="T26" fmla="*/ 246 w 307"/>
                <a:gd name="T27" fmla="*/ 136 h 136"/>
                <a:gd name="T28" fmla="*/ 61 w 307"/>
                <a:gd name="T29" fmla="*/ 136 h 136"/>
                <a:gd name="T30" fmla="*/ 45 w 307"/>
                <a:gd name="T31" fmla="*/ 133 h 136"/>
                <a:gd name="T32" fmla="*/ 31 w 307"/>
                <a:gd name="T33" fmla="*/ 126 h 136"/>
                <a:gd name="T34" fmla="*/ 18 w 307"/>
                <a:gd name="T35" fmla="*/ 116 h 136"/>
                <a:gd name="T36" fmla="*/ 9 w 307"/>
                <a:gd name="T37" fmla="*/ 101 h 136"/>
                <a:gd name="T38" fmla="*/ 2 w 307"/>
                <a:gd name="T39" fmla="*/ 86 h 136"/>
                <a:gd name="T40" fmla="*/ 0 w 307"/>
                <a:gd name="T41" fmla="*/ 68 h 136"/>
                <a:gd name="T42" fmla="*/ 2 w 307"/>
                <a:gd name="T43" fmla="*/ 49 h 136"/>
                <a:gd name="T44" fmla="*/ 9 w 307"/>
                <a:gd name="T45" fmla="*/ 34 h 136"/>
                <a:gd name="T46" fmla="*/ 18 w 307"/>
                <a:gd name="T47" fmla="*/ 20 h 136"/>
                <a:gd name="T48" fmla="*/ 31 w 307"/>
                <a:gd name="T49" fmla="*/ 10 h 136"/>
                <a:gd name="T50" fmla="*/ 45 w 307"/>
                <a:gd name="T51" fmla="*/ 3 h 136"/>
                <a:gd name="T52" fmla="*/ 61 w 307"/>
                <a:gd name="T5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7" h="136">
                  <a:moveTo>
                    <a:pt x="61" y="0"/>
                  </a:moveTo>
                  <a:lnTo>
                    <a:pt x="246" y="0"/>
                  </a:lnTo>
                  <a:lnTo>
                    <a:pt x="262" y="3"/>
                  </a:lnTo>
                  <a:lnTo>
                    <a:pt x="277" y="10"/>
                  </a:lnTo>
                  <a:lnTo>
                    <a:pt x="289" y="20"/>
                  </a:lnTo>
                  <a:lnTo>
                    <a:pt x="299" y="34"/>
                  </a:lnTo>
                  <a:lnTo>
                    <a:pt x="305" y="49"/>
                  </a:lnTo>
                  <a:lnTo>
                    <a:pt x="307" y="68"/>
                  </a:lnTo>
                  <a:lnTo>
                    <a:pt x="305" y="86"/>
                  </a:lnTo>
                  <a:lnTo>
                    <a:pt x="299" y="101"/>
                  </a:lnTo>
                  <a:lnTo>
                    <a:pt x="289" y="116"/>
                  </a:lnTo>
                  <a:lnTo>
                    <a:pt x="277" y="126"/>
                  </a:lnTo>
                  <a:lnTo>
                    <a:pt x="262" y="133"/>
                  </a:lnTo>
                  <a:lnTo>
                    <a:pt x="246" y="136"/>
                  </a:lnTo>
                  <a:lnTo>
                    <a:pt x="61" y="136"/>
                  </a:lnTo>
                  <a:lnTo>
                    <a:pt x="45" y="133"/>
                  </a:lnTo>
                  <a:lnTo>
                    <a:pt x="31" y="126"/>
                  </a:lnTo>
                  <a:lnTo>
                    <a:pt x="18" y="116"/>
                  </a:lnTo>
                  <a:lnTo>
                    <a:pt x="9" y="101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2" y="49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31" y="10"/>
                  </a:lnTo>
                  <a:lnTo>
                    <a:pt x="45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36"/>
            <p:cNvSpPr>
              <a:spLocks/>
            </p:cNvSpPr>
            <p:nvPr/>
          </p:nvSpPr>
          <p:spPr bwMode="auto">
            <a:xfrm>
              <a:off x="6327776" y="3028950"/>
              <a:ext cx="49213" cy="38100"/>
            </a:xfrm>
            <a:custGeom>
              <a:avLst/>
              <a:gdLst>
                <a:gd name="T0" fmla="*/ 220 w 281"/>
                <a:gd name="T1" fmla="*/ 0 h 238"/>
                <a:gd name="T2" fmla="*/ 236 w 281"/>
                <a:gd name="T3" fmla="*/ 3 h 238"/>
                <a:gd name="T4" fmla="*/ 250 w 281"/>
                <a:gd name="T5" fmla="*/ 9 h 238"/>
                <a:gd name="T6" fmla="*/ 263 w 281"/>
                <a:gd name="T7" fmla="*/ 20 h 238"/>
                <a:gd name="T8" fmla="*/ 273 w 281"/>
                <a:gd name="T9" fmla="*/ 34 h 238"/>
                <a:gd name="T10" fmla="*/ 279 w 281"/>
                <a:gd name="T11" fmla="*/ 51 h 238"/>
                <a:gd name="T12" fmla="*/ 281 w 281"/>
                <a:gd name="T13" fmla="*/ 69 h 238"/>
                <a:gd name="T14" fmla="*/ 279 w 281"/>
                <a:gd name="T15" fmla="*/ 85 h 238"/>
                <a:gd name="T16" fmla="*/ 273 w 281"/>
                <a:gd name="T17" fmla="*/ 102 h 238"/>
                <a:gd name="T18" fmla="*/ 263 w 281"/>
                <a:gd name="T19" fmla="*/ 116 h 238"/>
                <a:gd name="T20" fmla="*/ 251 w 281"/>
                <a:gd name="T21" fmla="*/ 127 h 238"/>
                <a:gd name="T22" fmla="*/ 92 w 281"/>
                <a:gd name="T23" fmla="*/ 228 h 238"/>
                <a:gd name="T24" fmla="*/ 77 w 281"/>
                <a:gd name="T25" fmla="*/ 234 h 238"/>
                <a:gd name="T26" fmla="*/ 61 w 281"/>
                <a:gd name="T27" fmla="*/ 238 h 238"/>
                <a:gd name="T28" fmla="*/ 45 w 281"/>
                <a:gd name="T29" fmla="*/ 234 h 238"/>
                <a:gd name="T30" fmla="*/ 31 w 281"/>
                <a:gd name="T31" fmla="*/ 229 h 238"/>
                <a:gd name="T32" fmla="*/ 18 w 281"/>
                <a:gd name="T33" fmla="*/ 218 h 238"/>
                <a:gd name="T34" fmla="*/ 8 w 281"/>
                <a:gd name="T35" fmla="*/ 203 h 238"/>
                <a:gd name="T36" fmla="*/ 2 w 281"/>
                <a:gd name="T37" fmla="*/ 187 h 238"/>
                <a:gd name="T38" fmla="*/ 0 w 281"/>
                <a:gd name="T39" fmla="*/ 169 h 238"/>
                <a:gd name="T40" fmla="*/ 2 w 281"/>
                <a:gd name="T41" fmla="*/ 153 h 238"/>
                <a:gd name="T42" fmla="*/ 8 w 281"/>
                <a:gd name="T43" fmla="*/ 136 h 238"/>
                <a:gd name="T44" fmla="*/ 17 w 281"/>
                <a:gd name="T45" fmla="*/ 123 h 238"/>
                <a:gd name="T46" fmla="*/ 30 w 281"/>
                <a:gd name="T47" fmla="*/ 112 h 238"/>
                <a:gd name="T48" fmla="*/ 189 w 281"/>
                <a:gd name="T49" fmla="*/ 10 h 238"/>
                <a:gd name="T50" fmla="*/ 205 w 281"/>
                <a:gd name="T51" fmla="*/ 2 h 238"/>
                <a:gd name="T52" fmla="*/ 220 w 281"/>
                <a:gd name="T5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238">
                  <a:moveTo>
                    <a:pt x="220" y="0"/>
                  </a:moveTo>
                  <a:lnTo>
                    <a:pt x="236" y="3"/>
                  </a:lnTo>
                  <a:lnTo>
                    <a:pt x="250" y="9"/>
                  </a:lnTo>
                  <a:lnTo>
                    <a:pt x="263" y="20"/>
                  </a:lnTo>
                  <a:lnTo>
                    <a:pt x="273" y="34"/>
                  </a:lnTo>
                  <a:lnTo>
                    <a:pt x="279" y="51"/>
                  </a:lnTo>
                  <a:lnTo>
                    <a:pt x="281" y="69"/>
                  </a:lnTo>
                  <a:lnTo>
                    <a:pt x="279" y="85"/>
                  </a:lnTo>
                  <a:lnTo>
                    <a:pt x="273" y="102"/>
                  </a:lnTo>
                  <a:lnTo>
                    <a:pt x="263" y="116"/>
                  </a:lnTo>
                  <a:lnTo>
                    <a:pt x="251" y="127"/>
                  </a:lnTo>
                  <a:lnTo>
                    <a:pt x="92" y="228"/>
                  </a:lnTo>
                  <a:lnTo>
                    <a:pt x="77" y="234"/>
                  </a:lnTo>
                  <a:lnTo>
                    <a:pt x="61" y="238"/>
                  </a:lnTo>
                  <a:lnTo>
                    <a:pt x="45" y="234"/>
                  </a:lnTo>
                  <a:lnTo>
                    <a:pt x="31" y="229"/>
                  </a:lnTo>
                  <a:lnTo>
                    <a:pt x="18" y="218"/>
                  </a:lnTo>
                  <a:lnTo>
                    <a:pt x="8" y="203"/>
                  </a:lnTo>
                  <a:lnTo>
                    <a:pt x="2" y="187"/>
                  </a:lnTo>
                  <a:lnTo>
                    <a:pt x="0" y="169"/>
                  </a:lnTo>
                  <a:lnTo>
                    <a:pt x="2" y="153"/>
                  </a:lnTo>
                  <a:lnTo>
                    <a:pt x="8" y="136"/>
                  </a:lnTo>
                  <a:lnTo>
                    <a:pt x="17" y="123"/>
                  </a:lnTo>
                  <a:lnTo>
                    <a:pt x="30" y="112"/>
                  </a:lnTo>
                  <a:lnTo>
                    <a:pt x="189" y="10"/>
                  </a:lnTo>
                  <a:lnTo>
                    <a:pt x="205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37"/>
            <p:cNvSpPr>
              <a:spLocks/>
            </p:cNvSpPr>
            <p:nvPr/>
          </p:nvSpPr>
          <p:spPr bwMode="auto">
            <a:xfrm>
              <a:off x="6721476" y="3028950"/>
              <a:ext cx="49213" cy="38100"/>
            </a:xfrm>
            <a:custGeom>
              <a:avLst/>
              <a:gdLst>
                <a:gd name="T0" fmla="*/ 62 w 282"/>
                <a:gd name="T1" fmla="*/ 0 h 238"/>
                <a:gd name="T2" fmla="*/ 78 w 282"/>
                <a:gd name="T3" fmla="*/ 2 h 238"/>
                <a:gd name="T4" fmla="*/ 93 w 282"/>
                <a:gd name="T5" fmla="*/ 10 h 238"/>
                <a:gd name="T6" fmla="*/ 252 w 282"/>
                <a:gd name="T7" fmla="*/ 112 h 238"/>
                <a:gd name="T8" fmla="*/ 265 w 282"/>
                <a:gd name="T9" fmla="*/ 123 h 238"/>
                <a:gd name="T10" fmla="*/ 274 w 282"/>
                <a:gd name="T11" fmla="*/ 136 h 238"/>
                <a:gd name="T12" fmla="*/ 280 w 282"/>
                <a:gd name="T13" fmla="*/ 153 h 238"/>
                <a:gd name="T14" fmla="*/ 282 w 282"/>
                <a:gd name="T15" fmla="*/ 169 h 238"/>
                <a:gd name="T16" fmla="*/ 280 w 282"/>
                <a:gd name="T17" fmla="*/ 187 h 238"/>
                <a:gd name="T18" fmla="*/ 274 w 282"/>
                <a:gd name="T19" fmla="*/ 203 h 238"/>
                <a:gd name="T20" fmla="*/ 264 w 282"/>
                <a:gd name="T21" fmla="*/ 218 h 238"/>
                <a:gd name="T22" fmla="*/ 251 w 282"/>
                <a:gd name="T23" fmla="*/ 229 h 238"/>
                <a:gd name="T24" fmla="*/ 237 w 282"/>
                <a:gd name="T25" fmla="*/ 234 h 238"/>
                <a:gd name="T26" fmla="*/ 221 w 282"/>
                <a:gd name="T27" fmla="*/ 238 h 238"/>
                <a:gd name="T28" fmla="*/ 205 w 282"/>
                <a:gd name="T29" fmla="*/ 234 h 238"/>
                <a:gd name="T30" fmla="*/ 190 w 282"/>
                <a:gd name="T31" fmla="*/ 228 h 238"/>
                <a:gd name="T32" fmla="*/ 30 w 282"/>
                <a:gd name="T33" fmla="*/ 127 h 238"/>
                <a:gd name="T34" fmla="*/ 18 w 282"/>
                <a:gd name="T35" fmla="*/ 116 h 238"/>
                <a:gd name="T36" fmla="*/ 8 w 282"/>
                <a:gd name="T37" fmla="*/ 102 h 238"/>
                <a:gd name="T38" fmla="*/ 2 w 282"/>
                <a:gd name="T39" fmla="*/ 85 h 238"/>
                <a:gd name="T40" fmla="*/ 0 w 282"/>
                <a:gd name="T41" fmla="*/ 69 h 238"/>
                <a:gd name="T42" fmla="*/ 2 w 282"/>
                <a:gd name="T43" fmla="*/ 51 h 238"/>
                <a:gd name="T44" fmla="*/ 8 w 282"/>
                <a:gd name="T45" fmla="*/ 34 h 238"/>
                <a:gd name="T46" fmla="*/ 18 w 282"/>
                <a:gd name="T47" fmla="*/ 20 h 238"/>
                <a:gd name="T48" fmla="*/ 31 w 282"/>
                <a:gd name="T49" fmla="*/ 9 h 238"/>
                <a:gd name="T50" fmla="*/ 45 w 282"/>
                <a:gd name="T51" fmla="*/ 3 h 238"/>
                <a:gd name="T52" fmla="*/ 62 w 282"/>
                <a:gd name="T5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238">
                  <a:moveTo>
                    <a:pt x="62" y="0"/>
                  </a:moveTo>
                  <a:lnTo>
                    <a:pt x="78" y="2"/>
                  </a:lnTo>
                  <a:lnTo>
                    <a:pt x="93" y="10"/>
                  </a:lnTo>
                  <a:lnTo>
                    <a:pt x="252" y="112"/>
                  </a:lnTo>
                  <a:lnTo>
                    <a:pt x="265" y="123"/>
                  </a:lnTo>
                  <a:lnTo>
                    <a:pt x="274" y="136"/>
                  </a:lnTo>
                  <a:lnTo>
                    <a:pt x="280" y="153"/>
                  </a:lnTo>
                  <a:lnTo>
                    <a:pt x="282" y="169"/>
                  </a:lnTo>
                  <a:lnTo>
                    <a:pt x="280" y="187"/>
                  </a:lnTo>
                  <a:lnTo>
                    <a:pt x="274" y="203"/>
                  </a:lnTo>
                  <a:lnTo>
                    <a:pt x="264" y="218"/>
                  </a:lnTo>
                  <a:lnTo>
                    <a:pt x="251" y="229"/>
                  </a:lnTo>
                  <a:lnTo>
                    <a:pt x="237" y="234"/>
                  </a:lnTo>
                  <a:lnTo>
                    <a:pt x="221" y="238"/>
                  </a:lnTo>
                  <a:lnTo>
                    <a:pt x="205" y="234"/>
                  </a:lnTo>
                  <a:lnTo>
                    <a:pt x="190" y="228"/>
                  </a:lnTo>
                  <a:lnTo>
                    <a:pt x="30" y="127"/>
                  </a:lnTo>
                  <a:lnTo>
                    <a:pt x="18" y="116"/>
                  </a:lnTo>
                  <a:lnTo>
                    <a:pt x="8" y="102"/>
                  </a:lnTo>
                  <a:lnTo>
                    <a:pt x="2" y="85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8" y="34"/>
                  </a:lnTo>
                  <a:lnTo>
                    <a:pt x="18" y="20"/>
                  </a:lnTo>
                  <a:lnTo>
                    <a:pt x="31" y="9"/>
                  </a:lnTo>
                  <a:lnTo>
                    <a:pt x="45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38"/>
            <p:cNvSpPr>
              <a:spLocks/>
            </p:cNvSpPr>
            <p:nvPr/>
          </p:nvSpPr>
          <p:spPr bwMode="auto">
            <a:xfrm>
              <a:off x="6750051" y="2924175"/>
              <a:ext cx="53975" cy="22225"/>
            </a:xfrm>
            <a:custGeom>
              <a:avLst/>
              <a:gdLst>
                <a:gd name="T0" fmla="*/ 61 w 307"/>
                <a:gd name="T1" fmla="*/ 0 h 136"/>
                <a:gd name="T2" fmla="*/ 246 w 307"/>
                <a:gd name="T3" fmla="*/ 0 h 136"/>
                <a:gd name="T4" fmla="*/ 262 w 307"/>
                <a:gd name="T5" fmla="*/ 3 h 136"/>
                <a:gd name="T6" fmla="*/ 277 w 307"/>
                <a:gd name="T7" fmla="*/ 10 h 136"/>
                <a:gd name="T8" fmla="*/ 289 w 307"/>
                <a:gd name="T9" fmla="*/ 20 h 136"/>
                <a:gd name="T10" fmla="*/ 298 w 307"/>
                <a:gd name="T11" fmla="*/ 34 h 136"/>
                <a:gd name="T12" fmla="*/ 305 w 307"/>
                <a:gd name="T13" fmla="*/ 49 h 136"/>
                <a:gd name="T14" fmla="*/ 307 w 307"/>
                <a:gd name="T15" fmla="*/ 68 h 136"/>
                <a:gd name="T16" fmla="*/ 305 w 307"/>
                <a:gd name="T17" fmla="*/ 86 h 136"/>
                <a:gd name="T18" fmla="*/ 298 w 307"/>
                <a:gd name="T19" fmla="*/ 101 h 136"/>
                <a:gd name="T20" fmla="*/ 289 w 307"/>
                <a:gd name="T21" fmla="*/ 116 h 136"/>
                <a:gd name="T22" fmla="*/ 277 w 307"/>
                <a:gd name="T23" fmla="*/ 126 h 136"/>
                <a:gd name="T24" fmla="*/ 262 w 307"/>
                <a:gd name="T25" fmla="*/ 133 h 136"/>
                <a:gd name="T26" fmla="*/ 246 w 307"/>
                <a:gd name="T27" fmla="*/ 136 h 136"/>
                <a:gd name="T28" fmla="*/ 61 w 307"/>
                <a:gd name="T29" fmla="*/ 136 h 136"/>
                <a:gd name="T30" fmla="*/ 45 w 307"/>
                <a:gd name="T31" fmla="*/ 133 h 136"/>
                <a:gd name="T32" fmla="*/ 30 w 307"/>
                <a:gd name="T33" fmla="*/ 126 h 136"/>
                <a:gd name="T34" fmla="*/ 18 w 307"/>
                <a:gd name="T35" fmla="*/ 116 h 136"/>
                <a:gd name="T36" fmla="*/ 8 w 307"/>
                <a:gd name="T37" fmla="*/ 101 h 136"/>
                <a:gd name="T38" fmla="*/ 2 w 307"/>
                <a:gd name="T39" fmla="*/ 86 h 136"/>
                <a:gd name="T40" fmla="*/ 0 w 307"/>
                <a:gd name="T41" fmla="*/ 68 h 136"/>
                <a:gd name="T42" fmla="*/ 2 w 307"/>
                <a:gd name="T43" fmla="*/ 49 h 136"/>
                <a:gd name="T44" fmla="*/ 8 w 307"/>
                <a:gd name="T45" fmla="*/ 34 h 136"/>
                <a:gd name="T46" fmla="*/ 18 w 307"/>
                <a:gd name="T47" fmla="*/ 20 h 136"/>
                <a:gd name="T48" fmla="*/ 30 w 307"/>
                <a:gd name="T49" fmla="*/ 10 h 136"/>
                <a:gd name="T50" fmla="*/ 45 w 307"/>
                <a:gd name="T51" fmla="*/ 3 h 136"/>
                <a:gd name="T52" fmla="*/ 61 w 307"/>
                <a:gd name="T5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7" h="136">
                  <a:moveTo>
                    <a:pt x="61" y="0"/>
                  </a:moveTo>
                  <a:lnTo>
                    <a:pt x="246" y="0"/>
                  </a:lnTo>
                  <a:lnTo>
                    <a:pt x="262" y="3"/>
                  </a:lnTo>
                  <a:lnTo>
                    <a:pt x="277" y="10"/>
                  </a:lnTo>
                  <a:lnTo>
                    <a:pt x="289" y="20"/>
                  </a:lnTo>
                  <a:lnTo>
                    <a:pt x="298" y="34"/>
                  </a:lnTo>
                  <a:lnTo>
                    <a:pt x="305" y="49"/>
                  </a:lnTo>
                  <a:lnTo>
                    <a:pt x="307" y="68"/>
                  </a:lnTo>
                  <a:lnTo>
                    <a:pt x="305" y="86"/>
                  </a:lnTo>
                  <a:lnTo>
                    <a:pt x="298" y="101"/>
                  </a:lnTo>
                  <a:lnTo>
                    <a:pt x="289" y="116"/>
                  </a:lnTo>
                  <a:lnTo>
                    <a:pt x="277" y="126"/>
                  </a:lnTo>
                  <a:lnTo>
                    <a:pt x="262" y="133"/>
                  </a:lnTo>
                  <a:lnTo>
                    <a:pt x="246" y="136"/>
                  </a:lnTo>
                  <a:lnTo>
                    <a:pt x="61" y="136"/>
                  </a:lnTo>
                  <a:lnTo>
                    <a:pt x="45" y="133"/>
                  </a:lnTo>
                  <a:lnTo>
                    <a:pt x="30" y="126"/>
                  </a:lnTo>
                  <a:lnTo>
                    <a:pt x="18" y="116"/>
                  </a:lnTo>
                  <a:lnTo>
                    <a:pt x="8" y="101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2" y="49"/>
                  </a:lnTo>
                  <a:lnTo>
                    <a:pt x="8" y="34"/>
                  </a:lnTo>
                  <a:lnTo>
                    <a:pt x="18" y="20"/>
                  </a:lnTo>
                  <a:lnTo>
                    <a:pt x="30" y="10"/>
                  </a:lnTo>
                  <a:lnTo>
                    <a:pt x="45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39"/>
            <p:cNvSpPr>
              <a:spLocks/>
            </p:cNvSpPr>
            <p:nvPr/>
          </p:nvSpPr>
          <p:spPr bwMode="auto">
            <a:xfrm>
              <a:off x="6721476" y="2803525"/>
              <a:ext cx="49213" cy="38100"/>
            </a:xfrm>
            <a:custGeom>
              <a:avLst/>
              <a:gdLst>
                <a:gd name="T0" fmla="*/ 221 w 282"/>
                <a:gd name="T1" fmla="*/ 0 h 236"/>
                <a:gd name="T2" fmla="*/ 237 w 282"/>
                <a:gd name="T3" fmla="*/ 2 h 236"/>
                <a:gd name="T4" fmla="*/ 251 w 282"/>
                <a:gd name="T5" fmla="*/ 9 h 236"/>
                <a:gd name="T6" fmla="*/ 264 w 282"/>
                <a:gd name="T7" fmla="*/ 18 h 236"/>
                <a:gd name="T8" fmla="*/ 274 w 282"/>
                <a:gd name="T9" fmla="*/ 33 h 236"/>
                <a:gd name="T10" fmla="*/ 280 w 282"/>
                <a:gd name="T11" fmla="*/ 49 h 236"/>
                <a:gd name="T12" fmla="*/ 282 w 282"/>
                <a:gd name="T13" fmla="*/ 67 h 236"/>
                <a:gd name="T14" fmla="*/ 280 w 282"/>
                <a:gd name="T15" fmla="*/ 85 h 236"/>
                <a:gd name="T16" fmla="*/ 274 w 282"/>
                <a:gd name="T17" fmla="*/ 100 h 236"/>
                <a:gd name="T18" fmla="*/ 265 w 282"/>
                <a:gd name="T19" fmla="*/ 115 h 236"/>
                <a:gd name="T20" fmla="*/ 252 w 282"/>
                <a:gd name="T21" fmla="*/ 126 h 236"/>
                <a:gd name="T22" fmla="*/ 93 w 282"/>
                <a:gd name="T23" fmla="*/ 226 h 236"/>
                <a:gd name="T24" fmla="*/ 78 w 282"/>
                <a:gd name="T25" fmla="*/ 234 h 236"/>
                <a:gd name="T26" fmla="*/ 62 w 282"/>
                <a:gd name="T27" fmla="*/ 236 h 236"/>
                <a:gd name="T28" fmla="*/ 46 w 282"/>
                <a:gd name="T29" fmla="*/ 234 h 236"/>
                <a:gd name="T30" fmla="*/ 31 w 282"/>
                <a:gd name="T31" fmla="*/ 228 h 236"/>
                <a:gd name="T32" fmla="*/ 18 w 282"/>
                <a:gd name="T33" fmla="*/ 216 h 236"/>
                <a:gd name="T34" fmla="*/ 8 w 282"/>
                <a:gd name="T35" fmla="*/ 202 h 236"/>
                <a:gd name="T36" fmla="*/ 2 w 282"/>
                <a:gd name="T37" fmla="*/ 186 h 236"/>
                <a:gd name="T38" fmla="*/ 0 w 282"/>
                <a:gd name="T39" fmla="*/ 168 h 236"/>
                <a:gd name="T40" fmla="*/ 2 w 282"/>
                <a:gd name="T41" fmla="*/ 151 h 236"/>
                <a:gd name="T42" fmla="*/ 8 w 282"/>
                <a:gd name="T43" fmla="*/ 135 h 236"/>
                <a:gd name="T44" fmla="*/ 18 w 282"/>
                <a:gd name="T45" fmla="*/ 121 h 236"/>
                <a:gd name="T46" fmla="*/ 30 w 282"/>
                <a:gd name="T47" fmla="*/ 109 h 236"/>
                <a:gd name="T48" fmla="*/ 190 w 282"/>
                <a:gd name="T49" fmla="*/ 9 h 236"/>
                <a:gd name="T50" fmla="*/ 206 w 282"/>
                <a:gd name="T51" fmla="*/ 2 h 236"/>
                <a:gd name="T52" fmla="*/ 221 w 282"/>
                <a:gd name="T5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236">
                  <a:moveTo>
                    <a:pt x="221" y="0"/>
                  </a:moveTo>
                  <a:lnTo>
                    <a:pt x="237" y="2"/>
                  </a:lnTo>
                  <a:lnTo>
                    <a:pt x="251" y="9"/>
                  </a:lnTo>
                  <a:lnTo>
                    <a:pt x="264" y="18"/>
                  </a:lnTo>
                  <a:lnTo>
                    <a:pt x="274" y="33"/>
                  </a:lnTo>
                  <a:lnTo>
                    <a:pt x="280" y="49"/>
                  </a:lnTo>
                  <a:lnTo>
                    <a:pt x="282" y="67"/>
                  </a:lnTo>
                  <a:lnTo>
                    <a:pt x="280" y="85"/>
                  </a:lnTo>
                  <a:lnTo>
                    <a:pt x="274" y="100"/>
                  </a:lnTo>
                  <a:lnTo>
                    <a:pt x="265" y="115"/>
                  </a:lnTo>
                  <a:lnTo>
                    <a:pt x="252" y="126"/>
                  </a:lnTo>
                  <a:lnTo>
                    <a:pt x="93" y="226"/>
                  </a:lnTo>
                  <a:lnTo>
                    <a:pt x="78" y="234"/>
                  </a:lnTo>
                  <a:lnTo>
                    <a:pt x="62" y="236"/>
                  </a:lnTo>
                  <a:lnTo>
                    <a:pt x="46" y="234"/>
                  </a:lnTo>
                  <a:lnTo>
                    <a:pt x="31" y="228"/>
                  </a:lnTo>
                  <a:lnTo>
                    <a:pt x="18" y="216"/>
                  </a:lnTo>
                  <a:lnTo>
                    <a:pt x="8" y="202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2" y="151"/>
                  </a:lnTo>
                  <a:lnTo>
                    <a:pt x="8" y="135"/>
                  </a:lnTo>
                  <a:lnTo>
                    <a:pt x="18" y="121"/>
                  </a:lnTo>
                  <a:lnTo>
                    <a:pt x="30" y="109"/>
                  </a:lnTo>
                  <a:lnTo>
                    <a:pt x="190" y="9"/>
                  </a:lnTo>
                  <a:lnTo>
                    <a:pt x="206" y="2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40"/>
            <p:cNvSpPr>
              <a:spLocks/>
            </p:cNvSpPr>
            <p:nvPr/>
          </p:nvSpPr>
          <p:spPr bwMode="auto">
            <a:xfrm>
              <a:off x="6643688" y="2714625"/>
              <a:ext cx="38100" cy="49213"/>
            </a:xfrm>
            <a:custGeom>
              <a:avLst/>
              <a:gdLst>
                <a:gd name="T0" fmla="*/ 152 w 215"/>
                <a:gd name="T1" fmla="*/ 0 h 311"/>
                <a:gd name="T2" fmla="*/ 169 w 215"/>
                <a:gd name="T3" fmla="*/ 2 h 311"/>
                <a:gd name="T4" fmla="*/ 184 w 215"/>
                <a:gd name="T5" fmla="*/ 10 h 311"/>
                <a:gd name="T6" fmla="*/ 197 w 215"/>
                <a:gd name="T7" fmla="*/ 21 h 311"/>
                <a:gd name="T8" fmla="*/ 207 w 215"/>
                <a:gd name="T9" fmla="*/ 34 h 311"/>
                <a:gd name="T10" fmla="*/ 213 w 215"/>
                <a:gd name="T11" fmla="*/ 51 h 311"/>
                <a:gd name="T12" fmla="*/ 215 w 215"/>
                <a:gd name="T13" fmla="*/ 68 h 311"/>
                <a:gd name="T14" fmla="*/ 213 w 215"/>
                <a:gd name="T15" fmla="*/ 85 h 311"/>
                <a:gd name="T16" fmla="*/ 207 w 215"/>
                <a:gd name="T17" fmla="*/ 102 h 311"/>
                <a:gd name="T18" fmla="*/ 114 w 215"/>
                <a:gd name="T19" fmla="*/ 278 h 311"/>
                <a:gd name="T20" fmla="*/ 104 w 215"/>
                <a:gd name="T21" fmla="*/ 292 h 311"/>
                <a:gd name="T22" fmla="*/ 91 w 215"/>
                <a:gd name="T23" fmla="*/ 303 h 311"/>
                <a:gd name="T24" fmla="*/ 77 w 215"/>
                <a:gd name="T25" fmla="*/ 309 h 311"/>
                <a:gd name="T26" fmla="*/ 61 w 215"/>
                <a:gd name="T27" fmla="*/ 311 h 311"/>
                <a:gd name="T28" fmla="*/ 46 w 215"/>
                <a:gd name="T29" fmla="*/ 309 h 311"/>
                <a:gd name="T30" fmla="*/ 31 w 215"/>
                <a:gd name="T31" fmla="*/ 302 h 311"/>
                <a:gd name="T32" fmla="*/ 17 w 215"/>
                <a:gd name="T33" fmla="*/ 291 h 311"/>
                <a:gd name="T34" fmla="*/ 8 w 215"/>
                <a:gd name="T35" fmla="*/ 278 h 311"/>
                <a:gd name="T36" fmla="*/ 2 w 215"/>
                <a:gd name="T37" fmla="*/ 261 h 311"/>
                <a:gd name="T38" fmla="*/ 0 w 215"/>
                <a:gd name="T39" fmla="*/ 245 h 311"/>
                <a:gd name="T40" fmla="*/ 2 w 215"/>
                <a:gd name="T41" fmla="*/ 227 h 311"/>
                <a:gd name="T42" fmla="*/ 8 w 215"/>
                <a:gd name="T43" fmla="*/ 210 h 311"/>
                <a:gd name="T44" fmla="*/ 100 w 215"/>
                <a:gd name="T45" fmla="*/ 34 h 311"/>
                <a:gd name="T46" fmla="*/ 110 w 215"/>
                <a:gd name="T47" fmla="*/ 20 h 311"/>
                <a:gd name="T48" fmla="*/ 123 w 215"/>
                <a:gd name="T49" fmla="*/ 9 h 311"/>
                <a:gd name="T50" fmla="*/ 137 w 215"/>
                <a:gd name="T51" fmla="*/ 2 h 311"/>
                <a:gd name="T52" fmla="*/ 152 w 215"/>
                <a:gd name="T5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5" h="311">
                  <a:moveTo>
                    <a:pt x="152" y="0"/>
                  </a:moveTo>
                  <a:lnTo>
                    <a:pt x="169" y="2"/>
                  </a:lnTo>
                  <a:lnTo>
                    <a:pt x="184" y="10"/>
                  </a:lnTo>
                  <a:lnTo>
                    <a:pt x="197" y="21"/>
                  </a:lnTo>
                  <a:lnTo>
                    <a:pt x="207" y="34"/>
                  </a:lnTo>
                  <a:lnTo>
                    <a:pt x="213" y="51"/>
                  </a:lnTo>
                  <a:lnTo>
                    <a:pt x="215" y="68"/>
                  </a:lnTo>
                  <a:lnTo>
                    <a:pt x="213" y="85"/>
                  </a:lnTo>
                  <a:lnTo>
                    <a:pt x="207" y="102"/>
                  </a:lnTo>
                  <a:lnTo>
                    <a:pt x="114" y="278"/>
                  </a:lnTo>
                  <a:lnTo>
                    <a:pt x="104" y="292"/>
                  </a:lnTo>
                  <a:lnTo>
                    <a:pt x="91" y="303"/>
                  </a:lnTo>
                  <a:lnTo>
                    <a:pt x="77" y="309"/>
                  </a:lnTo>
                  <a:lnTo>
                    <a:pt x="61" y="311"/>
                  </a:lnTo>
                  <a:lnTo>
                    <a:pt x="46" y="309"/>
                  </a:lnTo>
                  <a:lnTo>
                    <a:pt x="31" y="302"/>
                  </a:lnTo>
                  <a:lnTo>
                    <a:pt x="17" y="291"/>
                  </a:lnTo>
                  <a:lnTo>
                    <a:pt x="8" y="278"/>
                  </a:lnTo>
                  <a:lnTo>
                    <a:pt x="2" y="261"/>
                  </a:lnTo>
                  <a:lnTo>
                    <a:pt x="0" y="245"/>
                  </a:lnTo>
                  <a:lnTo>
                    <a:pt x="2" y="227"/>
                  </a:lnTo>
                  <a:lnTo>
                    <a:pt x="8" y="210"/>
                  </a:lnTo>
                  <a:lnTo>
                    <a:pt x="100" y="34"/>
                  </a:lnTo>
                  <a:lnTo>
                    <a:pt x="110" y="20"/>
                  </a:lnTo>
                  <a:lnTo>
                    <a:pt x="123" y="9"/>
                  </a:lnTo>
                  <a:lnTo>
                    <a:pt x="137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41"/>
            <p:cNvSpPr>
              <a:spLocks/>
            </p:cNvSpPr>
            <p:nvPr/>
          </p:nvSpPr>
          <p:spPr bwMode="auto">
            <a:xfrm>
              <a:off x="6523038" y="2844800"/>
              <a:ext cx="52388" cy="166688"/>
            </a:xfrm>
            <a:custGeom>
              <a:avLst/>
              <a:gdLst>
                <a:gd name="T0" fmla="*/ 147 w 295"/>
                <a:gd name="T1" fmla="*/ 0 h 1054"/>
                <a:gd name="T2" fmla="*/ 177 w 295"/>
                <a:gd name="T3" fmla="*/ 2 h 1054"/>
                <a:gd name="T4" fmla="*/ 204 w 295"/>
                <a:gd name="T5" fmla="*/ 7 h 1054"/>
                <a:gd name="T6" fmla="*/ 228 w 295"/>
                <a:gd name="T7" fmla="*/ 17 h 1054"/>
                <a:gd name="T8" fmla="*/ 248 w 295"/>
                <a:gd name="T9" fmla="*/ 32 h 1054"/>
                <a:gd name="T10" fmla="*/ 265 w 295"/>
                <a:gd name="T11" fmla="*/ 49 h 1054"/>
                <a:gd name="T12" fmla="*/ 278 w 295"/>
                <a:gd name="T13" fmla="*/ 70 h 1054"/>
                <a:gd name="T14" fmla="*/ 288 w 295"/>
                <a:gd name="T15" fmla="*/ 96 h 1054"/>
                <a:gd name="T16" fmla="*/ 293 w 295"/>
                <a:gd name="T17" fmla="*/ 126 h 1054"/>
                <a:gd name="T18" fmla="*/ 295 w 295"/>
                <a:gd name="T19" fmla="*/ 159 h 1054"/>
                <a:gd name="T20" fmla="*/ 295 w 295"/>
                <a:gd name="T21" fmla="*/ 398 h 1054"/>
                <a:gd name="T22" fmla="*/ 294 w 295"/>
                <a:gd name="T23" fmla="*/ 430 h 1054"/>
                <a:gd name="T24" fmla="*/ 291 w 295"/>
                <a:gd name="T25" fmla="*/ 462 h 1054"/>
                <a:gd name="T26" fmla="*/ 288 w 295"/>
                <a:gd name="T27" fmla="*/ 495 h 1054"/>
                <a:gd name="T28" fmla="*/ 230 w 295"/>
                <a:gd name="T29" fmla="*/ 977 h 1054"/>
                <a:gd name="T30" fmla="*/ 226 w 295"/>
                <a:gd name="T31" fmla="*/ 1001 h 1054"/>
                <a:gd name="T32" fmla="*/ 219 w 295"/>
                <a:gd name="T33" fmla="*/ 1019 h 1054"/>
                <a:gd name="T34" fmla="*/ 210 w 295"/>
                <a:gd name="T35" fmla="*/ 1033 h 1054"/>
                <a:gd name="T36" fmla="*/ 198 w 295"/>
                <a:gd name="T37" fmla="*/ 1043 h 1054"/>
                <a:gd name="T38" fmla="*/ 183 w 295"/>
                <a:gd name="T39" fmla="*/ 1049 h 1054"/>
                <a:gd name="T40" fmla="*/ 166 w 295"/>
                <a:gd name="T41" fmla="*/ 1053 h 1054"/>
                <a:gd name="T42" fmla="*/ 147 w 295"/>
                <a:gd name="T43" fmla="*/ 1054 h 1054"/>
                <a:gd name="T44" fmla="*/ 128 w 295"/>
                <a:gd name="T45" fmla="*/ 1053 h 1054"/>
                <a:gd name="T46" fmla="*/ 111 w 295"/>
                <a:gd name="T47" fmla="*/ 1049 h 1054"/>
                <a:gd name="T48" fmla="*/ 97 w 295"/>
                <a:gd name="T49" fmla="*/ 1043 h 1054"/>
                <a:gd name="T50" fmla="*/ 85 w 295"/>
                <a:gd name="T51" fmla="*/ 1033 h 1054"/>
                <a:gd name="T52" fmla="*/ 76 w 295"/>
                <a:gd name="T53" fmla="*/ 1019 h 1054"/>
                <a:gd name="T54" fmla="*/ 69 w 295"/>
                <a:gd name="T55" fmla="*/ 1001 h 1054"/>
                <a:gd name="T56" fmla="*/ 65 w 295"/>
                <a:gd name="T57" fmla="*/ 977 h 1054"/>
                <a:gd name="T58" fmla="*/ 7 w 295"/>
                <a:gd name="T59" fmla="*/ 495 h 1054"/>
                <a:gd name="T60" fmla="*/ 4 w 295"/>
                <a:gd name="T61" fmla="*/ 462 h 1054"/>
                <a:gd name="T62" fmla="*/ 1 w 295"/>
                <a:gd name="T63" fmla="*/ 430 h 1054"/>
                <a:gd name="T64" fmla="*/ 0 w 295"/>
                <a:gd name="T65" fmla="*/ 398 h 1054"/>
                <a:gd name="T66" fmla="*/ 0 w 295"/>
                <a:gd name="T67" fmla="*/ 159 h 1054"/>
                <a:gd name="T68" fmla="*/ 2 w 295"/>
                <a:gd name="T69" fmla="*/ 126 h 1054"/>
                <a:gd name="T70" fmla="*/ 7 w 295"/>
                <a:gd name="T71" fmla="*/ 96 h 1054"/>
                <a:gd name="T72" fmla="*/ 17 w 295"/>
                <a:gd name="T73" fmla="*/ 70 h 1054"/>
                <a:gd name="T74" fmla="*/ 30 w 295"/>
                <a:gd name="T75" fmla="*/ 49 h 1054"/>
                <a:gd name="T76" fmla="*/ 47 w 295"/>
                <a:gd name="T77" fmla="*/ 32 h 1054"/>
                <a:gd name="T78" fmla="*/ 67 w 295"/>
                <a:gd name="T79" fmla="*/ 17 h 1054"/>
                <a:gd name="T80" fmla="*/ 91 w 295"/>
                <a:gd name="T81" fmla="*/ 7 h 1054"/>
                <a:gd name="T82" fmla="*/ 117 w 295"/>
                <a:gd name="T83" fmla="*/ 2 h 1054"/>
                <a:gd name="T84" fmla="*/ 147 w 295"/>
                <a:gd name="T85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5" h="1054">
                  <a:moveTo>
                    <a:pt x="147" y="0"/>
                  </a:moveTo>
                  <a:lnTo>
                    <a:pt x="177" y="2"/>
                  </a:lnTo>
                  <a:lnTo>
                    <a:pt x="204" y="7"/>
                  </a:lnTo>
                  <a:lnTo>
                    <a:pt x="228" y="17"/>
                  </a:lnTo>
                  <a:lnTo>
                    <a:pt x="248" y="32"/>
                  </a:lnTo>
                  <a:lnTo>
                    <a:pt x="265" y="49"/>
                  </a:lnTo>
                  <a:lnTo>
                    <a:pt x="278" y="70"/>
                  </a:lnTo>
                  <a:lnTo>
                    <a:pt x="288" y="96"/>
                  </a:lnTo>
                  <a:lnTo>
                    <a:pt x="293" y="126"/>
                  </a:lnTo>
                  <a:lnTo>
                    <a:pt x="295" y="159"/>
                  </a:lnTo>
                  <a:lnTo>
                    <a:pt x="295" y="398"/>
                  </a:lnTo>
                  <a:lnTo>
                    <a:pt x="294" y="430"/>
                  </a:lnTo>
                  <a:lnTo>
                    <a:pt x="291" y="462"/>
                  </a:lnTo>
                  <a:lnTo>
                    <a:pt x="288" y="495"/>
                  </a:lnTo>
                  <a:lnTo>
                    <a:pt x="230" y="977"/>
                  </a:lnTo>
                  <a:lnTo>
                    <a:pt x="226" y="1001"/>
                  </a:lnTo>
                  <a:lnTo>
                    <a:pt x="219" y="1019"/>
                  </a:lnTo>
                  <a:lnTo>
                    <a:pt x="210" y="1033"/>
                  </a:lnTo>
                  <a:lnTo>
                    <a:pt x="198" y="1043"/>
                  </a:lnTo>
                  <a:lnTo>
                    <a:pt x="183" y="1049"/>
                  </a:lnTo>
                  <a:lnTo>
                    <a:pt x="166" y="1053"/>
                  </a:lnTo>
                  <a:lnTo>
                    <a:pt x="147" y="1054"/>
                  </a:lnTo>
                  <a:lnTo>
                    <a:pt x="128" y="1053"/>
                  </a:lnTo>
                  <a:lnTo>
                    <a:pt x="111" y="1049"/>
                  </a:lnTo>
                  <a:lnTo>
                    <a:pt x="97" y="1043"/>
                  </a:lnTo>
                  <a:lnTo>
                    <a:pt x="85" y="1033"/>
                  </a:lnTo>
                  <a:lnTo>
                    <a:pt x="76" y="1019"/>
                  </a:lnTo>
                  <a:lnTo>
                    <a:pt x="69" y="1001"/>
                  </a:lnTo>
                  <a:lnTo>
                    <a:pt x="65" y="977"/>
                  </a:lnTo>
                  <a:lnTo>
                    <a:pt x="7" y="495"/>
                  </a:lnTo>
                  <a:lnTo>
                    <a:pt x="4" y="462"/>
                  </a:lnTo>
                  <a:lnTo>
                    <a:pt x="1" y="430"/>
                  </a:lnTo>
                  <a:lnTo>
                    <a:pt x="0" y="398"/>
                  </a:lnTo>
                  <a:lnTo>
                    <a:pt x="0" y="159"/>
                  </a:lnTo>
                  <a:lnTo>
                    <a:pt x="2" y="126"/>
                  </a:lnTo>
                  <a:lnTo>
                    <a:pt x="7" y="96"/>
                  </a:lnTo>
                  <a:lnTo>
                    <a:pt x="17" y="70"/>
                  </a:lnTo>
                  <a:lnTo>
                    <a:pt x="30" y="49"/>
                  </a:lnTo>
                  <a:lnTo>
                    <a:pt x="47" y="32"/>
                  </a:lnTo>
                  <a:lnTo>
                    <a:pt x="67" y="17"/>
                  </a:lnTo>
                  <a:lnTo>
                    <a:pt x="91" y="7"/>
                  </a:lnTo>
                  <a:lnTo>
                    <a:pt x="117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2"/>
            <p:cNvSpPr>
              <a:spLocks/>
            </p:cNvSpPr>
            <p:nvPr/>
          </p:nvSpPr>
          <p:spPr bwMode="auto">
            <a:xfrm>
              <a:off x="6521451" y="3033713"/>
              <a:ext cx="53975" cy="53975"/>
            </a:xfrm>
            <a:custGeom>
              <a:avLst/>
              <a:gdLst>
                <a:gd name="T0" fmla="*/ 153 w 307"/>
                <a:gd name="T1" fmla="*/ 0 h 338"/>
                <a:gd name="T2" fmla="*/ 184 w 307"/>
                <a:gd name="T3" fmla="*/ 4 h 338"/>
                <a:gd name="T4" fmla="*/ 213 w 307"/>
                <a:gd name="T5" fmla="*/ 14 h 338"/>
                <a:gd name="T6" fmla="*/ 239 w 307"/>
                <a:gd name="T7" fmla="*/ 29 h 338"/>
                <a:gd name="T8" fmla="*/ 262 w 307"/>
                <a:gd name="T9" fmla="*/ 49 h 338"/>
                <a:gd name="T10" fmla="*/ 281 w 307"/>
                <a:gd name="T11" fmla="*/ 75 h 338"/>
                <a:gd name="T12" fmla="*/ 295 w 307"/>
                <a:gd name="T13" fmla="*/ 103 h 338"/>
                <a:gd name="T14" fmla="*/ 304 w 307"/>
                <a:gd name="T15" fmla="*/ 136 h 338"/>
                <a:gd name="T16" fmla="*/ 307 w 307"/>
                <a:gd name="T17" fmla="*/ 169 h 338"/>
                <a:gd name="T18" fmla="*/ 304 w 307"/>
                <a:gd name="T19" fmla="*/ 203 h 338"/>
                <a:gd name="T20" fmla="*/ 295 w 307"/>
                <a:gd name="T21" fmla="*/ 235 h 338"/>
                <a:gd name="T22" fmla="*/ 281 w 307"/>
                <a:gd name="T23" fmla="*/ 264 h 338"/>
                <a:gd name="T24" fmla="*/ 262 w 307"/>
                <a:gd name="T25" fmla="*/ 288 h 338"/>
                <a:gd name="T26" fmla="*/ 239 w 307"/>
                <a:gd name="T27" fmla="*/ 309 h 338"/>
                <a:gd name="T28" fmla="*/ 213 w 307"/>
                <a:gd name="T29" fmla="*/ 325 h 338"/>
                <a:gd name="T30" fmla="*/ 184 w 307"/>
                <a:gd name="T31" fmla="*/ 335 h 338"/>
                <a:gd name="T32" fmla="*/ 153 w 307"/>
                <a:gd name="T33" fmla="*/ 338 h 338"/>
                <a:gd name="T34" fmla="*/ 122 w 307"/>
                <a:gd name="T35" fmla="*/ 335 h 338"/>
                <a:gd name="T36" fmla="*/ 94 w 307"/>
                <a:gd name="T37" fmla="*/ 325 h 338"/>
                <a:gd name="T38" fmla="*/ 68 w 307"/>
                <a:gd name="T39" fmla="*/ 309 h 338"/>
                <a:gd name="T40" fmla="*/ 45 w 307"/>
                <a:gd name="T41" fmla="*/ 288 h 338"/>
                <a:gd name="T42" fmla="*/ 26 w 307"/>
                <a:gd name="T43" fmla="*/ 264 h 338"/>
                <a:gd name="T44" fmla="*/ 12 w 307"/>
                <a:gd name="T45" fmla="*/ 235 h 338"/>
                <a:gd name="T46" fmla="*/ 3 w 307"/>
                <a:gd name="T47" fmla="*/ 203 h 338"/>
                <a:gd name="T48" fmla="*/ 0 w 307"/>
                <a:gd name="T49" fmla="*/ 169 h 338"/>
                <a:gd name="T50" fmla="*/ 3 w 307"/>
                <a:gd name="T51" fmla="*/ 136 h 338"/>
                <a:gd name="T52" fmla="*/ 12 w 307"/>
                <a:gd name="T53" fmla="*/ 103 h 338"/>
                <a:gd name="T54" fmla="*/ 26 w 307"/>
                <a:gd name="T55" fmla="*/ 75 h 338"/>
                <a:gd name="T56" fmla="*/ 45 w 307"/>
                <a:gd name="T57" fmla="*/ 49 h 338"/>
                <a:gd name="T58" fmla="*/ 68 w 307"/>
                <a:gd name="T59" fmla="*/ 29 h 338"/>
                <a:gd name="T60" fmla="*/ 94 w 307"/>
                <a:gd name="T61" fmla="*/ 14 h 338"/>
                <a:gd name="T62" fmla="*/ 122 w 307"/>
                <a:gd name="T63" fmla="*/ 4 h 338"/>
                <a:gd name="T64" fmla="*/ 153 w 307"/>
                <a:gd name="T6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7" h="338">
                  <a:moveTo>
                    <a:pt x="153" y="0"/>
                  </a:moveTo>
                  <a:lnTo>
                    <a:pt x="184" y="4"/>
                  </a:lnTo>
                  <a:lnTo>
                    <a:pt x="213" y="14"/>
                  </a:lnTo>
                  <a:lnTo>
                    <a:pt x="239" y="29"/>
                  </a:lnTo>
                  <a:lnTo>
                    <a:pt x="262" y="49"/>
                  </a:lnTo>
                  <a:lnTo>
                    <a:pt x="281" y="75"/>
                  </a:lnTo>
                  <a:lnTo>
                    <a:pt x="295" y="103"/>
                  </a:lnTo>
                  <a:lnTo>
                    <a:pt x="304" y="136"/>
                  </a:lnTo>
                  <a:lnTo>
                    <a:pt x="307" y="169"/>
                  </a:lnTo>
                  <a:lnTo>
                    <a:pt x="304" y="203"/>
                  </a:lnTo>
                  <a:lnTo>
                    <a:pt x="295" y="235"/>
                  </a:lnTo>
                  <a:lnTo>
                    <a:pt x="281" y="264"/>
                  </a:lnTo>
                  <a:lnTo>
                    <a:pt x="262" y="288"/>
                  </a:lnTo>
                  <a:lnTo>
                    <a:pt x="239" y="309"/>
                  </a:lnTo>
                  <a:lnTo>
                    <a:pt x="213" y="325"/>
                  </a:lnTo>
                  <a:lnTo>
                    <a:pt x="184" y="335"/>
                  </a:lnTo>
                  <a:lnTo>
                    <a:pt x="153" y="338"/>
                  </a:lnTo>
                  <a:lnTo>
                    <a:pt x="122" y="335"/>
                  </a:lnTo>
                  <a:lnTo>
                    <a:pt x="94" y="325"/>
                  </a:lnTo>
                  <a:lnTo>
                    <a:pt x="68" y="309"/>
                  </a:lnTo>
                  <a:lnTo>
                    <a:pt x="45" y="288"/>
                  </a:lnTo>
                  <a:lnTo>
                    <a:pt x="26" y="264"/>
                  </a:lnTo>
                  <a:lnTo>
                    <a:pt x="12" y="235"/>
                  </a:lnTo>
                  <a:lnTo>
                    <a:pt x="3" y="203"/>
                  </a:lnTo>
                  <a:lnTo>
                    <a:pt x="0" y="169"/>
                  </a:lnTo>
                  <a:lnTo>
                    <a:pt x="3" y="136"/>
                  </a:lnTo>
                  <a:lnTo>
                    <a:pt x="12" y="103"/>
                  </a:lnTo>
                  <a:lnTo>
                    <a:pt x="26" y="75"/>
                  </a:lnTo>
                  <a:lnTo>
                    <a:pt x="45" y="49"/>
                  </a:lnTo>
                  <a:lnTo>
                    <a:pt x="68" y="29"/>
                  </a:lnTo>
                  <a:lnTo>
                    <a:pt x="94" y="14"/>
                  </a:lnTo>
                  <a:lnTo>
                    <a:pt x="122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41846" y="2682875"/>
            <a:ext cx="563562" cy="558800"/>
            <a:chOff x="5338763" y="2682875"/>
            <a:chExt cx="563562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147"/>
            <p:cNvSpPr>
              <a:spLocks noEditPoints="1"/>
            </p:cNvSpPr>
            <p:nvPr/>
          </p:nvSpPr>
          <p:spPr bwMode="auto">
            <a:xfrm>
              <a:off x="5338763" y="2682875"/>
              <a:ext cx="563562" cy="558800"/>
            </a:xfrm>
            <a:custGeom>
              <a:avLst/>
              <a:gdLst>
                <a:gd name="T0" fmla="*/ 1195 w 3197"/>
                <a:gd name="T1" fmla="*/ 344 h 3519"/>
                <a:gd name="T2" fmla="*/ 919 w 3197"/>
                <a:gd name="T3" fmla="*/ 446 h 3519"/>
                <a:gd name="T4" fmla="*/ 674 w 3197"/>
                <a:gd name="T5" fmla="*/ 626 h 3519"/>
                <a:gd name="T6" fmla="*/ 476 w 3197"/>
                <a:gd name="T7" fmla="*/ 877 h 3519"/>
                <a:gd name="T8" fmla="*/ 348 w 3197"/>
                <a:gd name="T9" fmla="*/ 1168 h 3519"/>
                <a:gd name="T10" fmla="*/ 293 w 3197"/>
                <a:gd name="T11" fmla="*/ 1480 h 3519"/>
                <a:gd name="T12" fmla="*/ 312 w 3197"/>
                <a:gd name="T13" fmla="*/ 1796 h 3519"/>
                <a:gd name="T14" fmla="*/ 403 w 3197"/>
                <a:gd name="T15" fmla="*/ 2099 h 3519"/>
                <a:gd name="T16" fmla="*/ 568 w 3197"/>
                <a:gd name="T17" fmla="*/ 2373 h 3519"/>
                <a:gd name="T18" fmla="*/ 792 w 3197"/>
                <a:gd name="T19" fmla="*/ 2591 h 3519"/>
                <a:gd name="T20" fmla="*/ 1054 w 3197"/>
                <a:gd name="T21" fmla="*/ 2733 h 3519"/>
                <a:gd name="T22" fmla="*/ 1342 w 3197"/>
                <a:gd name="T23" fmla="*/ 2796 h 3519"/>
                <a:gd name="T24" fmla="*/ 1638 w 3197"/>
                <a:gd name="T25" fmla="*/ 2775 h 3519"/>
                <a:gd name="T26" fmla="*/ 1914 w 3197"/>
                <a:gd name="T27" fmla="*/ 2672 h 3519"/>
                <a:gd name="T28" fmla="*/ 2159 w 3197"/>
                <a:gd name="T29" fmla="*/ 2492 h 3519"/>
                <a:gd name="T30" fmla="*/ 2355 w 3197"/>
                <a:gd name="T31" fmla="*/ 2246 h 3519"/>
                <a:gd name="T32" fmla="*/ 2483 w 3197"/>
                <a:gd name="T33" fmla="*/ 1958 h 3519"/>
                <a:gd name="T34" fmla="*/ 2541 w 3197"/>
                <a:gd name="T35" fmla="*/ 1641 h 3519"/>
                <a:gd name="T36" fmla="*/ 2521 w 3197"/>
                <a:gd name="T37" fmla="*/ 1315 h 3519"/>
                <a:gd name="T38" fmla="*/ 2428 w 3197"/>
                <a:gd name="T39" fmla="*/ 1012 h 3519"/>
                <a:gd name="T40" fmla="*/ 2264 w 3197"/>
                <a:gd name="T41" fmla="*/ 743 h 3519"/>
                <a:gd name="T42" fmla="*/ 2041 w 3197"/>
                <a:gd name="T43" fmla="*/ 527 h 3519"/>
                <a:gd name="T44" fmla="*/ 1780 w 3197"/>
                <a:gd name="T45" fmla="*/ 385 h 3519"/>
                <a:gd name="T46" fmla="*/ 1491 w 3197"/>
                <a:gd name="T47" fmla="*/ 321 h 3519"/>
                <a:gd name="T48" fmla="*/ 1503 w 3197"/>
                <a:gd name="T49" fmla="*/ 2 h 3519"/>
                <a:gd name="T50" fmla="*/ 1839 w 3197"/>
                <a:gd name="T51" fmla="*/ 69 h 3519"/>
                <a:gd name="T52" fmla="*/ 2149 w 3197"/>
                <a:gd name="T53" fmla="*/ 223 h 3519"/>
                <a:gd name="T54" fmla="*/ 2419 w 3197"/>
                <a:gd name="T55" fmla="*/ 456 h 3519"/>
                <a:gd name="T56" fmla="*/ 2631 w 3197"/>
                <a:gd name="T57" fmla="*/ 754 h 3519"/>
                <a:gd name="T58" fmla="*/ 2770 w 3197"/>
                <a:gd name="T59" fmla="*/ 1094 h 3519"/>
                <a:gd name="T60" fmla="*/ 2831 w 3197"/>
                <a:gd name="T61" fmla="*/ 1463 h 3519"/>
                <a:gd name="T62" fmla="*/ 2811 w 3197"/>
                <a:gd name="T63" fmla="*/ 1841 h 3519"/>
                <a:gd name="T64" fmla="*/ 2709 w 3197"/>
                <a:gd name="T65" fmla="*/ 2196 h 3519"/>
                <a:gd name="T66" fmla="*/ 2535 w 3197"/>
                <a:gd name="T67" fmla="*/ 2515 h 3519"/>
                <a:gd name="T68" fmla="*/ 2599 w 3197"/>
                <a:gd name="T69" fmla="*/ 2666 h 3519"/>
                <a:gd name="T70" fmla="*/ 3155 w 3197"/>
                <a:gd name="T71" fmla="*/ 3246 h 3519"/>
                <a:gd name="T72" fmla="*/ 3197 w 3197"/>
                <a:gd name="T73" fmla="*/ 3344 h 3519"/>
                <a:gd name="T74" fmla="*/ 3171 w 3197"/>
                <a:gd name="T75" fmla="*/ 3449 h 3519"/>
                <a:gd name="T76" fmla="*/ 3095 w 3197"/>
                <a:gd name="T77" fmla="*/ 3511 h 3519"/>
                <a:gd name="T78" fmla="*/ 3008 w 3197"/>
                <a:gd name="T79" fmla="*/ 3511 h 3519"/>
                <a:gd name="T80" fmla="*/ 2461 w 3197"/>
                <a:gd name="T81" fmla="*/ 2934 h 3519"/>
                <a:gd name="T82" fmla="*/ 2419 w 3197"/>
                <a:gd name="T83" fmla="*/ 2832 h 3519"/>
                <a:gd name="T84" fmla="*/ 2216 w 3197"/>
                <a:gd name="T85" fmla="*/ 2846 h 3519"/>
                <a:gd name="T86" fmla="*/ 1917 w 3197"/>
                <a:gd name="T87" fmla="*/ 3018 h 3519"/>
                <a:gd name="T88" fmla="*/ 1589 w 3197"/>
                <a:gd name="T89" fmla="*/ 3108 h 3519"/>
                <a:gd name="T90" fmla="*/ 1244 w 3197"/>
                <a:gd name="T91" fmla="*/ 3108 h 3519"/>
                <a:gd name="T92" fmla="*/ 914 w 3197"/>
                <a:gd name="T93" fmla="*/ 3018 h 3519"/>
                <a:gd name="T94" fmla="*/ 613 w 3197"/>
                <a:gd name="T95" fmla="*/ 2844 h 3519"/>
                <a:gd name="T96" fmla="*/ 354 w 3197"/>
                <a:gd name="T97" fmla="*/ 2590 h 3519"/>
                <a:gd name="T98" fmla="*/ 158 w 3197"/>
                <a:gd name="T99" fmla="*/ 2274 h 3519"/>
                <a:gd name="T100" fmla="*/ 39 w 3197"/>
                <a:gd name="T101" fmla="*/ 1925 h 3519"/>
                <a:gd name="T102" fmla="*/ 0 w 3197"/>
                <a:gd name="T103" fmla="*/ 1559 h 3519"/>
                <a:gd name="T104" fmla="*/ 39 w 3197"/>
                <a:gd name="T105" fmla="*/ 1193 h 3519"/>
                <a:gd name="T106" fmla="*/ 158 w 3197"/>
                <a:gd name="T107" fmla="*/ 844 h 3519"/>
                <a:gd name="T108" fmla="*/ 354 w 3197"/>
                <a:gd name="T109" fmla="*/ 528 h 3519"/>
                <a:gd name="T110" fmla="*/ 613 w 3197"/>
                <a:gd name="T111" fmla="*/ 274 h 3519"/>
                <a:gd name="T112" fmla="*/ 914 w 3197"/>
                <a:gd name="T113" fmla="*/ 100 h 3519"/>
                <a:gd name="T114" fmla="*/ 1244 w 3197"/>
                <a:gd name="T115" fmla="*/ 11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7" h="3519">
                  <a:moveTo>
                    <a:pt x="1417" y="319"/>
                  </a:moveTo>
                  <a:lnTo>
                    <a:pt x="1342" y="321"/>
                  </a:lnTo>
                  <a:lnTo>
                    <a:pt x="1268" y="330"/>
                  </a:lnTo>
                  <a:lnTo>
                    <a:pt x="1195" y="344"/>
                  </a:lnTo>
                  <a:lnTo>
                    <a:pt x="1124" y="361"/>
                  </a:lnTo>
                  <a:lnTo>
                    <a:pt x="1054" y="385"/>
                  </a:lnTo>
                  <a:lnTo>
                    <a:pt x="986" y="413"/>
                  </a:lnTo>
                  <a:lnTo>
                    <a:pt x="919" y="446"/>
                  </a:lnTo>
                  <a:lnTo>
                    <a:pt x="854" y="484"/>
                  </a:lnTo>
                  <a:lnTo>
                    <a:pt x="792" y="527"/>
                  </a:lnTo>
                  <a:lnTo>
                    <a:pt x="733" y="575"/>
                  </a:lnTo>
                  <a:lnTo>
                    <a:pt x="674" y="626"/>
                  </a:lnTo>
                  <a:lnTo>
                    <a:pt x="620" y="682"/>
                  </a:lnTo>
                  <a:lnTo>
                    <a:pt x="568" y="744"/>
                  </a:lnTo>
                  <a:lnTo>
                    <a:pt x="520" y="809"/>
                  </a:lnTo>
                  <a:lnTo>
                    <a:pt x="476" y="877"/>
                  </a:lnTo>
                  <a:lnTo>
                    <a:pt x="437" y="946"/>
                  </a:lnTo>
                  <a:lnTo>
                    <a:pt x="403" y="1018"/>
                  </a:lnTo>
                  <a:lnTo>
                    <a:pt x="373" y="1092"/>
                  </a:lnTo>
                  <a:lnTo>
                    <a:pt x="348" y="1168"/>
                  </a:lnTo>
                  <a:lnTo>
                    <a:pt x="328" y="1244"/>
                  </a:lnTo>
                  <a:lnTo>
                    <a:pt x="312" y="1322"/>
                  </a:lnTo>
                  <a:lnTo>
                    <a:pt x="299" y="1401"/>
                  </a:lnTo>
                  <a:lnTo>
                    <a:pt x="293" y="1480"/>
                  </a:lnTo>
                  <a:lnTo>
                    <a:pt x="290" y="1559"/>
                  </a:lnTo>
                  <a:lnTo>
                    <a:pt x="293" y="1638"/>
                  </a:lnTo>
                  <a:lnTo>
                    <a:pt x="299" y="1717"/>
                  </a:lnTo>
                  <a:lnTo>
                    <a:pt x="312" y="1796"/>
                  </a:lnTo>
                  <a:lnTo>
                    <a:pt x="328" y="1873"/>
                  </a:lnTo>
                  <a:lnTo>
                    <a:pt x="348" y="1951"/>
                  </a:lnTo>
                  <a:lnTo>
                    <a:pt x="373" y="2026"/>
                  </a:lnTo>
                  <a:lnTo>
                    <a:pt x="403" y="2099"/>
                  </a:lnTo>
                  <a:lnTo>
                    <a:pt x="437" y="2172"/>
                  </a:lnTo>
                  <a:lnTo>
                    <a:pt x="476" y="2242"/>
                  </a:lnTo>
                  <a:lnTo>
                    <a:pt x="520" y="2309"/>
                  </a:lnTo>
                  <a:lnTo>
                    <a:pt x="568" y="2373"/>
                  </a:lnTo>
                  <a:lnTo>
                    <a:pt x="620" y="2435"/>
                  </a:lnTo>
                  <a:lnTo>
                    <a:pt x="674" y="2492"/>
                  </a:lnTo>
                  <a:lnTo>
                    <a:pt x="733" y="2544"/>
                  </a:lnTo>
                  <a:lnTo>
                    <a:pt x="792" y="2591"/>
                  </a:lnTo>
                  <a:lnTo>
                    <a:pt x="854" y="2634"/>
                  </a:lnTo>
                  <a:lnTo>
                    <a:pt x="919" y="2672"/>
                  </a:lnTo>
                  <a:lnTo>
                    <a:pt x="986" y="2705"/>
                  </a:lnTo>
                  <a:lnTo>
                    <a:pt x="1054" y="2733"/>
                  </a:lnTo>
                  <a:lnTo>
                    <a:pt x="1124" y="2757"/>
                  </a:lnTo>
                  <a:lnTo>
                    <a:pt x="1195" y="2775"/>
                  </a:lnTo>
                  <a:lnTo>
                    <a:pt x="1268" y="2788"/>
                  </a:lnTo>
                  <a:lnTo>
                    <a:pt x="1342" y="2796"/>
                  </a:lnTo>
                  <a:lnTo>
                    <a:pt x="1417" y="2799"/>
                  </a:lnTo>
                  <a:lnTo>
                    <a:pt x="1491" y="2796"/>
                  </a:lnTo>
                  <a:lnTo>
                    <a:pt x="1566" y="2788"/>
                  </a:lnTo>
                  <a:lnTo>
                    <a:pt x="1638" y="2775"/>
                  </a:lnTo>
                  <a:lnTo>
                    <a:pt x="1709" y="2757"/>
                  </a:lnTo>
                  <a:lnTo>
                    <a:pt x="1780" y="2733"/>
                  </a:lnTo>
                  <a:lnTo>
                    <a:pt x="1848" y="2705"/>
                  </a:lnTo>
                  <a:lnTo>
                    <a:pt x="1914" y="2672"/>
                  </a:lnTo>
                  <a:lnTo>
                    <a:pt x="1979" y="2633"/>
                  </a:lnTo>
                  <a:lnTo>
                    <a:pt x="2041" y="2591"/>
                  </a:lnTo>
                  <a:lnTo>
                    <a:pt x="2101" y="2544"/>
                  </a:lnTo>
                  <a:lnTo>
                    <a:pt x="2159" y="2492"/>
                  </a:lnTo>
                  <a:lnTo>
                    <a:pt x="2213" y="2435"/>
                  </a:lnTo>
                  <a:lnTo>
                    <a:pt x="2264" y="2375"/>
                  </a:lnTo>
                  <a:lnTo>
                    <a:pt x="2311" y="2312"/>
                  </a:lnTo>
                  <a:lnTo>
                    <a:pt x="2355" y="2246"/>
                  </a:lnTo>
                  <a:lnTo>
                    <a:pt x="2393" y="2177"/>
                  </a:lnTo>
                  <a:lnTo>
                    <a:pt x="2428" y="2107"/>
                  </a:lnTo>
                  <a:lnTo>
                    <a:pt x="2458" y="2034"/>
                  </a:lnTo>
                  <a:lnTo>
                    <a:pt x="2483" y="1958"/>
                  </a:lnTo>
                  <a:lnTo>
                    <a:pt x="2504" y="1881"/>
                  </a:lnTo>
                  <a:lnTo>
                    <a:pt x="2521" y="1802"/>
                  </a:lnTo>
                  <a:lnTo>
                    <a:pt x="2534" y="1723"/>
                  </a:lnTo>
                  <a:lnTo>
                    <a:pt x="2541" y="1641"/>
                  </a:lnTo>
                  <a:lnTo>
                    <a:pt x="2543" y="1559"/>
                  </a:lnTo>
                  <a:lnTo>
                    <a:pt x="2541" y="1476"/>
                  </a:lnTo>
                  <a:lnTo>
                    <a:pt x="2534" y="1395"/>
                  </a:lnTo>
                  <a:lnTo>
                    <a:pt x="2521" y="1315"/>
                  </a:lnTo>
                  <a:lnTo>
                    <a:pt x="2504" y="1236"/>
                  </a:lnTo>
                  <a:lnTo>
                    <a:pt x="2483" y="1160"/>
                  </a:lnTo>
                  <a:lnTo>
                    <a:pt x="2458" y="1085"/>
                  </a:lnTo>
                  <a:lnTo>
                    <a:pt x="2428" y="1012"/>
                  </a:lnTo>
                  <a:lnTo>
                    <a:pt x="2393" y="940"/>
                  </a:lnTo>
                  <a:lnTo>
                    <a:pt x="2355" y="871"/>
                  </a:lnTo>
                  <a:lnTo>
                    <a:pt x="2311" y="806"/>
                  </a:lnTo>
                  <a:lnTo>
                    <a:pt x="2264" y="743"/>
                  </a:lnTo>
                  <a:lnTo>
                    <a:pt x="2213" y="682"/>
                  </a:lnTo>
                  <a:lnTo>
                    <a:pt x="2159" y="626"/>
                  </a:lnTo>
                  <a:lnTo>
                    <a:pt x="2101" y="575"/>
                  </a:lnTo>
                  <a:lnTo>
                    <a:pt x="2041" y="527"/>
                  </a:lnTo>
                  <a:lnTo>
                    <a:pt x="1979" y="484"/>
                  </a:lnTo>
                  <a:lnTo>
                    <a:pt x="1914" y="446"/>
                  </a:lnTo>
                  <a:lnTo>
                    <a:pt x="1848" y="413"/>
                  </a:lnTo>
                  <a:lnTo>
                    <a:pt x="1780" y="385"/>
                  </a:lnTo>
                  <a:lnTo>
                    <a:pt x="1709" y="361"/>
                  </a:lnTo>
                  <a:lnTo>
                    <a:pt x="1638" y="344"/>
                  </a:lnTo>
                  <a:lnTo>
                    <a:pt x="1566" y="330"/>
                  </a:lnTo>
                  <a:lnTo>
                    <a:pt x="1491" y="321"/>
                  </a:lnTo>
                  <a:lnTo>
                    <a:pt x="1417" y="319"/>
                  </a:lnTo>
                  <a:close/>
                  <a:moveTo>
                    <a:pt x="1417" y="0"/>
                  </a:moveTo>
                  <a:lnTo>
                    <a:pt x="1417" y="0"/>
                  </a:lnTo>
                  <a:lnTo>
                    <a:pt x="1503" y="2"/>
                  </a:lnTo>
                  <a:lnTo>
                    <a:pt x="1590" y="11"/>
                  </a:lnTo>
                  <a:lnTo>
                    <a:pt x="1674" y="25"/>
                  </a:lnTo>
                  <a:lnTo>
                    <a:pt x="1758" y="45"/>
                  </a:lnTo>
                  <a:lnTo>
                    <a:pt x="1839" y="69"/>
                  </a:lnTo>
                  <a:lnTo>
                    <a:pt x="1920" y="100"/>
                  </a:lnTo>
                  <a:lnTo>
                    <a:pt x="1998" y="136"/>
                  </a:lnTo>
                  <a:lnTo>
                    <a:pt x="2074" y="177"/>
                  </a:lnTo>
                  <a:lnTo>
                    <a:pt x="2149" y="223"/>
                  </a:lnTo>
                  <a:lnTo>
                    <a:pt x="2220" y="274"/>
                  </a:lnTo>
                  <a:lnTo>
                    <a:pt x="2289" y="330"/>
                  </a:lnTo>
                  <a:lnTo>
                    <a:pt x="2356" y="391"/>
                  </a:lnTo>
                  <a:lnTo>
                    <a:pt x="2419" y="456"/>
                  </a:lnTo>
                  <a:lnTo>
                    <a:pt x="2478" y="526"/>
                  </a:lnTo>
                  <a:lnTo>
                    <a:pt x="2534" y="599"/>
                  </a:lnTo>
                  <a:lnTo>
                    <a:pt x="2585" y="675"/>
                  </a:lnTo>
                  <a:lnTo>
                    <a:pt x="2631" y="754"/>
                  </a:lnTo>
                  <a:lnTo>
                    <a:pt x="2672" y="836"/>
                  </a:lnTo>
                  <a:lnTo>
                    <a:pt x="2709" y="919"/>
                  </a:lnTo>
                  <a:lnTo>
                    <a:pt x="2743" y="1005"/>
                  </a:lnTo>
                  <a:lnTo>
                    <a:pt x="2770" y="1094"/>
                  </a:lnTo>
                  <a:lnTo>
                    <a:pt x="2793" y="1184"/>
                  </a:lnTo>
                  <a:lnTo>
                    <a:pt x="2811" y="1276"/>
                  </a:lnTo>
                  <a:lnTo>
                    <a:pt x="2823" y="1369"/>
                  </a:lnTo>
                  <a:lnTo>
                    <a:pt x="2831" y="1463"/>
                  </a:lnTo>
                  <a:lnTo>
                    <a:pt x="2834" y="1559"/>
                  </a:lnTo>
                  <a:lnTo>
                    <a:pt x="2831" y="1654"/>
                  </a:lnTo>
                  <a:lnTo>
                    <a:pt x="2823" y="1748"/>
                  </a:lnTo>
                  <a:lnTo>
                    <a:pt x="2811" y="1841"/>
                  </a:lnTo>
                  <a:lnTo>
                    <a:pt x="2793" y="1933"/>
                  </a:lnTo>
                  <a:lnTo>
                    <a:pt x="2770" y="2023"/>
                  </a:lnTo>
                  <a:lnTo>
                    <a:pt x="2743" y="2110"/>
                  </a:lnTo>
                  <a:lnTo>
                    <a:pt x="2709" y="2196"/>
                  </a:lnTo>
                  <a:lnTo>
                    <a:pt x="2673" y="2279"/>
                  </a:lnTo>
                  <a:lnTo>
                    <a:pt x="2631" y="2360"/>
                  </a:lnTo>
                  <a:lnTo>
                    <a:pt x="2585" y="2438"/>
                  </a:lnTo>
                  <a:lnTo>
                    <a:pt x="2535" y="2515"/>
                  </a:lnTo>
                  <a:lnTo>
                    <a:pt x="2479" y="2588"/>
                  </a:lnTo>
                  <a:lnTo>
                    <a:pt x="2548" y="2663"/>
                  </a:lnTo>
                  <a:lnTo>
                    <a:pt x="2574" y="2662"/>
                  </a:lnTo>
                  <a:lnTo>
                    <a:pt x="2599" y="2666"/>
                  </a:lnTo>
                  <a:lnTo>
                    <a:pt x="2623" y="2675"/>
                  </a:lnTo>
                  <a:lnTo>
                    <a:pt x="2645" y="2690"/>
                  </a:lnTo>
                  <a:lnTo>
                    <a:pt x="2666" y="2708"/>
                  </a:lnTo>
                  <a:lnTo>
                    <a:pt x="3155" y="3246"/>
                  </a:lnTo>
                  <a:lnTo>
                    <a:pt x="3171" y="3268"/>
                  </a:lnTo>
                  <a:lnTo>
                    <a:pt x="3184" y="3292"/>
                  </a:lnTo>
                  <a:lnTo>
                    <a:pt x="3192" y="3318"/>
                  </a:lnTo>
                  <a:lnTo>
                    <a:pt x="3197" y="3344"/>
                  </a:lnTo>
                  <a:lnTo>
                    <a:pt x="3197" y="3372"/>
                  </a:lnTo>
                  <a:lnTo>
                    <a:pt x="3192" y="3399"/>
                  </a:lnTo>
                  <a:lnTo>
                    <a:pt x="3184" y="3425"/>
                  </a:lnTo>
                  <a:lnTo>
                    <a:pt x="3171" y="3449"/>
                  </a:lnTo>
                  <a:lnTo>
                    <a:pt x="3155" y="3472"/>
                  </a:lnTo>
                  <a:lnTo>
                    <a:pt x="3137" y="3488"/>
                  </a:lnTo>
                  <a:lnTo>
                    <a:pt x="3116" y="3501"/>
                  </a:lnTo>
                  <a:lnTo>
                    <a:pt x="3095" y="3511"/>
                  </a:lnTo>
                  <a:lnTo>
                    <a:pt x="3074" y="3517"/>
                  </a:lnTo>
                  <a:lnTo>
                    <a:pt x="3052" y="3519"/>
                  </a:lnTo>
                  <a:lnTo>
                    <a:pt x="3029" y="3517"/>
                  </a:lnTo>
                  <a:lnTo>
                    <a:pt x="3008" y="3511"/>
                  </a:lnTo>
                  <a:lnTo>
                    <a:pt x="2987" y="3501"/>
                  </a:lnTo>
                  <a:lnTo>
                    <a:pt x="2967" y="3488"/>
                  </a:lnTo>
                  <a:lnTo>
                    <a:pt x="2949" y="3472"/>
                  </a:lnTo>
                  <a:lnTo>
                    <a:pt x="2461" y="2934"/>
                  </a:lnTo>
                  <a:lnTo>
                    <a:pt x="2443" y="2912"/>
                  </a:lnTo>
                  <a:lnTo>
                    <a:pt x="2431" y="2886"/>
                  </a:lnTo>
                  <a:lnTo>
                    <a:pt x="2423" y="2860"/>
                  </a:lnTo>
                  <a:lnTo>
                    <a:pt x="2419" y="2832"/>
                  </a:lnTo>
                  <a:lnTo>
                    <a:pt x="2420" y="2805"/>
                  </a:lnTo>
                  <a:lnTo>
                    <a:pt x="2352" y="2729"/>
                  </a:lnTo>
                  <a:lnTo>
                    <a:pt x="2285" y="2789"/>
                  </a:lnTo>
                  <a:lnTo>
                    <a:pt x="2216" y="2846"/>
                  </a:lnTo>
                  <a:lnTo>
                    <a:pt x="2145" y="2895"/>
                  </a:lnTo>
                  <a:lnTo>
                    <a:pt x="2071" y="2942"/>
                  </a:lnTo>
                  <a:lnTo>
                    <a:pt x="1995" y="2983"/>
                  </a:lnTo>
                  <a:lnTo>
                    <a:pt x="1917" y="3018"/>
                  </a:lnTo>
                  <a:lnTo>
                    <a:pt x="1837" y="3048"/>
                  </a:lnTo>
                  <a:lnTo>
                    <a:pt x="1756" y="3073"/>
                  </a:lnTo>
                  <a:lnTo>
                    <a:pt x="1673" y="3093"/>
                  </a:lnTo>
                  <a:lnTo>
                    <a:pt x="1589" y="3108"/>
                  </a:lnTo>
                  <a:lnTo>
                    <a:pt x="1503" y="3115"/>
                  </a:lnTo>
                  <a:lnTo>
                    <a:pt x="1417" y="3119"/>
                  </a:lnTo>
                  <a:lnTo>
                    <a:pt x="1330" y="3115"/>
                  </a:lnTo>
                  <a:lnTo>
                    <a:pt x="1244" y="3108"/>
                  </a:lnTo>
                  <a:lnTo>
                    <a:pt x="1159" y="3093"/>
                  </a:lnTo>
                  <a:lnTo>
                    <a:pt x="1075" y="3073"/>
                  </a:lnTo>
                  <a:lnTo>
                    <a:pt x="994" y="3048"/>
                  </a:lnTo>
                  <a:lnTo>
                    <a:pt x="914" y="3018"/>
                  </a:lnTo>
                  <a:lnTo>
                    <a:pt x="835" y="2982"/>
                  </a:lnTo>
                  <a:lnTo>
                    <a:pt x="759" y="2942"/>
                  </a:lnTo>
                  <a:lnTo>
                    <a:pt x="685" y="2895"/>
                  </a:lnTo>
                  <a:lnTo>
                    <a:pt x="613" y="2844"/>
                  </a:lnTo>
                  <a:lnTo>
                    <a:pt x="545" y="2788"/>
                  </a:lnTo>
                  <a:lnTo>
                    <a:pt x="478" y="2727"/>
                  </a:lnTo>
                  <a:lnTo>
                    <a:pt x="415" y="2662"/>
                  </a:lnTo>
                  <a:lnTo>
                    <a:pt x="354" y="2590"/>
                  </a:lnTo>
                  <a:lnTo>
                    <a:pt x="297" y="2515"/>
                  </a:lnTo>
                  <a:lnTo>
                    <a:pt x="245" y="2437"/>
                  </a:lnTo>
                  <a:lnTo>
                    <a:pt x="199" y="2357"/>
                  </a:lnTo>
                  <a:lnTo>
                    <a:pt x="158" y="2274"/>
                  </a:lnTo>
                  <a:lnTo>
                    <a:pt x="121" y="2190"/>
                  </a:lnTo>
                  <a:lnTo>
                    <a:pt x="88" y="2102"/>
                  </a:lnTo>
                  <a:lnTo>
                    <a:pt x="61" y="2015"/>
                  </a:lnTo>
                  <a:lnTo>
                    <a:pt x="39" y="1925"/>
                  </a:lnTo>
                  <a:lnTo>
                    <a:pt x="22" y="1835"/>
                  </a:lnTo>
                  <a:lnTo>
                    <a:pt x="10" y="1743"/>
                  </a:lnTo>
                  <a:lnTo>
                    <a:pt x="3" y="1651"/>
                  </a:lnTo>
                  <a:lnTo>
                    <a:pt x="0" y="1559"/>
                  </a:lnTo>
                  <a:lnTo>
                    <a:pt x="3" y="1467"/>
                  </a:lnTo>
                  <a:lnTo>
                    <a:pt x="10" y="1376"/>
                  </a:lnTo>
                  <a:lnTo>
                    <a:pt x="22" y="1284"/>
                  </a:lnTo>
                  <a:lnTo>
                    <a:pt x="39" y="1193"/>
                  </a:lnTo>
                  <a:lnTo>
                    <a:pt x="61" y="1103"/>
                  </a:lnTo>
                  <a:lnTo>
                    <a:pt x="88" y="1015"/>
                  </a:lnTo>
                  <a:lnTo>
                    <a:pt x="121" y="929"/>
                  </a:lnTo>
                  <a:lnTo>
                    <a:pt x="158" y="844"/>
                  </a:lnTo>
                  <a:lnTo>
                    <a:pt x="199" y="762"/>
                  </a:lnTo>
                  <a:lnTo>
                    <a:pt x="245" y="681"/>
                  </a:lnTo>
                  <a:lnTo>
                    <a:pt x="297" y="604"/>
                  </a:lnTo>
                  <a:lnTo>
                    <a:pt x="354" y="528"/>
                  </a:lnTo>
                  <a:lnTo>
                    <a:pt x="415" y="456"/>
                  </a:lnTo>
                  <a:lnTo>
                    <a:pt x="478" y="391"/>
                  </a:lnTo>
                  <a:lnTo>
                    <a:pt x="545" y="330"/>
                  </a:lnTo>
                  <a:lnTo>
                    <a:pt x="613" y="274"/>
                  </a:lnTo>
                  <a:lnTo>
                    <a:pt x="685" y="223"/>
                  </a:lnTo>
                  <a:lnTo>
                    <a:pt x="759" y="177"/>
                  </a:lnTo>
                  <a:lnTo>
                    <a:pt x="835" y="136"/>
                  </a:lnTo>
                  <a:lnTo>
                    <a:pt x="914" y="100"/>
                  </a:lnTo>
                  <a:lnTo>
                    <a:pt x="994" y="69"/>
                  </a:lnTo>
                  <a:lnTo>
                    <a:pt x="1075" y="45"/>
                  </a:lnTo>
                  <a:lnTo>
                    <a:pt x="1159" y="25"/>
                  </a:lnTo>
                  <a:lnTo>
                    <a:pt x="1244" y="11"/>
                  </a:lnTo>
                  <a:lnTo>
                    <a:pt x="1330" y="2"/>
                  </a:lnTo>
                  <a:lnTo>
                    <a:pt x="1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48"/>
            <p:cNvSpPr>
              <a:spLocks/>
            </p:cNvSpPr>
            <p:nvPr/>
          </p:nvSpPr>
          <p:spPr bwMode="auto">
            <a:xfrm>
              <a:off x="5562600" y="2917825"/>
              <a:ext cx="179387" cy="152400"/>
            </a:xfrm>
            <a:custGeom>
              <a:avLst/>
              <a:gdLst>
                <a:gd name="T0" fmla="*/ 510 w 1017"/>
                <a:gd name="T1" fmla="*/ 0 h 958"/>
                <a:gd name="T2" fmla="*/ 526 w 1017"/>
                <a:gd name="T3" fmla="*/ 2 h 958"/>
                <a:gd name="T4" fmla="*/ 542 w 1017"/>
                <a:gd name="T5" fmla="*/ 7 h 958"/>
                <a:gd name="T6" fmla="*/ 556 w 1017"/>
                <a:gd name="T7" fmla="*/ 17 h 958"/>
                <a:gd name="T8" fmla="*/ 991 w 1017"/>
                <a:gd name="T9" fmla="*/ 418 h 958"/>
                <a:gd name="T10" fmla="*/ 1002 w 1017"/>
                <a:gd name="T11" fmla="*/ 430 h 958"/>
                <a:gd name="T12" fmla="*/ 1010 w 1017"/>
                <a:gd name="T13" fmla="*/ 445 h 958"/>
                <a:gd name="T14" fmla="*/ 1016 w 1017"/>
                <a:gd name="T15" fmla="*/ 462 h 958"/>
                <a:gd name="T16" fmla="*/ 1017 w 1017"/>
                <a:gd name="T17" fmla="*/ 480 h 958"/>
                <a:gd name="T18" fmla="*/ 1016 w 1017"/>
                <a:gd name="T19" fmla="*/ 496 h 958"/>
                <a:gd name="T20" fmla="*/ 1010 w 1017"/>
                <a:gd name="T21" fmla="*/ 513 h 958"/>
                <a:gd name="T22" fmla="*/ 1002 w 1017"/>
                <a:gd name="T23" fmla="*/ 528 h 958"/>
                <a:gd name="T24" fmla="*/ 991 w 1017"/>
                <a:gd name="T25" fmla="*/ 540 h 958"/>
                <a:gd name="T26" fmla="*/ 556 w 1017"/>
                <a:gd name="T27" fmla="*/ 940 h 958"/>
                <a:gd name="T28" fmla="*/ 541 w 1017"/>
                <a:gd name="T29" fmla="*/ 951 h 958"/>
                <a:gd name="T30" fmla="*/ 526 w 1017"/>
                <a:gd name="T31" fmla="*/ 956 h 958"/>
                <a:gd name="T32" fmla="*/ 509 w 1017"/>
                <a:gd name="T33" fmla="*/ 958 h 958"/>
                <a:gd name="T34" fmla="*/ 494 w 1017"/>
                <a:gd name="T35" fmla="*/ 956 h 958"/>
                <a:gd name="T36" fmla="*/ 479 w 1017"/>
                <a:gd name="T37" fmla="*/ 951 h 958"/>
                <a:gd name="T38" fmla="*/ 464 w 1017"/>
                <a:gd name="T39" fmla="*/ 941 h 958"/>
                <a:gd name="T40" fmla="*/ 453 w 1017"/>
                <a:gd name="T41" fmla="*/ 929 h 958"/>
                <a:gd name="T42" fmla="*/ 443 w 1017"/>
                <a:gd name="T43" fmla="*/ 913 h 958"/>
                <a:gd name="T44" fmla="*/ 438 w 1017"/>
                <a:gd name="T45" fmla="*/ 897 h 958"/>
                <a:gd name="T46" fmla="*/ 436 w 1017"/>
                <a:gd name="T47" fmla="*/ 879 h 958"/>
                <a:gd name="T48" fmla="*/ 436 w 1017"/>
                <a:gd name="T49" fmla="*/ 710 h 958"/>
                <a:gd name="T50" fmla="*/ 73 w 1017"/>
                <a:gd name="T51" fmla="*/ 710 h 958"/>
                <a:gd name="T52" fmla="*/ 54 w 1017"/>
                <a:gd name="T53" fmla="*/ 706 h 958"/>
                <a:gd name="T54" fmla="*/ 36 w 1017"/>
                <a:gd name="T55" fmla="*/ 699 h 958"/>
                <a:gd name="T56" fmla="*/ 21 w 1017"/>
                <a:gd name="T57" fmla="*/ 686 h 958"/>
                <a:gd name="T58" fmla="*/ 10 w 1017"/>
                <a:gd name="T59" fmla="*/ 670 h 958"/>
                <a:gd name="T60" fmla="*/ 2 w 1017"/>
                <a:gd name="T61" fmla="*/ 651 h 958"/>
                <a:gd name="T62" fmla="*/ 0 w 1017"/>
                <a:gd name="T63" fmla="*/ 629 h 958"/>
                <a:gd name="T64" fmla="*/ 0 w 1017"/>
                <a:gd name="T65" fmla="*/ 328 h 958"/>
                <a:gd name="T66" fmla="*/ 2 w 1017"/>
                <a:gd name="T67" fmla="*/ 306 h 958"/>
                <a:gd name="T68" fmla="*/ 10 w 1017"/>
                <a:gd name="T69" fmla="*/ 288 h 958"/>
                <a:gd name="T70" fmla="*/ 21 w 1017"/>
                <a:gd name="T71" fmla="*/ 272 h 958"/>
                <a:gd name="T72" fmla="*/ 36 w 1017"/>
                <a:gd name="T73" fmla="*/ 259 h 958"/>
                <a:gd name="T74" fmla="*/ 54 w 1017"/>
                <a:gd name="T75" fmla="*/ 251 h 958"/>
                <a:gd name="T76" fmla="*/ 73 w 1017"/>
                <a:gd name="T77" fmla="*/ 248 h 958"/>
                <a:gd name="T78" fmla="*/ 436 w 1017"/>
                <a:gd name="T79" fmla="*/ 248 h 958"/>
                <a:gd name="T80" fmla="*/ 436 w 1017"/>
                <a:gd name="T81" fmla="*/ 79 h 958"/>
                <a:gd name="T82" fmla="*/ 438 w 1017"/>
                <a:gd name="T83" fmla="*/ 60 h 958"/>
                <a:gd name="T84" fmla="*/ 443 w 1017"/>
                <a:gd name="T85" fmla="*/ 44 h 958"/>
                <a:gd name="T86" fmla="*/ 453 w 1017"/>
                <a:gd name="T87" fmla="*/ 29 h 958"/>
                <a:gd name="T88" fmla="*/ 464 w 1017"/>
                <a:gd name="T89" fmla="*/ 16 h 958"/>
                <a:gd name="T90" fmla="*/ 479 w 1017"/>
                <a:gd name="T91" fmla="*/ 6 h 958"/>
                <a:gd name="T92" fmla="*/ 494 w 1017"/>
                <a:gd name="T93" fmla="*/ 1 h 958"/>
                <a:gd name="T94" fmla="*/ 510 w 1017"/>
                <a:gd name="T95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7" h="958">
                  <a:moveTo>
                    <a:pt x="510" y="0"/>
                  </a:moveTo>
                  <a:lnTo>
                    <a:pt x="526" y="2"/>
                  </a:lnTo>
                  <a:lnTo>
                    <a:pt x="542" y="7"/>
                  </a:lnTo>
                  <a:lnTo>
                    <a:pt x="556" y="17"/>
                  </a:lnTo>
                  <a:lnTo>
                    <a:pt x="991" y="418"/>
                  </a:lnTo>
                  <a:lnTo>
                    <a:pt x="1002" y="430"/>
                  </a:lnTo>
                  <a:lnTo>
                    <a:pt x="1010" y="445"/>
                  </a:lnTo>
                  <a:lnTo>
                    <a:pt x="1016" y="462"/>
                  </a:lnTo>
                  <a:lnTo>
                    <a:pt x="1017" y="480"/>
                  </a:lnTo>
                  <a:lnTo>
                    <a:pt x="1016" y="496"/>
                  </a:lnTo>
                  <a:lnTo>
                    <a:pt x="1010" y="513"/>
                  </a:lnTo>
                  <a:lnTo>
                    <a:pt x="1002" y="528"/>
                  </a:lnTo>
                  <a:lnTo>
                    <a:pt x="991" y="540"/>
                  </a:lnTo>
                  <a:lnTo>
                    <a:pt x="556" y="940"/>
                  </a:lnTo>
                  <a:lnTo>
                    <a:pt x="541" y="951"/>
                  </a:lnTo>
                  <a:lnTo>
                    <a:pt x="526" y="956"/>
                  </a:lnTo>
                  <a:lnTo>
                    <a:pt x="509" y="958"/>
                  </a:lnTo>
                  <a:lnTo>
                    <a:pt x="494" y="956"/>
                  </a:lnTo>
                  <a:lnTo>
                    <a:pt x="479" y="951"/>
                  </a:lnTo>
                  <a:lnTo>
                    <a:pt x="464" y="941"/>
                  </a:lnTo>
                  <a:lnTo>
                    <a:pt x="453" y="929"/>
                  </a:lnTo>
                  <a:lnTo>
                    <a:pt x="443" y="913"/>
                  </a:lnTo>
                  <a:lnTo>
                    <a:pt x="438" y="897"/>
                  </a:lnTo>
                  <a:lnTo>
                    <a:pt x="436" y="879"/>
                  </a:lnTo>
                  <a:lnTo>
                    <a:pt x="436" y="710"/>
                  </a:lnTo>
                  <a:lnTo>
                    <a:pt x="73" y="710"/>
                  </a:lnTo>
                  <a:lnTo>
                    <a:pt x="54" y="706"/>
                  </a:lnTo>
                  <a:lnTo>
                    <a:pt x="36" y="699"/>
                  </a:lnTo>
                  <a:lnTo>
                    <a:pt x="21" y="686"/>
                  </a:lnTo>
                  <a:lnTo>
                    <a:pt x="10" y="670"/>
                  </a:lnTo>
                  <a:lnTo>
                    <a:pt x="2" y="651"/>
                  </a:lnTo>
                  <a:lnTo>
                    <a:pt x="0" y="629"/>
                  </a:lnTo>
                  <a:lnTo>
                    <a:pt x="0" y="328"/>
                  </a:lnTo>
                  <a:lnTo>
                    <a:pt x="2" y="306"/>
                  </a:lnTo>
                  <a:lnTo>
                    <a:pt x="10" y="288"/>
                  </a:lnTo>
                  <a:lnTo>
                    <a:pt x="21" y="272"/>
                  </a:lnTo>
                  <a:lnTo>
                    <a:pt x="36" y="259"/>
                  </a:lnTo>
                  <a:lnTo>
                    <a:pt x="54" y="251"/>
                  </a:lnTo>
                  <a:lnTo>
                    <a:pt x="73" y="248"/>
                  </a:lnTo>
                  <a:lnTo>
                    <a:pt x="436" y="248"/>
                  </a:lnTo>
                  <a:lnTo>
                    <a:pt x="436" y="79"/>
                  </a:lnTo>
                  <a:lnTo>
                    <a:pt x="438" y="60"/>
                  </a:lnTo>
                  <a:lnTo>
                    <a:pt x="443" y="44"/>
                  </a:lnTo>
                  <a:lnTo>
                    <a:pt x="453" y="29"/>
                  </a:lnTo>
                  <a:lnTo>
                    <a:pt x="464" y="16"/>
                  </a:lnTo>
                  <a:lnTo>
                    <a:pt x="479" y="6"/>
                  </a:lnTo>
                  <a:lnTo>
                    <a:pt x="494" y="1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49"/>
            <p:cNvSpPr>
              <a:spLocks/>
            </p:cNvSpPr>
            <p:nvPr/>
          </p:nvSpPr>
          <p:spPr bwMode="auto">
            <a:xfrm>
              <a:off x="5434013" y="2790825"/>
              <a:ext cx="179387" cy="152400"/>
            </a:xfrm>
            <a:custGeom>
              <a:avLst/>
              <a:gdLst>
                <a:gd name="T0" fmla="*/ 507 w 1017"/>
                <a:gd name="T1" fmla="*/ 0 h 959"/>
                <a:gd name="T2" fmla="*/ 523 w 1017"/>
                <a:gd name="T3" fmla="*/ 1 h 959"/>
                <a:gd name="T4" fmla="*/ 539 w 1017"/>
                <a:gd name="T5" fmla="*/ 6 h 959"/>
                <a:gd name="T6" fmla="*/ 553 w 1017"/>
                <a:gd name="T7" fmla="*/ 16 h 959"/>
                <a:gd name="T8" fmla="*/ 564 w 1017"/>
                <a:gd name="T9" fmla="*/ 30 h 959"/>
                <a:gd name="T10" fmla="*/ 574 w 1017"/>
                <a:gd name="T11" fmla="*/ 44 h 959"/>
                <a:gd name="T12" fmla="*/ 580 w 1017"/>
                <a:gd name="T13" fmla="*/ 62 h 959"/>
                <a:gd name="T14" fmla="*/ 581 w 1017"/>
                <a:gd name="T15" fmla="*/ 79 h 959"/>
                <a:gd name="T16" fmla="*/ 581 w 1017"/>
                <a:gd name="T17" fmla="*/ 249 h 959"/>
                <a:gd name="T18" fmla="*/ 944 w 1017"/>
                <a:gd name="T19" fmla="*/ 249 h 959"/>
                <a:gd name="T20" fmla="*/ 963 w 1017"/>
                <a:gd name="T21" fmla="*/ 251 h 959"/>
                <a:gd name="T22" fmla="*/ 981 w 1017"/>
                <a:gd name="T23" fmla="*/ 260 h 959"/>
                <a:gd name="T24" fmla="*/ 996 w 1017"/>
                <a:gd name="T25" fmla="*/ 272 h 959"/>
                <a:gd name="T26" fmla="*/ 1007 w 1017"/>
                <a:gd name="T27" fmla="*/ 289 h 959"/>
                <a:gd name="T28" fmla="*/ 1015 w 1017"/>
                <a:gd name="T29" fmla="*/ 307 h 959"/>
                <a:gd name="T30" fmla="*/ 1017 w 1017"/>
                <a:gd name="T31" fmla="*/ 328 h 959"/>
                <a:gd name="T32" fmla="*/ 1017 w 1017"/>
                <a:gd name="T33" fmla="*/ 629 h 959"/>
                <a:gd name="T34" fmla="*/ 1015 w 1017"/>
                <a:gd name="T35" fmla="*/ 651 h 959"/>
                <a:gd name="T36" fmla="*/ 1007 w 1017"/>
                <a:gd name="T37" fmla="*/ 670 h 959"/>
                <a:gd name="T38" fmla="*/ 996 w 1017"/>
                <a:gd name="T39" fmla="*/ 687 h 959"/>
                <a:gd name="T40" fmla="*/ 981 w 1017"/>
                <a:gd name="T41" fmla="*/ 699 h 959"/>
                <a:gd name="T42" fmla="*/ 963 w 1017"/>
                <a:gd name="T43" fmla="*/ 707 h 959"/>
                <a:gd name="T44" fmla="*/ 944 w 1017"/>
                <a:gd name="T45" fmla="*/ 710 h 959"/>
                <a:gd name="T46" fmla="*/ 581 w 1017"/>
                <a:gd name="T47" fmla="*/ 710 h 959"/>
                <a:gd name="T48" fmla="*/ 581 w 1017"/>
                <a:gd name="T49" fmla="*/ 879 h 959"/>
                <a:gd name="T50" fmla="*/ 580 w 1017"/>
                <a:gd name="T51" fmla="*/ 897 h 959"/>
                <a:gd name="T52" fmla="*/ 574 w 1017"/>
                <a:gd name="T53" fmla="*/ 915 h 959"/>
                <a:gd name="T54" fmla="*/ 564 w 1017"/>
                <a:gd name="T55" fmla="*/ 929 h 959"/>
                <a:gd name="T56" fmla="*/ 553 w 1017"/>
                <a:gd name="T57" fmla="*/ 942 h 959"/>
                <a:gd name="T58" fmla="*/ 539 w 1017"/>
                <a:gd name="T59" fmla="*/ 951 h 959"/>
                <a:gd name="T60" fmla="*/ 524 w 1017"/>
                <a:gd name="T61" fmla="*/ 958 h 959"/>
                <a:gd name="T62" fmla="*/ 508 w 1017"/>
                <a:gd name="T63" fmla="*/ 959 h 959"/>
                <a:gd name="T64" fmla="*/ 492 w 1017"/>
                <a:gd name="T65" fmla="*/ 957 h 959"/>
                <a:gd name="T66" fmla="*/ 476 w 1017"/>
                <a:gd name="T67" fmla="*/ 951 h 959"/>
                <a:gd name="T68" fmla="*/ 462 w 1017"/>
                <a:gd name="T69" fmla="*/ 940 h 959"/>
                <a:gd name="T70" fmla="*/ 26 w 1017"/>
                <a:gd name="T71" fmla="*/ 541 h 959"/>
                <a:gd name="T72" fmla="*/ 15 w 1017"/>
                <a:gd name="T73" fmla="*/ 527 h 959"/>
                <a:gd name="T74" fmla="*/ 7 w 1017"/>
                <a:gd name="T75" fmla="*/ 513 h 959"/>
                <a:gd name="T76" fmla="*/ 2 w 1017"/>
                <a:gd name="T77" fmla="*/ 496 h 959"/>
                <a:gd name="T78" fmla="*/ 0 w 1017"/>
                <a:gd name="T79" fmla="*/ 479 h 959"/>
                <a:gd name="T80" fmla="*/ 2 w 1017"/>
                <a:gd name="T81" fmla="*/ 462 h 959"/>
                <a:gd name="T82" fmla="*/ 7 w 1017"/>
                <a:gd name="T83" fmla="*/ 446 h 959"/>
                <a:gd name="T84" fmla="*/ 15 w 1017"/>
                <a:gd name="T85" fmla="*/ 430 h 959"/>
                <a:gd name="T86" fmla="*/ 26 w 1017"/>
                <a:gd name="T87" fmla="*/ 418 h 959"/>
                <a:gd name="T88" fmla="*/ 462 w 1017"/>
                <a:gd name="T89" fmla="*/ 18 h 959"/>
                <a:gd name="T90" fmla="*/ 476 w 1017"/>
                <a:gd name="T91" fmla="*/ 8 h 959"/>
                <a:gd name="T92" fmla="*/ 491 w 1017"/>
                <a:gd name="T93" fmla="*/ 2 h 959"/>
                <a:gd name="T94" fmla="*/ 507 w 1017"/>
                <a:gd name="T95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7" h="959">
                  <a:moveTo>
                    <a:pt x="507" y="0"/>
                  </a:moveTo>
                  <a:lnTo>
                    <a:pt x="523" y="1"/>
                  </a:lnTo>
                  <a:lnTo>
                    <a:pt x="539" y="6"/>
                  </a:lnTo>
                  <a:lnTo>
                    <a:pt x="553" y="16"/>
                  </a:lnTo>
                  <a:lnTo>
                    <a:pt x="564" y="30"/>
                  </a:lnTo>
                  <a:lnTo>
                    <a:pt x="574" y="44"/>
                  </a:lnTo>
                  <a:lnTo>
                    <a:pt x="580" y="62"/>
                  </a:lnTo>
                  <a:lnTo>
                    <a:pt x="581" y="79"/>
                  </a:lnTo>
                  <a:lnTo>
                    <a:pt x="581" y="249"/>
                  </a:lnTo>
                  <a:lnTo>
                    <a:pt x="944" y="249"/>
                  </a:lnTo>
                  <a:lnTo>
                    <a:pt x="963" y="251"/>
                  </a:lnTo>
                  <a:lnTo>
                    <a:pt x="981" y="260"/>
                  </a:lnTo>
                  <a:lnTo>
                    <a:pt x="996" y="272"/>
                  </a:lnTo>
                  <a:lnTo>
                    <a:pt x="1007" y="289"/>
                  </a:lnTo>
                  <a:lnTo>
                    <a:pt x="1015" y="307"/>
                  </a:lnTo>
                  <a:lnTo>
                    <a:pt x="1017" y="328"/>
                  </a:lnTo>
                  <a:lnTo>
                    <a:pt x="1017" y="629"/>
                  </a:lnTo>
                  <a:lnTo>
                    <a:pt x="1015" y="651"/>
                  </a:lnTo>
                  <a:lnTo>
                    <a:pt x="1007" y="670"/>
                  </a:lnTo>
                  <a:lnTo>
                    <a:pt x="996" y="687"/>
                  </a:lnTo>
                  <a:lnTo>
                    <a:pt x="981" y="699"/>
                  </a:lnTo>
                  <a:lnTo>
                    <a:pt x="963" y="707"/>
                  </a:lnTo>
                  <a:lnTo>
                    <a:pt x="944" y="710"/>
                  </a:lnTo>
                  <a:lnTo>
                    <a:pt x="581" y="710"/>
                  </a:lnTo>
                  <a:lnTo>
                    <a:pt x="581" y="879"/>
                  </a:lnTo>
                  <a:lnTo>
                    <a:pt x="580" y="897"/>
                  </a:lnTo>
                  <a:lnTo>
                    <a:pt x="574" y="915"/>
                  </a:lnTo>
                  <a:lnTo>
                    <a:pt x="564" y="929"/>
                  </a:lnTo>
                  <a:lnTo>
                    <a:pt x="553" y="942"/>
                  </a:lnTo>
                  <a:lnTo>
                    <a:pt x="539" y="951"/>
                  </a:lnTo>
                  <a:lnTo>
                    <a:pt x="524" y="958"/>
                  </a:lnTo>
                  <a:lnTo>
                    <a:pt x="508" y="959"/>
                  </a:lnTo>
                  <a:lnTo>
                    <a:pt x="492" y="957"/>
                  </a:lnTo>
                  <a:lnTo>
                    <a:pt x="476" y="951"/>
                  </a:lnTo>
                  <a:lnTo>
                    <a:pt x="462" y="940"/>
                  </a:lnTo>
                  <a:lnTo>
                    <a:pt x="26" y="541"/>
                  </a:lnTo>
                  <a:lnTo>
                    <a:pt x="15" y="527"/>
                  </a:lnTo>
                  <a:lnTo>
                    <a:pt x="7" y="513"/>
                  </a:lnTo>
                  <a:lnTo>
                    <a:pt x="2" y="496"/>
                  </a:lnTo>
                  <a:lnTo>
                    <a:pt x="0" y="479"/>
                  </a:lnTo>
                  <a:lnTo>
                    <a:pt x="2" y="462"/>
                  </a:lnTo>
                  <a:lnTo>
                    <a:pt x="7" y="446"/>
                  </a:lnTo>
                  <a:lnTo>
                    <a:pt x="15" y="430"/>
                  </a:lnTo>
                  <a:lnTo>
                    <a:pt x="26" y="418"/>
                  </a:lnTo>
                  <a:lnTo>
                    <a:pt x="462" y="18"/>
                  </a:lnTo>
                  <a:lnTo>
                    <a:pt x="476" y="8"/>
                  </a:lnTo>
                  <a:lnTo>
                    <a:pt x="491" y="2"/>
                  </a:lnTo>
                  <a:lnTo>
                    <a:pt x="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4407146" y="2711450"/>
            <a:ext cx="561975" cy="508000"/>
            <a:chOff x="4422775" y="2711450"/>
            <a:chExt cx="561975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154"/>
            <p:cNvSpPr>
              <a:spLocks/>
            </p:cNvSpPr>
            <p:nvPr/>
          </p:nvSpPr>
          <p:spPr bwMode="auto">
            <a:xfrm>
              <a:off x="4618038" y="2711450"/>
              <a:ext cx="111125" cy="114300"/>
            </a:xfrm>
            <a:custGeom>
              <a:avLst/>
              <a:gdLst>
                <a:gd name="T0" fmla="*/ 544 w 704"/>
                <a:gd name="T1" fmla="*/ 0 h 720"/>
                <a:gd name="T2" fmla="*/ 576 w 704"/>
                <a:gd name="T3" fmla="*/ 3 h 720"/>
                <a:gd name="T4" fmla="*/ 605 w 704"/>
                <a:gd name="T5" fmla="*/ 12 h 720"/>
                <a:gd name="T6" fmla="*/ 634 w 704"/>
                <a:gd name="T7" fmla="*/ 26 h 720"/>
                <a:gd name="T8" fmla="*/ 656 w 704"/>
                <a:gd name="T9" fmla="*/ 46 h 720"/>
                <a:gd name="T10" fmla="*/ 677 w 704"/>
                <a:gd name="T11" fmla="*/ 70 h 720"/>
                <a:gd name="T12" fmla="*/ 691 w 704"/>
                <a:gd name="T13" fmla="*/ 98 h 720"/>
                <a:gd name="T14" fmla="*/ 701 w 704"/>
                <a:gd name="T15" fmla="*/ 127 h 720"/>
                <a:gd name="T16" fmla="*/ 704 w 704"/>
                <a:gd name="T17" fmla="*/ 159 h 720"/>
                <a:gd name="T18" fmla="*/ 704 w 704"/>
                <a:gd name="T19" fmla="*/ 559 h 720"/>
                <a:gd name="T20" fmla="*/ 701 w 704"/>
                <a:gd name="T21" fmla="*/ 591 h 720"/>
                <a:gd name="T22" fmla="*/ 691 w 704"/>
                <a:gd name="T23" fmla="*/ 622 h 720"/>
                <a:gd name="T24" fmla="*/ 677 w 704"/>
                <a:gd name="T25" fmla="*/ 649 h 720"/>
                <a:gd name="T26" fmla="*/ 656 w 704"/>
                <a:gd name="T27" fmla="*/ 672 h 720"/>
                <a:gd name="T28" fmla="*/ 634 w 704"/>
                <a:gd name="T29" fmla="*/ 692 h 720"/>
                <a:gd name="T30" fmla="*/ 605 w 704"/>
                <a:gd name="T31" fmla="*/ 707 h 720"/>
                <a:gd name="T32" fmla="*/ 576 w 704"/>
                <a:gd name="T33" fmla="*/ 716 h 720"/>
                <a:gd name="T34" fmla="*/ 544 w 704"/>
                <a:gd name="T35" fmla="*/ 720 h 720"/>
                <a:gd name="T36" fmla="*/ 511 w 704"/>
                <a:gd name="T37" fmla="*/ 716 h 720"/>
                <a:gd name="T38" fmla="*/ 481 w 704"/>
                <a:gd name="T39" fmla="*/ 707 h 720"/>
                <a:gd name="T40" fmla="*/ 454 w 704"/>
                <a:gd name="T41" fmla="*/ 692 h 720"/>
                <a:gd name="T42" fmla="*/ 430 w 704"/>
                <a:gd name="T43" fmla="*/ 672 h 720"/>
                <a:gd name="T44" fmla="*/ 409 w 704"/>
                <a:gd name="T45" fmla="*/ 649 h 720"/>
                <a:gd name="T46" fmla="*/ 395 w 704"/>
                <a:gd name="T47" fmla="*/ 622 h 720"/>
                <a:gd name="T48" fmla="*/ 385 w 704"/>
                <a:gd name="T49" fmla="*/ 591 h 720"/>
                <a:gd name="T50" fmla="*/ 382 w 704"/>
                <a:gd name="T51" fmla="*/ 559 h 720"/>
                <a:gd name="T52" fmla="*/ 0 w 704"/>
                <a:gd name="T53" fmla="*/ 559 h 720"/>
                <a:gd name="T54" fmla="*/ 0 w 704"/>
                <a:gd name="T55" fmla="*/ 239 h 720"/>
                <a:gd name="T56" fmla="*/ 382 w 704"/>
                <a:gd name="T57" fmla="*/ 239 h 720"/>
                <a:gd name="T58" fmla="*/ 382 w 704"/>
                <a:gd name="T59" fmla="*/ 159 h 720"/>
                <a:gd name="T60" fmla="*/ 385 w 704"/>
                <a:gd name="T61" fmla="*/ 127 h 720"/>
                <a:gd name="T62" fmla="*/ 395 w 704"/>
                <a:gd name="T63" fmla="*/ 98 h 720"/>
                <a:gd name="T64" fmla="*/ 409 w 704"/>
                <a:gd name="T65" fmla="*/ 70 h 720"/>
                <a:gd name="T66" fmla="*/ 430 w 704"/>
                <a:gd name="T67" fmla="*/ 46 h 720"/>
                <a:gd name="T68" fmla="*/ 454 w 704"/>
                <a:gd name="T69" fmla="*/ 26 h 720"/>
                <a:gd name="T70" fmla="*/ 481 w 704"/>
                <a:gd name="T71" fmla="*/ 12 h 720"/>
                <a:gd name="T72" fmla="*/ 511 w 704"/>
                <a:gd name="T73" fmla="*/ 3 h 720"/>
                <a:gd name="T74" fmla="*/ 544 w 704"/>
                <a:gd name="T7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4" h="720">
                  <a:moveTo>
                    <a:pt x="544" y="0"/>
                  </a:moveTo>
                  <a:lnTo>
                    <a:pt x="576" y="3"/>
                  </a:lnTo>
                  <a:lnTo>
                    <a:pt x="605" y="12"/>
                  </a:lnTo>
                  <a:lnTo>
                    <a:pt x="634" y="26"/>
                  </a:lnTo>
                  <a:lnTo>
                    <a:pt x="656" y="46"/>
                  </a:lnTo>
                  <a:lnTo>
                    <a:pt x="677" y="70"/>
                  </a:lnTo>
                  <a:lnTo>
                    <a:pt x="691" y="98"/>
                  </a:lnTo>
                  <a:lnTo>
                    <a:pt x="701" y="127"/>
                  </a:lnTo>
                  <a:lnTo>
                    <a:pt x="704" y="159"/>
                  </a:lnTo>
                  <a:lnTo>
                    <a:pt x="704" y="559"/>
                  </a:lnTo>
                  <a:lnTo>
                    <a:pt x="701" y="591"/>
                  </a:lnTo>
                  <a:lnTo>
                    <a:pt x="691" y="622"/>
                  </a:lnTo>
                  <a:lnTo>
                    <a:pt x="677" y="649"/>
                  </a:lnTo>
                  <a:lnTo>
                    <a:pt x="656" y="672"/>
                  </a:lnTo>
                  <a:lnTo>
                    <a:pt x="634" y="692"/>
                  </a:lnTo>
                  <a:lnTo>
                    <a:pt x="605" y="707"/>
                  </a:lnTo>
                  <a:lnTo>
                    <a:pt x="576" y="716"/>
                  </a:lnTo>
                  <a:lnTo>
                    <a:pt x="544" y="720"/>
                  </a:lnTo>
                  <a:lnTo>
                    <a:pt x="511" y="716"/>
                  </a:lnTo>
                  <a:lnTo>
                    <a:pt x="481" y="707"/>
                  </a:lnTo>
                  <a:lnTo>
                    <a:pt x="454" y="692"/>
                  </a:lnTo>
                  <a:lnTo>
                    <a:pt x="430" y="672"/>
                  </a:lnTo>
                  <a:lnTo>
                    <a:pt x="409" y="649"/>
                  </a:lnTo>
                  <a:lnTo>
                    <a:pt x="395" y="622"/>
                  </a:lnTo>
                  <a:lnTo>
                    <a:pt x="385" y="591"/>
                  </a:lnTo>
                  <a:lnTo>
                    <a:pt x="382" y="559"/>
                  </a:lnTo>
                  <a:lnTo>
                    <a:pt x="0" y="559"/>
                  </a:lnTo>
                  <a:lnTo>
                    <a:pt x="0" y="239"/>
                  </a:lnTo>
                  <a:lnTo>
                    <a:pt x="382" y="239"/>
                  </a:lnTo>
                  <a:lnTo>
                    <a:pt x="382" y="159"/>
                  </a:lnTo>
                  <a:lnTo>
                    <a:pt x="385" y="127"/>
                  </a:lnTo>
                  <a:lnTo>
                    <a:pt x="395" y="98"/>
                  </a:lnTo>
                  <a:lnTo>
                    <a:pt x="409" y="70"/>
                  </a:lnTo>
                  <a:lnTo>
                    <a:pt x="430" y="46"/>
                  </a:lnTo>
                  <a:lnTo>
                    <a:pt x="454" y="26"/>
                  </a:lnTo>
                  <a:lnTo>
                    <a:pt x="481" y="12"/>
                  </a:lnTo>
                  <a:lnTo>
                    <a:pt x="511" y="3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55"/>
            <p:cNvSpPr>
              <a:spLocks/>
            </p:cNvSpPr>
            <p:nvPr/>
          </p:nvSpPr>
          <p:spPr bwMode="auto">
            <a:xfrm>
              <a:off x="4754563" y="2711450"/>
              <a:ext cx="112713" cy="114300"/>
            </a:xfrm>
            <a:custGeom>
              <a:avLst/>
              <a:gdLst>
                <a:gd name="T0" fmla="*/ 543 w 704"/>
                <a:gd name="T1" fmla="*/ 0 h 720"/>
                <a:gd name="T2" fmla="*/ 575 w 704"/>
                <a:gd name="T3" fmla="*/ 3 h 720"/>
                <a:gd name="T4" fmla="*/ 605 w 704"/>
                <a:gd name="T5" fmla="*/ 12 h 720"/>
                <a:gd name="T6" fmla="*/ 632 w 704"/>
                <a:gd name="T7" fmla="*/ 26 h 720"/>
                <a:gd name="T8" fmla="*/ 656 w 704"/>
                <a:gd name="T9" fmla="*/ 46 h 720"/>
                <a:gd name="T10" fmla="*/ 676 w 704"/>
                <a:gd name="T11" fmla="*/ 70 h 720"/>
                <a:gd name="T12" fmla="*/ 691 w 704"/>
                <a:gd name="T13" fmla="*/ 98 h 720"/>
                <a:gd name="T14" fmla="*/ 701 w 704"/>
                <a:gd name="T15" fmla="*/ 127 h 720"/>
                <a:gd name="T16" fmla="*/ 704 w 704"/>
                <a:gd name="T17" fmla="*/ 159 h 720"/>
                <a:gd name="T18" fmla="*/ 704 w 704"/>
                <a:gd name="T19" fmla="*/ 559 h 720"/>
                <a:gd name="T20" fmla="*/ 701 w 704"/>
                <a:gd name="T21" fmla="*/ 591 h 720"/>
                <a:gd name="T22" fmla="*/ 691 w 704"/>
                <a:gd name="T23" fmla="*/ 622 h 720"/>
                <a:gd name="T24" fmla="*/ 676 w 704"/>
                <a:gd name="T25" fmla="*/ 649 h 720"/>
                <a:gd name="T26" fmla="*/ 656 w 704"/>
                <a:gd name="T27" fmla="*/ 672 h 720"/>
                <a:gd name="T28" fmla="*/ 632 w 704"/>
                <a:gd name="T29" fmla="*/ 692 h 720"/>
                <a:gd name="T30" fmla="*/ 605 w 704"/>
                <a:gd name="T31" fmla="*/ 707 h 720"/>
                <a:gd name="T32" fmla="*/ 575 w 704"/>
                <a:gd name="T33" fmla="*/ 716 h 720"/>
                <a:gd name="T34" fmla="*/ 543 w 704"/>
                <a:gd name="T35" fmla="*/ 720 h 720"/>
                <a:gd name="T36" fmla="*/ 511 w 704"/>
                <a:gd name="T37" fmla="*/ 716 h 720"/>
                <a:gd name="T38" fmla="*/ 480 w 704"/>
                <a:gd name="T39" fmla="*/ 707 h 720"/>
                <a:gd name="T40" fmla="*/ 452 w 704"/>
                <a:gd name="T41" fmla="*/ 692 h 720"/>
                <a:gd name="T42" fmla="*/ 428 w 704"/>
                <a:gd name="T43" fmla="*/ 672 h 720"/>
                <a:gd name="T44" fmla="*/ 409 w 704"/>
                <a:gd name="T45" fmla="*/ 649 h 720"/>
                <a:gd name="T46" fmla="*/ 395 w 704"/>
                <a:gd name="T47" fmla="*/ 622 h 720"/>
                <a:gd name="T48" fmla="*/ 385 w 704"/>
                <a:gd name="T49" fmla="*/ 591 h 720"/>
                <a:gd name="T50" fmla="*/ 382 w 704"/>
                <a:gd name="T51" fmla="*/ 559 h 720"/>
                <a:gd name="T52" fmla="*/ 0 w 704"/>
                <a:gd name="T53" fmla="*/ 559 h 720"/>
                <a:gd name="T54" fmla="*/ 0 w 704"/>
                <a:gd name="T55" fmla="*/ 239 h 720"/>
                <a:gd name="T56" fmla="*/ 382 w 704"/>
                <a:gd name="T57" fmla="*/ 239 h 720"/>
                <a:gd name="T58" fmla="*/ 382 w 704"/>
                <a:gd name="T59" fmla="*/ 159 h 720"/>
                <a:gd name="T60" fmla="*/ 385 w 704"/>
                <a:gd name="T61" fmla="*/ 127 h 720"/>
                <a:gd name="T62" fmla="*/ 395 w 704"/>
                <a:gd name="T63" fmla="*/ 98 h 720"/>
                <a:gd name="T64" fmla="*/ 409 w 704"/>
                <a:gd name="T65" fmla="*/ 70 h 720"/>
                <a:gd name="T66" fmla="*/ 428 w 704"/>
                <a:gd name="T67" fmla="*/ 46 h 720"/>
                <a:gd name="T68" fmla="*/ 452 w 704"/>
                <a:gd name="T69" fmla="*/ 26 h 720"/>
                <a:gd name="T70" fmla="*/ 480 w 704"/>
                <a:gd name="T71" fmla="*/ 12 h 720"/>
                <a:gd name="T72" fmla="*/ 511 w 704"/>
                <a:gd name="T73" fmla="*/ 3 h 720"/>
                <a:gd name="T74" fmla="*/ 543 w 704"/>
                <a:gd name="T7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4" h="720">
                  <a:moveTo>
                    <a:pt x="543" y="0"/>
                  </a:moveTo>
                  <a:lnTo>
                    <a:pt x="575" y="3"/>
                  </a:lnTo>
                  <a:lnTo>
                    <a:pt x="605" y="12"/>
                  </a:lnTo>
                  <a:lnTo>
                    <a:pt x="632" y="26"/>
                  </a:lnTo>
                  <a:lnTo>
                    <a:pt x="656" y="46"/>
                  </a:lnTo>
                  <a:lnTo>
                    <a:pt x="676" y="70"/>
                  </a:lnTo>
                  <a:lnTo>
                    <a:pt x="691" y="98"/>
                  </a:lnTo>
                  <a:lnTo>
                    <a:pt x="701" y="127"/>
                  </a:lnTo>
                  <a:lnTo>
                    <a:pt x="704" y="159"/>
                  </a:lnTo>
                  <a:lnTo>
                    <a:pt x="704" y="559"/>
                  </a:lnTo>
                  <a:lnTo>
                    <a:pt x="701" y="591"/>
                  </a:lnTo>
                  <a:lnTo>
                    <a:pt x="691" y="622"/>
                  </a:lnTo>
                  <a:lnTo>
                    <a:pt x="676" y="649"/>
                  </a:lnTo>
                  <a:lnTo>
                    <a:pt x="656" y="672"/>
                  </a:lnTo>
                  <a:lnTo>
                    <a:pt x="632" y="692"/>
                  </a:lnTo>
                  <a:lnTo>
                    <a:pt x="605" y="707"/>
                  </a:lnTo>
                  <a:lnTo>
                    <a:pt x="575" y="716"/>
                  </a:lnTo>
                  <a:lnTo>
                    <a:pt x="543" y="720"/>
                  </a:lnTo>
                  <a:lnTo>
                    <a:pt x="511" y="716"/>
                  </a:lnTo>
                  <a:lnTo>
                    <a:pt x="480" y="707"/>
                  </a:lnTo>
                  <a:lnTo>
                    <a:pt x="452" y="692"/>
                  </a:lnTo>
                  <a:lnTo>
                    <a:pt x="428" y="672"/>
                  </a:lnTo>
                  <a:lnTo>
                    <a:pt x="409" y="649"/>
                  </a:lnTo>
                  <a:lnTo>
                    <a:pt x="395" y="622"/>
                  </a:lnTo>
                  <a:lnTo>
                    <a:pt x="385" y="591"/>
                  </a:lnTo>
                  <a:lnTo>
                    <a:pt x="382" y="559"/>
                  </a:lnTo>
                  <a:lnTo>
                    <a:pt x="0" y="559"/>
                  </a:lnTo>
                  <a:lnTo>
                    <a:pt x="0" y="239"/>
                  </a:lnTo>
                  <a:lnTo>
                    <a:pt x="382" y="239"/>
                  </a:lnTo>
                  <a:lnTo>
                    <a:pt x="382" y="159"/>
                  </a:lnTo>
                  <a:lnTo>
                    <a:pt x="385" y="127"/>
                  </a:lnTo>
                  <a:lnTo>
                    <a:pt x="395" y="98"/>
                  </a:lnTo>
                  <a:lnTo>
                    <a:pt x="409" y="70"/>
                  </a:lnTo>
                  <a:lnTo>
                    <a:pt x="428" y="46"/>
                  </a:lnTo>
                  <a:lnTo>
                    <a:pt x="452" y="26"/>
                  </a:lnTo>
                  <a:lnTo>
                    <a:pt x="480" y="12"/>
                  </a:lnTo>
                  <a:lnTo>
                    <a:pt x="511" y="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56"/>
            <p:cNvSpPr>
              <a:spLocks/>
            </p:cNvSpPr>
            <p:nvPr/>
          </p:nvSpPr>
          <p:spPr bwMode="auto">
            <a:xfrm>
              <a:off x="4422775" y="2711450"/>
              <a:ext cx="561975" cy="469900"/>
            </a:xfrm>
            <a:custGeom>
              <a:avLst/>
              <a:gdLst>
                <a:gd name="T0" fmla="*/ 938 w 3542"/>
                <a:gd name="T1" fmla="*/ 3 h 2960"/>
                <a:gd name="T2" fmla="*/ 996 w 3542"/>
                <a:gd name="T3" fmla="*/ 26 h 2960"/>
                <a:gd name="T4" fmla="*/ 1039 w 3542"/>
                <a:gd name="T5" fmla="*/ 70 h 2960"/>
                <a:gd name="T6" fmla="*/ 1063 w 3542"/>
                <a:gd name="T7" fmla="*/ 127 h 2960"/>
                <a:gd name="T8" fmla="*/ 1066 w 3542"/>
                <a:gd name="T9" fmla="*/ 559 h 2960"/>
                <a:gd name="T10" fmla="*/ 1054 w 3542"/>
                <a:gd name="T11" fmla="*/ 622 h 2960"/>
                <a:gd name="T12" fmla="*/ 1020 w 3542"/>
                <a:gd name="T13" fmla="*/ 672 h 2960"/>
                <a:gd name="T14" fmla="*/ 969 w 3542"/>
                <a:gd name="T15" fmla="*/ 707 h 2960"/>
                <a:gd name="T16" fmla="*/ 906 w 3542"/>
                <a:gd name="T17" fmla="*/ 720 h 2960"/>
                <a:gd name="T18" fmla="*/ 843 w 3542"/>
                <a:gd name="T19" fmla="*/ 707 h 2960"/>
                <a:gd name="T20" fmla="*/ 792 w 3542"/>
                <a:gd name="T21" fmla="*/ 672 h 2960"/>
                <a:gd name="T22" fmla="*/ 757 w 3542"/>
                <a:gd name="T23" fmla="*/ 622 h 2960"/>
                <a:gd name="T24" fmla="*/ 745 w 3542"/>
                <a:gd name="T25" fmla="*/ 559 h 2960"/>
                <a:gd name="T26" fmla="*/ 322 w 3542"/>
                <a:gd name="T27" fmla="*/ 1040 h 2960"/>
                <a:gd name="T28" fmla="*/ 3220 w 3542"/>
                <a:gd name="T29" fmla="*/ 559 h 2960"/>
                <a:gd name="T30" fmla="*/ 2958 w 3542"/>
                <a:gd name="T31" fmla="*/ 239 h 2960"/>
                <a:gd name="T32" fmla="*/ 3414 w 3542"/>
                <a:gd name="T33" fmla="*/ 242 h 2960"/>
                <a:gd name="T34" fmla="*/ 3472 w 3542"/>
                <a:gd name="T35" fmla="*/ 267 h 2960"/>
                <a:gd name="T36" fmla="*/ 3515 w 3542"/>
                <a:gd name="T37" fmla="*/ 310 h 2960"/>
                <a:gd name="T38" fmla="*/ 3539 w 3542"/>
                <a:gd name="T39" fmla="*/ 367 h 2960"/>
                <a:gd name="T40" fmla="*/ 3542 w 3542"/>
                <a:gd name="T41" fmla="*/ 2799 h 2960"/>
                <a:gd name="T42" fmla="*/ 3530 w 3542"/>
                <a:gd name="T43" fmla="*/ 2862 h 2960"/>
                <a:gd name="T44" fmla="*/ 3495 w 3542"/>
                <a:gd name="T45" fmla="*/ 2912 h 2960"/>
                <a:gd name="T46" fmla="*/ 3444 w 3542"/>
                <a:gd name="T47" fmla="*/ 2947 h 2960"/>
                <a:gd name="T48" fmla="*/ 3381 w 3542"/>
                <a:gd name="T49" fmla="*/ 2960 h 2960"/>
                <a:gd name="T50" fmla="*/ 2594 w 3542"/>
                <a:gd name="T51" fmla="*/ 2901 h 2960"/>
                <a:gd name="T52" fmla="*/ 2659 w 3542"/>
                <a:gd name="T53" fmla="*/ 2776 h 2960"/>
                <a:gd name="T54" fmla="*/ 2706 w 3542"/>
                <a:gd name="T55" fmla="*/ 2640 h 2960"/>
                <a:gd name="T56" fmla="*/ 3220 w 3542"/>
                <a:gd name="T57" fmla="*/ 1199 h 2960"/>
                <a:gd name="T58" fmla="*/ 322 w 3542"/>
                <a:gd name="T59" fmla="*/ 2640 h 2960"/>
                <a:gd name="T60" fmla="*/ 857 w 3542"/>
                <a:gd name="T61" fmla="*/ 2709 h 2960"/>
                <a:gd name="T62" fmla="*/ 913 w 3542"/>
                <a:gd name="T63" fmla="*/ 2839 h 2960"/>
                <a:gd name="T64" fmla="*/ 988 w 3542"/>
                <a:gd name="T65" fmla="*/ 2960 h 2960"/>
                <a:gd name="T66" fmla="*/ 128 w 3542"/>
                <a:gd name="T67" fmla="*/ 2957 h 2960"/>
                <a:gd name="T68" fmla="*/ 71 w 3542"/>
                <a:gd name="T69" fmla="*/ 2932 h 2960"/>
                <a:gd name="T70" fmla="*/ 27 w 3542"/>
                <a:gd name="T71" fmla="*/ 2889 h 2960"/>
                <a:gd name="T72" fmla="*/ 3 w 3542"/>
                <a:gd name="T73" fmla="*/ 2832 h 2960"/>
                <a:gd name="T74" fmla="*/ 0 w 3542"/>
                <a:gd name="T75" fmla="*/ 400 h 2960"/>
                <a:gd name="T76" fmla="*/ 13 w 3542"/>
                <a:gd name="T77" fmla="*/ 337 h 2960"/>
                <a:gd name="T78" fmla="*/ 47 w 3542"/>
                <a:gd name="T79" fmla="*/ 286 h 2960"/>
                <a:gd name="T80" fmla="*/ 99 w 3542"/>
                <a:gd name="T81" fmla="*/ 252 h 2960"/>
                <a:gd name="T82" fmla="*/ 161 w 3542"/>
                <a:gd name="T83" fmla="*/ 239 h 2960"/>
                <a:gd name="T84" fmla="*/ 745 w 3542"/>
                <a:gd name="T85" fmla="*/ 159 h 2960"/>
                <a:gd name="T86" fmla="*/ 757 w 3542"/>
                <a:gd name="T87" fmla="*/ 98 h 2960"/>
                <a:gd name="T88" fmla="*/ 792 w 3542"/>
                <a:gd name="T89" fmla="*/ 46 h 2960"/>
                <a:gd name="T90" fmla="*/ 843 w 3542"/>
                <a:gd name="T91" fmla="*/ 12 h 2960"/>
                <a:gd name="T92" fmla="*/ 906 w 3542"/>
                <a:gd name="T93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42" h="2960">
                  <a:moveTo>
                    <a:pt x="906" y="0"/>
                  </a:moveTo>
                  <a:lnTo>
                    <a:pt x="938" y="3"/>
                  </a:lnTo>
                  <a:lnTo>
                    <a:pt x="969" y="12"/>
                  </a:lnTo>
                  <a:lnTo>
                    <a:pt x="996" y="26"/>
                  </a:lnTo>
                  <a:lnTo>
                    <a:pt x="1020" y="46"/>
                  </a:lnTo>
                  <a:lnTo>
                    <a:pt x="1039" y="70"/>
                  </a:lnTo>
                  <a:lnTo>
                    <a:pt x="1054" y="98"/>
                  </a:lnTo>
                  <a:lnTo>
                    <a:pt x="1063" y="127"/>
                  </a:lnTo>
                  <a:lnTo>
                    <a:pt x="1066" y="159"/>
                  </a:lnTo>
                  <a:lnTo>
                    <a:pt x="1066" y="559"/>
                  </a:lnTo>
                  <a:lnTo>
                    <a:pt x="1063" y="591"/>
                  </a:lnTo>
                  <a:lnTo>
                    <a:pt x="1054" y="622"/>
                  </a:lnTo>
                  <a:lnTo>
                    <a:pt x="1039" y="649"/>
                  </a:lnTo>
                  <a:lnTo>
                    <a:pt x="1020" y="672"/>
                  </a:lnTo>
                  <a:lnTo>
                    <a:pt x="996" y="692"/>
                  </a:lnTo>
                  <a:lnTo>
                    <a:pt x="969" y="707"/>
                  </a:lnTo>
                  <a:lnTo>
                    <a:pt x="938" y="716"/>
                  </a:lnTo>
                  <a:lnTo>
                    <a:pt x="906" y="720"/>
                  </a:lnTo>
                  <a:lnTo>
                    <a:pt x="873" y="716"/>
                  </a:lnTo>
                  <a:lnTo>
                    <a:pt x="843" y="707"/>
                  </a:lnTo>
                  <a:lnTo>
                    <a:pt x="816" y="692"/>
                  </a:lnTo>
                  <a:lnTo>
                    <a:pt x="792" y="672"/>
                  </a:lnTo>
                  <a:lnTo>
                    <a:pt x="772" y="649"/>
                  </a:lnTo>
                  <a:lnTo>
                    <a:pt x="757" y="622"/>
                  </a:lnTo>
                  <a:lnTo>
                    <a:pt x="749" y="591"/>
                  </a:lnTo>
                  <a:lnTo>
                    <a:pt x="745" y="559"/>
                  </a:lnTo>
                  <a:lnTo>
                    <a:pt x="322" y="559"/>
                  </a:lnTo>
                  <a:lnTo>
                    <a:pt x="322" y="1040"/>
                  </a:lnTo>
                  <a:lnTo>
                    <a:pt x="3220" y="1040"/>
                  </a:lnTo>
                  <a:lnTo>
                    <a:pt x="3220" y="559"/>
                  </a:lnTo>
                  <a:lnTo>
                    <a:pt x="2958" y="559"/>
                  </a:lnTo>
                  <a:lnTo>
                    <a:pt x="2958" y="239"/>
                  </a:lnTo>
                  <a:lnTo>
                    <a:pt x="3381" y="239"/>
                  </a:lnTo>
                  <a:lnTo>
                    <a:pt x="3414" y="242"/>
                  </a:lnTo>
                  <a:lnTo>
                    <a:pt x="3444" y="252"/>
                  </a:lnTo>
                  <a:lnTo>
                    <a:pt x="3472" y="267"/>
                  </a:lnTo>
                  <a:lnTo>
                    <a:pt x="3495" y="286"/>
                  </a:lnTo>
                  <a:lnTo>
                    <a:pt x="3515" y="310"/>
                  </a:lnTo>
                  <a:lnTo>
                    <a:pt x="3530" y="337"/>
                  </a:lnTo>
                  <a:lnTo>
                    <a:pt x="3539" y="367"/>
                  </a:lnTo>
                  <a:lnTo>
                    <a:pt x="3542" y="400"/>
                  </a:lnTo>
                  <a:lnTo>
                    <a:pt x="3542" y="2799"/>
                  </a:lnTo>
                  <a:lnTo>
                    <a:pt x="3539" y="2832"/>
                  </a:lnTo>
                  <a:lnTo>
                    <a:pt x="3530" y="2862"/>
                  </a:lnTo>
                  <a:lnTo>
                    <a:pt x="3515" y="2889"/>
                  </a:lnTo>
                  <a:lnTo>
                    <a:pt x="3495" y="2912"/>
                  </a:lnTo>
                  <a:lnTo>
                    <a:pt x="3472" y="2932"/>
                  </a:lnTo>
                  <a:lnTo>
                    <a:pt x="3444" y="2947"/>
                  </a:lnTo>
                  <a:lnTo>
                    <a:pt x="3414" y="2957"/>
                  </a:lnTo>
                  <a:lnTo>
                    <a:pt x="3381" y="2960"/>
                  </a:lnTo>
                  <a:lnTo>
                    <a:pt x="2555" y="2960"/>
                  </a:lnTo>
                  <a:lnTo>
                    <a:pt x="2594" y="2901"/>
                  </a:lnTo>
                  <a:lnTo>
                    <a:pt x="2629" y="2839"/>
                  </a:lnTo>
                  <a:lnTo>
                    <a:pt x="2659" y="2776"/>
                  </a:lnTo>
                  <a:lnTo>
                    <a:pt x="2685" y="2709"/>
                  </a:lnTo>
                  <a:lnTo>
                    <a:pt x="2706" y="2640"/>
                  </a:lnTo>
                  <a:lnTo>
                    <a:pt x="3220" y="2640"/>
                  </a:lnTo>
                  <a:lnTo>
                    <a:pt x="3220" y="1199"/>
                  </a:lnTo>
                  <a:lnTo>
                    <a:pt x="322" y="1199"/>
                  </a:lnTo>
                  <a:lnTo>
                    <a:pt x="322" y="2640"/>
                  </a:lnTo>
                  <a:lnTo>
                    <a:pt x="836" y="2640"/>
                  </a:lnTo>
                  <a:lnTo>
                    <a:pt x="857" y="2709"/>
                  </a:lnTo>
                  <a:lnTo>
                    <a:pt x="883" y="2776"/>
                  </a:lnTo>
                  <a:lnTo>
                    <a:pt x="913" y="2839"/>
                  </a:lnTo>
                  <a:lnTo>
                    <a:pt x="948" y="2901"/>
                  </a:lnTo>
                  <a:lnTo>
                    <a:pt x="988" y="2960"/>
                  </a:lnTo>
                  <a:lnTo>
                    <a:pt x="161" y="2960"/>
                  </a:lnTo>
                  <a:lnTo>
                    <a:pt x="128" y="2957"/>
                  </a:lnTo>
                  <a:lnTo>
                    <a:pt x="99" y="2947"/>
                  </a:lnTo>
                  <a:lnTo>
                    <a:pt x="71" y="2932"/>
                  </a:lnTo>
                  <a:lnTo>
                    <a:pt x="47" y="2912"/>
                  </a:lnTo>
                  <a:lnTo>
                    <a:pt x="27" y="2889"/>
                  </a:lnTo>
                  <a:lnTo>
                    <a:pt x="13" y="2862"/>
                  </a:lnTo>
                  <a:lnTo>
                    <a:pt x="3" y="2832"/>
                  </a:lnTo>
                  <a:lnTo>
                    <a:pt x="0" y="2799"/>
                  </a:lnTo>
                  <a:lnTo>
                    <a:pt x="0" y="400"/>
                  </a:lnTo>
                  <a:lnTo>
                    <a:pt x="3" y="367"/>
                  </a:lnTo>
                  <a:lnTo>
                    <a:pt x="13" y="337"/>
                  </a:lnTo>
                  <a:lnTo>
                    <a:pt x="27" y="310"/>
                  </a:lnTo>
                  <a:lnTo>
                    <a:pt x="47" y="286"/>
                  </a:lnTo>
                  <a:lnTo>
                    <a:pt x="71" y="267"/>
                  </a:lnTo>
                  <a:lnTo>
                    <a:pt x="99" y="252"/>
                  </a:lnTo>
                  <a:lnTo>
                    <a:pt x="128" y="242"/>
                  </a:lnTo>
                  <a:lnTo>
                    <a:pt x="161" y="239"/>
                  </a:lnTo>
                  <a:lnTo>
                    <a:pt x="745" y="239"/>
                  </a:lnTo>
                  <a:lnTo>
                    <a:pt x="745" y="159"/>
                  </a:lnTo>
                  <a:lnTo>
                    <a:pt x="749" y="127"/>
                  </a:lnTo>
                  <a:lnTo>
                    <a:pt x="757" y="98"/>
                  </a:lnTo>
                  <a:lnTo>
                    <a:pt x="772" y="70"/>
                  </a:lnTo>
                  <a:lnTo>
                    <a:pt x="792" y="46"/>
                  </a:lnTo>
                  <a:lnTo>
                    <a:pt x="816" y="26"/>
                  </a:lnTo>
                  <a:lnTo>
                    <a:pt x="843" y="12"/>
                  </a:lnTo>
                  <a:lnTo>
                    <a:pt x="873" y="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57"/>
            <p:cNvSpPr>
              <a:spLocks noEditPoints="1"/>
            </p:cNvSpPr>
            <p:nvPr/>
          </p:nvSpPr>
          <p:spPr bwMode="auto">
            <a:xfrm>
              <a:off x="4683125" y="2994025"/>
              <a:ext cx="87313" cy="141288"/>
            </a:xfrm>
            <a:custGeom>
              <a:avLst/>
              <a:gdLst>
                <a:gd name="T0" fmla="*/ 110 w 545"/>
                <a:gd name="T1" fmla="*/ 566 h 888"/>
                <a:gd name="T2" fmla="*/ 83 w 545"/>
                <a:gd name="T3" fmla="*/ 585 h 888"/>
                <a:gd name="T4" fmla="*/ 72 w 545"/>
                <a:gd name="T5" fmla="*/ 617 h 888"/>
                <a:gd name="T6" fmla="*/ 83 w 545"/>
                <a:gd name="T7" fmla="*/ 650 h 888"/>
                <a:gd name="T8" fmla="*/ 110 w 545"/>
                <a:gd name="T9" fmla="*/ 669 h 888"/>
                <a:gd name="T10" fmla="*/ 145 w 545"/>
                <a:gd name="T11" fmla="*/ 669 h 888"/>
                <a:gd name="T12" fmla="*/ 171 w 545"/>
                <a:gd name="T13" fmla="*/ 650 h 888"/>
                <a:gd name="T14" fmla="*/ 182 w 545"/>
                <a:gd name="T15" fmla="*/ 617 h 888"/>
                <a:gd name="T16" fmla="*/ 171 w 545"/>
                <a:gd name="T17" fmla="*/ 585 h 888"/>
                <a:gd name="T18" fmla="*/ 145 w 545"/>
                <a:gd name="T19" fmla="*/ 566 h 888"/>
                <a:gd name="T20" fmla="*/ 128 w 545"/>
                <a:gd name="T21" fmla="*/ 0 h 888"/>
                <a:gd name="T22" fmla="*/ 164 w 545"/>
                <a:gd name="T23" fmla="*/ 9 h 888"/>
                <a:gd name="T24" fmla="*/ 190 w 545"/>
                <a:gd name="T25" fmla="*/ 35 h 888"/>
                <a:gd name="T26" fmla="*/ 200 w 545"/>
                <a:gd name="T27" fmla="*/ 72 h 888"/>
                <a:gd name="T28" fmla="*/ 221 w 545"/>
                <a:gd name="T29" fmla="*/ 531 h 888"/>
                <a:gd name="T30" fmla="*/ 248 w 545"/>
                <a:gd name="T31" fmla="*/ 578 h 888"/>
                <a:gd name="T32" fmla="*/ 509 w 545"/>
                <a:gd name="T33" fmla="*/ 752 h 888"/>
                <a:gd name="T34" fmla="*/ 535 w 545"/>
                <a:gd name="T35" fmla="*/ 779 h 888"/>
                <a:gd name="T36" fmla="*/ 545 w 545"/>
                <a:gd name="T37" fmla="*/ 816 h 888"/>
                <a:gd name="T38" fmla="*/ 535 w 545"/>
                <a:gd name="T39" fmla="*/ 852 h 888"/>
                <a:gd name="T40" fmla="*/ 508 w 545"/>
                <a:gd name="T41" fmla="*/ 879 h 888"/>
                <a:gd name="T42" fmla="*/ 473 w 545"/>
                <a:gd name="T43" fmla="*/ 888 h 888"/>
                <a:gd name="T44" fmla="*/ 436 w 545"/>
                <a:gd name="T45" fmla="*/ 878 h 888"/>
                <a:gd name="T46" fmla="*/ 156 w 545"/>
                <a:gd name="T47" fmla="*/ 741 h 888"/>
                <a:gd name="T48" fmla="*/ 98 w 545"/>
                <a:gd name="T49" fmla="*/ 741 h 888"/>
                <a:gd name="T50" fmla="*/ 47 w 545"/>
                <a:gd name="T51" fmla="*/ 716 h 888"/>
                <a:gd name="T52" fmla="*/ 13 w 545"/>
                <a:gd name="T53" fmla="*/ 673 h 888"/>
                <a:gd name="T54" fmla="*/ 0 w 545"/>
                <a:gd name="T55" fmla="*/ 617 h 888"/>
                <a:gd name="T56" fmla="*/ 9 w 545"/>
                <a:gd name="T57" fmla="*/ 569 h 888"/>
                <a:gd name="T58" fmla="*/ 35 w 545"/>
                <a:gd name="T59" fmla="*/ 529 h 888"/>
                <a:gd name="T60" fmla="*/ 54 w 545"/>
                <a:gd name="T61" fmla="*/ 72 h 888"/>
                <a:gd name="T62" fmla="*/ 64 w 545"/>
                <a:gd name="T63" fmla="*/ 35 h 888"/>
                <a:gd name="T64" fmla="*/ 91 w 545"/>
                <a:gd name="T65" fmla="*/ 9 h 888"/>
                <a:gd name="T66" fmla="*/ 128 w 545"/>
                <a:gd name="T67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5" h="888">
                  <a:moveTo>
                    <a:pt x="128" y="563"/>
                  </a:moveTo>
                  <a:lnTo>
                    <a:pt x="110" y="566"/>
                  </a:lnTo>
                  <a:lnTo>
                    <a:pt x="95" y="573"/>
                  </a:lnTo>
                  <a:lnTo>
                    <a:pt x="83" y="585"/>
                  </a:lnTo>
                  <a:lnTo>
                    <a:pt x="75" y="600"/>
                  </a:lnTo>
                  <a:lnTo>
                    <a:pt x="72" y="617"/>
                  </a:lnTo>
                  <a:lnTo>
                    <a:pt x="75" y="635"/>
                  </a:lnTo>
                  <a:lnTo>
                    <a:pt x="83" y="650"/>
                  </a:lnTo>
                  <a:lnTo>
                    <a:pt x="95" y="661"/>
                  </a:lnTo>
                  <a:lnTo>
                    <a:pt x="110" y="669"/>
                  </a:lnTo>
                  <a:lnTo>
                    <a:pt x="128" y="672"/>
                  </a:lnTo>
                  <a:lnTo>
                    <a:pt x="145" y="669"/>
                  </a:lnTo>
                  <a:lnTo>
                    <a:pt x="160" y="661"/>
                  </a:lnTo>
                  <a:lnTo>
                    <a:pt x="171" y="650"/>
                  </a:lnTo>
                  <a:lnTo>
                    <a:pt x="180" y="635"/>
                  </a:lnTo>
                  <a:lnTo>
                    <a:pt x="182" y="617"/>
                  </a:lnTo>
                  <a:lnTo>
                    <a:pt x="180" y="600"/>
                  </a:lnTo>
                  <a:lnTo>
                    <a:pt x="171" y="585"/>
                  </a:lnTo>
                  <a:lnTo>
                    <a:pt x="160" y="573"/>
                  </a:lnTo>
                  <a:lnTo>
                    <a:pt x="145" y="566"/>
                  </a:lnTo>
                  <a:lnTo>
                    <a:pt x="128" y="563"/>
                  </a:lnTo>
                  <a:close/>
                  <a:moveTo>
                    <a:pt x="128" y="0"/>
                  </a:moveTo>
                  <a:lnTo>
                    <a:pt x="147" y="2"/>
                  </a:lnTo>
                  <a:lnTo>
                    <a:pt x="164" y="9"/>
                  </a:lnTo>
                  <a:lnTo>
                    <a:pt x="179" y="21"/>
                  </a:lnTo>
                  <a:lnTo>
                    <a:pt x="190" y="35"/>
                  </a:lnTo>
                  <a:lnTo>
                    <a:pt x="198" y="52"/>
                  </a:lnTo>
                  <a:lnTo>
                    <a:pt x="200" y="72"/>
                  </a:lnTo>
                  <a:lnTo>
                    <a:pt x="200" y="514"/>
                  </a:lnTo>
                  <a:lnTo>
                    <a:pt x="221" y="531"/>
                  </a:lnTo>
                  <a:lnTo>
                    <a:pt x="237" y="554"/>
                  </a:lnTo>
                  <a:lnTo>
                    <a:pt x="248" y="578"/>
                  </a:lnTo>
                  <a:lnTo>
                    <a:pt x="254" y="607"/>
                  </a:lnTo>
                  <a:lnTo>
                    <a:pt x="509" y="752"/>
                  </a:lnTo>
                  <a:lnTo>
                    <a:pt x="525" y="764"/>
                  </a:lnTo>
                  <a:lnTo>
                    <a:pt x="535" y="779"/>
                  </a:lnTo>
                  <a:lnTo>
                    <a:pt x="543" y="796"/>
                  </a:lnTo>
                  <a:lnTo>
                    <a:pt x="545" y="816"/>
                  </a:lnTo>
                  <a:lnTo>
                    <a:pt x="543" y="834"/>
                  </a:lnTo>
                  <a:lnTo>
                    <a:pt x="535" y="852"/>
                  </a:lnTo>
                  <a:lnTo>
                    <a:pt x="524" y="867"/>
                  </a:lnTo>
                  <a:lnTo>
                    <a:pt x="508" y="879"/>
                  </a:lnTo>
                  <a:lnTo>
                    <a:pt x="491" y="886"/>
                  </a:lnTo>
                  <a:lnTo>
                    <a:pt x="473" y="888"/>
                  </a:lnTo>
                  <a:lnTo>
                    <a:pt x="454" y="886"/>
                  </a:lnTo>
                  <a:lnTo>
                    <a:pt x="436" y="878"/>
                  </a:lnTo>
                  <a:lnTo>
                    <a:pt x="182" y="733"/>
                  </a:lnTo>
                  <a:lnTo>
                    <a:pt x="156" y="741"/>
                  </a:lnTo>
                  <a:lnTo>
                    <a:pt x="128" y="745"/>
                  </a:lnTo>
                  <a:lnTo>
                    <a:pt x="98" y="741"/>
                  </a:lnTo>
                  <a:lnTo>
                    <a:pt x="71" y="732"/>
                  </a:lnTo>
                  <a:lnTo>
                    <a:pt x="47" y="716"/>
                  </a:lnTo>
                  <a:lnTo>
                    <a:pt x="28" y="697"/>
                  </a:lnTo>
                  <a:lnTo>
                    <a:pt x="13" y="673"/>
                  </a:lnTo>
                  <a:lnTo>
                    <a:pt x="3" y="646"/>
                  </a:lnTo>
                  <a:lnTo>
                    <a:pt x="0" y="617"/>
                  </a:lnTo>
                  <a:lnTo>
                    <a:pt x="2" y="592"/>
                  </a:lnTo>
                  <a:lnTo>
                    <a:pt x="9" y="569"/>
                  </a:lnTo>
                  <a:lnTo>
                    <a:pt x="20" y="547"/>
                  </a:lnTo>
                  <a:lnTo>
                    <a:pt x="35" y="529"/>
                  </a:lnTo>
                  <a:lnTo>
                    <a:pt x="54" y="514"/>
                  </a:lnTo>
                  <a:lnTo>
                    <a:pt x="54" y="72"/>
                  </a:lnTo>
                  <a:lnTo>
                    <a:pt x="57" y="52"/>
                  </a:lnTo>
                  <a:lnTo>
                    <a:pt x="64" y="35"/>
                  </a:lnTo>
                  <a:lnTo>
                    <a:pt x="75" y="21"/>
                  </a:lnTo>
                  <a:lnTo>
                    <a:pt x="91" y="9"/>
                  </a:lnTo>
                  <a:lnTo>
                    <a:pt x="108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58"/>
            <p:cNvSpPr>
              <a:spLocks noEditPoints="1"/>
            </p:cNvSpPr>
            <p:nvPr/>
          </p:nvSpPr>
          <p:spPr bwMode="auto">
            <a:xfrm>
              <a:off x="4576763" y="2965450"/>
              <a:ext cx="255588" cy="254000"/>
            </a:xfrm>
            <a:custGeom>
              <a:avLst/>
              <a:gdLst>
                <a:gd name="T0" fmla="*/ 672 w 1611"/>
                <a:gd name="T1" fmla="*/ 159 h 1600"/>
                <a:gd name="T2" fmla="*/ 492 w 1611"/>
                <a:gd name="T3" fmla="*/ 225 h 1600"/>
                <a:gd name="T4" fmla="*/ 340 w 1611"/>
                <a:gd name="T5" fmla="*/ 338 h 1600"/>
                <a:gd name="T6" fmla="*/ 226 w 1611"/>
                <a:gd name="T7" fmla="*/ 489 h 1600"/>
                <a:gd name="T8" fmla="*/ 160 w 1611"/>
                <a:gd name="T9" fmla="*/ 669 h 1600"/>
                <a:gd name="T10" fmla="*/ 150 w 1611"/>
                <a:gd name="T11" fmla="*/ 867 h 1600"/>
                <a:gd name="T12" fmla="*/ 198 w 1611"/>
                <a:gd name="T13" fmla="*/ 1055 h 1600"/>
                <a:gd name="T14" fmla="*/ 297 w 1611"/>
                <a:gd name="T15" fmla="*/ 1216 h 1600"/>
                <a:gd name="T16" fmla="*/ 437 w 1611"/>
                <a:gd name="T17" fmla="*/ 1344 h 1600"/>
                <a:gd name="T18" fmla="*/ 609 w 1611"/>
                <a:gd name="T19" fmla="*/ 1426 h 1600"/>
                <a:gd name="T20" fmla="*/ 806 w 1611"/>
                <a:gd name="T21" fmla="*/ 1455 h 1600"/>
                <a:gd name="T22" fmla="*/ 1001 w 1611"/>
                <a:gd name="T23" fmla="*/ 1426 h 1600"/>
                <a:gd name="T24" fmla="*/ 1173 w 1611"/>
                <a:gd name="T25" fmla="*/ 1344 h 1600"/>
                <a:gd name="T26" fmla="*/ 1313 w 1611"/>
                <a:gd name="T27" fmla="*/ 1216 h 1600"/>
                <a:gd name="T28" fmla="*/ 1412 w 1611"/>
                <a:gd name="T29" fmla="*/ 1055 h 1600"/>
                <a:gd name="T30" fmla="*/ 1461 w 1611"/>
                <a:gd name="T31" fmla="*/ 867 h 1600"/>
                <a:gd name="T32" fmla="*/ 1451 w 1611"/>
                <a:gd name="T33" fmla="*/ 669 h 1600"/>
                <a:gd name="T34" fmla="*/ 1385 w 1611"/>
                <a:gd name="T35" fmla="*/ 489 h 1600"/>
                <a:gd name="T36" fmla="*/ 1271 w 1611"/>
                <a:gd name="T37" fmla="*/ 338 h 1600"/>
                <a:gd name="T38" fmla="*/ 1119 w 1611"/>
                <a:gd name="T39" fmla="*/ 225 h 1600"/>
                <a:gd name="T40" fmla="*/ 938 w 1611"/>
                <a:gd name="T41" fmla="*/ 159 h 1600"/>
                <a:gd name="T42" fmla="*/ 806 w 1611"/>
                <a:gd name="T43" fmla="*/ 0 h 1600"/>
                <a:gd name="T44" fmla="*/ 1019 w 1611"/>
                <a:gd name="T45" fmla="*/ 28 h 1600"/>
                <a:gd name="T46" fmla="*/ 1211 w 1611"/>
                <a:gd name="T47" fmla="*/ 109 h 1600"/>
                <a:gd name="T48" fmla="*/ 1374 w 1611"/>
                <a:gd name="T49" fmla="*/ 235 h 1600"/>
                <a:gd name="T50" fmla="*/ 1500 w 1611"/>
                <a:gd name="T51" fmla="*/ 397 h 1600"/>
                <a:gd name="T52" fmla="*/ 1581 w 1611"/>
                <a:gd name="T53" fmla="*/ 588 h 1600"/>
                <a:gd name="T54" fmla="*/ 1611 w 1611"/>
                <a:gd name="T55" fmla="*/ 800 h 1600"/>
                <a:gd name="T56" fmla="*/ 1581 w 1611"/>
                <a:gd name="T57" fmla="*/ 1013 h 1600"/>
                <a:gd name="T58" fmla="*/ 1500 w 1611"/>
                <a:gd name="T59" fmla="*/ 1203 h 1600"/>
                <a:gd name="T60" fmla="*/ 1374 w 1611"/>
                <a:gd name="T61" fmla="*/ 1366 h 1600"/>
                <a:gd name="T62" fmla="*/ 1211 w 1611"/>
                <a:gd name="T63" fmla="*/ 1491 h 1600"/>
                <a:gd name="T64" fmla="*/ 1019 w 1611"/>
                <a:gd name="T65" fmla="*/ 1572 h 1600"/>
                <a:gd name="T66" fmla="*/ 806 w 1611"/>
                <a:gd name="T67" fmla="*/ 1600 h 1600"/>
                <a:gd name="T68" fmla="*/ 592 w 1611"/>
                <a:gd name="T69" fmla="*/ 1572 h 1600"/>
                <a:gd name="T70" fmla="*/ 399 w 1611"/>
                <a:gd name="T71" fmla="*/ 1491 h 1600"/>
                <a:gd name="T72" fmla="*/ 236 w 1611"/>
                <a:gd name="T73" fmla="*/ 1366 h 1600"/>
                <a:gd name="T74" fmla="*/ 110 w 1611"/>
                <a:gd name="T75" fmla="*/ 1203 h 1600"/>
                <a:gd name="T76" fmla="*/ 29 w 1611"/>
                <a:gd name="T77" fmla="*/ 1013 h 1600"/>
                <a:gd name="T78" fmla="*/ 0 w 1611"/>
                <a:gd name="T79" fmla="*/ 800 h 1600"/>
                <a:gd name="T80" fmla="*/ 29 w 1611"/>
                <a:gd name="T81" fmla="*/ 588 h 1600"/>
                <a:gd name="T82" fmla="*/ 110 w 1611"/>
                <a:gd name="T83" fmla="*/ 397 h 1600"/>
                <a:gd name="T84" fmla="*/ 236 w 1611"/>
                <a:gd name="T85" fmla="*/ 235 h 1600"/>
                <a:gd name="T86" fmla="*/ 399 w 1611"/>
                <a:gd name="T87" fmla="*/ 109 h 1600"/>
                <a:gd name="T88" fmla="*/ 592 w 1611"/>
                <a:gd name="T89" fmla="*/ 28 h 1600"/>
                <a:gd name="T90" fmla="*/ 806 w 1611"/>
                <a:gd name="T91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1" h="1600">
                  <a:moveTo>
                    <a:pt x="806" y="146"/>
                  </a:moveTo>
                  <a:lnTo>
                    <a:pt x="738" y="149"/>
                  </a:lnTo>
                  <a:lnTo>
                    <a:pt x="672" y="159"/>
                  </a:lnTo>
                  <a:lnTo>
                    <a:pt x="609" y="175"/>
                  </a:lnTo>
                  <a:lnTo>
                    <a:pt x="550" y="198"/>
                  </a:lnTo>
                  <a:lnTo>
                    <a:pt x="492" y="225"/>
                  </a:lnTo>
                  <a:lnTo>
                    <a:pt x="437" y="258"/>
                  </a:lnTo>
                  <a:lnTo>
                    <a:pt x="387" y="296"/>
                  </a:lnTo>
                  <a:lnTo>
                    <a:pt x="340" y="338"/>
                  </a:lnTo>
                  <a:lnTo>
                    <a:pt x="297" y="384"/>
                  </a:lnTo>
                  <a:lnTo>
                    <a:pt x="259" y="435"/>
                  </a:lnTo>
                  <a:lnTo>
                    <a:pt x="226" y="489"/>
                  </a:lnTo>
                  <a:lnTo>
                    <a:pt x="198" y="546"/>
                  </a:lnTo>
                  <a:lnTo>
                    <a:pt x="176" y="606"/>
                  </a:lnTo>
                  <a:lnTo>
                    <a:pt x="160" y="669"/>
                  </a:lnTo>
                  <a:lnTo>
                    <a:pt x="150" y="733"/>
                  </a:lnTo>
                  <a:lnTo>
                    <a:pt x="147" y="800"/>
                  </a:lnTo>
                  <a:lnTo>
                    <a:pt x="150" y="867"/>
                  </a:lnTo>
                  <a:lnTo>
                    <a:pt x="160" y="932"/>
                  </a:lnTo>
                  <a:lnTo>
                    <a:pt x="176" y="995"/>
                  </a:lnTo>
                  <a:lnTo>
                    <a:pt x="198" y="1055"/>
                  </a:lnTo>
                  <a:lnTo>
                    <a:pt x="226" y="1112"/>
                  </a:lnTo>
                  <a:lnTo>
                    <a:pt x="259" y="1166"/>
                  </a:lnTo>
                  <a:lnTo>
                    <a:pt x="297" y="1216"/>
                  </a:lnTo>
                  <a:lnTo>
                    <a:pt x="340" y="1263"/>
                  </a:lnTo>
                  <a:lnTo>
                    <a:pt x="387" y="1306"/>
                  </a:lnTo>
                  <a:lnTo>
                    <a:pt x="437" y="1344"/>
                  </a:lnTo>
                  <a:lnTo>
                    <a:pt x="492" y="1376"/>
                  </a:lnTo>
                  <a:lnTo>
                    <a:pt x="550" y="1404"/>
                  </a:lnTo>
                  <a:lnTo>
                    <a:pt x="609" y="1426"/>
                  </a:lnTo>
                  <a:lnTo>
                    <a:pt x="672" y="1442"/>
                  </a:lnTo>
                  <a:lnTo>
                    <a:pt x="738" y="1451"/>
                  </a:lnTo>
                  <a:lnTo>
                    <a:pt x="806" y="1455"/>
                  </a:lnTo>
                  <a:lnTo>
                    <a:pt x="873" y="1451"/>
                  </a:lnTo>
                  <a:lnTo>
                    <a:pt x="938" y="1442"/>
                  </a:lnTo>
                  <a:lnTo>
                    <a:pt x="1001" y="1426"/>
                  </a:lnTo>
                  <a:lnTo>
                    <a:pt x="1062" y="1404"/>
                  </a:lnTo>
                  <a:lnTo>
                    <a:pt x="1119" y="1376"/>
                  </a:lnTo>
                  <a:lnTo>
                    <a:pt x="1173" y="1344"/>
                  </a:lnTo>
                  <a:lnTo>
                    <a:pt x="1224" y="1306"/>
                  </a:lnTo>
                  <a:lnTo>
                    <a:pt x="1271" y="1263"/>
                  </a:lnTo>
                  <a:lnTo>
                    <a:pt x="1313" y="1216"/>
                  </a:lnTo>
                  <a:lnTo>
                    <a:pt x="1351" y="1166"/>
                  </a:lnTo>
                  <a:lnTo>
                    <a:pt x="1385" y="1112"/>
                  </a:lnTo>
                  <a:lnTo>
                    <a:pt x="1412" y="1055"/>
                  </a:lnTo>
                  <a:lnTo>
                    <a:pt x="1435" y="995"/>
                  </a:lnTo>
                  <a:lnTo>
                    <a:pt x="1451" y="932"/>
                  </a:lnTo>
                  <a:lnTo>
                    <a:pt x="1461" y="867"/>
                  </a:lnTo>
                  <a:lnTo>
                    <a:pt x="1464" y="800"/>
                  </a:lnTo>
                  <a:lnTo>
                    <a:pt x="1461" y="733"/>
                  </a:lnTo>
                  <a:lnTo>
                    <a:pt x="1451" y="669"/>
                  </a:lnTo>
                  <a:lnTo>
                    <a:pt x="1435" y="606"/>
                  </a:lnTo>
                  <a:lnTo>
                    <a:pt x="1412" y="546"/>
                  </a:lnTo>
                  <a:lnTo>
                    <a:pt x="1385" y="489"/>
                  </a:lnTo>
                  <a:lnTo>
                    <a:pt x="1351" y="435"/>
                  </a:lnTo>
                  <a:lnTo>
                    <a:pt x="1313" y="384"/>
                  </a:lnTo>
                  <a:lnTo>
                    <a:pt x="1271" y="338"/>
                  </a:lnTo>
                  <a:lnTo>
                    <a:pt x="1224" y="296"/>
                  </a:lnTo>
                  <a:lnTo>
                    <a:pt x="1173" y="258"/>
                  </a:lnTo>
                  <a:lnTo>
                    <a:pt x="1119" y="225"/>
                  </a:lnTo>
                  <a:lnTo>
                    <a:pt x="1062" y="198"/>
                  </a:lnTo>
                  <a:lnTo>
                    <a:pt x="1001" y="175"/>
                  </a:lnTo>
                  <a:lnTo>
                    <a:pt x="938" y="159"/>
                  </a:lnTo>
                  <a:lnTo>
                    <a:pt x="873" y="149"/>
                  </a:lnTo>
                  <a:lnTo>
                    <a:pt x="806" y="146"/>
                  </a:lnTo>
                  <a:close/>
                  <a:moveTo>
                    <a:pt x="806" y="0"/>
                  </a:moveTo>
                  <a:lnTo>
                    <a:pt x="878" y="4"/>
                  </a:lnTo>
                  <a:lnTo>
                    <a:pt x="950" y="13"/>
                  </a:lnTo>
                  <a:lnTo>
                    <a:pt x="1019" y="28"/>
                  </a:lnTo>
                  <a:lnTo>
                    <a:pt x="1085" y="50"/>
                  </a:lnTo>
                  <a:lnTo>
                    <a:pt x="1149" y="78"/>
                  </a:lnTo>
                  <a:lnTo>
                    <a:pt x="1211" y="109"/>
                  </a:lnTo>
                  <a:lnTo>
                    <a:pt x="1269" y="147"/>
                  </a:lnTo>
                  <a:lnTo>
                    <a:pt x="1323" y="189"/>
                  </a:lnTo>
                  <a:lnTo>
                    <a:pt x="1374" y="235"/>
                  </a:lnTo>
                  <a:lnTo>
                    <a:pt x="1421" y="285"/>
                  </a:lnTo>
                  <a:lnTo>
                    <a:pt x="1463" y="339"/>
                  </a:lnTo>
                  <a:lnTo>
                    <a:pt x="1500" y="397"/>
                  </a:lnTo>
                  <a:lnTo>
                    <a:pt x="1532" y="457"/>
                  </a:lnTo>
                  <a:lnTo>
                    <a:pt x="1560" y="522"/>
                  </a:lnTo>
                  <a:lnTo>
                    <a:pt x="1581" y="588"/>
                  </a:lnTo>
                  <a:lnTo>
                    <a:pt x="1597" y="657"/>
                  </a:lnTo>
                  <a:lnTo>
                    <a:pt x="1607" y="728"/>
                  </a:lnTo>
                  <a:lnTo>
                    <a:pt x="1611" y="800"/>
                  </a:lnTo>
                  <a:lnTo>
                    <a:pt x="1607" y="874"/>
                  </a:lnTo>
                  <a:lnTo>
                    <a:pt x="1597" y="944"/>
                  </a:lnTo>
                  <a:lnTo>
                    <a:pt x="1581" y="1013"/>
                  </a:lnTo>
                  <a:lnTo>
                    <a:pt x="1560" y="1080"/>
                  </a:lnTo>
                  <a:lnTo>
                    <a:pt x="1532" y="1143"/>
                  </a:lnTo>
                  <a:lnTo>
                    <a:pt x="1500" y="1203"/>
                  </a:lnTo>
                  <a:lnTo>
                    <a:pt x="1463" y="1262"/>
                  </a:lnTo>
                  <a:lnTo>
                    <a:pt x="1421" y="1316"/>
                  </a:lnTo>
                  <a:lnTo>
                    <a:pt x="1374" y="1366"/>
                  </a:lnTo>
                  <a:lnTo>
                    <a:pt x="1323" y="1413"/>
                  </a:lnTo>
                  <a:lnTo>
                    <a:pt x="1269" y="1454"/>
                  </a:lnTo>
                  <a:lnTo>
                    <a:pt x="1211" y="1491"/>
                  </a:lnTo>
                  <a:lnTo>
                    <a:pt x="1149" y="1524"/>
                  </a:lnTo>
                  <a:lnTo>
                    <a:pt x="1085" y="1551"/>
                  </a:lnTo>
                  <a:lnTo>
                    <a:pt x="1019" y="1572"/>
                  </a:lnTo>
                  <a:lnTo>
                    <a:pt x="950" y="1587"/>
                  </a:lnTo>
                  <a:lnTo>
                    <a:pt x="878" y="1597"/>
                  </a:lnTo>
                  <a:lnTo>
                    <a:pt x="806" y="1600"/>
                  </a:lnTo>
                  <a:lnTo>
                    <a:pt x="732" y="1597"/>
                  </a:lnTo>
                  <a:lnTo>
                    <a:pt x="661" y="1587"/>
                  </a:lnTo>
                  <a:lnTo>
                    <a:pt x="592" y="1572"/>
                  </a:lnTo>
                  <a:lnTo>
                    <a:pt x="525" y="1551"/>
                  </a:lnTo>
                  <a:lnTo>
                    <a:pt x="461" y="1524"/>
                  </a:lnTo>
                  <a:lnTo>
                    <a:pt x="399" y="1491"/>
                  </a:lnTo>
                  <a:lnTo>
                    <a:pt x="341" y="1454"/>
                  </a:lnTo>
                  <a:lnTo>
                    <a:pt x="287" y="1413"/>
                  </a:lnTo>
                  <a:lnTo>
                    <a:pt x="236" y="1366"/>
                  </a:lnTo>
                  <a:lnTo>
                    <a:pt x="189" y="1316"/>
                  </a:lnTo>
                  <a:lnTo>
                    <a:pt x="147" y="1262"/>
                  </a:lnTo>
                  <a:lnTo>
                    <a:pt x="110" y="1203"/>
                  </a:lnTo>
                  <a:lnTo>
                    <a:pt x="78" y="1143"/>
                  </a:lnTo>
                  <a:lnTo>
                    <a:pt x="51" y="1080"/>
                  </a:lnTo>
                  <a:lnTo>
                    <a:pt x="29" y="1013"/>
                  </a:lnTo>
                  <a:lnTo>
                    <a:pt x="13" y="944"/>
                  </a:lnTo>
                  <a:lnTo>
                    <a:pt x="4" y="874"/>
                  </a:lnTo>
                  <a:lnTo>
                    <a:pt x="0" y="800"/>
                  </a:lnTo>
                  <a:lnTo>
                    <a:pt x="4" y="728"/>
                  </a:lnTo>
                  <a:lnTo>
                    <a:pt x="13" y="657"/>
                  </a:lnTo>
                  <a:lnTo>
                    <a:pt x="29" y="588"/>
                  </a:lnTo>
                  <a:lnTo>
                    <a:pt x="51" y="522"/>
                  </a:lnTo>
                  <a:lnTo>
                    <a:pt x="78" y="457"/>
                  </a:lnTo>
                  <a:lnTo>
                    <a:pt x="110" y="397"/>
                  </a:lnTo>
                  <a:lnTo>
                    <a:pt x="147" y="339"/>
                  </a:lnTo>
                  <a:lnTo>
                    <a:pt x="189" y="285"/>
                  </a:lnTo>
                  <a:lnTo>
                    <a:pt x="236" y="235"/>
                  </a:lnTo>
                  <a:lnTo>
                    <a:pt x="287" y="189"/>
                  </a:lnTo>
                  <a:lnTo>
                    <a:pt x="341" y="147"/>
                  </a:lnTo>
                  <a:lnTo>
                    <a:pt x="399" y="109"/>
                  </a:lnTo>
                  <a:lnTo>
                    <a:pt x="461" y="78"/>
                  </a:lnTo>
                  <a:lnTo>
                    <a:pt x="525" y="50"/>
                  </a:lnTo>
                  <a:lnTo>
                    <a:pt x="592" y="28"/>
                  </a:lnTo>
                  <a:lnTo>
                    <a:pt x="661" y="13"/>
                  </a:lnTo>
                  <a:lnTo>
                    <a:pt x="732" y="4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3471651" y="2773363"/>
            <a:ext cx="561976" cy="379413"/>
            <a:chOff x="3517900" y="2773363"/>
            <a:chExt cx="561976" cy="379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63"/>
            <p:cNvSpPr>
              <a:spLocks noEditPoints="1"/>
            </p:cNvSpPr>
            <p:nvPr/>
          </p:nvSpPr>
          <p:spPr bwMode="auto">
            <a:xfrm>
              <a:off x="3517900" y="2805113"/>
              <a:ext cx="442913" cy="347663"/>
            </a:xfrm>
            <a:custGeom>
              <a:avLst/>
              <a:gdLst>
                <a:gd name="T0" fmla="*/ 641 w 2791"/>
                <a:gd name="T1" fmla="*/ 1790 h 2190"/>
                <a:gd name="T2" fmla="*/ 670 w 2791"/>
                <a:gd name="T3" fmla="*/ 1861 h 2190"/>
                <a:gd name="T4" fmla="*/ 718 w 2791"/>
                <a:gd name="T5" fmla="*/ 1922 h 2190"/>
                <a:gd name="T6" fmla="*/ 779 w 2791"/>
                <a:gd name="T7" fmla="*/ 1970 h 2190"/>
                <a:gd name="T8" fmla="*/ 851 w 2791"/>
                <a:gd name="T9" fmla="*/ 2000 h 2190"/>
                <a:gd name="T10" fmla="*/ 931 w 2791"/>
                <a:gd name="T11" fmla="*/ 2011 h 2190"/>
                <a:gd name="T12" fmla="*/ 1009 w 2791"/>
                <a:gd name="T13" fmla="*/ 2001 h 2190"/>
                <a:gd name="T14" fmla="*/ 1081 w 2791"/>
                <a:gd name="T15" fmla="*/ 1971 h 2190"/>
                <a:gd name="T16" fmla="*/ 1143 w 2791"/>
                <a:gd name="T17" fmla="*/ 1924 h 2190"/>
                <a:gd name="T18" fmla="*/ 1187 w 2791"/>
                <a:gd name="T19" fmla="*/ 1869 h 2190"/>
                <a:gd name="T20" fmla="*/ 1216 w 2791"/>
                <a:gd name="T21" fmla="*/ 1807 h 2190"/>
                <a:gd name="T22" fmla="*/ 2126 w 2791"/>
                <a:gd name="T23" fmla="*/ 530 h 2190"/>
                <a:gd name="T24" fmla="*/ 2357 w 2791"/>
                <a:gd name="T25" fmla="*/ 1387 h 2190"/>
                <a:gd name="T26" fmla="*/ 2203 w 2791"/>
                <a:gd name="T27" fmla="*/ 0 h 2190"/>
                <a:gd name="T28" fmla="*/ 2265 w 2791"/>
                <a:gd name="T29" fmla="*/ 7 h 2190"/>
                <a:gd name="T30" fmla="*/ 2320 w 2791"/>
                <a:gd name="T31" fmla="*/ 31 h 2190"/>
                <a:gd name="T32" fmla="*/ 2364 w 2791"/>
                <a:gd name="T33" fmla="*/ 75 h 2190"/>
                <a:gd name="T34" fmla="*/ 2391 w 2791"/>
                <a:gd name="T35" fmla="*/ 132 h 2190"/>
                <a:gd name="T36" fmla="*/ 2763 w 2791"/>
                <a:gd name="T37" fmla="*/ 1513 h 2190"/>
                <a:gd name="T38" fmla="*/ 2791 w 2791"/>
                <a:gd name="T39" fmla="*/ 1632 h 2190"/>
                <a:gd name="T40" fmla="*/ 2786 w 2791"/>
                <a:gd name="T41" fmla="*/ 1694 h 2190"/>
                <a:gd name="T42" fmla="*/ 2760 w 2791"/>
                <a:gd name="T43" fmla="*/ 1749 h 2190"/>
                <a:gd name="T44" fmla="*/ 2716 w 2791"/>
                <a:gd name="T45" fmla="*/ 1792 h 2190"/>
                <a:gd name="T46" fmla="*/ 2659 w 2791"/>
                <a:gd name="T47" fmla="*/ 1819 h 2190"/>
                <a:gd name="T48" fmla="*/ 2594 w 2791"/>
                <a:gd name="T49" fmla="*/ 1823 h 2190"/>
                <a:gd name="T50" fmla="*/ 2533 w 2791"/>
                <a:gd name="T51" fmla="*/ 1805 h 2190"/>
                <a:gd name="T52" fmla="*/ 2482 w 2791"/>
                <a:gd name="T53" fmla="*/ 1767 h 2190"/>
                <a:gd name="T54" fmla="*/ 1406 w 2791"/>
                <a:gd name="T55" fmla="*/ 1769 h 2190"/>
                <a:gd name="T56" fmla="*/ 1386 w 2791"/>
                <a:gd name="T57" fmla="*/ 1858 h 2190"/>
                <a:gd name="T58" fmla="*/ 1352 w 2791"/>
                <a:gd name="T59" fmla="*/ 1940 h 2190"/>
                <a:gd name="T60" fmla="*/ 1302 w 2791"/>
                <a:gd name="T61" fmla="*/ 2015 h 2190"/>
                <a:gd name="T62" fmla="*/ 1232 w 2791"/>
                <a:gd name="T63" fmla="*/ 2083 h 2190"/>
                <a:gd name="T64" fmla="*/ 1149 w 2791"/>
                <a:gd name="T65" fmla="*/ 2138 h 2190"/>
                <a:gd name="T66" fmla="*/ 1056 w 2791"/>
                <a:gd name="T67" fmla="*/ 2174 h 2190"/>
                <a:gd name="T68" fmla="*/ 973 w 2791"/>
                <a:gd name="T69" fmla="*/ 2188 h 2190"/>
                <a:gd name="T70" fmla="*/ 877 w 2791"/>
                <a:gd name="T71" fmla="*/ 2187 h 2190"/>
                <a:gd name="T72" fmla="*/ 775 w 2791"/>
                <a:gd name="T73" fmla="*/ 2164 h 2190"/>
                <a:gd name="T74" fmla="*/ 681 w 2791"/>
                <a:gd name="T75" fmla="*/ 2120 h 2190"/>
                <a:gd name="T76" fmla="*/ 601 w 2791"/>
                <a:gd name="T77" fmla="*/ 2060 h 2190"/>
                <a:gd name="T78" fmla="*/ 535 w 2791"/>
                <a:gd name="T79" fmla="*/ 1983 h 2190"/>
                <a:gd name="T80" fmla="*/ 486 w 2791"/>
                <a:gd name="T81" fmla="*/ 1893 h 2190"/>
                <a:gd name="T82" fmla="*/ 457 w 2791"/>
                <a:gd name="T83" fmla="*/ 1794 h 2190"/>
                <a:gd name="T84" fmla="*/ 307 w 2791"/>
                <a:gd name="T85" fmla="*/ 1815 h 2190"/>
                <a:gd name="T86" fmla="*/ 285 w 2791"/>
                <a:gd name="T87" fmla="*/ 1843 h 2190"/>
                <a:gd name="T88" fmla="*/ 253 w 2791"/>
                <a:gd name="T89" fmla="*/ 1859 h 2190"/>
                <a:gd name="T90" fmla="*/ 212 w 2791"/>
                <a:gd name="T91" fmla="*/ 1860 h 2190"/>
                <a:gd name="T92" fmla="*/ 176 w 2791"/>
                <a:gd name="T93" fmla="*/ 1845 h 2190"/>
                <a:gd name="T94" fmla="*/ 150 w 2791"/>
                <a:gd name="T95" fmla="*/ 1815 h 2190"/>
                <a:gd name="T96" fmla="*/ 107 w 2791"/>
                <a:gd name="T97" fmla="*/ 1666 h 2190"/>
                <a:gd name="T98" fmla="*/ 3 w 2791"/>
                <a:gd name="T99" fmla="*/ 1278 h 2190"/>
                <a:gd name="T100" fmla="*/ 0 w 2791"/>
                <a:gd name="T101" fmla="*/ 1257 h 2190"/>
                <a:gd name="T102" fmla="*/ 8 w 2791"/>
                <a:gd name="T103" fmla="*/ 1219 h 2190"/>
                <a:gd name="T104" fmla="*/ 30 w 2791"/>
                <a:gd name="T105" fmla="*/ 1187 h 2190"/>
                <a:gd name="T106" fmla="*/ 66 w 2791"/>
                <a:gd name="T107" fmla="*/ 1168 h 2190"/>
                <a:gd name="T108" fmla="*/ 112 w 2791"/>
                <a:gd name="T109" fmla="*/ 1169 h 2190"/>
                <a:gd name="T110" fmla="*/ 150 w 2791"/>
                <a:gd name="T111" fmla="*/ 1191 h 2190"/>
                <a:gd name="T112" fmla="*/ 2043 w 2791"/>
                <a:gd name="T113" fmla="*/ 143 h 2190"/>
                <a:gd name="T114" fmla="*/ 2062 w 2791"/>
                <a:gd name="T115" fmla="*/ 91 h 2190"/>
                <a:gd name="T116" fmla="*/ 2096 w 2791"/>
                <a:gd name="T117" fmla="*/ 48 h 2190"/>
                <a:gd name="T118" fmla="*/ 2144 w 2791"/>
                <a:gd name="T119" fmla="*/ 16 h 2190"/>
                <a:gd name="T120" fmla="*/ 2203 w 2791"/>
                <a:gd name="T121" fmla="*/ 0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91" h="2190">
                  <a:moveTo>
                    <a:pt x="1225" y="1774"/>
                  </a:moveTo>
                  <a:lnTo>
                    <a:pt x="641" y="1790"/>
                  </a:lnTo>
                  <a:lnTo>
                    <a:pt x="653" y="1826"/>
                  </a:lnTo>
                  <a:lnTo>
                    <a:pt x="670" y="1861"/>
                  </a:lnTo>
                  <a:lnTo>
                    <a:pt x="692" y="1893"/>
                  </a:lnTo>
                  <a:lnTo>
                    <a:pt x="718" y="1922"/>
                  </a:lnTo>
                  <a:lnTo>
                    <a:pt x="746" y="1948"/>
                  </a:lnTo>
                  <a:lnTo>
                    <a:pt x="779" y="1970"/>
                  </a:lnTo>
                  <a:lnTo>
                    <a:pt x="814" y="1987"/>
                  </a:lnTo>
                  <a:lnTo>
                    <a:pt x="851" y="2000"/>
                  </a:lnTo>
                  <a:lnTo>
                    <a:pt x="890" y="2008"/>
                  </a:lnTo>
                  <a:lnTo>
                    <a:pt x="931" y="2011"/>
                  </a:lnTo>
                  <a:lnTo>
                    <a:pt x="970" y="2009"/>
                  </a:lnTo>
                  <a:lnTo>
                    <a:pt x="1009" y="2001"/>
                  </a:lnTo>
                  <a:lnTo>
                    <a:pt x="1046" y="1988"/>
                  </a:lnTo>
                  <a:lnTo>
                    <a:pt x="1081" y="1971"/>
                  </a:lnTo>
                  <a:lnTo>
                    <a:pt x="1113" y="1949"/>
                  </a:lnTo>
                  <a:lnTo>
                    <a:pt x="1143" y="1924"/>
                  </a:lnTo>
                  <a:lnTo>
                    <a:pt x="1167" y="1897"/>
                  </a:lnTo>
                  <a:lnTo>
                    <a:pt x="1187" y="1869"/>
                  </a:lnTo>
                  <a:lnTo>
                    <a:pt x="1203" y="1838"/>
                  </a:lnTo>
                  <a:lnTo>
                    <a:pt x="1216" y="1807"/>
                  </a:lnTo>
                  <a:lnTo>
                    <a:pt x="1225" y="1774"/>
                  </a:lnTo>
                  <a:close/>
                  <a:moveTo>
                    <a:pt x="2126" y="530"/>
                  </a:moveTo>
                  <a:lnTo>
                    <a:pt x="447" y="1437"/>
                  </a:lnTo>
                  <a:lnTo>
                    <a:pt x="2357" y="1387"/>
                  </a:lnTo>
                  <a:lnTo>
                    <a:pt x="2126" y="530"/>
                  </a:lnTo>
                  <a:close/>
                  <a:moveTo>
                    <a:pt x="2203" y="0"/>
                  </a:moveTo>
                  <a:lnTo>
                    <a:pt x="2235" y="0"/>
                  </a:lnTo>
                  <a:lnTo>
                    <a:pt x="2265" y="7"/>
                  </a:lnTo>
                  <a:lnTo>
                    <a:pt x="2293" y="16"/>
                  </a:lnTo>
                  <a:lnTo>
                    <a:pt x="2320" y="31"/>
                  </a:lnTo>
                  <a:lnTo>
                    <a:pt x="2343" y="52"/>
                  </a:lnTo>
                  <a:lnTo>
                    <a:pt x="2364" y="75"/>
                  </a:lnTo>
                  <a:lnTo>
                    <a:pt x="2380" y="102"/>
                  </a:lnTo>
                  <a:lnTo>
                    <a:pt x="2391" y="132"/>
                  </a:lnTo>
                  <a:lnTo>
                    <a:pt x="2415" y="218"/>
                  </a:lnTo>
                  <a:lnTo>
                    <a:pt x="2763" y="1513"/>
                  </a:lnTo>
                  <a:lnTo>
                    <a:pt x="2786" y="1600"/>
                  </a:lnTo>
                  <a:lnTo>
                    <a:pt x="2791" y="1632"/>
                  </a:lnTo>
                  <a:lnTo>
                    <a:pt x="2791" y="1663"/>
                  </a:lnTo>
                  <a:lnTo>
                    <a:pt x="2786" y="1694"/>
                  </a:lnTo>
                  <a:lnTo>
                    <a:pt x="2775" y="1722"/>
                  </a:lnTo>
                  <a:lnTo>
                    <a:pt x="2760" y="1749"/>
                  </a:lnTo>
                  <a:lnTo>
                    <a:pt x="2740" y="1771"/>
                  </a:lnTo>
                  <a:lnTo>
                    <a:pt x="2716" y="1792"/>
                  </a:lnTo>
                  <a:lnTo>
                    <a:pt x="2689" y="1808"/>
                  </a:lnTo>
                  <a:lnTo>
                    <a:pt x="2659" y="1819"/>
                  </a:lnTo>
                  <a:lnTo>
                    <a:pt x="2626" y="1824"/>
                  </a:lnTo>
                  <a:lnTo>
                    <a:pt x="2594" y="1823"/>
                  </a:lnTo>
                  <a:lnTo>
                    <a:pt x="2562" y="1817"/>
                  </a:lnTo>
                  <a:lnTo>
                    <a:pt x="2533" y="1805"/>
                  </a:lnTo>
                  <a:lnTo>
                    <a:pt x="2506" y="1789"/>
                  </a:lnTo>
                  <a:lnTo>
                    <a:pt x="2482" y="1767"/>
                  </a:lnTo>
                  <a:lnTo>
                    <a:pt x="2462" y="1742"/>
                  </a:lnTo>
                  <a:lnTo>
                    <a:pt x="1406" y="1769"/>
                  </a:lnTo>
                  <a:lnTo>
                    <a:pt x="1398" y="1813"/>
                  </a:lnTo>
                  <a:lnTo>
                    <a:pt x="1386" y="1858"/>
                  </a:lnTo>
                  <a:lnTo>
                    <a:pt x="1371" y="1900"/>
                  </a:lnTo>
                  <a:lnTo>
                    <a:pt x="1352" y="1940"/>
                  </a:lnTo>
                  <a:lnTo>
                    <a:pt x="1329" y="1979"/>
                  </a:lnTo>
                  <a:lnTo>
                    <a:pt x="1302" y="2015"/>
                  </a:lnTo>
                  <a:lnTo>
                    <a:pt x="1270" y="2050"/>
                  </a:lnTo>
                  <a:lnTo>
                    <a:pt x="1232" y="2083"/>
                  </a:lnTo>
                  <a:lnTo>
                    <a:pt x="1192" y="2112"/>
                  </a:lnTo>
                  <a:lnTo>
                    <a:pt x="1149" y="2138"/>
                  </a:lnTo>
                  <a:lnTo>
                    <a:pt x="1103" y="2158"/>
                  </a:lnTo>
                  <a:lnTo>
                    <a:pt x="1056" y="2174"/>
                  </a:lnTo>
                  <a:lnTo>
                    <a:pt x="1014" y="2183"/>
                  </a:lnTo>
                  <a:lnTo>
                    <a:pt x="973" y="2188"/>
                  </a:lnTo>
                  <a:lnTo>
                    <a:pt x="931" y="2190"/>
                  </a:lnTo>
                  <a:lnTo>
                    <a:pt x="877" y="2187"/>
                  </a:lnTo>
                  <a:lnTo>
                    <a:pt x="824" y="2178"/>
                  </a:lnTo>
                  <a:lnTo>
                    <a:pt x="775" y="2164"/>
                  </a:lnTo>
                  <a:lnTo>
                    <a:pt x="727" y="2145"/>
                  </a:lnTo>
                  <a:lnTo>
                    <a:pt x="681" y="2120"/>
                  </a:lnTo>
                  <a:lnTo>
                    <a:pt x="640" y="2092"/>
                  </a:lnTo>
                  <a:lnTo>
                    <a:pt x="601" y="2060"/>
                  </a:lnTo>
                  <a:lnTo>
                    <a:pt x="566" y="2023"/>
                  </a:lnTo>
                  <a:lnTo>
                    <a:pt x="535" y="1983"/>
                  </a:lnTo>
                  <a:lnTo>
                    <a:pt x="508" y="1940"/>
                  </a:lnTo>
                  <a:lnTo>
                    <a:pt x="486" y="1893"/>
                  </a:lnTo>
                  <a:lnTo>
                    <a:pt x="469" y="1845"/>
                  </a:lnTo>
                  <a:lnTo>
                    <a:pt x="457" y="1794"/>
                  </a:lnTo>
                  <a:lnTo>
                    <a:pt x="314" y="1798"/>
                  </a:lnTo>
                  <a:lnTo>
                    <a:pt x="307" y="1815"/>
                  </a:lnTo>
                  <a:lnTo>
                    <a:pt x="297" y="1830"/>
                  </a:lnTo>
                  <a:lnTo>
                    <a:pt x="285" y="1843"/>
                  </a:lnTo>
                  <a:lnTo>
                    <a:pt x="270" y="1852"/>
                  </a:lnTo>
                  <a:lnTo>
                    <a:pt x="253" y="1859"/>
                  </a:lnTo>
                  <a:lnTo>
                    <a:pt x="232" y="1862"/>
                  </a:lnTo>
                  <a:lnTo>
                    <a:pt x="212" y="1860"/>
                  </a:lnTo>
                  <a:lnTo>
                    <a:pt x="193" y="1854"/>
                  </a:lnTo>
                  <a:lnTo>
                    <a:pt x="176" y="1845"/>
                  </a:lnTo>
                  <a:lnTo>
                    <a:pt x="162" y="1832"/>
                  </a:lnTo>
                  <a:lnTo>
                    <a:pt x="150" y="1815"/>
                  </a:lnTo>
                  <a:lnTo>
                    <a:pt x="142" y="1796"/>
                  </a:lnTo>
                  <a:lnTo>
                    <a:pt x="107" y="1666"/>
                  </a:lnTo>
                  <a:lnTo>
                    <a:pt x="38" y="1408"/>
                  </a:lnTo>
                  <a:lnTo>
                    <a:pt x="3" y="1278"/>
                  </a:lnTo>
                  <a:lnTo>
                    <a:pt x="0" y="1258"/>
                  </a:lnTo>
                  <a:lnTo>
                    <a:pt x="0" y="1257"/>
                  </a:lnTo>
                  <a:lnTo>
                    <a:pt x="1" y="1237"/>
                  </a:lnTo>
                  <a:lnTo>
                    <a:pt x="8" y="1219"/>
                  </a:lnTo>
                  <a:lnTo>
                    <a:pt x="17" y="1201"/>
                  </a:lnTo>
                  <a:lnTo>
                    <a:pt x="30" y="1187"/>
                  </a:lnTo>
                  <a:lnTo>
                    <a:pt x="48" y="1176"/>
                  </a:lnTo>
                  <a:lnTo>
                    <a:pt x="66" y="1168"/>
                  </a:lnTo>
                  <a:lnTo>
                    <a:pt x="90" y="1166"/>
                  </a:lnTo>
                  <a:lnTo>
                    <a:pt x="112" y="1169"/>
                  </a:lnTo>
                  <a:lnTo>
                    <a:pt x="132" y="1178"/>
                  </a:lnTo>
                  <a:lnTo>
                    <a:pt x="150" y="1191"/>
                  </a:lnTo>
                  <a:lnTo>
                    <a:pt x="2038" y="171"/>
                  </a:lnTo>
                  <a:lnTo>
                    <a:pt x="2043" y="143"/>
                  </a:lnTo>
                  <a:lnTo>
                    <a:pt x="2050" y="116"/>
                  </a:lnTo>
                  <a:lnTo>
                    <a:pt x="2062" y="91"/>
                  </a:lnTo>
                  <a:lnTo>
                    <a:pt x="2077" y="68"/>
                  </a:lnTo>
                  <a:lnTo>
                    <a:pt x="2096" y="48"/>
                  </a:lnTo>
                  <a:lnTo>
                    <a:pt x="2119" y="30"/>
                  </a:lnTo>
                  <a:lnTo>
                    <a:pt x="2144" y="16"/>
                  </a:lnTo>
                  <a:lnTo>
                    <a:pt x="2171" y="6"/>
                  </a:lnTo>
                  <a:lnTo>
                    <a:pt x="2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64"/>
            <p:cNvSpPr>
              <a:spLocks/>
            </p:cNvSpPr>
            <p:nvPr/>
          </p:nvSpPr>
          <p:spPr bwMode="auto">
            <a:xfrm>
              <a:off x="3981450" y="2892425"/>
              <a:ext cx="96838" cy="46038"/>
            </a:xfrm>
            <a:custGeom>
              <a:avLst/>
              <a:gdLst>
                <a:gd name="T0" fmla="*/ 521 w 614"/>
                <a:gd name="T1" fmla="*/ 0 h 294"/>
                <a:gd name="T2" fmla="*/ 541 w 614"/>
                <a:gd name="T3" fmla="*/ 2 h 294"/>
                <a:gd name="T4" fmla="*/ 560 w 614"/>
                <a:gd name="T5" fmla="*/ 7 h 294"/>
                <a:gd name="T6" fmla="*/ 577 w 614"/>
                <a:gd name="T7" fmla="*/ 17 h 294"/>
                <a:gd name="T8" fmla="*/ 591 w 614"/>
                <a:gd name="T9" fmla="*/ 31 h 294"/>
                <a:gd name="T10" fmla="*/ 603 w 614"/>
                <a:gd name="T11" fmla="*/ 47 h 294"/>
                <a:gd name="T12" fmla="*/ 611 w 614"/>
                <a:gd name="T13" fmla="*/ 66 h 294"/>
                <a:gd name="T14" fmla="*/ 614 w 614"/>
                <a:gd name="T15" fmla="*/ 86 h 294"/>
                <a:gd name="T16" fmla="*/ 612 w 614"/>
                <a:gd name="T17" fmla="*/ 106 h 294"/>
                <a:gd name="T18" fmla="*/ 607 w 614"/>
                <a:gd name="T19" fmla="*/ 125 h 294"/>
                <a:gd name="T20" fmla="*/ 597 w 614"/>
                <a:gd name="T21" fmla="*/ 142 h 294"/>
                <a:gd name="T22" fmla="*/ 583 w 614"/>
                <a:gd name="T23" fmla="*/ 156 h 294"/>
                <a:gd name="T24" fmla="*/ 566 w 614"/>
                <a:gd name="T25" fmla="*/ 168 h 294"/>
                <a:gd name="T26" fmla="*/ 547 w 614"/>
                <a:gd name="T27" fmla="*/ 175 h 294"/>
                <a:gd name="T28" fmla="*/ 113 w 614"/>
                <a:gd name="T29" fmla="*/ 291 h 294"/>
                <a:gd name="T30" fmla="*/ 93 w 614"/>
                <a:gd name="T31" fmla="*/ 294 h 294"/>
                <a:gd name="T32" fmla="*/ 73 w 614"/>
                <a:gd name="T33" fmla="*/ 292 h 294"/>
                <a:gd name="T34" fmla="*/ 54 w 614"/>
                <a:gd name="T35" fmla="*/ 287 h 294"/>
                <a:gd name="T36" fmla="*/ 37 w 614"/>
                <a:gd name="T37" fmla="*/ 277 h 294"/>
                <a:gd name="T38" fmla="*/ 23 w 614"/>
                <a:gd name="T39" fmla="*/ 264 h 294"/>
                <a:gd name="T40" fmla="*/ 11 w 614"/>
                <a:gd name="T41" fmla="*/ 247 h 294"/>
                <a:gd name="T42" fmla="*/ 3 w 614"/>
                <a:gd name="T43" fmla="*/ 227 h 294"/>
                <a:gd name="T44" fmla="*/ 0 w 614"/>
                <a:gd name="T45" fmla="*/ 208 h 294"/>
                <a:gd name="T46" fmla="*/ 2 w 614"/>
                <a:gd name="T47" fmla="*/ 187 h 294"/>
                <a:gd name="T48" fmla="*/ 8 w 614"/>
                <a:gd name="T49" fmla="*/ 169 h 294"/>
                <a:gd name="T50" fmla="*/ 17 w 614"/>
                <a:gd name="T51" fmla="*/ 152 h 294"/>
                <a:gd name="T52" fmla="*/ 32 w 614"/>
                <a:gd name="T53" fmla="*/ 138 h 294"/>
                <a:gd name="T54" fmla="*/ 48 w 614"/>
                <a:gd name="T55" fmla="*/ 126 h 294"/>
                <a:gd name="T56" fmla="*/ 67 w 614"/>
                <a:gd name="T57" fmla="*/ 118 h 294"/>
                <a:gd name="T58" fmla="*/ 500 w 614"/>
                <a:gd name="T59" fmla="*/ 3 h 294"/>
                <a:gd name="T60" fmla="*/ 521 w 614"/>
                <a:gd name="T6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4" h="294">
                  <a:moveTo>
                    <a:pt x="521" y="0"/>
                  </a:moveTo>
                  <a:lnTo>
                    <a:pt x="541" y="2"/>
                  </a:lnTo>
                  <a:lnTo>
                    <a:pt x="560" y="7"/>
                  </a:lnTo>
                  <a:lnTo>
                    <a:pt x="577" y="17"/>
                  </a:lnTo>
                  <a:lnTo>
                    <a:pt x="591" y="31"/>
                  </a:lnTo>
                  <a:lnTo>
                    <a:pt x="603" y="47"/>
                  </a:lnTo>
                  <a:lnTo>
                    <a:pt x="611" y="66"/>
                  </a:lnTo>
                  <a:lnTo>
                    <a:pt x="614" y="86"/>
                  </a:lnTo>
                  <a:lnTo>
                    <a:pt x="612" y="106"/>
                  </a:lnTo>
                  <a:lnTo>
                    <a:pt x="607" y="125"/>
                  </a:lnTo>
                  <a:lnTo>
                    <a:pt x="597" y="142"/>
                  </a:lnTo>
                  <a:lnTo>
                    <a:pt x="583" y="156"/>
                  </a:lnTo>
                  <a:lnTo>
                    <a:pt x="566" y="168"/>
                  </a:lnTo>
                  <a:lnTo>
                    <a:pt x="547" y="175"/>
                  </a:lnTo>
                  <a:lnTo>
                    <a:pt x="113" y="291"/>
                  </a:lnTo>
                  <a:lnTo>
                    <a:pt x="93" y="294"/>
                  </a:lnTo>
                  <a:lnTo>
                    <a:pt x="73" y="292"/>
                  </a:lnTo>
                  <a:lnTo>
                    <a:pt x="54" y="287"/>
                  </a:lnTo>
                  <a:lnTo>
                    <a:pt x="37" y="277"/>
                  </a:lnTo>
                  <a:lnTo>
                    <a:pt x="23" y="264"/>
                  </a:lnTo>
                  <a:lnTo>
                    <a:pt x="11" y="247"/>
                  </a:lnTo>
                  <a:lnTo>
                    <a:pt x="3" y="227"/>
                  </a:lnTo>
                  <a:lnTo>
                    <a:pt x="0" y="208"/>
                  </a:lnTo>
                  <a:lnTo>
                    <a:pt x="2" y="187"/>
                  </a:lnTo>
                  <a:lnTo>
                    <a:pt x="8" y="169"/>
                  </a:lnTo>
                  <a:lnTo>
                    <a:pt x="17" y="152"/>
                  </a:lnTo>
                  <a:lnTo>
                    <a:pt x="32" y="138"/>
                  </a:lnTo>
                  <a:lnTo>
                    <a:pt x="48" y="126"/>
                  </a:lnTo>
                  <a:lnTo>
                    <a:pt x="67" y="118"/>
                  </a:lnTo>
                  <a:lnTo>
                    <a:pt x="500" y="3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65"/>
            <p:cNvSpPr>
              <a:spLocks/>
            </p:cNvSpPr>
            <p:nvPr/>
          </p:nvSpPr>
          <p:spPr bwMode="auto">
            <a:xfrm>
              <a:off x="3983038" y="3008313"/>
              <a:ext cx="96838" cy="47625"/>
            </a:xfrm>
            <a:custGeom>
              <a:avLst/>
              <a:gdLst>
                <a:gd name="T0" fmla="*/ 92 w 613"/>
                <a:gd name="T1" fmla="*/ 0 h 294"/>
                <a:gd name="T2" fmla="*/ 113 w 613"/>
                <a:gd name="T3" fmla="*/ 3 h 294"/>
                <a:gd name="T4" fmla="*/ 547 w 613"/>
                <a:gd name="T5" fmla="*/ 118 h 294"/>
                <a:gd name="T6" fmla="*/ 566 w 613"/>
                <a:gd name="T7" fmla="*/ 126 h 294"/>
                <a:gd name="T8" fmla="*/ 583 w 613"/>
                <a:gd name="T9" fmla="*/ 137 h 294"/>
                <a:gd name="T10" fmla="*/ 596 w 613"/>
                <a:gd name="T11" fmla="*/ 152 h 294"/>
                <a:gd name="T12" fmla="*/ 605 w 613"/>
                <a:gd name="T13" fmla="*/ 168 h 294"/>
                <a:gd name="T14" fmla="*/ 612 w 613"/>
                <a:gd name="T15" fmla="*/ 188 h 294"/>
                <a:gd name="T16" fmla="*/ 613 w 613"/>
                <a:gd name="T17" fmla="*/ 207 h 294"/>
                <a:gd name="T18" fmla="*/ 610 w 613"/>
                <a:gd name="T19" fmla="*/ 228 h 294"/>
                <a:gd name="T20" fmla="*/ 603 w 613"/>
                <a:gd name="T21" fmla="*/ 246 h 294"/>
                <a:gd name="T22" fmla="*/ 592 w 613"/>
                <a:gd name="T23" fmla="*/ 261 h 294"/>
                <a:gd name="T24" fmla="*/ 579 w 613"/>
                <a:gd name="T25" fmla="*/ 274 h 294"/>
                <a:gd name="T26" fmla="*/ 564 w 613"/>
                <a:gd name="T27" fmla="*/ 285 h 294"/>
                <a:gd name="T28" fmla="*/ 547 w 613"/>
                <a:gd name="T29" fmla="*/ 291 h 294"/>
                <a:gd name="T30" fmla="*/ 524 w 613"/>
                <a:gd name="T31" fmla="*/ 294 h 294"/>
                <a:gd name="T32" fmla="*/ 500 w 613"/>
                <a:gd name="T33" fmla="*/ 291 h 294"/>
                <a:gd name="T34" fmla="*/ 66 w 613"/>
                <a:gd name="T35" fmla="*/ 175 h 294"/>
                <a:gd name="T36" fmla="*/ 47 w 613"/>
                <a:gd name="T37" fmla="*/ 167 h 294"/>
                <a:gd name="T38" fmla="*/ 30 w 613"/>
                <a:gd name="T39" fmla="*/ 156 h 294"/>
                <a:gd name="T40" fmla="*/ 17 w 613"/>
                <a:gd name="T41" fmla="*/ 142 h 294"/>
                <a:gd name="T42" fmla="*/ 8 w 613"/>
                <a:gd name="T43" fmla="*/ 125 h 294"/>
                <a:gd name="T44" fmla="*/ 1 w 613"/>
                <a:gd name="T45" fmla="*/ 106 h 294"/>
                <a:gd name="T46" fmla="*/ 0 w 613"/>
                <a:gd name="T47" fmla="*/ 86 h 294"/>
                <a:gd name="T48" fmla="*/ 3 w 613"/>
                <a:gd name="T49" fmla="*/ 66 h 294"/>
                <a:gd name="T50" fmla="*/ 11 w 613"/>
                <a:gd name="T51" fmla="*/ 46 h 294"/>
                <a:gd name="T52" fmla="*/ 22 w 613"/>
                <a:gd name="T53" fmla="*/ 30 h 294"/>
                <a:gd name="T54" fmla="*/ 37 w 613"/>
                <a:gd name="T55" fmla="*/ 17 h 294"/>
                <a:gd name="T56" fmla="*/ 53 w 613"/>
                <a:gd name="T57" fmla="*/ 7 h 294"/>
                <a:gd name="T58" fmla="*/ 73 w 613"/>
                <a:gd name="T59" fmla="*/ 1 h 294"/>
                <a:gd name="T60" fmla="*/ 92 w 613"/>
                <a:gd name="T6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3" h="294">
                  <a:moveTo>
                    <a:pt x="92" y="0"/>
                  </a:moveTo>
                  <a:lnTo>
                    <a:pt x="113" y="3"/>
                  </a:lnTo>
                  <a:lnTo>
                    <a:pt x="547" y="118"/>
                  </a:lnTo>
                  <a:lnTo>
                    <a:pt x="566" y="126"/>
                  </a:lnTo>
                  <a:lnTo>
                    <a:pt x="583" y="137"/>
                  </a:lnTo>
                  <a:lnTo>
                    <a:pt x="596" y="152"/>
                  </a:lnTo>
                  <a:lnTo>
                    <a:pt x="605" y="168"/>
                  </a:lnTo>
                  <a:lnTo>
                    <a:pt x="612" y="188"/>
                  </a:lnTo>
                  <a:lnTo>
                    <a:pt x="613" y="207"/>
                  </a:lnTo>
                  <a:lnTo>
                    <a:pt x="610" y="228"/>
                  </a:lnTo>
                  <a:lnTo>
                    <a:pt x="603" y="246"/>
                  </a:lnTo>
                  <a:lnTo>
                    <a:pt x="592" y="261"/>
                  </a:lnTo>
                  <a:lnTo>
                    <a:pt x="579" y="274"/>
                  </a:lnTo>
                  <a:lnTo>
                    <a:pt x="564" y="285"/>
                  </a:lnTo>
                  <a:lnTo>
                    <a:pt x="547" y="291"/>
                  </a:lnTo>
                  <a:lnTo>
                    <a:pt x="524" y="294"/>
                  </a:lnTo>
                  <a:lnTo>
                    <a:pt x="500" y="291"/>
                  </a:lnTo>
                  <a:lnTo>
                    <a:pt x="66" y="175"/>
                  </a:lnTo>
                  <a:lnTo>
                    <a:pt x="47" y="167"/>
                  </a:lnTo>
                  <a:lnTo>
                    <a:pt x="30" y="156"/>
                  </a:lnTo>
                  <a:lnTo>
                    <a:pt x="17" y="142"/>
                  </a:lnTo>
                  <a:lnTo>
                    <a:pt x="8" y="125"/>
                  </a:lnTo>
                  <a:lnTo>
                    <a:pt x="1" y="106"/>
                  </a:lnTo>
                  <a:lnTo>
                    <a:pt x="0" y="86"/>
                  </a:lnTo>
                  <a:lnTo>
                    <a:pt x="3" y="66"/>
                  </a:lnTo>
                  <a:lnTo>
                    <a:pt x="11" y="46"/>
                  </a:lnTo>
                  <a:lnTo>
                    <a:pt x="22" y="30"/>
                  </a:lnTo>
                  <a:lnTo>
                    <a:pt x="37" y="17"/>
                  </a:lnTo>
                  <a:lnTo>
                    <a:pt x="53" y="7"/>
                  </a:lnTo>
                  <a:lnTo>
                    <a:pt x="73" y="1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66"/>
            <p:cNvSpPr>
              <a:spLocks/>
            </p:cNvSpPr>
            <p:nvPr/>
          </p:nvSpPr>
          <p:spPr bwMode="auto">
            <a:xfrm>
              <a:off x="3933825" y="2773363"/>
              <a:ext cx="77788" cy="79375"/>
            </a:xfrm>
            <a:custGeom>
              <a:avLst/>
              <a:gdLst>
                <a:gd name="T0" fmla="*/ 397 w 495"/>
                <a:gd name="T1" fmla="*/ 0 h 494"/>
                <a:gd name="T2" fmla="*/ 416 w 495"/>
                <a:gd name="T3" fmla="*/ 0 h 494"/>
                <a:gd name="T4" fmla="*/ 436 w 495"/>
                <a:gd name="T5" fmla="*/ 4 h 494"/>
                <a:gd name="T6" fmla="*/ 453 w 495"/>
                <a:gd name="T7" fmla="*/ 13 h 494"/>
                <a:gd name="T8" fmla="*/ 469 w 495"/>
                <a:gd name="T9" fmla="*/ 26 h 494"/>
                <a:gd name="T10" fmla="*/ 482 w 495"/>
                <a:gd name="T11" fmla="*/ 42 h 494"/>
                <a:gd name="T12" fmla="*/ 491 w 495"/>
                <a:gd name="T13" fmla="*/ 60 h 494"/>
                <a:gd name="T14" fmla="*/ 495 w 495"/>
                <a:gd name="T15" fmla="*/ 79 h 494"/>
                <a:gd name="T16" fmla="*/ 495 w 495"/>
                <a:gd name="T17" fmla="*/ 98 h 494"/>
                <a:gd name="T18" fmla="*/ 491 w 495"/>
                <a:gd name="T19" fmla="*/ 118 h 494"/>
                <a:gd name="T20" fmla="*/ 482 w 495"/>
                <a:gd name="T21" fmla="*/ 136 h 494"/>
                <a:gd name="T22" fmla="*/ 469 w 495"/>
                <a:gd name="T23" fmla="*/ 152 h 494"/>
                <a:gd name="T24" fmla="*/ 153 w 495"/>
                <a:gd name="T25" fmla="*/ 468 h 494"/>
                <a:gd name="T26" fmla="*/ 140 w 495"/>
                <a:gd name="T27" fmla="*/ 478 h 494"/>
                <a:gd name="T28" fmla="*/ 126 w 495"/>
                <a:gd name="T29" fmla="*/ 486 h 494"/>
                <a:gd name="T30" fmla="*/ 112 w 495"/>
                <a:gd name="T31" fmla="*/ 491 h 494"/>
                <a:gd name="T32" fmla="*/ 94 w 495"/>
                <a:gd name="T33" fmla="*/ 494 h 494"/>
                <a:gd name="T34" fmla="*/ 76 w 495"/>
                <a:gd name="T35" fmla="*/ 493 h 494"/>
                <a:gd name="T36" fmla="*/ 57 w 495"/>
                <a:gd name="T37" fmla="*/ 489 h 494"/>
                <a:gd name="T38" fmla="*/ 41 w 495"/>
                <a:gd name="T39" fmla="*/ 480 h 494"/>
                <a:gd name="T40" fmla="*/ 26 w 495"/>
                <a:gd name="T41" fmla="*/ 468 h 494"/>
                <a:gd name="T42" fmla="*/ 13 w 495"/>
                <a:gd name="T43" fmla="*/ 452 h 494"/>
                <a:gd name="T44" fmla="*/ 4 w 495"/>
                <a:gd name="T45" fmla="*/ 434 h 494"/>
                <a:gd name="T46" fmla="*/ 0 w 495"/>
                <a:gd name="T47" fmla="*/ 414 h 494"/>
                <a:gd name="T48" fmla="*/ 0 w 495"/>
                <a:gd name="T49" fmla="*/ 395 h 494"/>
                <a:gd name="T50" fmla="*/ 4 w 495"/>
                <a:gd name="T51" fmla="*/ 376 h 494"/>
                <a:gd name="T52" fmla="*/ 13 w 495"/>
                <a:gd name="T53" fmla="*/ 358 h 494"/>
                <a:gd name="T54" fmla="*/ 26 w 495"/>
                <a:gd name="T55" fmla="*/ 342 h 494"/>
                <a:gd name="T56" fmla="*/ 342 w 495"/>
                <a:gd name="T57" fmla="*/ 26 h 494"/>
                <a:gd name="T58" fmla="*/ 359 w 495"/>
                <a:gd name="T59" fmla="*/ 13 h 494"/>
                <a:gd name="T60" fmla="*/ 377 w 495"/>
                <a:gd name="T61" fmla="*/ 4 h 494"/>
                <a:gd name="T62" fmla="*/ 397 w 495"/>
                <a:gd name="T6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5" h="494">
                  <a:moveTo>
                    <a:pt x="397" y="0"/>
                  </a:moveTo>
                  <a:lnTo>
                    <a:pt x="416" y="0"/>
                  </a:lnTo>
                  <a:lnTo>
                    <a:pt x="436" y="4"/>
                  </a:lnTo>
                  <a:lnTo>
                    <a:pt x="453" y="13"/>
                  </a:lnTo>
                  <a:lnTo>
                    <a:pt x="469" y="26"/>
                  </a:lnTo>
                  <a:lnTo>
                    <a:pt x="482" y="42"/>
                  </a:lnTo>
                  <a:lnTo>
                    <a:pt x="491" y="60"/>
                  </a:lnTo>
                  <a:lnTo>
                    <a:pt x="495" y="79"/>
                  </a:lnTo>
                  <a:lnTo>
                    <a:pt x="495" y="98"/>
                  </a:lnTo>
                  <a:lnTo>
                    <a:pt x="491" y="118"/>
                  </a:lnTo>
                  <a:lnTo>
                    <a:pt x="482" y="136"/>
                  </a:lnTo>
                  <a:lnTo>
                    <a:pt x="469" y="152"/>
                  </a:lnTo>
                  <a:lnTo>
                    <a:pt x="153" y="468"/>
                  </a:lnTo>
                  <a:lnTo>
                    <a:pt x="140" y="478"/>
                  </a:lnTo>
                  <a:lnTo>
                    <a:pt x="126" y="486"/>
                  </a:lnTo>
                  <a:lnTo>
                    <a:pt x="112" y="491"/>
                  </a:lnTo>
                  <a:lnTo>
                    <a:pt x="94" y="494"/>
                  </a:lnTo>
                  <a:lnTo>
                    <a:pt x="76" y="493"/>
                  </a:lnTo>
                  <a:lnTo>
                    <a:pt x="57" y="489"/>
                  </a:lnTo>
                  <a:lnTo>
                    <a:pt x="41" y="480"/>
                  </a:lnTo>
                  <a:lnTo>
                    <a:pt x="26" y="468"/>
                  </a:lnTo>
                  <a:lnTo>
                    <a:pt x="13" y="452"/>
                  </a:lnTo>
                  <a:lnTo>
                    <a:pt x="4" y="434"/>
                  </a:lnTo>
                  <a:lnTo>
                    <a:pt x="0" y="414"/>
                  </a:lnTo>
                  <a:lnTo>
                    <a:pt x="0" y="395"/>
                  </a:lnTo>
                  <a:lnTo>
                    <a:pt x="4" y="376"/>
                  </a:lnTo>
                  <a:lnTo>
                    <a:pt x="13" y="358"/>
                  </a:lnTo>
                  <a:lnTo>
                    <a:pt x="26" y="342"/>
                  </a:lnTo>
                  <a:lnTo>
                    <a:pt x="342" y="26"/>
                  </a:lnTo>
                  <a:lnTo>
                    <a:pt x="359" y="13"/>
                  </a:lnTo>
                  <a:lnTo>
                    <a:pt x="377" y="4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2536158" y="2682875"/>
            <a:ext cx="561975" cy="558800"/>
            <a:chOff x="2533650" y="2682875"/>
            <a:chExt cx="56197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171"/>
            <p:cNvSpPr>
              <a:spLocks noEditPoints="1"/>
            </p:cNvSpPr>
            <p:nvPr/>
          </p:nvSpPr>
          <p:spPr bwMode="auto">
            <a:xfrm>
              <a:off x="2533650" y="2682875"/>
              <a:ext cx="561975" cy="558800"/>
            </a:xfrm>
            <a:custGeom>
              <a:avLst/>
              <a:gdLst>
                <a:gd name="T0" fmla="*/ 773 w 3189"/>
                <a:gd name="T1" fmla="*/ 2570 h 3518"/>
                <a:gd name="T2" fmla="*/ 1233 w 3189"/>
                <a:gd name="T3" fmla="*/ 2909 h 3518"/>
                <a:gd name="T4" fmla="*/ 1493 w 3189"/>
                <a:gd name="T5" fmla="*/ 2766 h 3518"/>
                <a:gd name="T6" fmla="*/ 1643 w 3189"/>
                <a:gd name="T7" fmla="*/ 2717 h 3518"/>
                <a:gd name="T8" fmla="*/ 1717 w 3189"/>
                <a:gd name="T9" fmla="*/ 2969 h 3518"/>
                <a:gd name="T10" fmla="*/ 2240 w 3189"/>
                <a:gd name="T11" fmla="*/ 2746 h 3518"/>
                <a:gd name="T12" fmla="*/ 2593 w 3189"/>
                <a:gd name="T13" fmla="*/ 2278 h 3518"/>
                <a:gd name="T14" fmla="*/ 2368 w 3189"/>
                <a:gd name="T15" fmla="*/ 2323 h 3518"/>
                <a:gd name="T16" fmla="*/ 1849 w 3189"/>
                <a:gd name="T17" fmla="*/ 2544 h 3518"/>
                <a:gd name="T18" fmla="*/ 1259 w 3189"/>
                <a:gd name="T19" fmla="*/ 2523 h 3518"/>
                <a:gd name="T20" fmla="*/ 758 w 3189"/>
                <a:gd name="T21" fmla="*/ 2281 h 3518"/>
                <a:gd name="T22" fmla="*/ 2310 w 3189"/>
                <a:gd name="T23" fmla="*/ 1568 h 3518"/>
                <a:gd name="T24" fmla="*/ 2294 w 3189"/>
                <a:gd name="T25" fmla="*/ 2010 h 3518"/>
                <a:gd name="T26" fmla="*/ 2553 w 3189"/>
                <a:gd name="T27" fmla="*/ 1851 h 3518"/>
                <a:gd name="T28" fmla="*/ 2513 w 3189"/>
                <a:gd name="T29" fmla="*/ 1632 h 3518"/>
                <a:gd name="T30" fmla="*/ 862 w 3189"/>
                <a:gd name="T31" fmla="*/ 1485 h 3518"/>
                <a:gd name="T32" fmla="*/ 570 w 3189"/>
                <a:gd name="T33" fmla="*/ 1731 h 3518"/>
                <a:gd name="T34" fmla="*/ 763 w 3189"/>
                <a:gd name="T35" fmla="*/ 1957 h 3518"/>
                <a:gd name="T36" fmla="*/ 861 w 3189"/>
                <a:gd name="T37" fmla="*/ 1824 h 3518"/>
                <a:gd name="T38" fmla="*/ 1594 w 3189"/>
                <a:gd name="T39" fmla="*/ 1217 h 3518"/>
                <a:gd name="T40" fmla="*/ 1266 w 3189"/>
                <a:gd name="T41" fmla="*/ 1357 h 3518"/>
                <a:gd name="T42" fmla="*/ 1107 w 3189"/>
                <a:gd name="T43" fmla="*/ 1700 h 3518"/>
                <a:gd name="T44" fmla="*/ 1199 w 3189"/>
                <a:gd name="T45" fmla="*/ 2078 h 3518"/>
                <a:gd name="T46" fmla="*/ 1489 w 3189"/>
                <a:gd name="T47" fmla="*/ 2288 h 3518"/>
                <a:gd name="T48" fmla="*/ 1842 w 3189"/>
                <a:gd name="T49" fmla="*/ 2226 h 3518"/>
                <a:gd name="T50" fmla="*/ 2060 w 3189"/>
                <a:gd name="T51" fmla="*/ 1930 h 3518"/>
                <a:gd name="T52" fmla="*/ 2041 w 3189"/>
                <a:gd name="T53" fmla="*/ 1536 h 3518"/>
                <a:gd name="T54" fmla="*/ 1797 w 3189"/>
                <a:gd name="T55" fmla="*/ 1266 h 3518"/>
                <a:gd name="T56" fmla="*/ 1310 w 3189"/>
                <a:gd name="T57" fmla="*/ 583 h 3518"/>
                <a:gd name="T58" fmla="*/ 828 w 3189"/>
                <a:gd name="T59" fmla="*/ 884 h 3518"/>
                <a:gd name="T60" fmla="*/ 538 w 3189"/>
                <a:gd name="T61" fmla="*/ 1405 h 3518"/>
                <a:gd name="T62" fmla="*/ 957 w 3189"/>
                <a:gd name="T63" fmla="*/ 1117 h 3518"/>
                <a:gd name="T64" fmla="*/ 1508 w 3189"/>
                <a:gd name="T65" fmla="*/ 950 h 3518"/>
                <a:gd name="T66" fmla="*/ 2087 w 3189"/>
                <a:gd name="T67" fmla="*/ 1049 h 3518"/>
                <a:gd name="T68" fmla="*/ 2548 w 3189"/>
                <a:gd name="T69" fmla="*/ 1321 h 3518"/>
                <a:gd name="T70" fmla="*/ 2467 w 3189"/>
                <a:gd name="T71" fmla="*/ 1015 h 3518"/>
                <a:gd name="T72" fmla="*/ 2032 w 3189"/>
                <a:gd name="T73" fmla="*/ 641 h 3518"/>
                <a:gd name="T74" fmla="*/ 1708 w 3189"/>
                <a:gd name="T75" fmla="*/ 729 h 3518"/>
                <a:gd name="T76" fmla="*/ 1569 w 3189"/>
                <a:gd name="T77" fmla="*/ 808 h 3518"/>
                <a:gd name="T78" fmla="*/ 1472 w 3189"/>
                <a:gd name="T79" fmla="*/ 677 h 3518"/>
                <a:gd name="T80" fmla="*/ 1682 w 3189"/>
                <a:gd name="T81" fmla="*/ 39 h 3518"/>
                <a:gd name="T82" fmla="*/ 1898 w 3189"/>
                <a:gd name="T83" fmla="*/ 308 h 3518"/>
                <a:gd name="T84" fmla="*/ 2450 w 3189"/>
                <a:gd name="T85" fmla="*/ 609 h 3518"/>
                <a:gd name="T86" fmla="*/ 2822 w 3189"/>
                <a:gd name="T87" fmla="*/ 1143 h 3518"/>
                <a:gd name="T88" fmla="*/ 3091 w 3189"/>
                <a:gd name="T89" fmla="*/ 1627 h 3518"/>
                <a:gd name="T90" fmla="*/ 3189 w 3189"/>
                <a:gd name="T91" fmla="*/ 1759 h 3518"/>
                <a:gd name="T92" fmla="*/ 3091 w 3189"/>
                <a:gd name="T93" fmla="*/ 1891 h 3518"/>
                <a:gd name="T94" fmla="*/ 2822 w 3189"/>
                <a:gd name="T95" fmla="*/ 2374 h 3518"/>
                <a:gd name="T96" fmla="*/ 2450 w 3189"/>
                <a:gd name="T97" fmla="*/ 2909 h 3518"/>
                <a:gd name="T98" fmla="*/ 1898 w 3189"/>
                <a:gd name="T99" fmla="*/ 3209 h 3518"/>
                <a:gd name="T100" fmla="*/ 1682 w 3189"/>
                <a:gd name="T101" fmla="*/ 3479 h 3518"/>
                <a:gd name="T102" fmla="*/ 1526 w 3189"/>
                <a:gd name="T103" fmla="*/ 3496 h 3518"/>
                <a:gd name="T104" fmla="*/ 1381 w 3189"/>
                <a:gd name="T105" fmla="*/ 3228 h 3518"/>
                <a:gd name="T106" fmla="*/ 809 w 3189"/>
                <a:gd name="T107" fmla="*/ 2967 h 3518"/>
                <a:gd name="T108" fmla="*/ 406 w 3189"/>
                <a:gd name="T109" fmla="*/ 2462 h 3518"/>
                <a:gd name="T110" fmla="*/ 123 w 3189"/>
                <a:gd name="T111" fmla="*/ 1894 h 3518"/>
                <a:gd name="T112" fmla="*/ 3 w 3189"/>
                <a:gd name="T113" fmla="*/ 1786 h 3518"/>
                <a:gd name="T114" fmla="*/ 75 w 3189"/>
                <a:gd name="T115" fmla="*/ 1634 h 3518"/>
                <a:gd name="T116" fmla="*/ 333 w 3189"/>
                <a:gd name="T117" fmla="*/ 1234 h 3518"/>
                <a:gd name="T118" fmla="*/ 672 w 3189"/>
                <a:gd name="T119" fmla="*/ 673 h 3518"/>
                <a:gd name="T120" fmla="*/ 1204 w 3189"/>
                <a:gd name="T121" fmla="*/ 334 h 3518"/>
                <a:gd name="T122" fmla="*/ 1493 w 3189"/>
                <a:gd name="T123" fmla="*/ 59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89" h="3518">
                  <a:moveTo>
                    <a:pt x="538" y="2112"/>
                  </a:moveTo>
                  <a:lnTo>
                    <a:pt x="565" y="2197"/>
                  </a:lnTo>
                  <a:lnTo>
                    <a:pt x="596" y="2278"/>
                  </a:lnTo>
                  <a:lnTo>
                    <a:pt x="633" y="2357"/>
                  </a:lnTo>
                  <a:lnTo>
                    <a:pt x="675" y="2432"/>
                  </a:lnTo>
                  <a:lnTo>
                    <a:pt x="722" y="2503"/>
                  </a:lnTo>
                  <a:lnTo>
                    <a:pt x="773" y="2570"/>
                  </a:lnTo>
                  <a:lnTo>
                    <a:pt x="828" y="2633"/>
                  </a:lnTo>
                  <a:lnTo>
                    <a:pt x="887" y="2692"/>
                  </a:lnTo>
                  <a:lnTo>
                    <a:pt x="949" y="2746"/>
                  </a:lnTo>
                  <a:lnTo>
                    <a:pt x="1015" y="2795"/>
                  </a:lnTo>
                  <a:lnTo>
                    <a:pt x="1084" y="2839"/>
                  </a:lnTo>
                  <a:lnTo>
                    <a:pt x="1158" y="2876"/>
                  </a:lnTo>
                  <a:lnTo>
                    <a:pt x="1233" y="2909"/>
                  </a:lnTo>
                  <a:lnTo>
                    <a:pt x="1310" y="2935"/>
                  </a:lnTo>
                  <a:lnTo>
                    <a:pt x="1390" y="2955"/>
                  </a:lnTo>
                  <a:lnTo>
                    <a:pt x="1472" y="2969"/>
                  </a:lnTo>
                  <a:lnTo>
                    <a:pt x="1472" y="2842"/>
                  </a:lnTo>
                  <a:lnTo>
                    <a:pt x="1474" y="2815"/>
                  </a:lnTo>
                  <a:lnTo>
                    <a:pt x="1481" y="2789"/>
                  </a:lnTo>
                  <a:lnTo>
                    <a:pt x="1493" y="2766"/>
                  </a:lnTo>
                  <a:lnTo>
                    <a:pt x="1508" y="2746"/>
                  </a:lnTo>
                  <a:lnTo>
                    <a:pt x="1526" y="2729"/>
                  </a:lnTo>
                  <a:lnTo>
                    <a:pt x="1546" y="2717"/>
                  </a:lnTo>
                  <a:lnTo>
                    <a:pt x="1569" y="2708"/>
                  </a:lnTo>
                  <a:lnTo>
                    <a:pt x="1594" y="2706"/>
                  </a:lnTo>
                  <a:lnTo>
                    <a:pt x="1620" y="2708"/>
                  </a:lnTo>
                  <a:lnTo>
                    <a:pt x="1643" y="2717"/>
                  </a:lnTo>
                  <a:lnTo>
                    <a:pt x="1663" y="2729"/>
                  </a:lnTo>
                  <a:lnTo>
                    <a:pt x="1682" y="2746"/>
                  </a:lnTo>
                  <a:lnTo>
                    <a:pt x="1697" y="2766"/>
                  </a:lnTo>
                  <a:lnTo>
                    <a:pt x="1708" y="2789"/>
                  </a:lnTo>
                  <a:lnTo>
                    <a:pt x="1715" y="2815"/>
                  </a:lnTo>
                  <a:lnTo>
                    <a:pt x="1717" y="2842"/>
                  </a:lnTo>
                  <a:lnTo>
                    <a:pt x="1717" y="2969"/>
                  </a:lnTo>
                  <a:lnTo>
                    <a:pt x="1799" y="2955"/>
                  </a:lnTo>
                  <a:lnTo>
                    <a:pt x="1879" y="2935"/>
                  </a:lnTo>
                  <a:lnTo>
                    <a:pt x="1957" y="2909"/>
                  </a:lnTo>
                  <a:lnTo>
                    <a:pt x="2032" y="2876"/>
                  </a:lnTo>
                  <a:lnTo>
                    <a:pt x="2105" y="2839"/>
                  </a:lnTo>
                  <a:lnTo>
                    <a:pt x="2174" y="2795"/>
                  </a:lnTo>
                  <a:lnTo>
                    <a:pt x="2240" y="2746"/>
                  </a:lnTo>
                  <a:lnTo>
                    <a:pt x="2303" y="2692"/>
                  </a:lnTo>
                  <a:lnTo>
                    <a:pt x="2361" y="2633"/>
                  </a:lnTo>
                  <a:lnTo>
                    <a:pt x="2416" y="2570"/>
                  </a:lnTo>
                  <a:lnTo>
                    <a:pt x="2467" y="2503"/>
                  </a:lnTo>
                  <a:lnTo>
                    <a:pt x="2513" y="2432"/>
                  </a:lnTo>
                  <a:lnTo>
                    <a:pt x="2556" y="2357"/>
                  </a:lnTo>
                  <a:lnTo>
                    <a:pt x="2593" y="2278"/>
                  </a:lnTo>
                  <a:lnTo>
                    <a:pt x="2625" y="2197"/>
                  </a:lnTo>
                  <a:lnTo>
                    <a:pt x="2651" y="2112"/>
                  </a:lnTo>
                  <a:lnTo>
                    <a:pt x="2601" y="2154"/>
                  </a:lnTo>
                  <a:lnTo>
                    <a:pt x="2548" y="2196"/>
                  </a:lnTo>
                  <a:lnTo>
                    <a:pt x="2491" y="2239"/>
                  </a:lnTo>
                  <a:lnTo>
                    <a:pt x="2431" y="2281"/>
                  </a:lnTo>
                  <a:lnTo>
                    <a:pt x="2368" y="2323"/>
                  </a:lnTo>
                  <a:lnTo>
                    <a:pt x="2302" y="2363"/>
                  </a:lnTo>
                  <a:lnTo>
                    <a:pt x="2233" y="2401"/>
                  </a:lnTo>
                  <a:lnTo>
                    <a:pt x="2161" y="2436"/>
                  </a:lnTo>
                  <a:lnTo>
                    <a:pt x="2087" y="2469"/>
                  </a:lnTo>
                  <a:lnTo>
                    <a:pt x="2009" y="2498"/>
                  </a:lnTo>
                  <a:lnTo>
                    <a:pt x="1930" y="2523"/>
                  </a:lnTo>
                  <a:lnTo>
                    <a:pt x="1849" y="2544"/>
                  </a:lnTo>
                  <a:lnTo>
                    <a:pt x="1766" y="2558"/>
                  </a:lnTo>
                  <a:lnTo>
                    <a:pt x="1682" y="2568"/>
                  </a:lnTo>
                  <a:lnTo>
                    <a:pt x="1594" y="2571"/>
                  </a:lnTo>
                  <a:lnTo>
                    <a:pt x="1508" y="2568"/>
                  </a:lnTo>
                  <a:lnTo>
                    <a:pt x="1423" y="2558"/>
                  </a:lnTo>
                  <a:lnTo>
                    <a:pt x="1340" y="2544"/>
                  </a:lnTo>
                  <a:lnTo>
                    <a:pt x="1259" y="2523"/>
                  </a:lnTo>
                  <a:lnTo>
                    <a:pt x="1180" y="2498"/>
                  </a:lnTo>
                  <a:lnTo>
                    <a:pt x="1102" y="2469"/>
                  </a:lnTo>
                  <a:lnTo>
                    <a:pt x="1028" y="2436"/>
                  </a:lnTo>
                  <a:lnTo>
                    <a:pt x="957" y="2401"/>
                  </a:lnTo>
                  <a:lnTo>
                    <a:pt x="888" y="2363"/>
                  </a:lnTo>
                  <a:lnTo>
                    <a:pt x="821" y="2323"/>
                  </a:lnTo>
                  <a:lnTo>
                    <a:pt x="758" y="2281"/>
                  </a:lnTo>
                  <a:lnTo>
                    <a:pt x="699" y="2239"/>
                  </a:lnTo>
                  <a:lnTo>
                    <a:pt x="641" y="2196"/>
                  </a:lnTo>
                  <a:lnTo>
                    <a:pt x="588" y="2154"/>
                  </a:lnTo>
                  <a:lnTo>
                    <a:pt x="538" y="2112"/>
                  </a:lnTo>
                  <a:close/>
                  <a:moveTo>
                    <a:pt x="2275" y="1450"/>
                  </a:moveTo>
                  <a:lnTo>
                    <a:pt x="2294" y="1508"/>
                  </a:lnTo>
                  <a:lnTo>
                    <a:pt x="2310" y="1568"/>
                  </a:lnTo>
                  <a:lnTo>
                    <a:pt x="2321" y="1630"/>
                  </a:lnTo>
                  <a:lnTo>
                    <a:pt x="2328" y="1694"/>
                  </a:lnTo>
                  <a:lnTo>
                    <a:pt x="2330" y="1759"/>
                  </a:lnTo>
                  <a:lnTo>
                    <a:pt x="2328" y="1825"/>
                  </a:lnTo>
                  <a:lnTo>
                    <a:pt x="2321" y="1888"/>
                  </a:lnTo>
                  <a:lnTo>
                    <a:pt x="2309" y="1951"/>
                  </a:lnTo>
                  <a:lnTo>
                    <a:pt x="2294" y="2010"/>
                  </a:lnTo>
                  <a:lnTo>
                    <a:pt x="2274" y="2069"/>
                  </a:lnTo>
                  <a:lnTo>
                    <a:pt x="2328" y="2033"/>
                  </a:lnTo>
                  <a:lnTo>
                    <a:pt x="2378" y="1996"/>
                  </a:lnTo>
                  <a:lnTo>
                    <a:pt x="2426" y="1958"/>
                  </a:lnTo>
                  <a:lnTo>
                    <a:pt x="2471" y="1922"/>
                  </a:lnTo>
                  <a:lnTo>
                    <a:pt x="2513" y="1887"/>
                  </a:lnTo>
                  <a:lnTo>
                    <a:pt x="2553" y="1851"/>
                  </a:lnTo>
                  <a:lnTo>
                    <a:pt x="2588" y="1818"/>
                  </a:lnTo>
                  <a:lnTo>
                    <a:pt x="2620" y="1787"/>
                  </a:lnTo>
                  <a:lnTo>
                    <a:pt x="2648" y="1759"/>
                  </a:lnTo>
                  <a:lnTo>
                    <a:pt x="2620" y="1731"/>
                  </a:lnTo>
                  <a:lnTo>
                    <a:pt x="2588" y="1700"/>
                  </a:lnTo>
                  <a:lnTo>
                    <a:pt x="2553" y="1666"/>
                  </a:lnTo>
                  <a:lnTo>
                    <a:pt x="2513" y="1632"/>
                  </a:lnTo>
                  <a:lnTo>
                    <a:pt x="2471" y="1597"/>
                  </a:lnTo>
                  <a:lnTo>
                    <a:pt x="2426" y="1560"/>
                  </a:lnTo>
                  <a:lnTo>
                    <a:pt x="2378" y="1523"/>
                  </a:lnTo>
                  <a:lnTo>
                    <a:pt x="2328" y="1486"/>
                  </a:lnTo>
                  <a:lnTo>
                    <a:pt x="2275" y="1450"/>
                  </a:lnTo>
                  <a:close/>
                  <a:moveTo>
                    <a:pt x="915" y="1449"/>
                  </a:moveTo>
                  <a:lnTo>
                    <a:pt x="862" y="1485"/>
                  </a:lnTo>
                  <a:lnTo>
                    <a:pt x="811" y="1522"/>
                  </a:lnTo>
                  <a:lnTo>
                    <a:pt x="763" y="1559"/>
                  </a:lnTo>
                  <a:lnTo>
                    <a:pt x="718" y="1596"/>
                  </a:lnTo>
                  <a:lnTo>
                    <a:pt x="675" y="1632"/>
                  </a:lnTo>
                  <a:lnTo>
                    <a:pt x="637" y="1666"/>
                  </a:lnTo>
                  <a:lnTo>
                    <a:pt x="601" y="1700"/>
                  </a:lnTo>
                  <a:lnTo>
                    <a:pt x="570" y="1731"/>
                  </a:lnTo>
                  <a:lnTo>
                    <a:pt x="542" y="1758"/>
                  </a:lnTo>
                  <a:lnTo>
                    <a:pt x="570" y="1786"/>
                  </a:lnTo>
                  <a:lnTo>
                    <a:pt x="601" y="1818"/>
                  </a:lnTo>
                  <a:lnTo>
                    <a:pt x="637" y="1850"/>
                  </a:lnTo>
                  <a:lnTo>
                    <a:pt x="675" y="1885"/>
                  </a:lnTo>
                  <a:lnTo>
                    <a:pt x="718" y="1921"/>
                  </a:lnTo>
                  <a:lnTo>
                    <a:pt x="763" y="1957"/>
                  </a:lnTo>
                  <a:lnTo>
                    <a:pt x="811" y="1995"/>
                  </a:lnTo>
                  <a:lnTo>
                    <a:pt x="861" y="2031"/>
                  </a:lnTo>
                  <a:lnTo>
                    <a:pt x="915" y="2068"/>
                  </a:lnTo>
                  <a:lnTo>
                    <a:pt x="895" y="2009"/>
                  </a:lnTo>
                  <a:lnTo>
                    <a:pt x="880" y="1950"/>
                  </a:lnTo>
                  <a:lnTo>
                    <a:pt x="868" y="1888"/>
                  </a:lnTo>
                  <a:lnTo>
                    <a:pt x="861" y="1824"/>
                  </a:lnTo>
                  <a:lnTo>
                    <a:pt x="859" y="1759"/>
                  </a:lnTo>
                  <a:lnTo>
                    <a:pt x="861" y="1694"/>
                  </a:lnTo>
                  <a:lnTo>
                    <a:pt x="868" y="1630"/>
                  </a:lnTo>
                  <a:lnTo>
                    <a:pt x="880" y="1568"/>
                  </a:lnTo>
                  <a:lnTo>
                    <a:pt x="895" y="1507"/>
                  </a:lnTo>
                  <a:lnTo>
                    <a:pt x="915" y="1449"/>
                  </a:lnTo>
                  <a:close/>
                  <a:moveTo>
                    <a:pt x="1594" y="1217"/>
                  </a:moveTo>
                  <a:lnTo>
                    <a:pt x="1541" y="1221"/>
                  </a:lnTo>
                  <a:lnTo>
                    <a:pt x="1489" y="1230"/>
                  </a:lnTo>
                  <a:lnTo>
                    <a:pt x="1440" y="1245"/>
                  </a:lnTo>
                  <a:lnTo>
                    <a:pt x="1392" y="1266"/>
                  </a:lnTo>
                  <a:lnTo>
                    <a:pt x="1347" y="1291"/>
                  </a:lnTo>
                  <a:lnTo>
                    <a:pt x="1305" y="1322"/>
                  </a:lnTo>
                  <a:lnTo>
                    <a:pt x="1266" y="1357"/>
                  </a:lnTo>
                  <a:lnTo>
                    <a:pt x="1231" y="1397"/>
                  </a:lnTo>
                  <a:lnTo>
                    <a:pt x="1199" y="1440"/>
                  </a:lnTo>
                  <a:lnTo>
                    <a:pt x="1172" y="1486"/>
                  </a:lnTo>
                  <a:lnTo>
                    <a:pt x="1147" y="1536"/>
                  </a:lnTo>
                  <a:lnTo>
                    <a:pt x="1129" y="1588"/>
                  </a:lnTo>
                  <a:lnTo>
                    <a:pt x="1115" y="1643"/>
                  </a:lnTo>
                  <a:lnTo>
                    <a:pt x="1107" y="1700"/>
                  </a:lnTo>
                  <a:lnTo>
                    <a:pt x="1104" y="1759"/>
                  </a:lnTo>
                  <a:lnTo>
                    <a:pt x="1107" y="1818"/>
                  </a:lnTo>
                  <a:lnTo>
                    <a:pt x="1115" y="1874"/>
                  </a:lnTo>
                  <a:lnTo>
                    <a:pt x="1129" y="1930"/>
                  </a:lnTo>
                  <a:lnTo>
                    <a:pt x="1147" y="1982"/>
                  </a:lnTo>
                  <a:lnTo>
                    <a:pt x="1172" y="2031"/>
                  </a:lnTo>
                  <a:lnTo>
                    <a:pt x="1199" y="2078"/>
                  </a:lnTo>
                  <a:lnTo>
                    <a:pt x="1231" y="2121"/>
                  </a:lnTo>
                  <a:lnTo>
                    <a:pt x="1266" y="2161"/>
                  </a:lnTo>
                  <a:lnTo>
                    <a:pt x="1305" y="2195"/>
                  </a:lnTo>
                  <a:lnTo>
                    <a:pt x="1347" y="2226"/>
                  </a:lnTo>
                  <a:lnTo>
                    <a:pt x="1392" y="2252"/>
                  </a:lnTo>
                  <a:lnTo>
                    <a:pt x="1440" y="2273"/>
                  </a:lnTo>
                  <a:lnTo>
                    <a:pt x="1489" y="2288"/>
                  </a:lnTo>
                  <a:lnTo>
                    <a:pt x="1541" y="2297"/>
                  </a:lnTo>
                  <a:lnTo>
                    <a:pt x="1594" y="2300"/>
                  </a:lnTo>
                  <a:lnTo>
                    <a:pt x="1648" y="2297"/>
                  </a:lnTo>
                  <a:lnTo>
                    <a:pt x="1700" y="2288"/>
                  </a:lnTo>
                  <a:lnTo>
                    <a:pt x="1750" y="2273"/>
                  </a:lnTo>
                  <a:lnTo>
                    <a:pt x="1797" y="2252"/>
                  </a:lnTo>
                  <a:lnTo>
                    <a:pt x="1842" y="2226"/>
                  </a:lnTo>
                  <a:lnTo>
                    <a:pt x="1884" y="2195"/>
                  </a:lnTo>
                  <a:lnTo>
                    <a:pt x="1923" y="2161"/>
                  </a:lnTo>
                  <a:lnTo>
                    <a:pt x="1958" y="2121"/>
                  </a:lnTo>
                  <a:lnTo>
                    <a:pt x="1990" y="2078"/>
                  </a:lnTo>
                  <a:lnTo>
                    <a:pt x="2018" y="2031"/>
                  </a:lnTo>
                  <a:lnTo>
                    <a:pt x="2041" y="1982"/>
                  </a:lnTo>
                  <a:lnTo>
                    <a:pt x="2060" y="1930"/>
                  </a:lnTo>
                  <a:lnTo>
                    <a:pt x="2074" y="1874"/>
                  </a:lnTo>
                  <a:lnTo>
                    <a:pt x="2083" y="1818"/>
                  </a:lnTo>
                  <a:lnTo>
                    <a:pt x="2086" y="1759"/>
                  </a:lnTo>
                  <a:lnTo>
                    <a:pt x="2083" y="1700"/>
                  </a:lnTo>
                  <a:lnTo>
                    <a:pt x="2074" y="1643"/>
                  </a:lnTo>
                  <a:lnTo>
                    <a:pt x="2060" y="1588"/>
                  </a:lnTo>
                  <a:lnTo>
                    <a:pt x="2041" y="1536"/>
                  </a:lnTo>
                  <a:lnTo>
                    <a:pt x="2018" y="1486"/>
                  </a:lnTo>
                  <a:lnTo>
                    <a:pt x="1990" y="1440"/>
                  </a:lnTo>
                  <a:lnTo>
                    <a:pt x="1958" y="1397"/>
                  </a:lnTo>
                  <a:lnTo>
                    <a:pt x="1923" y="1357"/>
                  </a:lnTo>
                  <a:lnTo>
                    <a:pt x="1884" y="1322"/>
                  </a:lnTo>
                  <a:lnTo>
                    <a:pt x="1842" y="1291"/>
                  </a:lnTo>
                  <a:lnTo>
                    <a:pt x="1797" y="1266"/>
                  </a:lnTo>
                  <a:lnTo>
                    <a:pt x="1750" y="1245"/>
                  </a:lnTo>
                  <a:lnTo>
                    <a:pt x="1700" y="1230"/>
                  </a:lnTo>
                  <a:lnTo>
                    <a:pt x="1648" y="1221"/>
                  </a:lnTo>
                  <a:lnTo>
                    <a:pt x="1594" y="1217"/>
                  </a:lnTo>
                  <a:close/>
                  <a:moveTo>
                    <a:pt x="1472" y="549"/>
                  </a:moveTo>
                  <a:lnTo>
                    <a:pt x="1390" y="563"/>
                  </a:lnTo>
                  <a:lnTo>
                    <a:pt x="1310" y="583"/>
                  </a:lnTo>
                  <a:lnTo>
                    <a:pt x="1233" y="609"/>
                  </a:lnTo>
                  <a:lnTo>
                    <a:pt x="1158" y="641"/>
                  </a:lnTo>
                  <a:lnTo>
                    <a:pt x="1084" y="679"/>
                  </a:lnTo>
                  <a:lnTo>
                    <a:pt x="1015" y="723"/>
                  </a:lnTo>
                  <a:lnTo>
                    <a:pt x="949" y="772"/>
                  </a:lnTo>
                  <a:lnTo>
                    <a:pt x="887" y="826"/>
                  </a:lnTo>
                  <a:lnTo>
                    <a:pt x="828" y="884"/>
                  </a:lnTo>
                  <a:lnTo>
                    <a:pt x="773" y="948"/>
                  </a:lnTo>
                  <a:lnTo>
                    <a:pt x="722" y="1015"/>
                  </a:lnTo>
                  <a:lnTo>
                    <a:pt x="675" y="1086"/>
                  </a:lnTo>
                  <a:lnTo>
                    <a:pt x="633" y="1161"/>
                  </a:lnTo>
                  <a:lnTo>
                    <a:pt x="596" y="1240"/>
                  </a:lnTo>
                  <a:lnTo>
                    <a:pt x="565" y="1321"/>
                  </a:lnTo>
                  <a:lnTo>
                    <a:pt x="538" y="1405"/>
                  </a:lnTo>
                  <a:lnTo>
                    <a:pt x="588" y="1363"/>
                  </a:lnTo>
                  <a:lnTo>
                    <a:pt x="641" y="1321"/>
                  </a:lnTo>
                  <a:lnTo>
                    <a:pt x="699" y="1278"/>
                  </a:lnTo>
                  <a:lnTo>
                    <a:pt x="758" y="1236"/>
                  </a:lnTo>
                  <a:lnTo>
                    <a:pt x="821" y="1195"/>
                  </a:lnTo>
                  <a:lnTo>
                    <a:pt x="888" y="1154"/>
                  </a:lnTo>
                  <a:lnTo>
                    <a:pt x="957" y="1117"/>
                  </a:lnTo>
                  <a:lnTo>
                    <a:pt x="1028" y="1081"/>
                  </a:lnTo>
                  <a:lnTo>
                    <a:pt x="1102" y="1049"/>
                  </a:lnTo>
                  <a:lnTo>
                    <a:pt x="1180" y="1019"/>
                  </a:lnTo>
                  <a:lnTo>
                    <a:pt x="1259" y="995"/>
                  </a:lnTo>
                  <a:lnTo>
                    <a:pt x="1340" y="975"/>
                  </a:lnTo>
                  <a:lnTo>
                    <a:pt x="1423" y="960"/>
                  </a:lnTo>
                  <a:lnTo>
                    <a:pt x="1508" y="950"/>
                  </a:lnTo>
                  <a:lnTo>
                    <a:pt x="1594" y="946"/>
                  </a:lnTo>
                  <a:lnTo>
                    <a:pt x="1682" y="950"/>
                  </a:lnTo>
                  <a:lnTo>
                    <a:pt x="1766" y="960"/>
                  </a:lnTo>
                  <a:lnTo>
                    <a:pt x="1849" y="975"/>
                  </a:lnTo>
                  <a:lnTo>
                    <a:pt x="1930" y="995"/>
                  </a:lnTo>
                  <a:lnTo>
                    <a:pt x="2009" y="1019"/>
                  </a:lnTo>
                  <a:lnTo>
                    <a:pt x="2087" y="1049"/>
                  </a:lnTo>
                  <a:lnTo>
                    <a:pt x="2161" y="1081"/>
                  </a:lnTo>
                  <a:lnTo>
                    <a:pt x="2233" y="1117"/>
                  </a:lnTo>
                  <a:lnTo>
                    <a:pt x="2302" y="1154"/>
                  </a:lnTo>
                  <a:lnTo>
                    <a:pt x="2368" y="1195"/>
                  </a:lnTo>
                  <a:lnTo>
                    <a:pt x="2431" y="1236"/>
                  </a:lnTo>
                  <a:lnTo>
                    <a:pt x="2491" y="1278"/>
                  </a:lnTo>
                  <a:lnTo>
                    <a:pt x="2548" y="1321"/>
                  </a:lnTo>
                  <a:lnTo>
                    <a:pt x="2601" y="1363"/>
                  </a:lnTo>
                  <a:lnTo>
                    <a:pt x="2651" y="1405"/>
                  </a:lnTo>
                  <a:lnTo>
                    <a:pt x="2625" y="1321"/>
                  </a:lnTo>
                  <a:lnTo>
                    <a:pt x="2593" y="1240"/>
                  </a:lnTo>
                  <a:lnTo>
                    <a:pt x="2556" y="1161"/>
                  </a:lnTo>
                  <a:lnTo>
                    <a:pt x="2513" y="1086"/>
                  </a:lnTo>
                  <a:lnTo>
                    <a:pt x="2467" y="1015"/>
                  </a:lnTo>
                  <a:lnTo>
                    <a:pt x="2416" y="948"/>
                  </a:lnTo>
                  <a:lnTo>
                    <a:pt x="2361" y="884"/>
                  </a:lnTo>
                  <a:lnTo>
                    <a:pt x="2303" y="826"/>
                  </a:lnTo>
                  <a:lnTo>
                    <a:pt x="2240" y="772"/>
                  </a:lnTo>
                  <a:lnTo>
                    <a:pt x="2174" y="723"/>
                  </a:lnTo>
                  <a:lnTo>
                    <a:pt x="2105" y="680"/>
                  </a:lnTo>
                  <a:lnTo>
                    <a:pt x="2032" y="641"/>
                  </a:lnTo>
                  <a:lnTo>
                    <a:pt x="1957" y="609"/>
                  </a:lnTo>
                  <a:lnTo>
                    <a:pt x="1879" y="583"/>
                  </a:lnTo>
                  <a:lnTo>
                    <a:pt x="1799" y="563"/>
                  </a:lnTo>
                  <a:lnTo>
                    <a:pt x="1717" y="549"/>
                  </a:lnTo>
                  <a:lnTo>
                    <a:pt x="1717" y="677"/>
                  </a:lnTo>
                  <a:lnTo>
                    <a:pt x="1715" y="703"/>
                  </a:lnTo>
                  <a:lnTo>
                    <a:pt x="1708" y="729"/>
                  </a:lnTo>
                  <a:lnTo>
                    <a:pt x="1697" y="752"/>
                  </a:lnTo>
                  <a:lnTo>
                    <a:pt x="1682" y="772"/>
                  </a:lnTo>
                  <a:lnTo>
                    <a:pt x="1663" y="788"/>
                  </a:lnTo>
                  <a:lnTo>
                    <a:pt x="1643" y="800"/>
                  </a:lnTo>
                  <a:lnTo>
                    <a:pt x="1620" y="808"/>
                  </a:lnTo>
                  <a:lnTo>
                    <a:pt x="1594" y="811"/>
                  </a:lnTo>
                  <a:lnTo>
                    <a:pt x="1569" y="808"/>
                  </a:lnTo>
                  <a:lnTo>
                    <a:pt x="1546" y="800"/>
                  </a:lnTo>
                  <a:lnTo>
                    <a:pt x="1526" y="788"/>
                  </a:lnTo>
                  <a:lnTo>
                    <a:pt x="1508" y="772"/>
                  </a:lnTo>
                  <a:lnTo>
                    <a:pt x="1493" y="752"/>
                  </a:lnTo>
                  <a:lnTo>
                    <a:pt x="1481" y="729"/>
                  </a:lnTo>
                  <a:lnTo>
                    <a:pt x="1474" y="703"/>
                  </a:lnTo>
                  <a:lnTo>
                    <a:pt x="1472" y="677"/>
                  </a:lnTo>
                  <a:lnTo>
                    <a:pt x="1472" y="549"/>
                  </a:lnTo>
                  <a:close/>
                  <a:moveTo>
                    <a:pt x="1594" y="0"/>
                  </a:moveTo>
                  <a:lnTo>
                    <a:pt x="1594" y="0"/>
                  </a:lnTo>
                  <a:lnTo>
                    <a:pt x="1620" y="2"/>
                  </a:lnTo>
                  <a:lnTo>
                    <a:pt x="1643" y="10"/>
                  </a:lnTo>
                  <a:lnTo>
                    <a:pt x="1663" y="23"/>
                  </a:lnTo>
                  <a:lnTo>
                    <a:pt x="1682" y="39"/>
                  </a:lnTo>
                  <a:lnTo>
                    <a:pt x="1697" y="59"/>
                  </a:lnTo>
                  <a:lnTo>
                    <a:pt x="1708" y="83"/>
                  </a:lnTo>
                  <a:lnTo>
                    <a:pt x="1715" y="107"/>
                  </a:lnTo>
                  <a:lnTo>
                    <a:pt x="1717" y="135"/>
                  </a:lnTo>
                  <a:lnTo>
                    <a:pt x="1717" y="276"/>
                  </a:lnTo>
                  <a:lnTo>
                    <a:pt x="1809" y="289"/>
                  </a:lnTo>
                  <a:lnTo>
                    <a:pt x="1898" y="308"/>
                  </a:lnTo>
                  <a:lnTo>
                    <a:pt x="1985" y="334"/>
                  </a:lnTo>
                  <a:lnTo>
                    <a:pt x="2069" y="366"/>
                  </a:lnTo>
                  <a:lnTo>
                    <a:pt x="2152" y="403"/>
                  </a:lnTo>
                  <a:lnTo>
                    <a:pt x="2232" y="448"/>
                  </a:lnTo>
                  <a:lnTo>
                    <a:pt x="2308" y="496"/>
                  </a:lnTo>
                  <a:lnTo>
                    <a:pt x="2381" y="550"/>
                  </a:lnTo>
                  <a:lnTo>
                    <a:pt x="2450" y="609"/>
                  </a:lnTo>
                  <a:lnTo>
                    <a:pt x="2516" y="673"/>
                  </a:lnTo>
                  <a:lnTo>
                    <a:pt x="2579" y="742"/>
                  </a:lnTo>
                  <a:lnTo>
                    <a:pt x="2636" y="815"/>
                  </a:lnTo>
                  <a:lnTo>
                    <a:pt x="2690" y="891"/>
                  </a:lnTo>
                  <a:lnTo>
                    <a:pt x="2739" y="972"/>
                  </a:lnTo>
                  <a:lnTo>
                    <a:pt x="2783" y="1056"/>
                  </a:lnTo>
                  <a:lnTo>
                    <a:pt x="2822" y="1143"/>
                  </a:lnTo>
                  <a:lnTo>
                    <a:pt x="2856" y="1234"/>
                  </a:lnTo>
                  <a:lnTo>
                    <a:pt x="2885" y="1328"/>
                  </a:lnTo>
                  <a:lnTo>
                    <a:pt x="2908" y="1424"/>
                  </a:lnTo>
                  <a:lnTo>
                    <a:pt x="2926" y="1523"/>
                  </a:lnTo>
                  <a:lnTo>
                    <a:pt x="2937" y="1623"/>
                  </a:lnTo>
                  <a:lnTo>
                    <a:pt x="3066" y="1623"/>
                  </a:lnTo>
                  <a:lnTo>
                    <a:pt x="3091" y="1627"/>
                  </a:lnTo>
                  <a:lnTo>
                    <a:pt x="3114" y="1634"/>
                  </a:lnTo>
                  <a:lnTo>
                    <a:pt x="3135" y="1647"/>
                  </a:lnTo>
                  <a:lnTo>
                    <a:pt x="3153" y="1663"/>
                  </a:lnTo>
                  <a:lnTo>
                    <a:pt x="3168" y="1683"/>
                  </a:lnTo>
                  <a:lnTo>
                    <a:pt x="3179" y="1706"/>
                  </a:lnTo>
                  <a:lnTo>
                    <a:pt x="3187" y="1732"/>
                  </a:lnTo>
                  <a:lnTo>
                    <a:pt x="3189" y="1759"/>
                  </a:lnTo>
                  <a:lnTo>
                    <a:pt x="3187" y="1786"/>
                  </a:lnTo>
                  <a:lnTo>
                    <a:pt x="3179" y="1811"/>
                  </a:lnTo>
                  <a:lnTo>
                    <a:pt x="3168" y="1835"/>
                  </a:lnTo>
                  <a:lnTo>
                    <a:pt x="3153" y="1854"/>
                  </a:lnTo>
                  <a:lnTo>
                    <a:pt x="3135" y="1871"/>
                  </a:lnTo>
                  <a:lnTo>
                    <a:pt x="3114" y="1883"/>
                  </a:lnTo>
                  <a:lnTo>
                    <a:pt x="3091" y="1891"/>
                  </a:lnTo>
                  <a:lnTo>
                    <a:pt x="3067" y="1894"/>
                  </a:lnTo>
                  <a:lnTo>
                    <a:pt x="2937" y="1894"/>
                  </a:lnTo>
                  <a:lnTo>
                    <a:pt x="2926" y="1995"/>
                  </a:lnTo>
                  <a:lnTo>
                    <a:pt x="2909" y="2093"/>
                  </a:lnTo>
                  <a:lnTo>
                    <a:pt x="2885" y="2190"/>
                  </a:lnTo>
                  <a:lnTo>
                    <a:pt x="2857" y="2284"/>
                  </a:lnTo>
                  <a:lnTo>
                    <a:pt x="2822" y="2374"/>
                  </a:lnTo>
                  <a:lnTo>
                    <a:pt x="2783" y="2462"/>
                  </a:lnTo>
                  <a:lnTo>
                    <a:pt x="2739" y="2546"/>
                  </a:lnTo>
                  <a:lnTo>
                    <a:pt x="2690" y="2627"/>
                  </a:lnTo>
                  <a:lnTo>
                    <a:pt x="2637" y="2704"/>
                  </a:lnTo>
                  <a:lnTo>
                    <a:pt x="2579" y="2776"/>
                  </a:lnTo>
                  <a:lnTo>
                    <a:pt x="2516" y="2844"/>
                  </a:lnTo>
                  <a:lnTo>
                    <a:pt x="2450" y="2909"/>
                  </a:lnTo>
                  <a:lnTo>
                    <a:pt x="2381" y="2967"/>
                  </a:lnTo>
                  <a:lnTo>
                    <a:pt x="2308" y="3021"/>
                  </a:lnTo>
                  <a:lnTo>
                    <a:pt x="2232" y="3071"/>
                  </a:lnTo>
                  <a:lnTo>
                    <a:pt x="2152" y="3114"/>
                  </a:lnTo>
                  <a:lnTo>
                    <a:pt x="2069" y="3152"/>
                  </a:lnTo>
                  <a:lnTo>
                    <a:pt x="1985" y="3184"/>
                  </a:lnTo>
                  <a:lnTo>
                    <a:pt x="1898" y="3209"/>
                  </a:lnTo>
                  <a:lnTo>
                    <a:pt x="1809" y="3228"/>
                  </a:lnTo>
                  <a:lnTo>
                    <a:pt x="1717" y="3241"/>
                  </a:lnTo>
                  <a:lnTo>
                    <a:pt x="1717" y="3383"/>
                  </a:lnTo>
                  <a:lnTo>
                    <a:pt x="1715" y="3411"/>
                  </a:lnTo>
                  <a:lnTo>
                    <a:pt x="1708" y="3436"/>
                  </a:lnTo>
                  <a:lnTo>
                    <a:pt x="1697" y="3458"/>
                  </a:lnTo>
                  <a:lnTo>
                    <a:pt x="1682" y="3479"/>
                  </a:lnTo>
                  <a:lnTo>
                    <a:pt x="1663" y="3496"/>
                  </a:lnTo>
                  <a:lnTo>
                    <a:pt x="1643" y="3508"/>
                  </a:lnTo>
                  <a:lnTo>
                    <a:pt x="1620" y="3516"/>
                  </a:lnTo>
                  <a:lnTo>
                    <a:pt x="1594" y="3518"/>
                  </a:lnTo>
                  <a:lnTo>
                    <a:pt x="1570" y="3516"/>
                  </a:lnTo>
                  <a:lnTo>
                    <a:pt x="1547" y="3508"/>
                  </a:lnTo>
                  <a:lnTo>
                    <a:pt x="1526" y="3496"/>
                  </a:lnTo>
                  <a:lnTo>
                    <a:pt x="1508" y="3479"/>
                  </a:lnTo>
                  <a:lnTo>
                    <a:pt x="1493" y="3458"/>
                  </a:lnTo>
                  <a:lnTo>
                    <a:pt x="1481" y="3436"/>
                  </a:lnTo>
                  <a:lnTo>
                    <a:pt x="1474" y="3411"/>
                  </a:lnTo>
                  <a:lnTo>
                    <a:pt x="1472" y="3383"/>
                  </a:lnTo>
                  <a:lnTo>
                    <a:pt x="1472" y="3241"/>
                  </a:lnTo>
                  <a:lnTo>
                    <a:pt x="1381" y="3228"/>
                  </a:lnTo>
                  <a:lnTo>
                    <a:pt x="1291" y="3209"/>
                  </a:lnTo>
                  <a:lnTo>
                    <a:pt x="1204" y="3184"/>
                  </a:lnTo>
                  <a:lnTo>
                    <a:pt x="1119" y="3152"/>
                  </a:lnTo>
                  <a:lnTo>
                    <a:pt x="1037" y="3114"/>
                  </a:lnTo>
                  <a:lnTo>
                    <a:pt x="958" y="3071"/>
                  </a:lnTo>
                  <a:lnTo>
                    <a:pt x="881" y="3021"/>
                  </a:lnTo>
                  <a:lnTo>
                    <a:pt x="809" y="2967"/>
                  </a:lnTo>
                  <a:lnTo>
                    <a:pt x="739" y="2909"/>
                  </a:lnTo>
                  <a:lnTo>
                    <a:pt x="672" y="2844"/>
                  </a:lnTo>
                  <a:lnTo>
                    <a:pt x="611" y="2776"/>
                  </a:lnTo>
                  <a:lnTo>
                    <a:pt x="553" y="2704"/>
                  </a:lnTo>
                  <a:lnTo>
                    <a:pt x="499" y="2627"/>
                  </a:lnTo>
                  <a:lnTo>
                    <a:pt x="450" y="2546"/>
                  </a:lnTo>
                  <a:lnTo>
                    <a:pt x="406" y="2462"/>
                  </a:lnTo>
                  <a:lnTo>
                    <a:pt x="367" y="2374"/>
                  </a:lnTo>
                  <a:lnTo>
                    <a:pt x="333" y="2284"/>
                  </a:lnTo>
                  <a:lnTo>
                    <a:pt x="304" y="2190"/>
                  </a:lnTo>
                  <a:lnTo>
                    <a:pt x="281" y="2093"/>
                  </a:lnTo>
                  <a:lnTo>
                    <a:pt x="263" y="1995"/>
                  </a:lnTo>
                  <a:lnTo>
                    <a:pt x="252" y="1894"/>
                  </a:lnTo>
                  <a:lnTo>
                    <a:pt x="123" y="1894"/>
                  </a:lnTo>
                  <a:lnTo>
                    <a:pt x="98" y="1891"/>
                  </a:lnTo>
                  <a:lnTo>
                    <a:pt x="75" y="1883"/>
                  </a:lnTo>
                  <a:lnTo>
                    <a:pt x="54" y="1871"/>
                  </a:lnTo>
                  <a:lnTo>
                    <a:pt x="36" y="1854"/>
                  </a:lnTo>
                  <a:lnTo>
                    <a:pt x="21" y="1835"/>
                  </a:lnTo>
                  <a:lnTo>
                    <a:pt x="10" y="1811"/>
                  </a:lnTo>
                  <a:lnTo>
                    <a:pt x="3" y="1786"/>
                  </a:lnTo>
                  <a:lnTo>
                    <a:pt x="0" y="1759"/>
                  </a:lnTo>
                  <a:lnTo>
                    <a:pt x="3" y="1732"/>
                  </a:lnTo>
                  <a:lnTo>
                    <a:pt x="10" y="1706"/>
                  </a:lnTo>
                  <a:lnTo>
                    <a:pt x="21" y="1683"/>
                  </a:lnTo>
                  <a:lnTo>
                    <a:pt x="36" y="1663"/>
                  </a:lnTo>
                  <a:lnTo>
                    <a:pt x="54" y="1647"/>
                  </a:lnTo>
                  <a:lnTo>
                    <a:pt x="75" y="1634"/>
                  </a:lnTo>
                  <a:lnTo>
                    <a:pt x="98" y="1627"/>
                  </a:lnTo>
                  <a:lnTo>
                    <a:pt x="123" y="1623"/>
                  </a:lnTo>
                  <a:lnTo>
                    <a:pt x="252" y="1623"/>
                  </a:lnTo>
                  <a:lnTo>
                    <a:pt x="263" y="1523"/>
                  </a:lnTo>
                  <a:lnTo>
                    <a:pt x="281" y="1424"/>
                  </a:lnTo>
                  <a:lnTo>
                    <a:pt x="304" y="1328"/>
                  </a:lnTo>
                  <a:lnTo>
                    <a:pt x="333" y="1234"/>
                  </a:lnTo>
                  <a:lnTo>
                    <a:pt x="367" y="1143"/>
                  </a:lnTo>
                  <a:lnTo>
                    <a:pt x="406" y="1056"/>
                  </a:lnTo>
                  <a:lnTo>
                    <a:pt x="450" y="972"/>
                  </a:lnTo>
                  <a:lnTo>
                    <a:pt x="499" y="891"/>
                  </a:lnTo>
                  <a:lnTo>
                    <a:pt x="553" y="815"/>
                  </a:lnTo>
                  <a:lnTo>
                    <a:pt x="611" y="742"/>
                  </a:lnTo>
                  <a:lnTo>
                    <a:pt x="672" y="673"/>
                  </a:lnTo>
                  <a:lnTo>
                    <a:pt x="739" y="609"/>
                  </a:lnTo>
                  <a:lnTo>
                    <a:pt x="809" y="550"/>
                  </a:lnTo>
                  <a:lnTo>
                    <a:pt x="881" y="496"/>
                  </a:lnTo>
                  <a:lnTo>
                    <a:pt x="958" y="448"/>
                  </a:lnTo>
                  <a:lnTo>
                    <a:pt x="1037" y="403"/>
                  </a:lnTo>
                  <a:lnTo>
                    <a:pt x="1119" y="366"/>
                  </a:lnTo>
                  <a:lnTo>
                    <a:pt x="1204" y="334"/>
                  </a:lnTo>
                  <a:lnTo>
                    <a:pt x="1291" y="308"/>
                  </a:lnTo>
                  <a:lnTo>
                    <a:pt x="1381" y="289"/>
                  </a:lnTo>
                  <a:lnTo>
                    <a:pt x="1472" y="276"/>
                  </a:lnTo>
                  <a:lnTo>
                    <a:pt x="1472" y="135"/>
                  </a:lnTo>
                  <a:lnTo>
                    <a:pt x="1474" y="107"/>
                  </a:lnTo>
                  <a:lnTo>
                    <a:pt x="1481" y="83"/>
                  </a:lnTo>
                  <a:lnTo>
                    <a:pt x="1493" y="59"/>
                  </a:lnTo>
                  <a:lnTo>
                    <a:pt x="1508" y="39"/>
                  </a:lnTo>
                  <a:lnTo>
                    <a:pt x="1526" y="23"/>
                  </a:lnTo>
                  <a:lnTo>
                    <a:pt x="1546" y="10"/>
                  </a:lnTo>
                  <a:lnTo>
                    <a:pt x="1569" y="2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72"/>
            <p:cNvSpPr>
              <a:spLocks/>
            </p:cNvSpPr>
            <p:nvPr/>
          </p:nvSpPr>
          <p:spPr bwMode="auto">
            <a:xfrm>
              <a:off x="2760663" y="2908300"/>
              <a:ext cx="107950" cy="106363"/>
            </a:xfrm>
            <a:custGeom>
              <a:avLst/>
              <a:gdLst>
                <a:gd name="T0" fmla="*/ 306 w 613"/>
                <a:gd name="T1" fmla="*/ 0 h 676"/>
                <a:gd name="T2" fmla="*/ 349 w 613"/>
                <a:gd name="T3" fmla="*/ 2 h 676"/>
                <a:gd name="T4" fmla="*/ 388 w 613"/>
                <a:gd name="T5" fmla="*/ 12 h 676"/>
                <a:gd name="T6" fmla="*/ 426 w 613"/>
                <a:gd name="T7" fmla="*/ 26 h 676"/>
                <a:gd name="T8" fmla="*/ 461 w 613"/>
                <a:gd name="T9" fmla="*/ 45 h 676"/>
                <a:gd name="T10" fmla="*/ 494 w 613"/>
                <a:gd name="T11" fmla="*/ 70 h 676"/>
                <a:gd name="T12" fmla="*/ 523 w 613"/>
                <a:gd name="T13" fmla="*/ 98 h 676"/>
                <a:gd name="T14" fmla="*/ 549 w 613"/>
                <a:gd name="T15" fmla="*/ 132 h 676"/>
                <a:gd name="T16" fmla="*/ 571 w 613"/>
                <a:gd name="T17" fmla="*/ 167 h 676"/>
                <a:gd name="T18" fmla="*/ 589 w 613"/>
                <a:gd name="T19" fmla="*/ 207 h 676"/>
                <a:gd name="T20" fmla="*/ 602 w 613"/>
                <a:gd name="T21" fmla="*/ 248 h 676"/>
                <a:gd name="T22" fmla="*/ 610 w 613"/>
                <a:gd name="T23" fmla="*/ 292 h 676"/>
                <a:gd name="T24" fmla="*/ 613 w 613"/>
                <a:gd name="T25" fmla="*/ 338 h 676"/>
                <a:gd name="T26" fmla="*/ 610 w 613"/>
                <a:gd name="T27" fmla="*/ 384 h 676"/>
                <a:gd name="T28" fmla="*/ 602 w 613"/>
                <a:gd name="T29" fmla="*/ 428 h 676"/>
                <a:gd name="T30" fmla="*/ 589 w 613"/>
                <a:gd name="T31" fmla="*/ 470 h 676"/>
                <a:gd name="T32" fmla="*/ 571 w 613"/>
                <a:gd name="T33" fmla="*/ 509 h 676"/>
                <a:gd name="T34" fmla="*/ 549 w 613"/>
                <a:gd name="T35" fmla="*/ 544 h 676"/>
                <a:gd name="T36" fmla="*/ 523 w 613"/>
                <a:gd name="T37" fmla="*/ 577 h 676"/>
                <a:gd name="T38" fmla="*/ 494 w 613"/>
                <a:gd name="T39" fmla="*/ 606 h 676"/>
                <a:gd name="T40" fmla="*/ 461 w 613"/>
                <a:gd name="T41" fmla="*/ 630 h 676"/>
                <a:gd name="T42" fmla="*/ 426 w 613"/>
                <a:gd name="T43" fmla="*/ 649 h 676"/>
                <a:gd name="T44" fmla="*/ 388 w 613"/>
                <a:gd name="T45" fmla="*/ 664 h 676"/>
                <a:gd name="T46" fmla="*/ 349 w 613"/>
                <a:gd name="T47" fmla="*/ 673 h 676"/>
                <a:gd name="T48" fmla="*/ 306 w 613"/>
                <a:gd name="T49" fmla="*/ 676 h 676"/>
                <a:gd name="T50" fmla="*/ 265 w 613"/>
                <a:gd name="T51" fmla="*/ 673 h 676"/>
                <a:gd name="T52" fmla="*/ 225 w 613"/>
                <a:gd name="T53" fmla="*/ 664 h 676"/>
                <a:gd name="T54" fmla="*/ 187 w 613"/>
                <a:gd name="T55" fmla="*/ 649 h 676"/>
                <a:gd name="T56" fmla="*/ 152 w 613"/>
                <a:gd name="T57" fmla="*/ 630 h 676"/>
                <a:gd name="T58" fmla="*/ 119 w 613"/>
                <a:gd name="T59" fmla="*/ 606 h 676"/>
                <a:gd name="T60" fmla="*/ 90 w 613"/>
                <a:gd name="T61" fmla="*/ 577 h 676"/>
                <a:gd name="T62" fmla="*/ 64 w 613"/>
                <a:gd name="T63" fmla="*/ 544 h 676"/>
                <a:gd name="T64" fmla="*/ 42 w 613"/>
                <a:gd name="T65" fmla="*/ 509 h 676"/>
                <a:gd name="T66" fmla="*/ 24 w 613"/>
                <a:gd name="T67" fmla="*/ 470 h 676"/>
                <a:gd name="T68" fmla="*/ 11 w 613"/>
                <a:gd name="T69" fmla="*/ 428 h 676"/>
                <a:gd name="T70" fmla="*/ 3 w 613"/>
                <a:gd name="T71" fmla="*/ 384 h 676"/>
                <a:gd name="T72" fmla="*/ 0 w 613"/>
                <a:gd name="T73" fmla="*/ 338 h 676"/>
                <a:gd name="T74" fmla="*/ 3 w 613"/>
                <a:gd name="T75" fmla="*/ 292 h 676"/>
                <a:gd name="T76" fmla="*/ 11 w 613"/>
                <a:gd name="T77" fmla="*/ 248 h 676"/>
                <a:gd name="T78" fmla="*/ 24 w 613"/>
                <a:gd name="T79" fmla="*/ 207 h 676"/>
                <a:gd name="T80" fmla="*/ 42 w 613"/>
                <a:gd name="T81" fmla="*/ 167 h 676"/>
                <a:gd name="T82" fmla="*/ 64 w 613"/>
                <a:gd name="T83" fmla="*/ 132 h 676"/>
                <a:gd name="T84" fmla="*/ 90 w 613"/>
                <a:gd name="T85" fmla="*/ 98 h 676"/>
                <a:gd name="T86" fmla="*/ 119 w 613"/>
                <a:gd name="T87" fmla="*/ 70 h 676"/>
                <a:gd name="T88" fmla="*/ 152 w 613"/>
                <a:gd name="T89" fmla="*/ 45 h 676"/>
                <a:gd name="T90" fmla="*/ 187 w 613"/>
                <a:gd name="T91" fmla="*/ 26 h 676"/>
                <a:gd name="T92" fmla="*/ 225 w 613"/>
                <a:gd name="T93" fmla="*/ 12 h 676"/>
                <a:gd name="T94" fmla="*/ 265 w 613"/>
                <a:gd name="T95" fmla="*/ 2 h 676"/>
                <a:gd name="T96" fmla="*/ 306 w 613"/>
                <a:gd name="T97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3" h="676">
                  <a:moveTo>
                    <a:pt x="306" y="0"/>
                  </a:moveTo>
                  <a:lnTo>
                    <a:pt x="349" y="2"/>
                  </a:lnTo>
                  <a:lnTo>
                    <a:pt x="388" y="12"/>
                  </a:lnTo>
                  <a:lnTo>
                    <a:pt x="426" y="26"/>
                  </a:lnTo>
                  <a:lnTo>
                    <a:pt x="461" y="45"/>
                  </a:lnTo>
                  <a:lnTo>
                    <a:pt x="494" y="70"/>
                  </a:lnTo>
                  <a:lnTo>
                    <a:pt x="523" y="98"/>
                  </a:lnTo>
                  <a:lnTo>
                    <a:pt x="549" y="132"/>
                  </a:lnTo>
                  <a:lnTo>
                    <a:pt x="571" y="167"/>
                  </a:lnTo>
                  <a:lnTo>
                    <a:pt x="589" y="207"/>
                  </a:lnTo>
                  <a:lnTo>
                    <a:pt x="602" y="248"/>
                  </a:lnTo>
                  <a:lnTo>
                    <a:pt x="610" y="292"/>
                  </a:lnTo>
                  <a:lnTo>
                    <a:pt x="613" y="338"/>
                  </a:lnTo>
                  <a:lnTo>
                    <a:pt x="610" y="384"/>
                  </a:lnTo>
                  <a:lnTo>
                    <a:pt x="602" y="428"/>
                  </a:lnTo>
                  <a:lnTo>
                    <a:pt x="589" y="470"/>
                  </a:lnTo>
                  <a:lnTo>
                    <a:pt x="571" y="509"/>
                  </a:lnTo>
                  <a:lnTo>
                    <a:pt x="549" y="544"/>
                  </a:lnTo>
                  <a:lnTo>
                    <a:pt x="523" y="577"/>
                  </a:lnTo>
                  <a:lnTo>
                    <a:pt x="494" y="606"/>
                  </a:lnTo>
                  <a:lnTo>
                    <a:pt x="461" y="630"/>
                  </a:lnTo>
                  <a:lnTo>
                    <a:pt x="426" y="649"/>
                  </a:lnTo>
                  <a:lnTo>
                    <a:pt x="388" y="664"/>
                  </a:lnTo>
                  <a:lnTo>
                    <a:pt x="349" y="673"/>
                  </a:lnTo>
                  <a:lnTo>
                    <a:pt x="306" y="676"/>
                  </a:lnTo>
                  <a:lnTo>
                    <a:pt x="265" y="673"/>
                  </a:lnTo>
                  <a:lnTo>
                    <a:pt x="225" y="664"/>
                  </a:lnTo>
                  <a:lnTo>
                    <a:pt x="187" y="649"/>
                  </a:lnTo>
                  <a:lnTo>
                    <a:pt x="152" y="630"/>
                  </a:lnTo>
                  <a:lnTo>
                    <a:pt x="119" y="606"/>
                  </a:lnTo>
                  <a:lnTo>
                    <a:pt x="90" y="577"/>
                  </a:lnTo>
                  <a:lnTo>
                    <a:pt x="64" y="544"/>
                  </a:lnTo>
                  <a:lnTo>
                    <a:pt x="42" y="509"/>
                  </a:lnTo>
                  <a:lnTo>
                    <a:pt x="24" y="470"/>
                  </a:lnTo>
                  <a:lnTo>
                    <a:pt x="11" y="428"/>
                  </a:lnTo>
                  <a:lnTo>
                    <a:pt x="3" y="384"/>
                  </a:lnTo>
                  <a:lnTo>
                    <a:pt x="0" y="338"/>
                  </a:lnTo>
                  <a:lnTo>
                    <a:pt x="3" y="292"/>
                  </a:lnTo>
                  <a:lnTo>
                    <a:pt x="11" y="248"/>
                  </a:lnTo>
                  <a:lnTo>
                    <a:pt x="24" y="207"/>
                  </a:lnTo>
                  <a:lnTo>
                    <a:pt x="42" y="167"/>
                  </a:lnTo>
                  <a:lnTo>
                    <a:pt x="64" y="132"/>
                  </a:lnTo>
                  <a:lnTo>
                    <a:pt x="90" y="98"/>
                  </a:lnTo>
                  <a:lnTo>
                    <a:pt x="119" y="70"/>
                  </a:lnTo>
                  <a:lnTo>
                    <a:pt x="152" y="45"/>
                  </a:lnTo>
                  <a:lnTo>
                    <a:pt x="187" y="26"/>
                  </a:lnTo>
                  <a:lnTo>
                    <a:pt x="225" y="12"/>
                  </a:lnTo>
                  <a:lnTo>
                    <a:pt x="265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1600664" y="2682875"/>
            <a:ext cx="561975" cy="558800"/>
            <a:chOff x="1590675" y="2682875"/>
            <a:chExt cx="56197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77"/>
            <p:cNvSpPr>
              <a:spLocks noEditPoints="1"/>
            </p:cNvSpPr>
            <p:nvPr/>
          </p:nvSpPr>
          <p:spPr bwMode="auto">
            <a:xfrm>
              <a:off x="1590675" y="2682875"/>
              <a:ext cx="561975" cy="558800"/>
            </a:xfrm>
            <a:custGeom>
              <a:avLst/>
              <a:gdLst>
                <a:gd name="T0" fmla="*/ 291 w 3189"/>
                <a:gd name="T1" fmla="*/ 3198 h 3519"/>
                <a:gd name="T2" fmla="*/ 1377 w 3189"/>
                <a:gd name="T3" fmla="*/ 1919 h 3519"/>
                <a:gd name="T4" fmla="*/ 2283 w 3189"/>
                <a:gd name="T5" fmla="*/ 1476 h 3519"/>
                <a:gd name="T6" fmla="*/ 1668 w 3189"/>
                <a:gd name="T7" fmla="*/ 3198 h 3519"/>
                <a:gd name="T8" fmla="*/ 2898 w 3189"/>
                <a:gd name="T9" fmla="*/ 1853 h 3519"/>
                <a:gd name="T10" fmla="*/ 1123 w 3189"/>
                <a:gd name="T11" fmla="*/ 319 h 3519"/>
                <a:gd name="T12" fmla="*/ 1484 w 3189"/>
                <a:gd name="T13" fmla="*/ 1599 h 3519"/>
                <a:gd name="T14" fmla="*/ 2240 w 3189"/>
                <a:gd name="T15" fmla="*/ 1141 h 3519"/>
                <a:gd name="T16" fmla="*/ 2297 w 3189"/>
                <a:gd name="T17" fmla="*/ 1136 h 3519"/>
                <a:gd name="T18" fmla="*/ 2353 w 3189"/>
                <a:gd name="T19" fmla="*/ 1154 h 3519"/>
                <a:gd name="T20" fmla="*/ 2899 w 3189"/>
                <a:gd name="T21" fmla="*/ 319 h 3519"/>
                <a:gd name="T22" fmla="*/ 978 w 3189"/>
                <a:gd name="T23" fmla="*/ 0 h 3519"/>
                <a:gd name="T24" fmla="*/ 3073 w 3189"/>
                <a:gd name="T25" fmla="*/ 3 h 3519"/>
                <a:gd name="T26" fmla="*/ 3125 w 3189"/>
                <a:gd name="T27" fmla="*/ 27 h 3519"/>
                <a:gd name="T28" fmla="*/ 3164 w 3189"/>
                <a:gd name="T29" fmla="*/ 70 h 3519"/>
                <a:gd name="T30" fmla="*/ 3186 w 3189"/>
                <a:gd name="T31" fmla="*/ 127 h 3519"/>
                <a:gd name="T32" fmla="*/ 3189 w 3189"/>
                <a:gd name="T33" fmla="*/ 3359 h 3519"/>
                <a:gd name="T34" fmla="*/ 3178 w 3189"/>
                <a:gd name="T35" fmla="*/ 3421 h 3519"/>
                <a:gd name="T36" fmla="*/ 3147 w 3189"/>
                <a:gd name="T37" fmla="*/ 3472 h 3519"/>
                <a:gd name="T38" fmla="*/ 3101 w 3189"/>
                <a:gd name="T39" fmla="*/ 3506 h 3519"/>
                <a:gd name="T40" fmla="*/ 3044 w 3189"/>
                <a:gd name="T41" fmla="*/ 3519 h 3519"/>
                <a:gd name="T42" fmla="*/ 116 w 3189"/>
                <a:gd name="T43" fmla="*/ 3516 h 3519"/>
                <a:gd name="T44" fmla="*/ 64 w 3189"/>
                <a:gd name="T45" fmla="*/ 3491 h 3519"/>
                <a:gd name="T46" fmla="*/ 25 w 3189"/>
                <a:gd name="T47" fmla="*/ 3448 h 3519"/>
                <a:gd name="T48" fmla="*/ 3 w 3189"/>
                <a:gd name="T49" fmla="*/ 3391 h 3519"/>
                <a:gd name="T50" fmla="*/ 0 w 3189"/>
                <a:gd name="T51" fmla="*/ 1759 h 3519"/>
                <a:gd name="T52" fmla="*/ 12 w 3189"/>
                <a:gd name="T53" fmla="*/ 1696 h 3519"/>
                <a:gd name="T54" fmla="*/ 43 w 3189"/>
                <a:gd name="T55" fmla="*/ 1645 h 3519"/>
                <a:gd name="T56" fmla="*/ 89 w 3189"/>
                <a:gd name="T57" fmla="*/ 1611 h 3519"/>
                <a:gd name="T58" fmla="*/ 145 w 3189"/>
                <a:gd name="T59" fmla="*/ 1599 h 3519"/>
                <a:gd name="T60" fmla="*/ 834 w 3189"/>
                <a:gd name="T61" fmla="*/ 159 h 3519"/>
                <a:gd name="T62" fmla="*/ 845 w 3189"/>
                <a:gd name="T63" fmla="*/ 97 h 3519"/>
                <a:gd name="T64" fmla="*/ 876 w 3189"/>
                <a:gd name="T65" fmla="*/ 46 h 3519"/>
                <a:gd name="T66" fmla="*/ 922 w 3189"/>
                <a:gd name="T67" fmla="*/ 12 h 3519"/>
                <a:gd name="T68" fmla="*/ 978 w 3189"/>
                <a:gd name="T69" fmla="*/ 0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89" h="3519">
                  <a:moveTo>
                    <a:pt x="291" y="1919"/>
                  </a:moveTo>
                  <a:lnTo>
                    <a:pt x="291" y="3198"/>
                  </a:lnTo>
                  <a:lnTo>
                    <a:pt x="1377" y="3198"/>
                  </a:lnTo>
                  <a:lnTo>
                    <a:pt x="1377" y="1919"/>
                  </a:lnTo>
                  <a:lnTo>
                    <a:pt x="291" y="1919"/>
                  </a:lnTo>
                  <a:close/>
                  <a:moveTo>
                    <a:pt x="2283" y="1476"/>
                  </a:moveTo>
                  <a:lnTo>
                    <a:pt x="1668" y="1853"/>
                  </a:lnTo>
                  <a:lnTo>
                    <a:pt x="1668" y="3198"/>
                  </a:lnTo>
                  <a:lnTo>
                    <a:pt x="2898" y="3198"/>
                  </a:lnTo>
                  <a:lnTo>
                    <a:pt x="2898" y="1853"/>
                  </a:lnTo>
                  <a:lnTo>
                    <a:pt x="2283" y="1476"/>
                  </a:lnTo>
                  <a:close/>
                  <a:moveTo>
                    <a:pt x="1123" y="319"/>
                  </a:moveTo>
                  <a:lnTo>
                    <a:pt x="1123" y="1599"/>
                  </a:lnTo>
                  <a:lnTo>
                    <a:pt x="1484" y="1599"/>
                  </a:lnTo>
                  <a:lnTo>
                    <a:pt x="2213" y="1154"/>
                  </a:lnTo>
                  <a:lnTo>
                    <a:pt x="2240" y="1141"/>
                  </a:lnTo>
                  <a:lnTo>
                    <a:pt x="2268" y="1136"/>
                  </a:lnTo>
                  <a:lnTo>
                    <a:pt x="2297" y="1136"/>
                  </a:lnTo>
                  <a:lnTo>
                    <a:pt x="2326" y="1141"/>
                  </a:lnTo>
                  <a:lnTo>
                    <a:pt x="2353" y="1154"/>
                  </a:lnTo>
                  <a:lnTo>
                    <a:pt x="2899" y="1487"/>
                  </a:lnTo>
                  <a:lnTo>
                    <a:pt x="2899" y="319"/>
                  </a:lnTo>
                  <a:lnTo>
                    <a:pt x="1123" y="319"/>
                  </a:lnTo>
                  <a:close/>
                  <a:moveTo>
                    <a:pt x="978" y="0"/>
                  </a:moveTo>
                  <a:lnTo>
                    <a:pt x="3044" y="0"/>
                  </a:lnTo>
                  <a:lnTo>
                    <a:pt x="3073" y="3"/>
                  </a:lnTo>
                  <a:lnTo>
                    <a:pt x="3101" y="12"/>
                  </a:lnTo>
                  <a:lnTo>
                    <a:pt x="3125" y="27"/>
                  </a:lnTo>
                  <a:lnTo>
                    <a:pt x="3147" y="46"/>
                  </a:lnTo>
                  <a:lnTo>
                    <a:pt x="3164" y="70"/>
                  </a:lnTo>
                  <a:lnTo>
                    <a:pt x="3178" y="97"/>
                  </a:lnTo>
                  <a:lnTo>
                    <a:pt x="3186" y="127"/>
                  </a:lnTo>
                  <a:lnTo>
                    <a:pt x="3189" y="159"/>
                  </a:lnTo>
                  <a:lnTo>
                    <a:pt x="3189" y="3359"/>
                  </a:lnTo>
                  <a:lnTo>
                    <a:pt x="3186" y="3391"/>
                  </a:lnTo>
                  <a:lnTo>
                    <a:pt x="3178" y="3421"/>
                  </a:lnTo>
                  <a:lnTo>
                    <a:pt x="3164" y="3448"/>
                  </a:lnTo>
                  <a:lnTo>
                    <a:pt x="3147" y="3472"/>
                  </a:lnTo>
                  <a:lnTo>
                    <a:pt x="3125" y="3491"/>
                  </a:lnTo>
                  <a:lnTo>
                    <a:pt x="3101" y="3506"/>
                  </a:lnTo>
                  <a:lnTo>
                    <a:pt x="3073" y="3516"/>
                  </a:lnTo>
                  <a:lnTo>
                    <a:pt x="3044" y="3519"/>
                  </a:lnTo>
                  <a:lnTo>
                    <a:pt x="145" y="3519"/>
                  </a:lnTo>
                  <a:lnTo>
                    <a:pt x="116" y="3516"/>
                  </a:lnTo>
                  <a:lnTo>
                    <a:pt x="89" y="3506"/>
                  </a:lnTo>
                  <a:lnTo>
                    <a:pt x="64" y="3491"/>
                  </a:lnTo>
                  <a:lnTo>
                    <a:pt x="43" y="3472"/>
                  </a:lnTo>
                  <a:lnTo>
                    <a:pt x="25" y="3448"/>
                  </a:lnTo>
                  <a:lnTo>
                    <a:pt x="12" y="3421"/>
                  </a:lnTo>
                  <a:lnTo>
                    <a:pt x="3" y="3391"/>
                  </a:lnTo>
                  <a:lnTo>
                    <a:pt x="0" y="3359"/>
                  </a:lnTo>
                  <a:lnTo>
                    <a:pt x="0" y="1759"/>
                  </a:lnTo>
                  <a:lnTo>
                    <a:pt x="3" y="1726"/>
                  </a:lnTo>
                  <a:lnTo>
                    <a:pt x="12" y="1696"/>
                  </a:lnTo>
                  <a:lnTo>
                    <a:pt x="25" y="1670"/>
                  </a:lnTo>
                  <a:lnTo>
                    <a:pt x="43" y="1645"/>
                  </a:lnTo>
                  <a:lnTo>
                    <a:pt x="64" y="1627"/>
                  </a:lnTo>
                  <a:lnTo>
                    <a:pt x="89" y="1611"/>
                  </a:lnTo>
                  <a:lnTo>
                    <a:pt x="116" y="1602"/>
                  </a:lnTo>
                  <a:lnTo>
                    <a:pt x="145" y="1599"/>
                  </a:lnTo>
                  <a:lnTo>
                    <a:pt x="834" y="1599"/>
                  </a:lnTo>
                  <a:lnTo>
                    <a:pt x="834" y="159"/>
                  </a:lnTo>
                  <a:lnTo>
                    <a:pt x="837" y="127"/>
                  </a:lnTo>
                  <a:lnTo>
                    <a:pt x="845" y="97"/>
                  </a:lnTo>
                  <a:lnTo>
                    <a:pt x="859" y="70"/>
                  </a:lnTo>
                  <a:lnTo>
                    <a:pt x="876" y="46"/>
                  </a:lnTo>
                  <a:lnTo>
                    <a:pt x="898" y="27"/>
                  </a:lnTo>
                  <a:lnTo>
                    <a:pt x="922" y="12"/>
                  </a:lnTo>
                  <a:lnTo>
                    <a:pt x="949" y="3"/>
                  </a:lnTo>
                  <a:lnTo>
                    <a:pt x="9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78"/>
            <p:cNvSpPr>
              <a:spLocks/>
            </p:cNvSpPr>
            <p:nvPr/>
          </p:nvSpPr>
          <p:spPr bwMode="auto">
            <a:xfrm>
              <a:off x="1666875" y="3019425"/>
              <a:ext cx="50800" cy="50800"/>
            </a:xfrm>
            <a:custGeom>
              <a:avLst/>
              <a:gdLst>
                <a:gd name="T0" fmla="*/ 36 w 290"/>
                <a:gd name="T1" fmla="*/ 0 h 319"/>
                <a:gd name="T2" fmla="*/ 253 w 290"/>
                <a:gd name="T3" fmla="*/ 0 h 319"/>
                <a:gd name="T4" fmla="*/ 268 w 290"/>
                <a:gd name="T5" fmla="*/ 3 h 319"/>
                <a:gd name="T6" fmla="*/ 280 w 290"/>
                <a:gd name="T7" fmla="*/ 12 h 319"/>
                <a:gd name="T8" fmla="*/ 288 w 290"/>
                <a:gd name="T9" fmla="*/ 24 h 319"/>
                <a:gd name="T10" fmla="*/ 290 w 290"/>
                <a:gd name="T11" fmla="*/ 40 h 319"/>
                <a:gd name="T12" fmla="*/ 290 w 290"/>
                <a:gd name="T13" fmla="*/ 280 h 319"/>
                <a:gd name="T14" fmla="*/ 287 w 290"/>
                <a:gd name="T15" fmla="*/ 295 h 319"/>
                <a:gd name="T16" fmla="*/ 280 w 290"/>
                <a:gd name="T17" fmla="*/ 308 h 319"/>
                <a:gd name="T18" fmla="*/ 268 w 290"/>
                <a:gd name="T19" fmla="*/ 316 h 319"/>
                <a:gd name="T20" fmla="*/ 253 w 290"/>
                <a:gd name="T21" fmla="*/ 319 h 319"/>
                <a:gd name="T22" fmla="*/ 36 w 290"/>
                <a:gd name="T23" fmla="*/ 319 h 319"/>
                <a:gd name="T24" fmla="*/ 22 w 290"/>
                <a:gd name="T25" fmla="*/ 316 h 319"/>
                <a:gd name="T26" fmla="*/ 11 w 290"/>
                <a:gd name="T27" fmla="*/ 308 h 319"/>
                <a:gd name="T28" fmla="*/ 3 w 290"/>
                <a:gd name="T29" fmla="*/ 295 h 319"/>
                <a:gd name="T30" fmla="*/ 0 w 290"/>
                <a:gd name="T31" fmla="*/ 280 h 319"/>
                <a:gd name="T32" fmla="*/ 0 w 290"/>
                <a:gd name="T33" fmla="*/ 40 h 319"/>
                <a:gd name="T34" fmla="*/ 3 w 290"/>
                <a:gd name="T35" fmla="*/ 24 h 319"/>
                <a:gd name="T36" fmla="*/ 11 w 290"/>
                <a:gd name="T37" fmla="*/ 12 h 319"/>
                <a:gd name="T38" fmla="*/ 22 w 290"/>
                <a:gd name="T39" fmla="*/ 3 h 319"/>
                <a:gd name="T40" fmla="*/ 36 w 290"/>
                <a:gd name="T4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319">
                  <a:moveTo>
                    <a:pt x="36" y="0"/>
                  </a:moveTo>
                  <a:lnTo>
                    <a:pt x="253" y="0"/>
                  </a:lnTo>
                  <a:lnTo>
                    <a:pt x="268" y="3"/>
                  </a:lnTo>
                  <a:lnTo>
                    <a:pt x="280" y="12"/>
                  </a:lnTo>
                  <a:lnTo>
                    <a:pt x="288" y="24"/>
                  </a:lnTo>
                  <a:lnTo>
                    <a:pt x="290" y="40"/>
                  </a:lnTo>
                  <a:lnTo>
                    <a:pt x="290" y="280"/>
                  </a:lnTo>
                  <a:lnTo>
                    <a:pt x="287" y="295"/>
                  </a:lnTo>
                  <a:lnTo>
                    <a:pt x="280" y="308"/>
                  </a:lnTo>
                  <a:lnTo>
                    <a:pt x="268" y="316"/>
                  </a:lnTo>
                  <a:lnTo>
                    <a:pt x="253" y="319"/>
                  </a:lnTo>
                  <a:lnTo>
                    <a:pt x="36" y="319"/>
                  </a:lnTo>
                  <a:lnTo>
                    <a:pt x="22" y="316"/>
                  </a:lnTo>
                  <a:lnTo>
                    <a:pt x="11" y="308"/>
                  </a:lnTo>
                  <a:lnTo>
                    <a:pt x="3" y="295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79"/>
            <p:cNvSpPr>
              <a:spLocks/>
            </p:cNvSpPr>
            <p:nvPr/>
          </p:nvSpPr>
          <p:spPr bwMode="auto">
            <a:xfrm>
              <a:off x="1757363" y="3019425"/>
              <a:ext cx="50800" cy="50800"/>
            </a:xfrm>
            <a:custGeom>
              <a:avLst/>
              <a:gdLst>
                <a:gd name="T0" fmla="*/ 36 w 291"/>
                <a:gd name="T1" fmla="*/ 0 h 319"/>
                <a:gd name="T2" fmla="*/ 255 w 291"/>
                <a:gd name="T3" fmla="*/ 0 h 319"/>
                <a:gd name="T4" fmla="*/ 269 w 291"/>
                <a:gd name="T5" fmla="*/ 3 h 319"/>
                <a:gd name="T6" fmla="*/ 280 w 291"/>
                <a:gd name="T7" fmla="*/ 12 h 319"/>
                <a:gd name="T8" fmla="*/ 288 w 291"/>
                <a:gd name="T9" fmla="*/ 24 h 319"/>
                <a:gd name="T10" fmla="*/ 291 w 291"/>
                <a:gd name="T11" fmla="*/ 40 h 319"/>
                <a:gd name="T12" fmla="*/ 291 w 291"/>
                <a:gd name="T13" fmla="*/ 280 h 319"/>
                <a:gd name="T14" fmla="*/ 288 w 291"/>
                <a:gd name="T15" fmla="*/ 295 h 319"/>
                <a:gd name="T16" fmla="*/ 280 w 291"/>
                <a:gd name="T17" fmla="*/ 308 h 319"/>
                <a:gd name="T18" fmla="*/ 269 w 291"/>
                <a:gd name="T19" fmla="*/ 316 h 319"/>
                <a:gd name="T20" fmla="*/ 255 w 291"/>
                <a:gd name="T21" fmla="*/ 319 h 319"/>
                <a:gd name="T22" fmla="*/ 36 w 291"/>
                <a:gd name="T23" fmla="*/ 319 h 319"/>
                <a:gd name="T24" fmla="*/ 22 w 291"/>
                <a:gd name="T25" fmla="*/ 316 h 319"/>
                <a:gd name="T26" fmla="*/ 11 w 291"/>
                <a:gd name="T27" fmla="*/ 308 h 319"/>
                <a:gd name="T28" fmla="*/ 3 w 291"/>
                <a:gd name="T29" fmla="*/ 295 h 319"/>
                <a:gd name="T30" fmla="*/ 0 w 291"/>
                <a:gd name="T31" fmla="*/ 280 h 319"/>
                <a:gd name="T32" fmla="*/ 0 w 291"/>
                <a:gd name="T33" fmla="*/ 40 h 319"/>
                <a:gd name="T34" fmla="*/ 3 w 291"/>
                <a:gd name="T35" fmla="*/ 24 h 319"/>
                <a:gd name="T36" fmla="*/ 11 w 291"/>
                <a:gd name="T37" fmla="*/ 12 h 319"/>
                <a:gd name="T38" fmla="*/ 22 w 291"/>
                <a:gd name="T39" fmla="*/ 3 h 319"/>
                <a:gd name="T40" fmla="*/ 36 w 291"/>
                <a:gd name="T4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19">
                  <a:moveTo>
                    <a:pt x="36" y="0"/>
                  </a:moveTo>
                  <a:lnTo>
                    <a:pt x="255" y="0"/>
                  </a:lnTo>
                  <a:lnTo>
                    <a:pt x="269" y="3"/>
                  </a:lnTo>
                  <a:lnTo>
                    <a:pt x="280" y="12"/>
                  </a:lnTo>
                  <a:lnTo>
                    <a:pt x="288" y="24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5"/>
                  </a:lnTo>
                  <a:lnTo>
                    <a:pt x="280" y="308"/>
                  </a:lnTo>
                  <a:lnTo>
                    <a:pt x="269" y="316"/>
                  </a:lnTo>
                  <a:lnTo>
                    <a:pt x="255" y="319"/>
                  </a:lnTo>
                  <a:lnTo>
                    <a:pt x="36" y="319"/>
                  </a:lnTo>
                  <a:lnTo>
                    <a:pt x="22" y="316"/>
                  </a:lnTo>
                  <a:lnTo>
                    <a:pt x="11" y="308"/>
                  </a:lnTo>
                  <a:lnTo>
                    <a:pt x="3" y="295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80"/>
            <p:cNvSpPr>
              <a:spLocks/>
            </p:cNvSpPr>
            <p:nvPr/>
          </p:nvSpPr>
          <p:spPr bwMode="auto">
            <a:xfrm>
              <a:off x="1666875" y="3108325"/>
              <a:ext cx="50800" cy="50800"/>
            </a:xfrm>
            <a:custGeom>
              <a:avLst/>
              <a:gdLst>
                <a:gd name="T0" fmla="*/ 36 w 290"/>
                <a:gd name="T1" fmla="*/ 0 h 321"/>
                <a:gd name="T2" fmla="*/ 253 w 290"/>
                <a:gd name="T3" fmla="*/ 0 h 321"/>
                <a:gd name="T4" fmla="*/ 268 w 290"/>
                <a:gd name="T5" fmla="*/ 4 h 321"/>
                <a:gd name="T6" fmla="*/ 280 w 290"/>
                <a:gd name="T7" fmla="*/ 13 h 321"/>
                <a:gd name="T8" fmla="*/ 288 w 290"/>
                <a:gd name="T9" fmla="*/ 25 h 321"/>
                <a:gd name="T10" fmla="*/ 290 w 290"/>
                <a:gd name="T11" fmla="*/ 40 h 321"/>
                <a:gd name="T12" fmla="*/ 290 w 290"/>
                <a:gd name="T13" fmla="*/ 280 h 321"/>
                <a:gd name="T14" fmla="*/ 287 w 290"/>
                <a:gd name="T15" fmla="*/ 296 h 321"/>
                <a:gd name="T16" fmla="*/ 280 w 290"/>
                <a:gd name="T17" fmla="*/ 309 h 321"/>
                <a:gd name="T18" fmla="*/ 268 w 290"/>
                <a:gd name="T19" fmla="*/ 318 h 321"/>
                <a:gd name="T20" fmla="*/ 253 w 290"/>
                <a:gd name="T21" fmla="*/ 321 h 321"/>
                <a:gd name="T22" fmla="*/ 36 w 290"/>
                <a:gd name="T23" fmla="*/ 321 h 321"/>
                <a:gd name="T24" fmla="*/ 22 w 290"/>
                <a:gd name="T25" fmla="*/ 318 h 321"/>
                <a:gd name="T26" fmla="*/ 11 w 290"/>
                <a:gd name="T27" fmla="*/ 309 h 321"/>
                <a:gd name="T28" fmla="*/ 3 w 290"/>
                <a:gd name="T29" fmla="*/ 296 h 321"/>
                <a:gd name="T30" fmla="*/ 0 w 290"/>
                <a:gd name="T31" fmla="*/ 280 h 321"/>
                <a:gd name="T32" fmla="*/ 0 w 290"/>
                <a:gd name="T33" fmla="*/ 40 h 321"/>
                <a:gd name="T34" fmla="*/ 3 w 290"/>
                <a:gd name="T35" fmla="*/ 25 h 321"/>
                <a:gd name="T36" fmla="*/ 11 w 290"/>
                <a:gd name="T37" fmla="*/ 13 h 321"/>
                <a:gd name="T38" fmla="*/ 22 w 290"/>
                <a:gd name="T39" fmla="*/ 4 h 321"/>
                <a:gd name="T40" fmla="*/ 36 w 290"/>
                <a:gd name="T4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321">
                  <a:moveTo>
                    <a:pt x="36" y="0"/>
                  </a:moveTo>
                  <a:lnTo>
                    <a:pt x="253" y="0"/>
                  </a:lnTo>
                  <a:lnTo>
                    <a:pt x="268" y="4"/>
                  </a:lnTo>
                  <a:lnTo>
                    <a:pt x="280" y="13"/>
                  </a:lnTo>
                  <a:lnTo>
                    <a:pt x="288" y="25"/>
                  </a:lnTo>
                  <a:lnTo>
                    <a:pt x="290" y="40"/>
                  </a:lnTo>
                  <a:lnTo>
                    <a:pt x="290" y="280"/>
                  </a:lnTo>
                  <a:lnTo>
                    <a:pt x="287" y="296"/>
                  </a:lnTo>
                  <a:lnTo>
                    <a:pt x="280" y="309"/>
                  </a:lnTo>
                  <a:lnTo>
                    <a:pt x="268" y="318"/>
                  </a:lnTo>
                  <a:lnTo>
                    <a:pt x="253" y="321"/>
                  </a:lnTo>
                  <a:lnTo>
                    <a:pt x="36" y="321"/>
                  </a:lnTo>
                  <a:lnTo>
                    <a:pt x="22" y="318"/>
                  </a:lnTo>
                  <a:lnTo>
                    <a:pt x="11" y="309"/>
                  </a:lnTo>
                  <a:lnTo>
                    <a:pt x="3" y="296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1" y="13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81"/>
            <p:cNvSpPr>
              <a:spLocks/>
            </p:cNvSpPr>
            <p:nvPr/>
          </p:nvSpPr>
          <p:spPr bwMode="auto">
            <a:xfrm>
              <a:off x="1757363" y="3108325"/>
              <a:ext cx="50800" cy="50800"/>
            </a:xfrm>
            <a:custGeom>
              <a:avLst/>
              <a:gdLst>
                <a:gd name="T0" fmla="*/ 36 w 291"/>
                <a:gd name="T1" fmla="*/ 0 h 321"/>
                <a:gd name="T2" fmla="*/ 255 w 291"/>
                <a:gd name="T3" fmla="*/ 0 h 321"/>
                <a:gd name="T4" fmla="*/ 269 w 291"/>
                <a:gd name="T5" fmla="*/ 4 h 321"/>
                <a:gd name="T6" fmla="*/ 280 w 291"/>
                <a:gd name="T7" fmla="*/ 13 h 321"/>
                <a:gd name="T8" fmla="*/ 288 w 291"/>
                <a:gd name="T9" fmla="*/ 25 h 321"/>
                <a:gd name="T10" fmla="*/ 291 w 291"/>
                <a:gd name="T11" fmla="*/ 40 h 321"/>
                <a:gd name="T12" fmla="*/ 291 w 291"/>
                <a:gd name="T13" fmla="*/ 280 h 321"/>
                <a:gd name="T14" fmla="*/ 288 w 291"/>
                <a:gd name="T15" fmla="*/ 296 h 321"/>
                <a:gd name="T16" fmla="*/ 280 w 291"/>
                <a:gd name="T17" fmla="*/ 309 h 321"/>
                <a:gd name="T18" fmla="*/ 269 w 291"/>
                <a:gd name="T19" fmla="*/ 318 h 321"/>
                <a:gd name="T20" fmla="*/ 255 w 291"/>
                <a:gd name="T21" fmla="*/ 321 h 321"/>
                <a:gd name="T22" fmla="*/ 36 w 291"/>
                <a:gd name="T23" fmla="*/ 321 h 321"/>
                <a:gd name="T24" fmla="*/ 22 w 291"/>
                <a:gd name="T25" fmla="*/ 318 h 321"/>
                <a:gd name="T26" fmla="*/ 11 w 291"/>
                <a:gd name="T27" fmla="*/ 309 h 321"/>
                <a:gd name="T28" fmla="*/ 3 w 291"/>
                <a:gd name="T29" fmla="*/ 296 h 321"/>
                <a:gd name="T30" fmla="*/ 0 w 291"/>
                <a:gd name="T31" fmla="*/ 280 h 321"/>
                <a:gd name="T32" fmla="*/ 0 w 291"/>
                <a:gd name="T33" fmla="*/ 40 h 321"/>
                <a:gd name="T34" fmla="*/ 3 w 291"/>
                <a:gd name="T35" fmla="*/ 25 h 321"/>
                <a:gd name="T36" fmla="*/ 11 w 291"/>
                <a:gd name="T37" fmla="*/ 13 h 321"/>
                <a:gd name="T38" fmla="*/ 22 w 291"/>
                <a:gd name="T39" fmla="*/ 4 h 321"/>
                <a:gd name="T40" fmla="*/ 36 w 291"/>
                <a:gd name="T4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1">
                  <a:moveTo>
                    <a:pt x="36" y="0"/>
                  </a:moveTo>
                  <a:lnTo>
                    <a:pt x="255" y="0"/>
                  </a:lnTo>
                  <a:lnTo>
                    <a:pt x="269" y="4"/>
                  </a:lnTo>
                  <a:lnTo>
                    <a:pt x="280" y="13"/>
                  </a:lnTo>
                  <a:lnTo>
                    <a:pt x="288" y="25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6"/>
                  </a:lnTo>
                  <a:lnTo>
                    <a:pt x="280" y="309"/>
                  </a:lnTo>
                  <a:lnTo>
                    <a:pt x="269" y="318"/>
                  </a:lnTo>
                  <a:lnTo>
                    <a:pt x="255" y="321"/>
                  </a:lnTo>
                  <a:lnTo>
                    <a:pt x="36" y="321"/>
                  </a:lnTo>
                  <a:lnTo>
                    <a:pt x="22" y="318"/>
                  </a:lnTo>
                  <a:lnTo>
                    <a:pt x="11" y="309"/>
                  </a:lnTo>
                  <a:lnTo>
                    <a:pt x="3" y="296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1" y="13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82"/>
            <p:cNvSpPr>
              <a:spLocks/>
            </p:cNvSpPr>
            <p:nvPr/>
          </p:nvSpPr>
          <p:spPr bwMode="auto">
            <a:xfrm>
              <a:off x="1922463" y="3019425"/>
              <a:ext cx="52388" cy="50800"/>
            </a:xfrm>
            <a:custGeom>
              <a:avLst/>
              <a:gdLst>
                <a:gd name="T0" fmla="*/ 36 w 291"/>
                <a:gd name="T1" fmla="*/ 0 h 319"/>
                <a:gd name="T2" fmla="*/ 255 w 291"/>
                <a:gd name="T3" fmla="*/ 0 h 319"/>
                <a:gd name="T4" fmla="*/ 269 w 291"/>
                <a:gd name="T5" fmla="*/ 3 h 319"/>
                <a:gd name="T6" fmla="*/ 280 w 291"/>
                <a:gd name="T7" fmla="*/ 12 h 319"/>
                <a:gd name="T8" fmla="*/ 288 w 291"/>
                <a:gd name="T9" fmla="*/ 24 h 319"/>
                <a:gd name="T10" fmla="*/ 291 w 291"/>
                <a:gd name="T11" fmla="*/ 40 h 319"/>
                <a:gd name="T12" fmla="*/ 291 w 291"/>
                <a:gd name="T13" fmla="*/ 280 h 319"/>
                <a:gd name="T14" fmla="*/ 288 w 291"/>
                <a:gd name="T15" fmla="*/ 295 h 319"/>
                <a:gd name="T16" fmla="*/ 280 w 291"/>
                <a:gd name="T17" fmla="*/ 308 h 319"/>
                <a:gd name="T18" fmla="*/ 269 w 291"/>
                <a:gd name="T19" fmla="*/ 316 h 319"/>
                <a:gd name="T20" fmla="*/ 255 w 291"/>
                <a:gd name="T21" fmla="*/ 319 h 319"/>
                <a:gd name="T22" fmla="*/ 36 w 291"/>
                <a:gd name="T23" fmla="*/ 319 h 319"/>
                <a:gd name="T24" fmla="*/ 22 w 291"/>
                <a:gd name="T25" fmla="*/ 316 h 319"/>
                <a:gd name="T26" fmla="*/ 11 w 291"/>
                <a:gd name="T27" fmla="*/ 308 h 319"/>
                <a:gd name="T28" fmla="*/ 3 w 291"/>
                <a:gd name="T29" fmla="*/ 295 h 319"/>
                <a:gd name="T30" fmla="*/ 0 w 291"/>
                <a:gd name="T31" fmla="*/ 280 h 319"/>
                <a:gd name="T32" fmla="*/ 0 w 291"/>
                <a:gd name="T33" fmla="*/ 40 h 319"/>
                <a:gd name="T34" fmla="*/ 3 w 291"/>
                <a:gd name="T35" fmla="*/ 24 h 319"/>
                <a:gd name="T36" fmla="*/ 11 w 291"/>
                <a:gd name="T37" fmla="*/ 12 h 319"/>
                <a:gd name="T38" fmla="*/ 22 w 291"/>
                <a:gd name="T39" fmla="*/ 3 h 319"/>
                <a:gd name="T40" fmla="*/ 36 w 291"/>
                <a:gd name="T4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19">
                  <a:moveTo>
                    <a:pt x="36" y="0"/>
                  </a:moveTo>
                  <a:lnTo>
                    <a:pt x="255" y="0"/>
                  </a:lnTo>
                  <a:lnTo>
                    <a:pt x="269" y="3"/>
                  </a:lnTo>
                  <a:lnTo>
                    <a:pt x="280" y="12"/>
                  </a:lnTo>
                  <a:lnTo>
                    <a:pt x="288" y="24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5"/>
                  </a:lnTo>
                  <a:lnTo>
                    <a:pt x="280" y="308"/>
                  </a:lnTo>
                  <a:lnTo>
                    <a:pt x="269" y="316"/>
                  </a:lnTo>
                  <a:lnTo>
                    <a:pt x="255" y="319"/>
                  </a:lnTo>
                  <a:lnTo>
                    <a:pt x="36" y="319"/>
                  </a:lnTo>
                  <a:lnTo>
                    <a:pt x="22" y="316"/>
                  </a:lnTo>
                  <a:lnTo>
                    <a:pt x="11" y="308"/>
                  </a:lnTo>
                  <a:lnTo>
                    <a:pt x="3" y="295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83"/>
            <p:cNvSpPr>
              <a:spLocks/>
            </p:cNvSpPr>
            <p:nvPr/>
          </p:nvSpPr>
          <p:spPr bwMode="auto">
            <a:xfrm>
              <a:off x="2012950" y="3019425"/>
              <a:ext cx="50800" cy="50800"/>
            </a:xfrm>
            <a:custGeom>
              <a:avLst/>
              <a:gdLst>
                <a:gd name="T0" fmla="*/ 37 w 291"/>
                <a:gd name="T1" fmla="*/ 0 h 319"/>
                <a:gd name="T2" fmla="*/ 255 w 291"/>
                <a:gd name="T3" fmla="*/ 0 h 319"/>
                <a:gd name="T4" fmla="*/ 269 w 291"/>
                <a:gd name="T5" fmla="*/ 3 h 319"/>
                <a:gd name="T6" fmla="*/ 280 w 291"/>
                <a:gd name="T7" fmla="*/ 12 h 319"/>
                <a:gd name="T8" fmla="*/ 288 w 291"/>
                <a:gd name="T9" fmla="*/ 24 h 319"/>
                <a:gd name="T10" fmla="*/ 291 w 291"/>
                <a:gd name="T11" fmla="*/ 40 h 319"/>
                <a:gd name="T12" fmla="*/ 291 w 291"/>
                <a:gd name="T13" fmla="*/ 280 h 319"/>
                <a:gd name="T14" fmla="*/ 288 w 291"/>
                <a:gd name="T15" fmla="*/ 295 h 319"/>
                <a:gd name="T16" fmla="*/ 280 w 291"/>
                <a:gd name="T17" fmla="*/ 308 h 319"/>
                <a:gd name="T18" fmla="*/ 269 w 291"/>
                <a:gd name="T19" fmla="*/ 316 h 319"/>
                <a:gd name="T20" fmla="*/ 255 w 291"/>
                <a:gd name="T21" fmla="*/ 319 h 319"/>
                <a:gd name="T22" fmla="*/ 37 w 291"/>
                <a:gd name="T23" fmla="*/ 319 h 319"/>
                <a:gd name="T24" fmla="*/ 23 w 291"/>
                <a:gd name="T25" fmla="*/ 316 h 319"/>
                <a:gd name="T26" fmla="*/ 11 w 291"/>
                <a:gd name="T27" fmla="*/ 308 h 319"/>
                <a:gd name="T28" fmla="*/ 3 w 291"/>
                <a:gd name="T29" fmla="*/ 295 h 319"/>
                <a:gd name="T30" fmla="*/ 0 w 291"/>
                <a:gd name="T31" fmla="*/ 280 h 319"/>
                <a:gd name="T32" fmla="*/ 0 w 291"/>
                <a:gd name="T33" fmla="*/ 40 h 319"/>
                <a:gd name="T34" fmla="*/ 3 w 291"/>
                <a:gd name="T35" fmla="*/ 24 h 319"/>
                <a:gd name="T36" fmla="*/ 11 w 291"/>
                <a:gd name="T37" fmla="*/ 12 h 319"/>
                <a:gd name="T38" fmla="*/ 23 w 291"/>
                <a:gd name="T39" fmla="*/ 3 h 319"/>
                <a:gd name="T40" fmla="*/ 37 w 291"/>
                <a:gd name="T4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19">
                  <a:moveTo>
                    <a:pt x="37" y="0"/>
                  </a:moveTo>
                  <a:lnTo>
                    <a:pt x="255" y="0"/>
                  </a:lnTo>
                  <a:lnTo>
                    <a:pt x="269" y="3"/>
                  </a:lnTo>
                  <a:lnTo>
                    <a:pt x="280" y="12"/>
                  </a:lnTo>
                  <a:lnTo>
                    <a:pt x="288" y="24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5"/>
                  </a:lnTo>
                  <a:lnTo>
                    <a:pt x="280" y="308"/>
                  </a:lnTo>
                  <a:lnTo>
                    <a:pt x="269" y="316"/>
                  </a:lnTo>
                  <a:lnTo>
                    <a:pt x="255" y="319"/>
                  </a:lnTo>
                  <a:lnTo>
                    <a:pt x="37" y="319"/>
                  </a:lnTo>
                  <a:lnTo>
                    <a:pt x="23" y="316"/>
                  </a:lnTo>
                  <a:lnTo>
                    <a:pt x="11" y="308"/>
                  </a:lnTo>
                  <a:lnTo>
                    <a:pt x="3" y="295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84"/>
            <p:cNvSpPr>
              <a:spLocks/>
            </p:cNvSpPr>
            <p:nvPr/>
          </p:nvSpPr>
          <p:spPr bwMode="auto">
            <a:xfrm>
              <a:off x="1922463" y="3108325"/>
              <a:ext cx="52388" cy="50800"/>
            </a:xfrm>
            <a:custGeom>
              <a:avLst/>
              <a:gdLst>
                <a:gd name="T0" fmla="*/ 36 w 291"/>
                <a:gd name="T1" fmla="*/ 0 h 321"/>
                <a:gd name="T2" fmla="*/ 255 w 291"/>
                <a:gd name="T3" fmla="*/ 0 h 321"/>
                <a:gd name="T4" fmla="*/ 269 w 291"/>
                <a:gd name="T5" fmla="*/ 4 h 321"/>
                <a:gd name="T6" fmla="*/ 280 w 291"/>
                <a:gd name="T7" fmla="*/ 13 h 321"/>
                <a:gd name="T8" fmla="*/ 288 w 291"/>
                <a:gd name="T9" fmla="*/ 25 h 321"/>
                <a:gd name="T10" fmla="*/ 291 w 291"/>
                <a:gd name="T11" fmla="*/ 40 h 321"/>
                <a:gd name="T12" fmla="*/ 291 w 291"/>
                <a:gd name="T13" fmla="*/ 280 h 321"/>
                <a:gd name="T14" fmla="*/ 288 w 291"/>
                <a:gd name="T15" fmla="*/ 296 h 321"/>
                <a:gd name="T16" fmla="*/ 280 w 291"/>
                <a:gd name="T17" fmla="*/ 309 h 321"/>
                <a:gd name="T18" fmla="*/ 269 w 291"/>
                <a:gd name="T19" fmla="*/ 318 h 321"/>
                <a:gd name="T20" fmla="*/ 255 w 291"/>
                <a:gd name="T21" fmla="*/ 321 h 321"/>
                <a:gd name="T22" fmla="*/ 36 w 291"/>
                <a:gd name="T23" fmla="*/ 321 h 321"/>
                <a:gd name="T24" fmla="*/ 22 w 291"/>
                <a:gd name="T25" fmla="*/ 318 h 321"/>
                <a:gd name="T26" fmla="*/ 11 w 291"/>
                <a:gd name="T27" fmla="*/ 309 h 321"/>
                <a:gd name="T28" fmla="*/ 3 w 291"/>
                <a:gd name="T29" fmla="*/ 296 h 321"/>
                <a:gd name="T30" fmla="*/ 0 w 291"/>
                <a:gd name="T31" fmla="*/ 280 h 321"/>
                <a:gd name="T32" fmla="*/ 0 w 291"/>
                <a:gd name="T33" fmla="*/ 40 h 321"/>
                <a:gd name="T34" fmla="*/ 3 w 291"/>
                <a:gd name="T35" fmla="*/ 25 h 321"/>
                <a:gd name="T36" fmla="*/ 11 w 291"/>
                <a:gd name="T37" fmla="*/ 13 h 321"/>
                <a:gd name="T38" fmla="*/ 22 w 291"/>
                <a:gd name="T39" fmla="*/ 4 h 321"/>
                <a:gd name="T40" fmla="*/ 36 w 291"/>
                <a:gd name="T4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1">
                  <a:moveTo>
                    <a:pt x="36" y="0"/>
                  </a:moveTo>
                  <a:lnTo>
                    <a:pt x="255" y="0"/>
                  </a:lnTo>
                  <a:lnTo>
                    <a:pt x="269" y="4"/>
                  </a:lnTo>
                  <a:lnTo>
                    <a:pt x="280" y="13"/>
                  </a:lnTo>
                  <a:lnTo>
                    <a:pt x="288" y="25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6"/>
                  </a:lnTo>
                  <a:lnTo>
                    <a:pt x="280" y="309"/>
                  </a:lnTo>
                  <a:lnTo>
                    <a:pt x="269" y="318"/>
                  </a:lnTo>
                  <a:lnTo>
                    <a:pt x="255" y="321"/>
                  </a:lnTo>
                  <a:lnTo>
                    <a:pt x="36" y="321"/>
                  </a:lnTo>
                  <a:lnTo>
                    <a:pt x="22" y="318"/>
                  </a:lnTo>
                  <a:lnTo>
                    <a:pt x="11" y="309"/>
                  </a:lnTo>
                  <a:lnTo>
                    <a:pt x="3" y="296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1" y="13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85"/>
            <p:cNvSpPr>
              <a:spLocks/>
            </p:cNvSpPr>
            <p:nvPr/>
          </p:nvSpPr>
          <p:spPr bwMode="auto">
            <a:xfrm>
              <a:off x="2012950" y="3108325"/>
              <a:ext cx="50800" cy="50800"/>
            </a:xfrm>
            <a:custGeom>
              <a:avLst/>
              <a:gdLst>
                <a:gd name="T0" fmla="*/ 37 w 291"/>
                <a:gd name="T1" fmla="*/ 0 h 321"/>
                <a:gd name="T2" fmla="*/ 255 w 291"/>
                <a:gd name="T3" fmla="*/ 0 h 321"/>
                <a:gd name="T4" fmla="*/ 269 w 291"/>
                <a:gd name="T5" fmla="*/ 4 h 321"/>
                <a:gd name="T6" fmla="*/ 280 w 291"/>
                <a:gd name="T7" fmla="*/ 13 h 321"/>
                <a:gd name="T8" fmla="*/ 288 w 291"/>
                <a:gd name="T9" fmla="*/ 25 h 321"/>
                <a:gd name="T10" fmla="*/ 291 w 291"/>
                <a:gd name="T11" fmla="*/ 40 h 321"/>
                <a:gd name="T12" fmla="*/ 291 w 291"/>
                <a:gd name="T13" fmla="*/ 280 h 321"/>
                <a:gd name="T14" fmla="*/ 288 w 291"/>
                <a:gd name="T15" fmla="*/ 296 h 321"/>
                <a:gd name="T16" fmla="*/ 280 w 291"/>
                <a:gd name="T17" fmla="*/ 309 h 321"/>
                <a:gd name="T18" fmla="*/ 269 w 291"/>
                <a:gd name="T19" fmla="*/ 318 h 321"/>
                <a:gd name="T20" fmla="*/ 255 w 291"/>
                <a:gd name="T21" fmla="*/ 321 h 321"/>
                <a:gd name="T22" fmla="*/ 37 w 291"/>
                <a:gd name="T23" fmla="*/ 321 h 321"/>
                <a:gd name="T24" fmla="*/ 23 w 291"/>
                <a:gd name="T25" fmla="*/ 318 h 321"/>
                <a:gd name="T26" fmla="*/ 11 w 291"/>
                <a:gd name="T27" fmla="*/ 309 h 321"/>
                <a:gd name="T28" fmla="*/ 3 w 291"/>
                <a:gd name="T29" fmla="*/ 296 h 321"/>
                <a:gd name="T30" fmla="*/ 0 w 291"/>
                <a:gd name="T31" fmla="*/ 280 h 321"/>
                <a:gd name="T32" fmla="*/ 0 w 291"/>
                <a:gd name="T33" fmla="*/ 40 h 321"/>
                <a:gd name="T34" fmla="*/ 3 w 291"/>
                <a:gd name="T35" fmla="*/ 25 h 321"/>
                <a:gd name="T36" fmla="*/ 11 w 291"/>
                <a:gd name="T37" fmla="*/ 13 h 321"/>
                <a:gd name="T38" fmla="*/ 23 w 291"/>
                <a:gd name="T39" fmla="*/ 4 h 321"/>
                <a:gd name="T40" fmla="*/ 37 w 291"/>
                <a:gd name="T4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1">
                  <a:moveTo>
                    <a:pt x="37" y="0"/>
                  </a:moveTo>
                  <a:lnTo>
                    <a:pt x="255" y="0"/>
                  </a:lnTo>
                  <a:lnTo>
                    <a:pt x="269" y="4"/>
                  </a:lnTo>
                  <a:lnTo>
                    <a:pt x="280" y="13"/>
                  </a:lnTo>
                  <a:lnTo>
                    <a:pt x="288" y="25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6"/>
                  </a:lnTo>
                  <a:lnTo>
                    <a:pt x="280" y="309"/>
                  </a:lnTo>
                  <a:lnTo>
                    <a:pt x="269" y="318"/>
                  </a:lnTo>
                  <a:lnTo>
                    <a:pt x="255" y="321"/>
                  </a:lnTo>
                  <a:lnTo>
                    <a:pt x="37" y="321"/>
                  </a:lnTo>
                  <a:lnTo>
                    <a:pt x="23" y="318"/>
                  </a:lnTo>
                  <a:lnTo>
                    <a:pt x="11" y="309"/>
                  </a:lnTo>
                  <a:lnTo>
                    <a:pt x="3" y="296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1" y="13"/>
                  </a:lnTo>
                  <a:lnTo>
                    <a:pt x="23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86"/>
            <p:cNvSpPr>
              <a:spLocks/>
            </p:cNvSpPr>
            <p:nvPr/>
          </p:nvSpPr>
          <p:spPr bwMode="auto">
            <a:xfrm>
              <a:off x="1833563" y="2773363"/>
              <a:ext cx="50800" cy="50800"/>
            </a:xfrm>
            <a:custGeom>
              <a:avLst/>
              <a:gdLst>
                <a:gd name="T0" fmla="*/ 36 w 291"/>
                <a:gd name="T1" fmla="*/ 0 h 320"/>
                <a:gd name="T2" fmla="*/ 254 w 291"/>
                <a:gd name="T3" fmla="*/ 0 h 320"/>
                <a:gd name="T4" fmla="*/ 268 w 291"/>
                <a:gd name="T5" fmla="*/ 3 h 320"/>
                <a:gd name="T6" fmla="*/ 280 w 291"/>
                <a:gd name="T7" fmla="*/ 12 h 320"/>
                <a:gd name="T8" fmla="*/ 288 w 291"/>
                <a:gd name="T9" fmla="*/ 25 h 320"/>
                <a:gd name="T10" fmla="*/ 291 w 291"/>
                <a:gd name="T11" fmla="*/ 41 h 320"/>
                <a:gd name="T12" fmla="*/ 291 w 291"/>
                <a:gd name="T13" fmla="*/ 281 h 320"/>
                <a:gd name="T14" fmla="*/ 288 w 291"/>
                <a:gd name="T15" fmla="*/ 296 h 320"/>
                <a:gd name="T16" fmla="*/ 280 w 291"/>
                <a:gd name="T17" fmla="*/ 308 h 320"/>
                <a:gd name="T18" fmla="*/ 268 w 291"/>
                <a:gd name="T19" fmla="*/ 317 h 320"/>
                <a:gd name="T20" fmla="*/ 254 w 291"/>
                <a:gd name="T21" fmla="*/ 320 h 320"/>
                <a:gd name="T22" fmla="*/ 36 w 291"/>
                <a:gd name="T23" fmla="*/ 320 h 320"/>
                <a:gd name="T24" fmla="*/ 22 w 291"/>
                <a:gd name="T25" fmla="*/ 317 h 320"/>
                <a:gd name="T26" fmla="*/ 11 w 291"/>
                <a:gd name="T27" fmla="*/ 308 h 320"/>
                <a:gd name="T28" fmla="*/ 3 w 291"/>
                <a:gd name="T29" fmla="*/ 296 h 320"/>
                <a:gd name="T30" fmla="*/ 0 w 291"/>
                <a:gd name="T31" fmla="*/ 281 h 320"/>
                <a:gd name="T32" fmla="*/ 0 w 291"/>
                <a:gd name="T33" fmla="*/ 41 h 320"/>
                <a:gd name="T34" fmla="*/ 3 w 291"/>
                <a:gd name="T35" fmla="*/ 25 h 320"/>
                <a:gd name="T36" fmla="*/ 11 w 291"/>
                <a:gd name="T37" fmla="*/ 12 h 320"/>
                <a:gd name="T38" fmla="*/ 22 w 291"/>
                <a:gd name="T39" fmla="*/ 3 h 320"/>
                <a:gd name="T40" fmla="*/ 36 w 291"/>
                <a:gd name="T4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0">
                  <a:moveTo>
                    <a:pt x="36" y="0"/>
                  </a:moveTo>
                  <a:lnTo>
                    <a:pt x="254" y="0"/>
                  </a:lnTo>
                  <a:lnTo>
                    <a:pt x="268" y="3"/>
                  </a:lnTo>
                  <a:lnTo>
                    <a:pt x="280" y="12"/>
                  </a:lnTo>
                  <a:lnTo>
                    <a:pt x="288" y="25"/>
                  </a:lnTo>
                  <a:lnTo>
                    <a:pt x="291" y="41"/>
                  </a:lnTo>
                  <a:lnTo>
                    <a:pt x="291" y="281"/>
                  </a:lnTo>
                  <a:lnTo>
                    <a:pt x="288" y="296"/>
                  </a:lnTo>
                  <a:lnTo>
                    <a:pt x="280" y="308"/>
                  </a:lnTo>
                  <a:lnTo>
                    <a:pt x="268" y="317"/>
                  </a:lnTo>
                  <a:lnTo>
                    <a:pt x="254" y="320"/>
                  </a:lnTo>
                  <a:lnTo>
                    <a:pt x="36" y="320"/>
                  </a:lnTo>
                  <a:lnTo>
                    <a:pt x="22" y="317"/>
                  </a:lnTo>
                  <a:lnTo>
                    <a:pt x="11" y="308"/>
                  </a:lnTo>
                  <a:lnTo>
                    <a:pt x="3" y="296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3" y="25"/>
                  </a:lnTo>
                  <a:lnTo>
                    <a:pt x="11" y="12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87"/>
            <p:cNvSpPr>
              <a:spLocks/>
            </p:cNvSpPr>
            <p:nvPr/>
          </p:nvSpPr>
          <p:spPr bwMode="auto">
            <a:xfrm>
              <a:off x="1922463" y="2773363"/>
              <a:ext cx="52388" cy="50800"/>
            </a:xfrm>
            <a:custGeom>
              <a:avLst/>
              <a:gdLst>
                <a:gd name="T0" fmla="*/ 36 w 291"/>
                <a:gd name="T1" fmla="*/ 0 h 320"/>
                <a:gd name="T2" fmla="*/ 255 w 291"/>
                <a:gd name="T3" fmla="*/ 0 h 320"/>
                <a:gd name="T4" fmla="*/ 269 w 291"/>
                <a:gd name="T5" fmla="*/ 3 h 320"/>
                <a:gd name="T6" fmla="*/ 280 w 291"/>
                <a:gd name="T7" fmla="*/ 12 h 320"/>
                <a:gd name="T8" fmla="*/ 288 w 291"/>
                <a:gd name="T9" fmla="*/ 25 h 320"/>
                <a:gd name="T10" fmla="*/ 291 w 291"/>
                <a:gd name="T11" fmla="*/ 41 h 320"/>
                <a:gd name="T12" fmla="*/ 291 w 291"/>
                <a:gd name="T13" fmla="*/ 281 h 320"/>
                <a:gd name="T14" fmla="*/ 288 w 291"/>
                <a:gd name="T15" fmla="*/ 296 h 320"/>
                <a:gd name="T16" fmla="*/ 280 w 291"/>
                <a:gd name="T17" fmla="*/ 308 h 320"/>
                <a:gd name="T18" fmla="*/ 269 w 291"/>
                <a:gd name="T19" fmla="*/ 317 h 320"/>
                <a:gd name="T20" fmla="*/ 255 w 291"/>
                <a:gd name="T21" fmla="*/ 320 h 320"/>
                <a:gd name="T22" fmla="*/ 36 w 291"/>
                <a:gd name="T23" fmla="*/ 320 h 320"/>
                <a:gd name="T24" fmla="*/ 22 w 291"/>
                <a:gd name="T25" fmla="*/ 317 h 320"/>
                <a:gd name="T26" fmla="*/ 11 w 291"/>
                <a:gd name="T27" fmla="*/ 308 h 320"/>
                <a:gd name="T28" fmla="*/ 3 w 291"/>
                <a:gd name="T29" fmla="*/ 296 h 320"/>
                <a:gd name="T30" fmla="*/ 0 w 291"/>
                <a:gd name="T31" fmla="*/ 281 h 320"/>
                <a:gd name="T32" fmla="*/ 0 w 291"/>
                <a:gd name="T33" fmla="*/ 41 h 320"/>
                <a:gd name="T34" fmla="*/ 3 w 291"/>
                <a:gd name="T35" fmla="*/ 25 h 320"/>
                <a:gd name="T36" fmla="*/ 11 w 291"/>
                <a:gd name="T37" fmla="*/ 12 h 320"/>
                <a:gd name="T38" fmla="*/ 22 w 291"/>
                <a:gd name="T39" fmla="*/ 3 h 320"/>
                <a:gd name="T40" fmla="*/ 36 w 291"/>
                <a:gd name="T4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0">
                  <a:moveTo>
                    <a:pt x="36" y="0"/>
                  </a:moveTo>
                  <a:lnTo>
                    <a:pt x="255" y="0"/>
                  </a:lnTo>
                  <a:lnTo>
                    <a:pt x="269" y="3"/>
                  </a:lnTo>
                  <a:lnTo>
                    <a:pt x="280" y="12"/>
                  </a:lnTo>
                  <a:lnTo>
                    <a:pt x="288" y="25"/>
                  </a:lnTo>
                  <a:lnTo>
                    <a:pt x="291" y="41"/>
                  </a:lnTo>
                  <a:lnTo>
                    <a:pt x="291" y="281"/>
                  </a:lnTo>
                  <a:lnTo>
                    <a:pt x="288" y="296"/>
                  </a:lnTo>
                  <a:lnTo>
                    <a:pt x="280" y="308"/>
                  </a:lnTo>
                  <a:lnTo>
                    <a:pt x="269" y="317"/>
                  </a:lnTo>
                  <a:lnTo>
                    <a:pt x="255" y="320"/>
                  </a:lnTo>
                  <a:lnTo>
                    <a:pt x="36" y="320"/>
                  </a:lnTo>
                  <a:lnTo>
                    <a:pt x="22" y="317"/>
                  </a:lnTo>
                  <a:lnTo>
                    <a:pt x="11" y="308"/>
                  </a:lnTo>
                  <a:lnTo>
                    <a:pt x="3" y="296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3" y="25"/>
                  </a:lnTo>
                  <a:lnTo>
                    <a:pt x="11" y="12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88"/>
            <p:cNvSpPr>
              <a:spLocks/>
            </p:cNvSpPr>
            <p:nvPr/>
          </p:nvSpPr>
          <p:spPr bwMode="auto">
            <a:xfrm>
              <a:off x="1833563" y="2862263"/>
              <a:ext cx="50800" cy="50800"/>
            </a:xfrm>
            <a:custGeom>
              <a:avLst/>
              <a:gdLst>
                <a:gd name="T0" fmla="*/ 36 w 291"/>
                <a:gd name="T1" fmla="*/ 0 h 320"/>
                <a:gd name="T2" fmla="*/ 254 w 291"/>
                <a:gd name="T3" fmla="*/ 0 h 320"/>
                <a:gd name="T4" fmla="*/ 268 w 291"/>
                <a:gd name="T5" fmla="*/ 4 h 320"/>
                <a:gd name="T6" fmla="*/ 280 w 291"/>
                <a:gd name="T7" fmla="*/ 11 h 320"/>
                <a:gd name="T8" fmla="*/ 288 w 291"/>
                <a:gd name="T9" fmla="*/ 25 h 320"/>
                <a:gd name="T10" fmla="*/ 291 w 291"/>
                <a:gd name="T11" fmla="*/ 40 h 320"/>
                <a:gd name="T12" fmla="*/ 291 w 291"/>
                <a:gd name="T13" fmla="*/ 280 h 320"/>
                <a:gd name="T14" fmla="*/ 288 w 291"/>
                <a:gd name="T15" fmla="*/ 296 h 320"/>
                <a:gd name="T16" fmla="*/ 280 w 291"/>
                <a:gd name="T17" fmla="*/ 308 h 320"/>
                <a:gd name="T18" fmla="*/ 268 w 291"/>
                <a:gd name="T19" fmla="*/ 317 h 320"/>
                <a:gd name="T20" fmla="*/ 254 w 291"/>
                <a:gd name="T21" fmla="*/ 320 h 320"/>
                <a:gd name="T22" fmla="*/ 36 w 291"/>
                <a:gd name="T23" fmla="*/ 320 h 320"/>
                <a:gd name="T24" fmla="*/ 22 w 291"/>
                <a:gd name="T25" fmla="*/ 317 h 320"/>
                <a:gd name="T26" fmla="*/ 11 w 291"/>
                <a:gd name="T27" fmla="*/ 308 h 320"/>
                <a:gd name="T28" fmla="*/ 3 w 291"/>
                <a:gd name="T29" fmla="*/ 296 h 320"/>
                <a:gd name="T30" fmla="*/ 0 w 291"/>
                <a:gd name="T31" fmla="*/ 280 h 320"/>
                <a:gd name="T32" fmla="*/ 0 w 291"/>
                <a:gd name="T33" fmla="*/ 40 h 320"/>
                <a:gd name="T34" fmla="*/ 3 w 291"/>
                <a:gd name="T35" fmla="*/ 25 h 320"/>
                <a:gd name="T36" fmla="*/ 11 w 291"/>
                <a:gd name="T37" fmla="*/ 11 h 320"/>
                <a:gd name="T38" fmla="*/ 22 w 291"/>
                <a:gd name="T39" fmla="*/ 4 h 320"/>
                <a:gd name="T40" fmla="*/ 36 w 291"/>
                <a:gd name="T4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0">
                  <a:moveTo>
                    <a:pt x="36" y="0"/>
                  </a:moveTo>
                  <a:lnTo>
                    <a:pt x="254" y="0"/>
                  </a:lnTo>
                  <a:lnTo>
                    <a:pt x="268" y="4"/>
                  </a:lnTo>
                  <a:lnTo>
                    <a:pt x="280" y="11"/>
                  </a:lnTo>
                  <a:lnTo>
                    <a:pt x="288" y="25"/>
                  </a:lnTo>
                  <a:lnTo>
                    <a:pt x="291" y="40"/>
                  </a:lnTo>
                  <a:lnTo>
                    <a:pt x="291" y="280"/>
                  </a:lnTo>
                  <a:lnTo>
                    <a:pt x="288" y="296"/>
                  </a:lnTo>
                  <a:lnTo>
                    <a:pt x="280" y="308"/>
                  </a:lnTo>
                  <a:lnTo>
                    <a:pt x="268" y="317"/>
                  </a:lnTo>
                  <a:lnTo>
                    <a:pt x="254" y="320"/>
                  </a:lnTo>
                  <a:lnTo>
                    <a:pt x="36" y="320"/>
                  </a:lnTo>
                  <a:lnTo>
                    <a:pt x="22" y="317"/>
                  </a:lnTo>
                  <a:lnTo>
                    <a:pt x="11" y="308"/>
                  </a:lnTo>
                  <a:lnTo>
                    <a:pt x="3" y="296"/>
                  </a:lnTo>
                  <a:lnTo>
                    <a:pt x="0" y="280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1" y="11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89"/>
            <p:cNvSpPr>
              <a:spLocks/>
            </p:cNvSpPr>
            <p:nvPr/>
          </p:nvSpPr>
          <p:spPr bwMode="auto">
            <a:xfrm>
              <a:off x="2012950" y="2773363"/>
              <a:ext cx="50800" cy="50800"/>
            </a:xfrm>
            <a:custGeom>
              <a:avLst/>
              <a:gdLst>
                <a:gd name="T0" fmla="*/ 37 w 291"/>
                <a:gd name="T1" fmla="*/ 0 h 320"/>
                <a:gd name="T2" fmla="*/ 255 w 291"/>
                <a:gd name="T3" fmla="*/ 0 h 320"/>
                <a:gd name="T4" fmla="*/ 269 w 291"/>
                <a:gd name="T5" fmla="*/ 3 h 320"/>
                <a:gd name="T6" fmla="*/ 280 w 291"/>
                <a:gd name="T7" fmla="*/ 12 h 320"/>
                <a:gd name="T8" fmla="*/ 288 w 291"/>
                <a:gd name="T9" fmla="*/ 25 h 320"/>
                <a:gd name="T10" fmla="*/ 291 w 291"/>
                <a:gd name="T11" fmla="*/ 41 h 320"/>
                <a:gd name="T12" fmla="*/ 291 w 291"/>
                <a:gd name="T13" fmla="*/ 281 h 320"/>
                <a:gd name="T14" fmla="*/ 288 w 291"/>
                <a:gd name="T15" fmla="*/ 296 h 320"/>
                <a:gd name="T16" fmla="*/ 280 w 291"/>
                <a:gd name="T17" fmla="*/ 308 h 320"/>
                <a:gd name="T18" fmla="*/ 269 w 291"/>
                <a:gd name="T19" fmla="*/ 317 h 320"/>
                <a:gd name="T20" fmla="*/ 255 w 291"/>
                <a:gd name="T21" fmla="*/ 320 h 320"/>
                <a:gd name="T22" fmla="*/ 37 w 291"/>
                <a:gd name="T23" fmla="*/ 320 h 320"/>
                <a:gd name="T24" fmla="*/ 23 w 291"/>
                <a:gd name="T25" fmla="*/ 317 h 320"/>
                <a:gd name="T26" fmla="*/ 11 w 291"/>
                <a:gd name="T27" fmla="*/ 308 h 320"/>
                <a:gd name="T28" fmla="*/ 3 w 291"/>
                <a:gd name="T29" fmla="*/ 296 h 320"/>
                <a:gd name="T30" fmla="*/ 0 w 291"/>
                <a:gd name="T31" fmla="*/ 281 h 320"/>
                <a:gd name="T32" fmla="*/ 0 w 291"/>
                <a:gd name="T33" fmla="*/ 41 h 320"/>
                <a:gd name="T34" fmla="*/ 3 w 291"/>
                <a:gd name="T35" fmla="*/ 25 h 320"/>
                <a:gd name="T36" fmla="*/ 11 w 291"/>
                <a:gd name="T37" fmla="*/ 12 h 320"/>
                <a:gd name="T38" fmla="*/ 23 w 291"/>
                <a:gd name="T39" fmla="*/ 3 h 320"/>
                <a:gd name="T40" fmla="*/ 37 w 291"/>
                <a:gd name="T4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320">
                  <a:moveTo>
                    <a:pt x="37" y="0"/>
                  </a:moveTo>
                  <a:lnTo>
                    <a:pt x="255" y="0"/>
                  </a:lnTo>
                  <a:lnTo>
                    <a:pt x="269" y="3"/>
                  </a:lnTo>
                  <a:lnTo>
                    <a:pt x="280" y="12"/>
                  </a:lnTo>
                  <a:lnTo>
                    <a:pt x="288" y="25"/>
                  </a:lnTo>
                  <a:lnTo>
                    <a:pt x="291" y="41"/>
                  </a:lnTo>
                  <a:lnTo>
                    <a:pt x="291" y="281"/>
                  </a:lnTo>
                  <a:lnTo>
                    <a:pt x="288" y="296"/>
                  </a:lnTo>
                  <a:lnTo>
                    <a:pt x="280" y="308"/>
                  </a:lnTo>
                  <a:lnTo>
                    <a:pt x="269" y="317"/>
                  </a:lnTo>
                  <a:lnTo>
                    <a:pt x="255" y="320"/>
                  </a:lnTo>
                  <a:lnTo>
                    <a:pt x="37" y="320"/>
                  </a:lnTo>
                  <a:lnTo>
                    <a:pt x="23" y="317"/>
                  </a:lnTo>
                  <a:lnTo>
                    <a:pt x="11" y="308"/>
                  </a:lnTo>
                  <a:lnTo>
                    <a:pt x="3" y="296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3" y="25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665170" y="2736850"/>
            <a:ext cx="561975" cy="455613"/>
            <a:chOff x="673100" y="2736850"/>
            <a:chExt cx="561975" cy="455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0" name="Freeform 194"/>
            <p:cNvSpPr>
              <a:spLocks noEditPoints="1"/>
            </p:cNvSpPr>
            <p:nvPr/>
          </p:nvSpPr>
          <p:spPr bwMode="auto">
            <a:xfrm>
              <a:off x="673100" y="2736850"/>
              <a:ext cx="561975" cy="455613"/>
            </a:xfrm>
            <a:custGeom>
              <a:avLst/>
              <a:gdLst>
                <a:gd name="T0" fmla="*/ 3220 w 3542"/>
                <a:gd name="T1" fmla="*/ 2542 h 2865"/>
                <a:gd name="T2" fmla="*/ 3118 w 3542"/>
                <a:gd name="T3" fmla="*/ 1040 h 2865"/>
                <a:gd name="T4" fmla="*/ 2937 w 3542"/>
                <a:gd name="T5" fmla="*/ 1186 h 2865"/>
                <a:gd name="T6" fmla="*/ 2728 w 3542"/>
                <a:gd name="T7" fmla="*/ 1334 h 2865"/>
                <a:gd name="T8" fmla="*/ 2501 w 3542"/>
                <a:gd name="T9" fmla="*/ 1472 h 2865"/>
                <a:gd name="T10" fmla="*/ 2261 w 3542"/>
                <a:gd name="T11" fmla="*/ 1587 h 2865"/>
                <a:gd name="T12" fmla="*/ 2016 w 3542"/>
                <a:gd name="T13" fmla="*/ 1665 h 2865"/>
                <a:gd name="T14" fmla="*/ 1772 w 3542"/>
                <a:gd name="T15" fmla="*/ 1695 h 2865"/>
                <a:gd name="T16" fmla="*/ 1527 w 3542"/>
                <a:gd name="T17" fmla="*/ 1665 h 2865"/>
                <a:gd name="T18" fmla="*/ 1281 w 3542"/>
                <a:gd name="T19" fmla="*/ 1587 h 2865"/>
                <a:gd name="T20" fmla="*/ 1041 w 3542"/>
                <a:gd name="T21" fmla="*/ 1472 h 2865"/>
                <a:gd name="T22" fmla="*/ 814 w 3542"/>
                <a:gd name="T23" fmla="*/ 1334 h 2865"/>
                <a:gd name="T24" fmla="*/ 605 w 3542"/>
                <a:gd name="T25" fmla="*/ 1186 h 2865"/>
                <a:gd name="T26" fmla="*/ 424 w 3542"/>
                <a:gd name="T27" fmla="*/ 1040 h 2865"/>
                <a:gd name="T28" fmla="*/ 449 w 3542"/>
                <a:gd name="T29" fmla="*/ 847 h 2865"/>
                <a:gd name="T30" fmla="*/ 611 w 3542"/>
                <a:gd name="T31" fmla="*/ 983 h 2865"/>
                <a:gd name="T32" fmla="*/ 801 w 3542"/>
                <a:gd name="T33" fmla="*/ 1127 h 2865"/>
                <a:gd name="T34" fmla="*/ 1012 w 3542"/>
                <a:gd name="T35" fmla="*/ 1269 h 2865"/>
                <a:gd name="T36" fmla="*/ 1237 w 3542"/>
                <a:gd name="T37" fmla="*/ 1390 h 2865"/>
                <a:gd name="T38" fmla="*/ 1468 w 3542"/>
                <a:gd name="T39" fmla="*/ 1483 h 2865"/>
                <a:gd name="T40" fmla="*/ 1697 w 3542"/>
                <a:gd name="T41" fmla="*/ 1530 h 2865"/>
                <a:gd name="T42" fmla="*/ 1921 w 3542"/>
                <a:gd name="T43" fmla="*/ 1520 h 2865"/>
                <a:gd name="T44" fmla="*/ 2152 w 3542"/>
                <a:gd name="T45" fmla="*/ 1457 h 2865"/>
                <a:gd name="T46" fmla="*/ 2381 w 3542"/>
                <a:gd name="T47" fmla="*/ 1352 h 2865"/>
                <a:gd name="T48" fmla="*/ 2603 w 3542"/>
                <a:gd name="T49" fmla="*/ 1223 h 2865"/>
                <a:gd name="T50" fmla="*/ 2808 w 3542"/>
                <a:gd name="T51" fmla="*/ 1079 h 2865"/>
                <a:gd name="T52" fmla="*/ 2989 w 3542"/>
                <a:gd name="T53" fmla="*/ 936 h 2865"/>
                <a:gd name="T54" fmla="*/ 449 w 3542"/>
                <a:gd name="T55" fmla="*/ 847 h 2865"/>
                <a:gd name="T56" fmla="*/ 2425 w 3542"/>
                <a:gd name="T57" fmla="*/ 525 h 2865"/>
                <a:gd name="T58" fmla="*/ 1207 w 3542"/>
                <a:gd name="T59" fmla="*/ 0 h 2865"/>
                <a:gd name="T60" fmla="*/ 2371 w 3542"/>
                <a:gd name="T61" fmla="*/ 9 h 2865"/>
                <a:gd name="T62" fmla="*/ 2409 w 3542"/>
                <a:gd name="T63" fmla="*/ 51 h 2865"/>
                <a:gd name="T64" fmla="*/ 3414 w 3542"/>
                <a:gd name="T65" fmla="*/ 528 h 2865"/>
                <a:gd name="T66" fmla="*/ 3495 w 3542"/>
                <a:gd name="T67" fmla="*/ 572 h 2865"/>
                <a:gd name="T68" fmla="*/ 3539 w 3542"/>
                <a:gd name="T69" fmla="*/ 653 h 2865"/>
                <a:gd name="T70" fmla="*/ 3539 w 3542"/>
                <a:gd name="T71" fmla="*/ 2735 h 2865"/>
                <a:gd name="T72" fmla="*/ 3495 w 3542"/>
                <a:gd name="T73" fmla="*/ 2817 h 2865"/>
                <a:gd name="T74" fmla="*/ 3414 w 3542"/>
                <a:gd name="T75" fmla="*/ 2861 h 2865"/>
                <a:gd name="T76" fmla="*/ 128 w 3542"/>
                <a:gd name="T77" fmla="*/ 2861 h 2865"/>
                <a:gd name="T78" fmla="*/ 47 w 3542"/>
                <a:gd name="T79" fmla="*/ 2817 h 2865"/>
                <a:gd name="T80" fmla="*/ 3 w 3542"/>
                <a:gd name="T81" fmla="*/ 2735 h 2865"/>
                <a:gd name="T82" fmla="*/ 3 w 3542"/>
                <a:gd name="T83" fmla="*/ 653 h 2865"/>
                <a:gd name="T84" fmla="*/ 47 w 3542"/>
                <a:gd name="T85" fmla="*/ 572 h 2865"/>
                <a:gd name="T86" fmla="*/ 128 w 3542"/>
                <a:gd name="T87" fmla="*/ 528 h 2865"/>
                <a:gd name="T88" fmla="*/ 1133 w 3542"/>
                <a:gd name="T89" fmla="*/ 51 h 2865"/>
                <a:gd name="T90" fmla="*/ 1171 w 3542"/>
                <a:gd name="T91" fmla="*/ 9 h 2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42" h="2865">
                  <a:moveTo>
                    <a:pt x="322" y="951"/>
                  </a:moveTo>
                  <a:lnTo>
                    <a:pt x="322" y="2542"/>
                  </a:lnTo>
                  <a:lnTo>
                    <a:pt x="3220" y="2542"/>
                  </a:lnTo>
                  <a:lnTo>
                    <a:pt x="3220" y="951"/>
                  </a:lnTo>
                  <a:lnTo>
                    <a:pt x="3171" y="995"/>
                  </a:lnTo>
                  <a:lnTo>
                    <a:pt x="3118" y="1040"/>
                  </a:lnTo>
                  <a:lnTo>
                    <a:pt x="3060" y="1087"/>
                  </a:lnTo>
                  <a:lnTo>
                    <a:pt x="3000" y="1136"/>
                  </a:lnTo>
                  <a:lnTo>
                    <a:pt x="2937" y="1186"/>
                  </a:lnTo>
                  <a:lnTo>
                    <a:pt x="2869" y="1235"/>
                  </a:lnTo>
                  <a:lnTo>
                    <a:pt x="2800" y="1285"/>
                  </a:lnTo>
                  <a:lnTo>
                    <a:pt x="2728" y="1334"/>
                  </a:lnTo>
                  <a:lnTo>
                    <a:pt x="2655" y="1382"/>
                  </a:lnTo>
                  <a:lnTo>
                    <a:pt x="2579" y="1428"/>
                  </a:lnTo>
                  <a:lnTo>
                    <a:pt x="2501" y="1472"/>
                  </a:lnTo>
                  <a:lnTo>
                    <a:pt x="2422" y="1513"/>
                  </a:lnTo>
                  <a:lnTo>
                    <a:pt x="2342" y="1552"/>
                  </a:lnTo>
                  <a:lnTo>
                    <a:pt x="2261" y="1587"/>
                  </a:lnTo>
                  <a:lnTo>
                    <a:pt x="2179" y="1618"/>
                  </a:lnTo>
                  <a:lnTo>
                    <a:pt x="2097" y="1644"/>
                  </a:lnTo>
                  <a:lnTo>
                    <a:pt x="2016" y="1665"/>
                  </a:lnTo>
                  <a:lnTo>
                    <a:pt x="1933" y="1681"/>
                  </a:lnTo>
                  <a:lnTo>
                    <a:pt x="1852" y="1690"/>
                  </a:lnTo>
                  <a:lnTo>
                    <a:pt x="1772" y="1695"/>
                  </a:lnTo>
                  <a:lnTo>
                    <a:pt x="1690" y="1690"/>
                  </a:lnTo>
                  <a:lnTo>
                    <a:pt x="1609" y="1681"/>
                  </a:lnTo>
                  <a:lnTo>
                    <a:pt x="1527" y="1665"/>
                  </a:lnTo>
                  <a:lnTo>
                    <a:pt x="1445" y="1644"/>
                  </a:lnTo>
                  <a:lnTo>
                    <a:pt x="1363" y="1618"/>
                  </a:lnTo>
                  <a:lnTo>
                    <a:pt x="1281" y="1587"/>
                  </a:lnTo>
                  <a:lnTo>
                    <a:pt x="1200" y="1552"/>
                  </a:lnTo>
                  <a:lnTo>
                    <a:pt x="1121" y="1513"/>
                  </a:lnTo>
                  <a:lnTo>
                    <a:pt x="1041" y="1472"/>
                  </a:lnTo>
                  <a:lnTo>
                    <a:pt x="963" y="1428"/>
                  </a:lnTo>
                  <a:lnTo>
                    <a:pt x="887" y="1382"/>
                  </a:lnTo>
                  <a:lnTo>
                    <a:pt x="814" y="1334"/>
                  </a:lnTo>
                  <a:lnTo>
                    <a:pt x="742" y="1285"/>
                  </a:lnTo>
                  <a:lnTo>
                    <a:pt x="673" y="1235"/>
                  </a:lnTo>
                  <a:lnTo>
                    <a:pt x="605" y="1186"/>
                  </a:lnTo>
                  <a:lnTo>
                    <a:pt x="542" y="1136"/>
                  </a:lnTo>
                  <a:lnTo>
                    <a:pt x="482" y="1087"/>
                  </a:lnTo>
                  <a:lnTo>
                    <a:pt x="424" y="1040"/>
                  </a:lnTo>
                  <a:lnTo>
                    <a:pt x="371" y="995"/>
                  </a:lnTo>
                  <a:lnTo>
                    <a:pt x="322" y="951"/>
                  </a:lnTo>
                  <a:close/>
                  <a:moveTo>
                    <a:pt x="449" y="847"/>
                  </a:moveTo>
                  <a:lnTo>
                    <a:pt x="499" y="890"/>
                  </a:lnTo>
                  <a:lnTo>
                    <a:pt x="553" y="936"/>
                  </a:lnTo>
                  <a:lnTo>
                    <a:pt x="611" y="983"/>
                  </a:lnTo>
                  <a:lnTo>
                    <a:pt x="670" y="1031"/>
                  </a:lnTo>
                  <a:lnTo>
                    <a:pt x="734" y="1079"/>
                  </a:lnTo>
                  <a:lnTo>
                    <a:pt x="801" y="1127"/>
                  </a:lnTo>
                  <a:lnTo>
                    <a:pt x="869" y="1175"/>
                  </a:lnTo>
                  <a:lnTo>
                    <a:pt x="939" y="1223"/>
                  </a:lnTo>
                  <a:lnTo>
                    <a:pt x="1012" y="1269"/>
                  </a:lnTo>
                  <a:lnTo>
                    <a:pt x="1086" y="1312"/>
                  </a:lnTo>
                  <a:lnTo>
                    <a:pt x="1161" y="1352"/>
                  </a:lnTo>
                  <a:lnTo>
                    <a:pt x="1237" y="1390"/>
                  </a:lnTo>
                  <a:lnTo>
                    <a:pt x="1314" y="1425"/>
                  </a:lnTo>
                  <a:lnTo>
                    <a:pt x="1391" y="1457"/>
                  </a:lnTo>
                  <a:lnTo>
                    <a:pt x="1468" y="1483"/>
                  </a:lnTo>
                  <a:lnTo>
                    <a:pt x="1545" y="1503"/>
                  </a:lnTo>
                  <a:lnTo>
                    <a:pt x="1621" y="1520"/>
                  </a:lnTo>
                  <a:lnTo>
                    <a:pt x="1697" y="1530"/>
                  </a:lnTo>
                  <a:lnTo>
                    <a:pt x="1772" y="1533"/>
                  </a:lnTo>
                  <a:lnTo>
                    <a:pt x="1845" y="1530"/>
                  </a:lnTo>
                  <a:lnTo>
                    <a:pt x="1921" y="1520"/>
                  </a:lnTo>
                  <a:lnTo>
                    <a:pt x="1998" y="1503"/>
                  </a:lnTo>
                  <a:lnTo>
                    <a:pt x="2074" y="1483"/>
                  </a:lnTo>
                  <a:lnTo>
                    <a:pt x="2152" y="1457"/>
                  </a:lnTo>
                  <a:lnTo>
                    <a:pt x="2229" y="1425"/>
                  </a:lnTo>
                  <a:lnTo>
                    <a:pt x="2305" y="1390"/>
                  </a:lnTo>
                  <a:lnTo>
                    <a:pt x="2381" y="1352"/>
                  </a:lnTo>
                  <a:lnTo>
                    <a:pt x="2456" y="1312"/>
                  </a:lnTo>
                  <a:lnTo>
                    <a:pt x="2531" y="1269"/>
                  </a:lnTo>
                  <a:lnTo>
                    <a:pt x="2603" y="1223"/>
                  </a:lnTo>
                  <a:lnTo>
                    <a:pt x="2673" y="1175"/>
                  </a:lnTo>
                  <a:lnTo>
                    <a:pt x="2741" y="1127"/>
                  </a:lnTo>
                  <a:lnTo>
                    <a:pt x="2808" y="1079"/>
                  </a:lnTo>
                  <a:lnTo>
                    <a:pt x="2872" y="1031"/>
                  </a:lnTo>
                  <a:lnTo>
                    <a:pt x="2931" y="983"/>
                  </a:lnTo>
                  <a:lnTo>
                    <a:pt x="2989" y="936"/>
                  </a:lnTo>
                  <a:lnTo>
                    <a:pt x="3043" y="890"/>
                  </a:lnTo>
                  <a:lnTo>
                    <a:pt x="3093" y="847"/>
                  </a:lnTo>
                  <a:lnTo>
                    <a:pt x="449" y="847"/>
                  </a:lnTo>
                  <a:close/>
                  <a:moveTo>
                    <a:pt x="1263" y="161"/>
                  </a:moveTo>
                  <a:lnTo>
                    <a:pt x="1117" y="525"/>
                  </a:lnTo>
                  <a:lnTo>
                    <a:pt x="2425" y="525"/>
                  </a:lnTo>
                  <a:lnTo>
                    <a:pt x="2280" y="161"/>
                  </a:lnTo>
                  <a:lnTo>
                    <a:pt x="1263" y="161"/>
                  </a:lnTo>
                  <a:close/>
                  <a:moveTo>
                    <a:pt x="1207" y="0"/>
                  </a:moveTo>
                  <a:lnTo>
                    <a:pt x="2335" y="0"/>
                  </a:lnTo>
                  <a:lnTo>
                    <a:pt x="2354" y="2"/>
                  </a:lnTo>
                  <a:lnTo>
                    <a:pt x="2371" y="9"/>
                  </a:lnTo>
                  <a:lnTo>
                    <a:pt x="2388" y="20"/>
                  </a:lnTo>
                  <a:lnTo>
                    <a:pt x="2400" y="34"/>
                  </a:lnTo>
                  <a:lnTo>
                    <a:pt x="2409" y="51"/>
                  </a:lnTo>
                  <a:lnTo>
                    <a:pt x="2598" y="525"/>
                  </a:lnTo>
                  <a:lnTo>
                    <a:pt x="3381" y="525"/>
                  </a:lnTo>
                  <a:lnTo>
                    <a:pt x="3414" y="528"/>
                  </a:lnTo>
                  <a:lnTo>
                    <a:pt x="3444" y="537"/>
                  </a:lnTo>
                  <a:lnTo>
                    <a:pt x="3472" y="552"/>
                  </a:lnTo>
                  <a:lnTo>
                    <a:pt x="3495" y="572"/>
                  </a:lnTo>
                  <a:lnTo>
                    <a:pt x="3515" y="596"/>
                  </a:lnTo>
                  <a:lnTo>
                    <a:pt x="3530" y="623"/>
                  </a:lnTo>
                  <a:lnTo>
                    <a:pt x="3539" y="653"/>
                  </a:lnTo>
                  <a:lnTo>
                    <a:pt x="3542" y="686"/>
                  </a:lnTo>
                  <a:lnTo>
                    <a:pt x="3542" y="2703"/>
                  </a:lnTo>
                  <a:lnTo>
                    <a:pt x="3539" y="2735"/>
                  </a:lnTo>
                  <a:lnTo>
                    <a:pt x="3530" y="2766"/>
                  </a:lnTo>
                  <a:lnTo>
                    <a:pt x="3515" y="2793"/>
                  </a:lnTo>
                  <a:lnTo>
                    <a:pt x="3495" y="2817"/>
                  </a:lnTo>
                  <a:lnTo>
                    <a:pt x="3472" y="2836"/>
                  </a:lnTo>
                  <a:lnTo>
                    <a:pt x="3444" y="2851"/>
                  </a:lnTo>
                  <a:lnTo>
                    <a:pt x="3414" y="2861"/>
                  </a:lnTo>
                  <a:lnTo>
                    <a:pt x="3381" y="2865"/>
                  </a:lnTo>
                  <a:lnTo>
                    <a:pt x="161" y="2865"/>
                  </a:lnTo>
                  <a:lnTo>
                    <a:pt x="128" y="2861"/>
                  </a:lnTo>
                  <a:lnTo>
                    <a:pt x="99" y="2851"/>
                  </a:lnTo>
                  <a:lnTo>
                    <a:pt x="71" y="2836"/>
                  </a:lnTo>
                  <a:lnTo>
                    <a:pt x="47" y="2817"/>
                  </a:lnTo>
                  <a:lnTo>
                    <a:pt x="27" y="2793"/>
                  </a:lnTo>
                  <a:lnTo>
                    <a:pt x="13" y="2766"/>
                  </a:lnTo>
                  <a:lnTo>
                    <a:pt x="3" y="2735"/>
                  </a:lnTo>
                  <a:lnTo>
                    <a:pt x="0" y="2703"/>
                  </a:lnTo>
                  <a:lnTo>
                    <a:pt x="0" y="686"/>
                  </a:lnTo>
                  <a:lnTo>
                    <a:pt x="3" y="653"/>
                  </a:lnTo>
                  <a:lnTo>
                    <a:pt x="13" y="623"/>
                  </a:lnTo>
                  <a:lnTo>
                    <a:pt x="27" y="596"/>
                  </a:lnTo>
                  <a:lnTo>
                    <a:pt x="47" y="572"/>
                  </a:lnTo>
                  <a:lnTo>
                    <a:pt x="71" y="552"/>
                  </a:lnTo>
                  <a:lnTo>
                    <a:pt x="99" y="537"/>
                  </a:lnTo>
                  <a:lnTo>
                    <a:pt x="128" y="528"/>
                  </a:lnTo>
                  <a:lnTo>
                    <a:pt x="161" y="525"/>
                  </a:lnTo>
                  <a:lnTo>
                    <a:pt x="944" y="525"/>
                  </a:lnTo>
                  <a:lnTo>
                    <a:pt x="1133" y="51"/>
                  </a:lnTo>
                  <a:lnTo>
                    <a:pt x="1142" y="34"/>
                  </a:lnTo>
                  <a:lnTo>
                    <a:pt x="1155" y="20"/>
                  </a:lnTo>
                  <a:lnTo>
                    <a:pt x="1171" y="9"/>
                  </a:lnTo>
                  <a:lnTo>
                    <a:pt x="1189" y="2"/>
                  </a:lnTo>
                  <a:lnTo>
                    <a:pt x="1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95"/>
            <p:cNvSpPr>
              <a:spLocks/>
            </p:cNvSpPr>
            <p:nvPr/>
          </p:nvSpPr>
          <p:spPr bwMode="auto">
            <a:xfrm>
              <a:off x="922338" y="2887663"/>
              <a:ext cx="63500" cy="63500"/>
            </a:xfrm>
            <a:custGeom>
              <a:avLst/>
              <a:gdLst>
                <a:gd name="T0" fmla="*/ 202 w 402"/>
                <a:gd name="T1" fmla="*/ 0 h 403"/>
                <a:gd name="T2" fmla="*/ 237 w 402"/>
                <a:gd name="T3" fmla="*/ 3 h 403"/>
                <a:gd name="T4" fmla="*/ 271 w 402"/>
                <a:gd name="T5" fmla="*/ 13 h 403"/>
                <a:gd name="T6" fmla="*/ 302 w 402"/>
                <a:gd name="T7" fmla="*/ 27 h 403"/>
                <a:gd name="T8" fmla="*/ 331 w 402"/>
                <a:gd name="T9" fmla="*/ 48 h 403"/>
                <a:gd name="T10" fmla="*/ 356 w 402"/>
                <a:gd name="T11" fmla="*/ 72 h 403"/>
                <a:gd name="T12" fmla="*/ 375 w 402"/>
                <a:gd name="T13" fmla="*/ 100 h 403"/>
                <a:gd name="T14" fmla="*/ 390 w 402"/>
                <a:gd name="T15" fmla="*/ 132 h 403"/>
                <a:gd name="T16" fmla="*/ 399 w 402"/>
                <a:gd name="T17" fmla="*/ 165 h 403"/>
                <a:gd name="T18" fmla="*/ 402 w 402"/>
                <a:gd name="T19" fmla="*/ 202 h 403"/>
                <a:gd name="T20" fmla="*/ 399 w 402"/>
                <a:gd name="T21" fmla="*/ 238 h 403"/>
                <a:gd name="T22" fmla="*/ 390 w 402"/>
                <a:gd name="T23" fmla="*/ 272 h 403"/>
                <a:gd name="T24" fmla="*/ 375 w 402"/>
                <a:gd name="T25" fmla="*/ 303 h 403"/>
                <a:gd name="T26" fmla="*/ 356 w 402"/>
                <a:gd name="T27" fmla="*/ 332 h 403"/>
                <a:gd name="T28" fmla="*/ 331 w 402"/>
                <a:gd name="T29" fmla="*/ 356 h 403"/>
                <a:gd name="T30" fmla="*/ 302 w 402"/>
                <a:gd name="T31" fmla="*/ 376 h 403"/>
                <a:gd name="T32" fmla="*/ 271 w 402"/>
                <a:gd name="T33" fmla="*/ 391 h 403"/>
                <a:gd name="T34" fmla="*/ 237 w 402"/>
                <a:gd name="T35" fmla="*/ 400 h 403"/>
                <a:gd name="T36" fmla="*/ 202 w 402"/>
                <a:gd name="T37" fmla="*/ 403 h 403"/>
                <a:gd name="T38" fmla="*/ 165 w 402"/>
                <a:gd name="T39" fmla="*/ 400 h 403"/>
                <a:gd name="T40" fmla="*/ 131 w 402"/>
                <a:gd name="T41" fmla="*/ 391 h 403"/>
                <a:gd name="T42" fmla="*/ 100 w 402"/>
                <a:gd name="T43" fmla="*/ 376 h 403"/>
                <a:gd name="T44" fmla="*/ 71 w 402"/>
                <a:gd name="T45" fmla="*/ 356 h 403"/>
                <a:gd name="T46" fmla="*/ 48 w 402"/>
                <a:gd name="T47" fmla="*/ 332 h 403"/>
                <a:gd name="T48" fmla="*/ 27 w 402"/>
                <a:gd name="T49" fmla="*/ 303 h 403"/>
                <a:gd name="T50" fmla="*/ 13 w 402"/>
                <a:gd name="T51" fmla="*/ 272 h 403"/>
                <a:gd name="T52" fmla="*/ 3 w 402"/>
                <a:gd name="T53" fmla="*/ 238 h 403"/>
                <a:gd name="T54" fmla="*/ 0 w 402"/>
                <a:gd name="T55" fmla="*/ 202 h 403"/>
                <a:gd name="T56" fmla="*/ 3 w 402"/>
                <a:gd name="T57" fmla="*/ 165 h 403"/>
                <a:gd name="T58" fmla="*/ 13 w 402"/>
                <a:gd name="T59" fmla="*/ 132 h 403"/>
                <a:gd name="T60" fmla="*/ 27 w 402"/>
                <a:gd name="T61" fmla="*/ 100 h 403"/>
                <a:gd name="T62" fmla="*/ 48 w 402"/>
                <a:gd name="T63" fmla="*/ 72 h 403"/>
                <a:gd name="T64" fmla="*/ 71 w 402"/>
                <a:gd name="T65" fmla="*/ 48 h 403"/>
                <a:gd name="T66" fmla="*/ 100 w 402"/>
                <a:gd name="T67" fmla="*/ 27 h 403"/>
                <a:gd name="T68" fmla="*/ 131 w 402"/>
                <a:gd name="T69" fmla="*/ 13 h 403"/>
                <a:gd name="T70" fmla="*/ 165 w 402"/>
                <a:gd name="T71" fmla="*/ 3 h 403"/>
                <a:gd name="T72" fmla="*/ 202 w 402"/>
                <a:gd name="T7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2" h="403">
                  <a:moveTo>
                    <a:pt x="202" y="0"/>
                  </a:moveTo>
                  <a:lnTo>
                    <a:pt x="237" y="3"/>
                  </a:lnTo>
                  <a:lnTo>
                    <a:pt x="271" y="13"/>
                  </a:lnTo>
                  <a:lnTo>
                    <a:pt x="302" y="27"/>
                  </a:lnTo>
                  <a:lnTo>
                    <a:pt x="331" y="48"/>
                  </a:lnTo>
                  <a:lnTo>
                    <a:pt x="356" y="72"/>
                  </a:lnTo>
                  <a:lnTo>
                    <a:pt x="375" y="100"/>
                  </a:lnTo>
                  <a:lnTo>
                    <a:pt x="390" y="132"/>
                  </a:lnTo>
                  <a:lnTo>
                    <a:pt x="399" y="165"/>
                  </a:lnTo>
                  <a:lnTo>
                    <a:pt x="402" y="202"/>
                  </a:lnTo>
                  <a:lnTo>
                    <a:pt x="399" y="238"/>
                  </a:lnTo>
                  <a:lnTo>
                    <a:pt x="390" y="272"/>
                  </a:lnTo>
                  <a:lnTo>
                    <a:pt x="375" y="303"/>
                  </a:lnTo>
                  <a:lnTo>
                    <a:pt x="356" y="332"/>
                  </a:lnTo>
                  <a:lnTo>
                    <a:pt x="331" y="356"/>
                  </a:lnTo>
                  <a:lnTo>
                    <a:pt x="302" y="376"/>
                  </a:lnTo>
                  <a:lnTo>
                    <a:pt x="271" y="391"/>
                  </a:lnTo>
                  <a:lnTo>
                    <a:pt x="237" y="400"/>
                  </a:lnTo>
                  <a:lnTo>
                    <a:pt x="202" y="403"/>
                  </a:lnTo>
                  <a:lnTo>
                    <a:pt x="165" y="400"/>
                  </a:lnTo>
                  <a:lnTo>
                    <a:pt x="131" y="391"/>
                  </a:lnTo>
                  <a:lnTo>
                    <a:pt x="100" y="376"/>
                  </a:lnTo>
                  <a:lnTo>
                    <a:pt x="71" y="356"/>
                  </a:lnTo>
                  <a:lnTo>
                    <a:pt x="48" y="332"/>
                  </a:lnTo>
                  <a:lnTo>
                    <a:pt x="27" y="303"/>
                  </a:lnTo>
                  <a:lnTo>
                    <a:pt x="13" y="272"/>
                  </a:lnTo>
                  <a:lnTo>
                    <a:pt x="3" y="238"/>
                  </a:lnTo>
                  <a:lnTo>
                    <a:pt x="0" y="202"/>
                  </a:lnTo>
                  <a:lnTo>
                    <a:pt x="3" y="165"/>
                  </a:lnTo>
                  <a:lnTo>
                    <a:pt x="13" y="132"/>
                  </a:lnTo>
                  <a:lnTo>
                    <a:pt x="27" y="100"/>
                  </a:lnTo>
                  <a:lnTo>
                    <a:pt x="48" y="72"/>
                  </a:lnTo>
                  <a:lnTo>
                    <a:pt x="71" y="48"/>
                  </a:lnTo>
                  <a:lnTo>
                    <a:pt x="100" y="27"/>
                  </a:lnTo>
                  <a:lnTo>
                    <a:pt x="131" y="13"/>
                  </a:lnTo>
                  <a:lnTo>
                    <a:pt x="165" y="3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10966721" y="3454400"/>
            <a:ext cx="539751" cy="560388"/>
            <a:chOff x="11014075" y="3454400"/>
            <a:chExt cx="539751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200"/>
            <p:cNvSpPr>
              <a:spLocks noEditPoints="1"/>
            </p:cNvSpPr>
            <p:nvPr/>
          </p:nvSpPr>
          <p:spPr bwMode="auto">
            <a:xfrm>
              <a:off x="11014075" y="3454400"/>
              <a:ext cx="266700" cy="268288"/>
            </a:xfrm>
            <a:custGeom>
              <a:avLst/>
              <a:gdLst>
                <a:gd name="T0" fmla="*/ 534 w 1680"/>
                <a:gd name="T1" fmla="*/ 347 h 1697"/>
                <a:gd name="T2" fmla="*/ 487 w 1680"/>
                <a:gd name="T3" fmla="*/ 367 h 1697"/>
                <a:gd name="T4" fmla="*/ 453 w 1680"/>
                <a:gd name="T5" fmla="*/ 407 h 1697"/>
                <a:gd name="T6" fmla="*/ 447 w 1680"/>
                <a:gd name="T7" fmla="*/ 468 h 1697"/>
                <a:gd name="T8" fmla="*/ 651 w 1680"/>
                <a:gd name="T9" fmla="*/ 814 h 1697"/>
                <a:gd name="T10" fmla="*/ 532 w 1680"/>
                <a:gd name="T11" fmla="*/ 824 h 1697"/>
                <a:gd name="T12" fmla="*/ 510 w 1680"/>
                <a:gd name="T13" fmla="*/ 869 h 1697"/>
                <a:gd name="T14" fmla="*/ 532 w 1680"/>
                <a:gd name="T15" fmla="*/ 914 h 1697"/>
                <a:gd name="T16" fmla="*/ 714 w 1680"/>
                <a:gd name="T17" fmla="*/ 924 h 1697"/>
                <a:gd name="T18" fmla="*/ 565 w 1680"/>
                <a:gd name="T19" fmla="*/ 1007 h 1697"/>
                <a:gd name="T20" fmla="*/ 520 w 1680"/>
                <a:gd name="T21" fmla="*/ 1029 h 1697"/>
                <a:gd name="T22" fmla="*/ 512 w 1680"/>
                <a:gd name="T23" fmla="*/ 1080 h 1697"/>
                <a:gd name="T24" fmla="*/ 546 w 1680"/>
                <a:gd name="T25" fmla="*/ 1114 h 1697"/>
                <a:gd name="T26" fmla="*/ 739 w 1680"/>
                <a:gd name="T27" fmla="*/ 1257 h 1697"/>
                <a:gd name="T28" fmla="*/ 755 w 1680"/>
                <a:gd name="T29" fmla="*/ 1323 h 1697"/>
                <a:gd name="T30" fmla="*/ 803 w 1680"/>
                <a:gd name="T31" fmla="*/ 1363 h 1697"/>
                <a:gd name="T32" fmla="*/ 875 w 1680"/>
                <a:gd name="T33" fmla="*/ 1368 h 1697"/>
                <a:gd name="T34" fmla="*/ 932 w 1680"/>
                <a:gd name="T35" fmla="*/ 1339 h 1697"/>
                <a:gd name="T36" fmla="*/ 958 w 1680"/>
                <a:gd name="T37" fmla="*/ 1282 h 1697"/>
                <a:gd name="T38" fmla="*/ 1135 w 1680"/>
                <a:gd name="T39" fmla="*/ 1118 h 1697"/>
                <a:gd name="T40" fmla="*/ 1179 w 1680"/>
                <a:gd name="T41" fmla="*/ 1094 h 1697"/>
                <a:gd name="T42" fmla="*/ 1187 w 1680"/>
                <a:gd name="T43" fmla="*/ 1044 h 1697"/>
                <a:gd name="T44" fmla="*/ 1153 w 1680"/>
                <a:gd name="T45" fmla="*/ 1009 h 1697"/>
                <a:gd name="T46" fmla="*/ 961 w 1680"/>
                <a:gd name="T47" fmla="*/ 966 h 1697"/>
                <a:gd name="T48" fmla="*/ 1153 w 1680"/>
                <a:gd name="T49" fmla="*/ 921 h 1697"/>
                <a:gd name="T50" fmla="*/ 1187 w 1680"/>
                <a:gd name="T51" fmla="*/ 887 h 1697"/>
                <a:gd name="T52" fmla="*/ 1179 w 1680"/>
                <a:gd name="T53" fmla="*/ 836 h 1697"/>
                <a:gd name="T54" fmla="*/ 1135 w 1680"/>
                <a:gd name="T55" fmla="*/ 814 h 1697"/>
                <a:gd name="T56" fmla="*/ 1244 w 1680"/>
                <a:gd name="T57" fmla="*/ 488 h 1697"/>
                <a:gd name="T58" fmla="*/ 1253 w 1680"/>
                <a:gd name="T59" fmla="*/ 426 h 1697"/>
                <a:gd name="T60" fmla="*/ 1227 w 1680"/>
                <a:gd name="T61" fmla="*/ 378 h 1697"/>
                <a:gd name="T62" fmla="*/ 1181 w 1680"/>
                <a:gd name="T63" fmla="*/ 351 h 1697"/>
                <a:gd name="T64" fmla="*/ 1134 w 1680"/>
                <a:gd name="T65" fmla="*/ 345 h 1697"/>
                <a:gd name="T66" fmla="*/ 1080 w 1680"/>
                <a:gd name="T67" fmla="*/ 360 h 1697"/>
                <a:gd name="T68" fmla="*/ 1048 w 1680"/>
                <a:gd name="T69" fmla="*/ 391 h 1697"/>
                <a:gd name="T70" fmla="*/ 850 w 1680"/>
                <a:gd name="T71" fmla="*/ 773 h 1697"/>
                <a:gd name="T72" fmla="*/ 651 w 1680"/>
                <a:gd name="T73" fmla="*/ 391 h 1697"/>
                <a:gd name="T74" fmla="*/ 620 w 1680"/>
                <a:gd name="T75" fmla="*/ 360 h 1697"/>
                <a:gd name="T76" fmla="*/ 566 w 1680"/>
                <a:gd name="T77" fmla="*/ 345 h 1697"/>
                <a:gd name="T78" fmla="*/ 925 w 1680"/>
                <a:gd name="T79" fmla="*/ 3 h 1697"/>
                <a:gd name="T80" fmla="*/ 1139 w 1680"/>
                <a:gd name="T81" fmla="*/ 51 h 1697"/>
                <a:gd name="T82" fmla="*/ 1329 w 1680"/>
                <a:gd name="T83" fmla="*/ 149 h 1697"/>
                <a:gd name="T84" fmla="*/ 1487 w 1680"/>
                <a:gd name="T85" fmla="*/ 291 h 1697"/>
                <a:gd name="T86" fmla="*/ 1607 w 1680"/>
                <a:gd name="T87" fmla="*/ 468 h 1697"/>
                <a:gd name="T88" fmla="*/ 1680 w 1680"/>
                <a:gd name="T89" fmla="*/ 673 h 1697"/>
                <a:gd name="T90" fmla="*/ 1568 w 1680"/>
                <a:gd name="T91" fmla="*/ 878 h 1697"/>
                <a:gd name="T92" fmla="*/ 1503 w 1680"/>
                <a:gd name="T93" fmla="*/ 1107 h 1697"/>
                <a:gd name="T94" fmla="*/ 1314 w 1680"/>
                <a:gd name="T95" fmla="*/ 1231 h 1697"/>
                <a:gd name="T96" fmla="*/ 1067 w 1680"/>
                <a:gd name="T97" fmla="*/ 1339 h 1697"/>
                <a:gd name="T98" fmla="*/ 852 w 1680"/>
                <a:gd name="T99" fmla="*/ 1497 h 1697"/>
                <a:gd name="T100" fmla="*/ 673 w 1680"/>
                <a:gd name="T101" fmla="*/ 1697 h 1697"/>
                <a:gd name="T102" fmla="*/ 468 w 1680"/>
                <a:gd name="T103" fmla="*/ 1623 h 1697"/>
                <a:gd name="T104" fmla="*/ 291 w 1680"/>
                <a:gd name="T105" fmla="*/ 1504 h 1697"/>
                <a:gd name="T106" fmla="*/ 149 w 1680"/>
                <a:gd name="T107" fmla="*/ 1343 h 1697"/>
                <a:gd name="T108" fmla="*/ 51 w 1680"/>
                <a:gd name="T109" fmla="*/ 1151 h 1697"/>
                <a:gd name="T110" fmla="*/ 3 w 1680"/>
                <a:gd name="T111" fmla="*/ 934 h 1697"/>
                <a:gd name="T112" fmla="*/ 13 w 1680"/>
                <a:gd name="T113" fmla="*/ 704 h 1697"/>
                <a:gd name="T114" fmla="*/ 81 w 1680"/>
                <a:gd name="T115" fmla="*/ 490 h 1697"/>
                <a:gd name="T116" fmla="*/ 200 w 1680"/>
                <a:gd name="T117" fmla="*/ 305 h 1697"/>
                <a:gd name="T118" fmla="*/ 359 w 1680"/>
                <a:gd name="T119" fmla="*/ 157 h 1697"/>
                <a:gd name="T120" fmla="*/ 554 w 1680"/>
                <a:gd name="T121" fmla="*/ 53 h 1697"/>
                <a:gd name="T122" fmla="*/ 773 w 1680"/>
                <a:gd name="T123" fmla="*/ 3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0" h="1697">
                  <a:moveTo>
                    <a:pt x="566" y="345"/>
                  </a:moveTo>
                  <a:lnTo>
                    <a:pt x="551" y="345"/>
                  </a:lnTo>
                  <a:lnTo>
                    <a:pt x="534" y="347"/>
                  </a:lnTo>
                  <a:lnTo>
                    <a:pt x="518" y="351"/>
                  </a:lnTo>
                  <a:lnTo>
                    <a:pt x="502" y="358"/>
                  </a:lnTo>
                  <a:lnTo>
                    <a:pt x="487" y="367"/>
                  </a:lnTo>
                  <a:lnTo>
                    <a:pt x="474" y="378"/>
                  </a:lnTo>
                  <a:lnTo>
                    <a:pt x="462" y="391"/>
                  </a:lnTo>
                  <a:lnTo>
                    <a:pt x="453" y="407"/>
                  </a:lnTo>
                  <a:lnTo>
                    <a:pt x="447" y="426"/>
                  </a:lnTo>
                  <a:lnTo>
                    <a:pt x="445" y="448"/>
                  </a:lnTo>
                  <a:lnTo>
                    <a:pt x="447" y="468"/>
                  </a:lnTo>
                  <a:lnTo>
                    <a:pt x="455" y="488"/>
                  </a:lnTo>
                  <a:lnTo>
                    <a:pt x="465" y="505"/>
                  </a:lnTo>
                  <a:lnTo>
                    <a:pt x="651" y="814"/>
                  </a:lnTo>
                  <a:lnTo>
                    <a:pt x="565" y="814"/>
                  </a:lnTo>
                  <a:lnTo>
                    <a:pt x="546" y="816"/>
                  </a:lnTo>
                  <a:lnTo>
                    <a:pt x="532" y="824"/>
                  </a:lnTo>
                  <a:lnTo>
                    <a:pt x="520" y="836"/>
                  </a:lnTo>
                  <a:lnTo>
                    <a:pt x="512" y="851"/>
                  </a:lnTo>
                  <a:lnTo>
                    <a:pt x="510" y="869"/>
                  </a:lnTo>
                  <a:lnTo>
                    <a:pt x="512" y="887"/>
                  </a:lnTo>
                  <a:lnTo>
                    <a:pt x="520" y="901"/>
                  </a:lnTo>
                  <a:lnTo>
                    <a:pt x="532" y="914"/>
                  </a:lnTo>
                  <a:lnTo>
                    <a:pt x="546" y="921"/>
                  </a:lnTo>
                  <a:lnTo>
                    <a:pt x="565" y="924"/>
                  </a:lnTo>
                  <a:lnTo>
                    <a:pt x="714" y="924"/>
                  </a:lnTo>
                  <a:lnTo>
                    <a:pt x="739" y="966"/>
                  </a:lnTo>
                  <a:lnTo>
                    <a:pt x="739" y="1007"/>
                  </a:lnTo>
                  <a:lnTo>
                    <a:pt x="565" y="1007"/>
                  </a:lnTo>
                  <a:lnTo>
                    <a:pt x="546" y="1009"/>
                  </a:lnTo>
                  <a:lnTo>
                    <a:pt x="532" y="1017"/>
                  </a:lnTo>
                  <a:lnTo>
                    <a:pt x="520" y="1029"/>
                  </a:lnTo>
                  <a:lnTo>
                    <a:pt x="512" y="1044"/>
                  </a:lnTo>
                  <a:lnTo>
                    <a:pt x="510" y="1062"/>
                  </a:lnTo>
                  <a:lnTo>
                    <a:pt x="512" y="1080"/>
                  </a:lnTo>
                  <a:lnTo>
                    <a:pt x="520" y="1094"/>
                  </a:lnTo>
                  <a:lnTo>
                    <a:pt x="532" y="1107"/>
                  </a:lnTo>
                  <a:lnTo>
                    <a:pt x="546" y="1114"/>
                  </a:lnTo>
                  <a:lnTo>
                    <a:pt x="565" y="1118"/>
                  </a:lnTo>
                  <a:lnTo>
                    <a:pt x="739" y="1118"/>
                  </a:lnTo>
                  <a:lnTo>
                    <a:pt x="739" y="1257"/>
                  </a:lnTo>
                  <a:lnTo>
                    <a:pt x="741" y="1282"/>
                  </a:lnTo>
                  <a:lnTo>
                    <a:pt x="746" y="1304"/>
                  </a:lnTo>
                  <a:lnTo>
                    <a:pt x="755" y="1323"/>
                  </a:lnTo>
                  <a:lnTo>
                    <a:pt x="768" y="1339"/>
                  </a:lnTo>
                  <a:lnTo>
                    <a:pt x="784" y="1353"/>
                  </a:lnTo>
                  <a:lnTo>
                    <a:pt x="803" y="1363"/>
                  </a:lnTo>
                  <a:lnTo>
                    <a:pt x="825" y="1368"/>
                  </a:lnTo>
                  <a:lnTo>
                    <a:pt x="850" y="1371"/>
                  </a:lnTo>
                  <a:lnTo>
                    <a:pt x="875" y="1368"/>
                  </a:lnTo>
                  <a:lnTo>
                    <a:pt x="897" y="1363"/>
                  </a:lnTo>
                  <a:lnTo>
                    <a:pt x="916" y="1353"/>
                  </a:lnTo>
                  <a:lnTo>
                    <a:pt x="932" y="1339"/>
                  </a:lnTo>
                  <a:lnTo>
                    <a:pt x="944" y="1323"/>
                  </a:lnTo>
                  <a:lnTo>
                    <a:pt x="953" y="1304"/>
                  </a:lnTo>
                  <a:lnTo>
                    <a:pt x="958" y="1282"/>
                  </a:lnTo>
                  <a:lnTo>
                    <a:pt x="961" y="1257"/>
                  </a:lnTo>
                  <a:lnTo>
                    <a:pt x="961" y="1118"/>
                  </a:lnTo>
                  <a:lnTo>
                    <a:pt x="1135" y="1118"/>
                  </a:lnTo>
                  <a:lnTo>
                    <a:pt x="1153" y="1114"/>
                  </a:lnTo>
                  <a:lnTo>
                    <a:pt x="1168" y="1107"/>
                  </a:lnTo>
                  <a:lnTo>
                    <a:pt x="1179" y="1094"/>
                  </a:lnTo>
                  <a:lnTo>
                    <a:pt x="1187" y="1080"/>
                  </a:lnTo>
                  <a:lnTo>
                    <a:pt x="1190" y="1062"/>
                  </a:lnTo>
                  <a:lnTo>
                    <a:pt x="1187" y="1044"/>
                  </a:lnTo>
                  <a:lnTo>
                    <a:pt x="1179" y="1029"/>
                  </a:lnTo>
                  <a:lnTo>
                    <a:pt x="1168" y="1017"/>
                  </a:lnTo>
                  <a:lnTo>
                    <a:pt x="1153" y="1009"/>
                  </a:lnTo>
                  <a:lnTo>
                    <a:pt x="1135" y="1007"/>
                  </a:lnTo>
                  <a:lnTo>
                    <a:pt x="961" y="1007"/>
                  </a:lnTo>
                  <a:lnTo>
                    <a:pt x="961" y="966"/>
                  </a:lnTo>
                  <a:lnTo>
                    <a:pt x="985" y="924"/>
                  </a:lnTo>
                  <a:lnTo>
                    <a:pt x="1135" y="924"/>
                  </a:lnTo>
                  <a:lnTo>
                    <a:pt x="1153" y="921"/>
                  </a:lnTo>
                  <a:lnTo>
                    <a:pt x="1167" y="914"/>
                  </a:lnTo>
                  <a:lnTo>
                    <a:pt x="1179" y="901"/>
                  </a:lnTo>
                  <a:lnTo>
                    <a:pt x="1187" y="887"/>
                  </a:lnTo>
                  <a:lnTo>
                    <a:pt x="1189" y="869"/>
                  </a:lnTo>
                  <a:lnTo>
                    <a:pt x="1187" y="851"/>
                  </a:lnTo>
                  <a:lnTo>
                    <a:pt x="1179" y="836"/>
                  </a:lnTo>
                  <a:lnTo>
                    <a:pt x="1167" y="824"/>
                  </a:lnTo>
                  <a:lnTo>
                    <a:pt x="1153" y="816"/>
                  </a:lnTo>
                  <a:lnTo>
                    <a:pt x="1135" y="814"/>
                  </a:lnTo>
                  <a:lnTo>
                    <a:pt x="1050" y="814"/>
                  </a:lnTo>
                  <a:lnTo>
                    <a:pt x="1235" y="505"/>
                  </a:lnTo>
                  <a:lnTo>
                    <a:pt x="1244" y="488"/>
                  </a:lnTo>
                  <a:lnTo>
                    <a:pt x="1252" y="468"/>
                  </a:lnTo>
                  <a:lnTo>
                    <a:pt x="1255" y="448"/>
                  </a:lnTo>
                  <a:lnTo>
                    <a:pt x="1253" y="426"/>
                  </a:lnTo>
                  <a:lnTo>
                    <a:pt x="1246" y="407"/>
                  </a:lnTo>
                  <a:lnTo>
                    <a:pt x="1238" y="391"/>
                  </a:lnTo>
                  <a:lnTo>
                    <a:pt x="1227" y="378"/>
                  </a:lnTo>
                  <a:lnTo>
                    <a:pt x="1212" y="367"/>
                  </a:lnTo>
                  <a:lnTo>
                    <a:pt x="1198" y="358"/>
                  </a:lnTo>
                  <a:lnTo>
                    <a:pt x="1181" y="351"/>
                  </a:lnTo>
                  <a:lnTo>
                    <a:pt x="1165" y="347"/>
                  </a:lnTo>
                  <a:lnTo>
                    <a:pt x="1148" y="345"/>
                  </a:lnTo>
                  <a:lnTo>
                    <a:pt x="1134" y="345"/>
                  </a:lnTo>
                  <a:lnTo>
                    <a:pt x="1113" y="346"/>
                  </a:lnTo>
                  <a:lnTo>
                    <a:pt x="1096" y="351"/>
                  </a:lnTo>
                  <a:lnTo>
                    <a:pt x="1080" y="360"/>
                  </a:lnTo>
                  <a:lnTo>
                    <a:pt x="1067" y="370"/>
                  </a:lnTo>
                  <a:lnTo>
                    <a:pt x="1057" y="381"/>
                  </a:lnTo>
                  <a:lnTo>
                    <a:pt x="1048" y="391"/>
                  </a:lnTo>
                  <a:lnTo>
                    <a:pt x="1043" y="402"/>
                  </a:lnTo>
                  <a:lnTo>
                    <a:pt x="1039" y="410"/>
                  </a:lnTo>
                  <a:lnTo>
                    <a:pt x="850" y="773"/>
                  </a:lnTo>
                  <a:lnTo>
                    <a:pt x="662" y="410"/>
                  </a:lnTo>
                  <a:lnTo>
                    <a:pt x="657" y="402"/>
                  </a:lnTo>
                  <a:lnTo>
                    <a:pt x="651" y="391"/>
                  </a:lnTo>
                  <a:lnTo>
                    <a:pt x="643" y="381"/>
                  </a:lnTo>
                  <a:lnTo>
                    <a:pt x="632" y="370"/>
                  </a:lnTo>
                  <a:lnTo>
                    <a:pt x="620" y="360"/>
                  </a:lnTo>
                  <a:lnTo>
                    <a:pt x="604" y="351"/>
                  </a:lnTo>
                  <a:lnTo>
                    <a:pt x="587" y="346"/>
                  </a:lnTo>
                  <a:lnTo>
                    <a:pt x="566" y="345"/>
                  </a:lnTo>
                  <a:close/>
                  <a:moveTo>
                    <a:pt x="850" y="0"/>
                  </a:moveTo>
                  <a:lnTo>
                    <a:pt x="850" y="0"/>
                  </a:lnTo>
                  <a:lnTo>
                    <a:pt x="925" y="3"/>
                  </a:lnTo>
                  <a:lnTo>
                    <a:pt x="998" y="13"/>
                  </a:lnTo>
                  <a:lnTo>
                    <a:pt x="1069" y="29"/>
                  </a:lnTo>
                  <a:lnTo>
                    <a:pt x="1139" y="51"/>
                  </a:lnTo>
                  <a:lnTo>
                    <a:pt x="1206" y="78"/>
                  </a:lnTo>
                  <a:lnTo>
                    <a:pt x="1268" y="112"/>
                  </a:lnTo>
                  <a:lnTo>
                    <a:pt x="1329" y="149"/>
                  </a:lnTo>
                  <a:lnTo>
                    <a:pt x="1386" y="192"/>
                  </a:lnTo>
                  <a:lnTo>
                    <a:pt x="1439" y="239"/>
                  </a:lnTo>
                  <a:lnTo>
                    <a:pt x="1487" y="291"/>
                  </a:lnTo>
                  <a:lnTo>
                    <a:pt x="1532" y="347"/>
                  </a:lnTo>
                  <a:lnTo>
                    <a:pt x="1572" y="406"/>
                  </a:lnTo>
                  <a:lnTo>
                    <a:pt x="1607" y="468"/>
                  </a:lnTo>
                  <a:lnTo>
                    <a:pt x="1636" y="534"/>
                  </a:lnTo>
                  <a:lnTo>
                    <a:pt x="1662" y="602"/>
                  </a:lnTo>
                  <a:lnTo>
                    <a:pt x="1680" y="673"/>
                  </a:lnTo>
                  <a:lnTo>
                    <a:pt x="1638" y="738"/>
                  </a:lnTo>
                  <a:lnTo>
                    <a:pt x="1601" y="807"/>
                  </a:lnTo>
                  <a:lnTo>
                    <a:pt x="1568" y="878"/>
                  </a:lnTo>
                  <a:lnTo>
                    <a:pt x="1541" y="952"/>
                  </a:lnTo>
                  <a:lnTo>
                    <a:pt x="1519" y="1028"/>
                  </a:lnTo>
                  <a:lnTo>
                    <a:pt x="1503" y="1107"/>
                  </a:lnTo>
                  <a:lnTo>
                    <a:pt x="1492" y="1188"/>
                  </a:lnTo>
                  <a:lnTo>
                    <a:pt x="1402" y="1205"/>
                  </a:lnTo>
                  <a:lnTo>
                    <a:pt x="1314" y="1231"/>
                  </a:lnTo>
                  <a:lnTo>
                    <a:pt x="1229" y="1261"/>
                  </a:lnTo>
                  <a:lnTo>
                    <a:pt x="1146" y="1297"/>
                  </a:lnTo>
                  <a:lnTo>
                    <a:pt x="1067" y="1339"/>
                  </a:lnTo>
                  <a:lnTo>
                    <a:pt x="991" y="1387"/>
                  </a:lnTo>
                  <a:lnTo>
                    <a:pt x="920" y="1440"/>
                  </a:lnTo>
                  <a:lnTo>
                    <a:pt x="852" y="1497"/>
                  </a:lnTo>
                  <a:lnTo>
                    <a:pt x="787" y="1559"/>
                  </a:lnTo>
                  <a:lnTo>
                    <a:pt x="728" y="1626"/>
                  </a:lnTo>
                  <a:lnTo>
                    <a:pt x="673" y="1697"/>
                  </a:lnTo>
                  <a:lnTo>
                    <a:pt x="602" y="1678"/>
                  </a:lnTo>
                  <a:lnTo>
                    <a:pt x="533" y="1653"/>
                  </a:lnTo>
                  <a:lnTo>
                    <a:pt x="468" y="1623"/>
                  </a:lnTo>
                  <a:lnTo>
                    <a:pt x="406" y="1589"/>
                  </a:lnTo>
                  <a:lnTo>
                    <a:pt x="346" y="1548"/>
                  </a:lnTo>
                  <a:lnTo>
                    <a:pt x="291" y="1504"/>
                  </a:lnTo>
                  <a:lnTo>
                    <a:pt x="240" y="1454"/>
                  </a:lnTo>
                  <a:lnTo>
                    <a:pt x="192" y="1400"/>
                  </a:lnTo>
                  <a:lnTo>
                    <a:pt x="149" y="1343"/>
                  </a:lnTo>
                  <a:lnTo>
                    <a:pt x="111" y="1282"/>
                  </a:lnTo>
                  <a:lnTo>
                    <a:pt x="78" y="1219"/>
                  </a:lnTo>
                  <a:lnTo>
                    <a:pt x="51" y="1151"/>
                  </a:lnTo>
                  <a:lnTo>
                    <a:pt x="29" y="1081"/>
                  </a:lnTo>
                  <a:lnTo>
                    <a:pt x="13" y="1009"/>
                  </a:lnTo>
                  <a:lnTo>
                    <a:pt x="3" y="934"/>
                  </a:lnTo>
                  <a:lnTo>
                    <a:pt x="0" y="858"/>
                  </a:lnTo>
                  <a:lnTo>
                    <a:pt x="3" y="779"/>
                  </a:lnTo>
                  <a:lnTo>
                    <a:pt x="13" y="704"/>
                  </a:lnTo>
                  <a:lnTo>
                    <a:pt x="30" y="630"/>
                  </a:lnTo>
                  <a:lnTo>
                    <a:pt x="53" y="559"/>
                  </a:lnTo>
                  <a:lnTo>
                    <a:pt x="81" y="490"/>
                  </a:lnTo>
                  <a:lnTo>
                    <a:pt x="115" y="424"/>
                  </a:lnTo>
                  <a:lnTo>
                    <a:pt x="155" y="363"/>
                  </a:lnTo>
                  <a:lnTo>
                    <a:pt x="200" y="305"/>
                  </a:lnTo>
                  <a:lnTo>
                    <a:pt x="248" y="251"/>
                  </a:lnTo>
                  <a:lnTo>
                    <a:pt x="302" y="202"/>
                  </a:lnTo>
                  <a:lnTo>
                    <a:pt x="359" y="157"/>
                  </a:lnTo>
                  <a:lnTo>
                    <a:pt x="421" y="117"/>
                  </a:lnTo>
                  <a:lnTo>
                    <a:pt x="486" y="82"/>
                  </a:lnTo>
                  <a:lnTo>
                    <a:pt x="554" y="53"/>
                  </a:lnTo>
                  <a:lnTo>
                    <a:pt x="624" y="31"/>
                  </a:lnTo>
                  <a:lnTo>
                    <a:pt x="697" y="13"/>
                  </a:lnTo>
                  <a:lnTo>
                    <a:pt x="773" y="3"/>
                  </a:lnTo>
                  <a:lnTo>
                    <a:pt x="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01"/>
            <p:cNvSpPr>
              <a:spLocks/>
            </p:cNvSpPr>
            <p:nvPr/>
          </p:nvSpPr>
          <p:spPr bwMode="auto">
            <a:xfrm>
              <a:off x="11285538" y="3522663"/>
              <a:ext cx="268288" cy="258763"/>
            </a:xfrm>
            <a:custGeom>
              <a:avLst/>
              <a:gdLst>
                <a:gd name="T0" fmla="*/ 994 w 1691"/>
                <a:gd name="T1" fmla="*/ 13 h 1631"/>
                <a:gd name="T2" fmla="*/ 1206 w 1691"/>
                <a:gd name="T3" fmla="*/ 82 h 1631"/>
                <a:gd name="T4" fmla="*/ 1389 w 1691"/>
                <a:gd name="T5" fmla="*/ 202 h 1631"/>
                <a:gd name="T6" fmla="*/ 1535 w 1691"/>
                <a:gd name="T7" fmla="*/ 363 h 1631"/>
                <a:gd name="T8" fmla="*/ 1639 w 1691"/>
                <a:gd name="T9" fmla="*/ 558 h 1631"/>
                <a:gd name="T10" fmla="*/ 1688 w 1691"/>
                <a:gd name="T11" fmla="*/ 780 h 1631"/>
                <a:gd name="T12" fmla="*/ 1677 w 1691"/>
                <a:gd name="T13" fmla="*/ 1011 h 1631"/>
                <a:gd name="T14" fmla="*/ 1609 w 1691"/>
                <a:gd name="T15" fmla="*/ 1224 h 1631"/>
                <a:gd name="T16" fmla="*/ 1491 w 1691"/>
                <a:gd name="T17" fmla="*/ 1410 h 1631"/>
                <a:gd name="T18" fmla="*/ 1331 w 1691"/>
                <a:gd name="T19" fmla="*/ 1557 h 1631"/>
                <a:gd name="T20" fmla="*/ 1180 w 1691"/>
                <a:gd name="T21" fmla="*/ 1564 h 1631"/>
                <a:gd name="T22" fmla="*/ 1086 w 1691"/>
                <a:gd name="T23" fmla="*/ 1370 h 1631"/>
                <a:gd name="T24" fmla="*/ 1156 w 1691"/>
                <a:gd name="T25" fmla="*/ 1355 h 1631"/>
                <a:gd name="T26" fmla="*/ 1209 w 1691"/>
                <a:gd name="T27" fmla="*/ 1316 h 1631"/>
                <a:gd name="T28" fmla="*/ 1230 w 1691"/>
                <a:gd name="T29" fmla="*/ 1250 h 1631"/>
                <a:gd name="T30" fmla="*/ 1214 w 1691"/>
                <a:gd name="T31" fmla="*/ 1193 h 1631"/>
                <a:gd name="T32" fmla="*/ 1169 w 1691"/>
                <a:gd name="T33" fmla="*/ 1162 h 1631"/>
                <a:gd name="T34" fmla="*/ 1117 w 1691"/>
                <a:gd name="T35" fmla="*/ 1163 h 1631"/>
                <a:gd name="T36" fmla="*/ 1059 w 1691"/>
                <a:gd name="T37" fmla="*/ 1174 h 1631"/>
                <a:gd name="T38" fmla="*/ 986 w 1691"/>
                <a:gd name="T39" fmla="*/ 1170 h 1631"/>
                <a:gd name="T40" fmla="*/ 889 w 1691"/>
                <a:gd name="T41" fmla="*/ 1115 h 1631"/>
                <a:gd name="T42" fmla="*/ 811 w 1691"/>
                <a:gd name="T43" fmla="*/ 999 h 1631"/>
                <a:gd name="T44" fmla="*/ 808 w 1691"/>
                <a:gd name="T45" fmla="*/ 932 h 1631"/>
                <a:gd name="T46" fmla="*/ 962 w 1691"/>
                <a:gd name="T47" fmla="*/ 926 h 1631"/>
                <a:gd name="T48" fmla="*/ 999 w 1691"/>
                <a:gd name="T49" fmla="*/ 897 h 1631"/>
                <a:gd name="T50" fmla="*/ 1005 w 1691"/>
                <a:gd name="T51" fmla="*/ 845 h 1631"/>
                <a:gd name="T52" fmla="*/ 978 w 1691"/>
                <a:gd name="T53" fmla="*/ 807 h 1631"/>
                <a:gd name="T54" fmla="*/ 920 w 1691"/>
                <a:gd name="T55" fmla="*/ 795 h 1631"/>
                <a:gd name="T56" fmla="*/ 740 w 1691"/>
                <a:gd name="T57" fmla="*/ 742 h 1631"/>
                <a:gd name="T58" fmla="*/ 720 w 1691"/>
                <a:gd name="T59" fmla="*/ 657 h 1631"/>
                <a:gd name="T60" fmla="*/ 739 w 1691"/>
                <a:gd name="T61" fmla="*/ 584 h 1631"/>
                <a:gd name="T62" fmla="*/ 789 w 1691"/>
                <a:gd name="T63" fmla="*/ 538 h 1631"/>
                <a:gd name="T64" fmla="*/ 856 w 1691"/>
                <a:gd name="T65" fmla="*/ 516 h 1631"/>
                <a:gd name="T66" fmla="*/ 935 w 1691"/>
                <a:gd name="T67" fmla="*/ 520 h 1631"/>
                <a:gd name="T68" fmla="*/ 988 w 1691"/>
                <a:gd name="T69" fmla="*/ 547 h 1631"/>
                <a:gd name="T70" fmla="*/ 1018 w 1691"/>
                <a:gd name="T71" fmla="*/ 587 h 1631"/>
                <a:gd name="T72" fmla="*/ 1038 w 1691"/>
                <a:gd name="T73" fmla="*/ 629 h 1631"/>
                <a:gd name="T74" fmla="*/ 1061 w 1691"/>
                <a:gd name="T75" fmla="*/ 665 h 1631"/>
                <a:gd name="T76" fmla="*/ 1100 w 1691"/>
                <a:gd name="T77" fmla="*/ 685 h 1631"/>
                <a:gd name="T78" fmla="*/ 1162 w 1691"/>
                <a:gd name="T79" fmla="*/ 681 h 1631"/>
                <a:gd name="T80" fmla="*/ 1207 w 1691"/>
                <a:gd name="T81" fmla="*/ 648 h 1631"/>
                <a:gd name="T82" fmla="*/ 1224 w 1691"/>
                <a:gd name="T83" fmla="*/ 588 h 1631"/>
                <a:gd name="T84" fmla="*/ 1208 w 1691"/>
                <a:gd name="T85" fmla="*/ 516 h 1631"/>
                <a:gd name="T86" fmla="*/ 1158 w 1691"/>
                <a:gd name="T87" fmla="*/ 446 h 1631"/>
                <a:gd name="T88" fmla="*/ 1075 w 1691"/>
                <a:gd name="T89" fmla="*/ 388 h 1631"/>
                <a:gd name="T90" fmla="*/ 956 w 1691"/>
                <a:gd name="T91" fmla="*/ 352 h 1631"/>
                <a:gd name="T92" fmla="*/ 810 w 1691"/>
                <a:gd name="T93" fmla="*/ 347 h 1631"/>
                <a:gd name="T94" fmla="*/ 679 w 1691"/>
                <a:gd name="T95" fmla="*/ 383 h 1631"/>
                <a:gd name="T96" fmla="*/ 578 w 1691"/>
                <a:gd name="T97" fmla="*/ 456 h 1631"/>
                <a:gd name="T98" fmla="*/ 519 w 1691"/>
                <a:gd name="T99" fmla="*/ 560 h 1631"/>
                <a:gd name="T100" fmla="*/ 508 w 1691"/>
                <a:gd name="T101" fmla="*/ 676 h 1631"/>
                <a:gd name="T102" fmla="*/ 533 w 1691"/>
                <a:gd name="T103" fmla="*/ 769 h 1631"/>
                <a:gd name="T104" fmla="*/ 502 w 1691"/>
                <a:gd name="T105" fmla="*/ 796 h 1631"/>
                <a:gd name="T106" fmla="*/ 466 w 1691"/>
                <a:gd name="T107" fmla="*/ 818 h 1631"/>
                <a:gd name="T108" fmla="*/ 313 w 1691"/>
                <a:gd name="T109" fmla="*/ 782 h 1631"/>
                <a:gd name="T110" fmla="*/ 80 w 1691"/>
                <a:gd name="T111" fmla="*/ 743 h 1631"/>
                <a:gd name="T112" fmla="*/ 32 w 1691"/>
                <a:gd name="T113" fmla="*/ 597 h 1631"/>
                <a:gd name="T114" fmla="*/ 122 w 1691"/>
                <a:gd name="T115" fmla="*/ 401 h 1631"/>
                <a:gd name="T116" fmla="*/ 255 w 1691"/>
                <a:gd name="T117" fmla="*/ 237 h 1631"/>
                <a:gd name="T118" fmla="*/ 424 w 1691"/>
                <a:gd name="T119" fmla="*/ 110 h 1631"/>
                <a:gd name="T120" fmla="*/ 622 w 1691"/>
                <a:gd name="T121" fmla="*/ 29 h 1631"/>
                <a:gd name="T122" fmla="*/ 842 w 1691"/>
                <a:gd name="T123" fmla="*/ 0 h 1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91" h="1631">
                  <a:moveTo>
                    <a:pt x="842" y="0"/>
                  </a:moveTo>
                  <a:lnTo>
                    <a:pt x="919" y="3"/>
                  </a:lnTo>
                  <a:lnTo>
                    <a:pt x="994" y="13"/>
                  </a:lnTo>
                  <a:lnTo>
                    <a:pt x="1067" y="30"/>
                  </a:lnTo>
                  <a:lnTo>
                    <a:pt x="1138" y="53"/>
                  </a:lnTo>
                  <a:lnTo>
                    <a:pt x="1206" y="82"/>
                  </a:lnTo>
                  <a:lnTo>
                    <a:pt x="1271" y="116"/>
                  </a:lnTo>
                  <a:lnTo>
                    <a:pt x="1331" y="156"/>
                  </a:lnTo>
                  <a:lnTo>
                    <a:pt x="1389" y="202"/>
                  </a:lnTo>
                  <a:lnTo>
                    <a:pt x="1442" y="251"/>
                  </a:lnTo>
                  <a:lnTo>
                    <a:pt x="1491" y="305"/>
                  </a:lnTo>
                  <a:lnTo>
                    <a:pt x="1535" y="363"/>
                  </a:lnTo>
                  <a:lnTo>
                    <a:pt x="1575" y="425"/>
                  </a:lnTo>
                  <a:lnTo>
                    <a:pt x="1609" y="490"/>
                  </a:lnTo>
                  <a:lnTo>
                    <a:pt x="1639" y="558"/>
                  </a:lnTo>
                  <a:lnTo>
                    <a:pt x="1661" y="630"/>
                  </a:lnTo>
                  <a:lnTo>
                    <a:pt x="1678" y="703"/>
                  </a:lnTo>
                  <a:lnTo>
                    <a:pt x="1688" y="780"/>
                  </a:lnTo>
                  <a:lnTo>
                    <a:pt x="1691" y="857"/>
                  </a:lnTo>
                  <a:lnTo>
                    <a:pt x="1688" y="935"/>
                  </a:lnTo>
                  <a:lnTo>
                    <a:pt x="1677" y="1011"/>
                  </a:lnTo>
                  <a:lnTo>
                    <a:pt x="1661" y="1085"/>
                  </a:lnTo>
                  <a:lnTo>
                    <a:pt x="1638" y="1157"/>
                  </a:lnTo>
                  <a:lnTo>
                    <a:pt x="1609" y="1224"/>
                  </a:lnTo>
                  <a:lnTo>
                    <a:pt x="1575" y="1290"/>
                  </a:lnTo>
                  <a:lnTo>
                    <a:pt x="1535" y="1352"/>
                  </a:lnTo>
                  <a:lnTo>
                    <a:pt x="1491" y="1410"/>
                  </a:lnTo>
                  <a:lnTo>
                    <a:pt x="1442" y="1464"/>
                  </a:lnTo>
                  <a:lnTo>
                    <a:pt x="1388" y="1513"/>
                  </a:lnTo>
                  <a:lnTo>
                    <a:pt x="1331" y="1557"/>
                  </a:lnTo>
                  <a:lnTo>
                    <a:pt x="1269" y="1597"/>
                  </a:lnTo>
                  <a:lnTo>
                    <a:pt x="1205" y="1631"/>
                  </a:lnTo>
                  <a:lnTo>
                    <a:pt x="1180" y="1564"/>
                  </a:lnTo>
                  <a:lnTo>
                    <a:pt x="1153" y="1497"/>
                  </a:lnTo>
                  <a:lnTo>
                    <a:pt x="1121" y="1433"/>
                  </a:lnTo>
                  <a:lnTo>
                    <a:pt x="1086" y="1370"/>
                  </a:lnTo>
                  <a:lnTo>
                    <a:pt x="1110" y="1367"/>
                  </a:lnTo>
                  <a:lnTo>
                    <a:pt x="1133" y="1362"/>
                  </a:lnTo>
                  <a:lnTo>
                    <a:pt x="1156" y="1355"/>
                  </a:lnTo>
                  <a:lnTo>
                    <a:pt x="1176" y="1344"/>
                  </a:lnTo>
                  <a:lnTo>
                    <a:pt x="1194" y="1332"/>
                  </a:lnTo>
                  <a:lnTo>
                    <a:pt x="1209" y="1316"/>
                  </a:lnTo>
                  <a:lnTo>
                    <a:pt x="1220" y="1298"/>
                  </a:lnTo>
                  <a:lnTo>
                    <a:pt x="1228" y="1275"/>
                  </a:lnTo>
                  <a:lnTo>
                    <a:pt x="1230" y="1250"/>
                  </a:lnTo>
                  <a:lnTo>
                    <a:pt x="1229" y="1229"/>
                  </a:lnTo>
                  <a:lnTo>
                    <a:pt x="1223" y="1210"/>
                  </a:lnTo>
                  <a:lnTo>
                    <a:pt x="1214" y="1193"/>
                  </a:lnTo>
                  <a:lnTo>
                    <a:pt x="1202" y="1179"/>
                  </a:lnTo>
                  <a:lnTo>
                    <a:pt x="1187" y="1169"/>
                  </a:lnTo>
                  <a:lnTo>
                    <a:pt x="1169" y="1162"/>
                  </a:lnTo>
                  <a:lnTo>
                    <a:pt x="1149" y="1160"/>
                  </a:lnTo>
                  <a:lnTo>
                    <a:pt x="1134" y="1161"/>
                  </a:lnTo>
                  <a:lnTo>
                    <a:pt x="1117" y="1163"/>
                  </a:lnTo>
                  <a:lnTo>
                    <a:pt x="1097" y="1168"/>
                  </a:lnTo>
                  <a:lnTo>
                    <a:pt x="1077" y="1171"/>
                  </a:lnTo>
                  <a:lnTo>
                    <a:pt x="1059" y="1174"/>
                  </a:lnTo>
                  <a:lnTo>
                    <a:pt x="1044" y="1176"/>
                  </a:lnTo>
                  <a:lnTo>
                    <a:pt x="1014" y="1174"/>
                  </a:lnTo>
                  <a:lnTo>
                    <a:pt x="986" y="1170"/>
                  </a:lnTo>
                  <a:lnTo>
                    <a:pt x="958" y="1164"/>
                  </a:lnTo>
                  <a:lnTo>
                    <a:pt x="930" y="1158"/>
                  </a:lnTo>
                  <a:lnTo>
                    <a:pt x="889" y="1115"/>
                  </a:lnTo>
                  <a:lnTo>
                    <a:pt x="846" y="1072"/>
                  </a:lnTo>
                  <a:lnTo>
                    <a:pt x="801" y="1034"/>
                  </a:lnTo>
                  <a:lnTo>
                    <a:pt x="811" y="999"/>
                  </a:lnTo>
                  <a:lnTo>
                    <a:pt x="815" y="965"/>
                  </a:lnTo>
                  <a:lnTo>
                    <a:pt x="813" y="948"/>
                  </a:lnTo>
                  <a:lnTo>
                    <a:pt x="808" y="932"/>
                  </a:lnTo>
                  <a:lnTo>
                    <a:pt x="920" y="932"/>
                  </a:lnTo>
                  <a:lnTo>
                    <a:pt x="943" y="930"/>
                  </a:lnTo>
                  <a:lnTo>
                    <a:pt x="962" y="926"/>
                  </a:lnTo>
                  <a:lnTo>
                    <a:pt x="978" y="919"/>
                  </a:lnTo>
                  <a:lnTo>
                    <a:pt x="990" y="909"/>
                  </a:lnTo>
                  <a:lnTo>
                    <a:pt x="999" y="897"/>
                  </a:lnTo>
                  <a:lnTo>
                    <a:pt x="1005" y="882"/>
                  </a:lnTo>
                  <a:lnTo>
                    <a:pt x="1007" y="863"/>
                  </a:lnTo>
                  <a:lnTo>
                    <a:pt x="1005" y="845"/>
                  </a:lnTo>
                  <a:lnTo>
                    <a:pt x="999" y="830"/>
                  </a:lnTo>
                  <a:lnTo>
                    <a:pt x="990" y="816"/>
                  </a:lnTo>
                  <a:lnTo>
                    <a:pt x="978" y="807"/>
                  </a:lnTo>
                  <a:lnTo>
                    <a:pt x="962" y="801"/>
                  </a:lnTo>
                  <a:lnTo>
                    <a:pt x="943" y="796"/>
                  </a:lnTo>
                  <a:lnTo>
                    <a:pt x="920" y="795"/>
                  </a:lnTo>
                  <a:lnTo>
                    <a:pt x="766" y="795"/>
                  </a:lnTo>
                  <a:lnTo>
                    <a:pt x="753" y="769"/>
                  </a:lnTo>
                  <a:lnTo>
                    <a:pt x="740" y="742"/>
                  </a:lnTo>
                  <a:lnTo>
                    <a:pt x="730" y="713"/>
                  </a:lnTo>
                  <a:lnTo>
                    <a:pt x="722" y="685"/>
                  </a:lnTo>
                  <a:lnTo>
                    <a:pt x="720" y="657"/>
                  </a:lnTo>
                  <a:lnTo>
                    <a:pt x="722" y="630"/>
                  </a:lnTo>
                  <a:lnTo>
                    <a:pt x="729" y="605"/>
                  </a:lnTo>
                  <a:lnTo>
                    <a:pt x="739" y="584"/>
                  </a:lnTo>
                  <a:lnTo>
                    <a:pt x="753" y="567"/>
                  </a:lnTo>
                  <a:lnTo>
                    <a:pt x="769" y="550"/>
                  </a:lnTo>
                  <a:lnTo>
                    <a:pt x="789" y="538"/>
                  </a:lnTo>
                  <a:lnTo>
                    <a:pt x="810" y="528"/>
                  </a:lnTo>
                  <a:lnTo>
                    <a:pt x="833" y="520"/>
                  </a:lnTo>
                  <a:lnTo>
                    <a:pt x="856" y="516"/>
                  </a:lnTo>
                  <a:lnTo>
                    <a:pt x="881" y="515"/>
                  </a:lnTo>
                  <a:lnTo>
                    <a:pt x="911" y="516"/>
                  </a:lnTo>
                  <a:lnTo>
                    <a:pt x="935" y="520"/>
                  </a:lnTo>
                  <a:lnTo>
                    <a:pt x="956" y="527"/>
                  </a:lnTo>
                  <a:lnTo>
                    <a:pt x="974" y="536"/>
                  </a:lnTo>
                  <a:lnTo>
                    <a:pt x="988" y="547"/>
                  </a:lnTo>
                  <a:lnTo>
                    <a:pt x="1000" y="559"/>
                  </a:lnTo>
                  <a:lnTo>
                    <a:pt x="1010" y="572"/>
                  </a:lnTo>
                  <a:lnTo>
                    <a:pt x="1018" y="587"/>
                  </a:lnTo>
                  <a:lnTo>
                    <a:pt x="1025" y="601"/>
                  </a:lnTo>
                  <a:lnTo>
                    <a:pt x="1032" y="615"/>
                  </a:lnTo>
                  <a:lnTo>
                    <a:pt x="1038" y="629"/>
                  </a:lnTo>
                  <a:lnTo>
                    <a:pt x="1044" y="642"/>
                  </a:lnTo>
                  <a:lnTo>
                    <a:pt x="1052" y="654"/>
                  </a:lnTo>
                  <a:lnTo>
                    <a:pt x="1061" y="665"/>
                  </a:lnTo>
                  <a:lnTo>
                    <a:pt x="1072" y="674"/>
                  </a:lnTo>
                  <a:lnTo>
                    <a:pt x="1085" y="681"/>
                  </a:lnTo>
                  <a:lnTo>
                    <a:pt x="1100" y="685"/>
                  </a:lnTo>
                  <a:lnTo>
                    <a:pt x="1119" y="688"/>
                  </a:lnTo>
                  <a:lnTo>
                    <a:pt x="1141" y="685"/>
                  </a:lnTo>
                  <a:lnTo>
                    <a:pt x="1162" y="681"/>
                  </a:lnTo>
                  <a:lnTo>
                    <a:pt x="1179" y="673"/>
                  </a:lnTo>
                  <a:lnTo>
                    <a:pt x="1195" y="662"/>
                  </a:lnTo>
                  <a:lnTo>
                    <a:pt x="1207" y="648"/>
                  </a:lnTo>
                  <a:lnTo>
                    <a:pt x="1217" y="630"/>
                  </a:lnTo>
                  <a:lnTo>
                    <a:pt x="1222" y="611"/>
                  </a:lnTo>
                  <a:lnTo>
                    <a:pt x="1224" y="588"/>
                  </a:lnTo>
                  <a:lnTo>
                    <a:pt x="1222" y="563"/>
                  </a:lnTo>
                  <a:lnTo>
                    <a:pt x="1217" y="540"/>
                  </a:lnTo>
                  <a:lnTo>
                    <a:pt x="1208" y="516"/>
                  </a:lnTo>
                  <a:lnTo>
                    <a:pt x="1195" y="491"/>
                  </a:lnTo>
                  <a:lnTo>
                    <a:pt x="1178" y="468"/>
                  </a:lnTo>
                  <a:lnTo>
                    <a:pt x="1158" y="446"/>
                  </a:lnTo>
                  <a:lnTo>
                    <a:pt x="1134" y="425"/>
                  </a:lnTo>
                  <a:lnTo>
                    <a:pt x="1106" y="405"/>
                  </a:lnTo>
                  <a:lnTo>
                    <a:pt x="1075" y="388"/>
                  </a:lnTo>
                  <a:lnTo>
                    <a:pt x="1039" y="373"/>
                  </a:lnTo>
                  <a:lnTo>
                    <a:pt x="1000" y="360"/>
                  </a:lnTo>
                  <a:lnTo>
                    <a:pt x="956" y="352"/>
                  </a:lnTo>
                  <a:lnTo>
                    <a:pt x="910" y="346"/>
                  </a:lnTo>
                  <a:lnTo>
                    <a:pt x="858" y="344"/>
                  </a:lnTo>
                  <a:lnTo>
                    <a:pt x="810" y="347"/>
                  </a:lnTo>
                  <a:lnTo>
                    <a:pt x="764" y="354"/>
                  </a:lnTo>
                  <a:lnTo>
                    <a:pt x="720" y="366"/>
                  </a:lnTo>
                  <a:lnTo>
                    <a:pt x="679" y="383"/>
                  </a:lnTo>
                  <a:lnTo>
                    <a:pt x="642" y="404"/>
                  </a:lnTo>
                  <a:lnTo>
                    <a:pt x="608" y="428"/>
                  </a:lnTo>
                  <a:lnTo>
                    <a:pt x="578" y="456"/>
                  </a:lnTo>
                  <a:lnTo>
                    <a:pt x="554" y="488"/>
                  </a:lnTo>
                  <a:lnTo>
                    <a:pt x="533" y="522"/>
                  </a:lnTo>
                  <a:lnTo>
                    <a:pt x="519" y="560"/>
                  </a:lnTo>
                  <a:lnTo>
                    <a:pt x="509" y="600"/>
                  </a:lnTo>
                  <a:lnTo>
                    <a:pt x="506" y="643"/>
                  </a:lnTo>
                  <a:lnTo>
                    <a:pt x="508" y="676"/>
                  </a:lnTo>
                  <a:lnTo>
                    <a:pt x="512" y="709"/>
                  </a:lnTo>
                  <a:lnTo>
                    <a:pt x="521" y="739"/>
                  </a:lnTo>
                  <a:lnTo>
                    <a:pt x="533" y="769"/>
                  </a:lnTo>
                  <a:lnTo>
                    <a:pt x="548" y="795"/>
                  </a:lnTo>
                  <a:lnTo>
                    <a:pt x="519" y="795"/>
                  </a:lnTo>
                  <a:lnTo>
                    <a:pt x="502" y="796"/>
                  </a:lnTo>
                  <a:lnTo>
                    <a:pt x="488" y="802"/>
                  </a:lnTo>
                  <a:lnTo>
                    <a:pt x="476" y="808"/>
                  </a:lnTo>
                  <a:lnTo>
                    <a:pt x="466" y="818"/>
                  </a:lnTo>
                  <a:lnTo>
                    <a:pt x="459" y="831"/>
                  </a:lnTo>
                  <a:lnTo>
                    <a:pt x="387" y="804"/>
                  </a:lnTo>
                  <a:lnTo>
                    <a:pt x="313" y="782"/>
                  </a:lnTo>
                  <a:lnTo>
                    <a:pt x="237" y="764"/>
                  </a:lnTo>
                  <a:lnTo>
                    <a:pt x="159" y="752"/>
                  </a:lnTo>
                  <a:lnTo>
                    <a:pt x="80" y="743"/>
                  </a:lnTo>
                  <a:lnTo>
                    <a:pt x="0" y="740"/>
                  </a:lnTo>
                  <a:lnTo>
                    <a:pt x="13" y="668"/>
                  </a:lnTo>
                  <a:lnTo>
                    <a:pt x="32" y="597"/>
                  </a:lnTo>
                  <a:lnTo>
                    <a:pt x="57" y="529"/>
                  </a:lnTo>
                  <a:lnTo>
                    <a:pt x="87" y="464"/>
                  </a:lnTo>
                  <a:lnTo>
                    <a:pt x="122" y="401"/>
                  </a:lnTo>
                  <a:lnTo>
                    <a:pt x="162" y="344"/>
                  </a:lnTo>
                  <a:lnTo>
                    <a:pt x="207" y="288"/>
                  </a:lnTo>
                  <a:lnTo>
                    <a:pt x="255" y="237"/>
                  </a:lnTo>
                  <a:lnTo>
                    <a:pt x="308" y="191"/>
                  </a:lnTo>
                  <a:lnTo>
                    <a:pt x="365" y="147"/>
                  </a:lnTo>
                  <a:lnTo>
                    <a:pt x="424" y="110"/>
                  </a:lnTo>
                  <a:lnTo>
                    <a:pt x="488" y="78"/>
                  </a:lnTo>
                  <a:lnTo>
                    <a:pt x="554" y="50"/>
                  </a:lnTo>
                  <a:lnTo>
                    <a:pt x="622" y="29"/>
                  </a:lnTo>
                  <a:lnTo>
                    <a:pt x="694" y="12"/>
                  </a:lnTo>
                  <a:lnTo>
                    <a:pt x="766" y="3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02"/>
            <p:cNvSpPr>
              <a:spLocks/>
            </p:cNvSpPr>
            <p:nvPr/>
          </p:nvSpPr>
          <p:spPr bwMode="auto">
            <a:xfrm>
              <a:off x="11293475" y="3860800"/>
              <a:ext cx="33338" cy="55563"/>
            </a:xfrm>
            <a:custGeom>
              <a:avLst/>
              <a:gdLst>
                <a:gd name="T0" fmla="*/ 0 w 217"/>
                <a:gd name="T1" fmla="*/ 0 h 351"/>
                <a:gd name="T2" fmla="*/ 24 w 217"/>
                <a:gd name="T3" fmla="*/ 6 h 351"/>
                <a:gd name="T4" fmla="*/ 50 w 217"/>
                <a:gd name="T5" fmla="*/ 13 h 351"/>
                <a:gd name="T6" fmla="*/ 74 w 217"/>
                <a:gd name="T7" fmla="*/ 19 h 351"/>
                <a:gd name="T8" fmla="*/ 98 w 217"/>
                <a:gd name="T9" fmla="*/ 28 h 351"/>
                <a:gd name="T10" fmla="*/ 122 w 217"/>
                <a:gd name="T11" fmla="*/ 39 h 351"/>
                <a:gd name="T12" fmla="*/ 144 w 217"/>
                <a:gd name="T13" fmla="*/ 51 h 351"/>
                <a:gd name="T14" fmla="*/ 164 w 217"/>
                <a:gd name="T15" fmla="*/ 66 h 351"/>
                <a:gd name="T16" fmla="*/ 182 w 217"/>
                <a:gd name="T17" fmla="*/ 82 h 351"/>
                <a:gd name="T18" fmla="*/ 196 w 217"/>
                <a:gd name="T19" fmla="*/ 101 h 351"/>
                <a:gd name="T20" fmla="*/ 207 w 217"/>
                <a:gd name="T21" fmla="*/ 123 h 351"/>
                <a:gd name="T22" fmla="*/ 215 w 217"/>
                <a:gd name="T23" fmla="*/ 149 h 351"/>
                <a:gd name="T24" fmla="*/ 217 w 217"/>
                <a:gd name="T25" fmla="*/ 177 h 351"/>
                <a:gd name="T26" fmla="*/ 215 w 217"/>
                <a:gd name="T27" fmla="*/ 204 h 351"/>
                <a:gd name="T28" fmla="*/ 208 w 217"/>
                <a:gd name="T29" fmla="*/ 230 h 351"/>
                <a:gd name="T30" fmla="*/ 197 w 217"/>
                <a:gd name="T31" fmla="*/ 252 h 351"/>
                <a:gd name="T32" fmla="*/ 184 w 217"/>
                <a:gd name="T33" fmla="*/ 272 h 351"/>
                <a:gd name="T34" fmla="*/ 167 w 217"/>
                <a:gd name="T35" fmla="*/ 290 h 351"/>
                <a:gd name="T36" fmla="*/ 148 w 217"/>
                <a:gd name="T37" fmla="*/ 305 h 351"/>
                <a:gd name="T38" fmla="*/ 127 w 217"/>
                <a:gd name="T39" fmla="*/ 318 h 351"/>
                <a:gd name="T40" fmla="*/ 104 w 217"/>
                <a:gd name="T41" fmla="*/ 329 h 351"/>
                <a:gd name="T42" fmla="*/ 78 w 217"/>
                <a:gd name="T43" fmla="*/ 338 h 351"/>
                <a:gd name="T44" fmla="*/ 53 w 217"/>
                <a:gd name="T45" fmla="*/ 343 h 351"/>
                <a:gd name="T46" fmla="*/ 27 w 217"/>
                <a:gd name="T47" fmla="*/ 349 h 351"/>
                <a:gd name="T48" fmla="*/ 0 w 217"/>
                <a:gd name="T49" fmla="*/ 351 h 351"/>
                <a:gd name="T50" fmla="*/ 0 w 217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351">
                  <a:moveTo>
                    <a:pt x="0" y="0"/>
                  </a:moveTo>
                  <a:lnTo>
                    <a:pt x="24" y="6"/>
                  </a:lnTo>
                  <a:lnTo>
                    <a:pt x="50" y="13"/>
                  </a:lnTo>
                  <a:lnTo>
                    <a:pt x="74" y="19"/>
                  </a:lnTo>
                  <a:lnTo>
                    <a:pt x="98" y="28"/>
                  </a:lnTo>
                  <a:lnTo>
                    <a:pt x="122" y="39"/>
                  </a:lnTo>
                  <a:lnTo>
                    <a:pt x="144" y="51"/>
                  </a:lnTo>
                  <a:lnTo>
                    <a:pt x="164" y="66"/>
                  </a:lnTo>
                  <a:lnTo>
                    <a:pt x="182" y="82"/>
                  </a:lnTo>
                  <a:lnTo>
                    <a:pt x="196" y="101"/>
                  </a:lnTo>
                  <a:lnTo>
                    <a:pt x="207" y="123"/>
                  </a:lnTo>
                  <a:lnTo>
                    <a:pt x="215" y="149"/>
                  </a:lnTo>
                  <a:lnTo>
                    <a:pt x="217" y="177"/>
                  </a:lnTo>
                  <a:lnTo>
                    <a:pt x="215" y="204"/>
                  </a:lnTo>
                  <a:lnTo>
                    <a:pt x="208" y="230"/>
                  </a:lnTo>
                  <a:lnTo>
                    <a:pt x="197" y="252"/>
                  </a:lnTo>
                  <a:lnTo>
                    <a:pt x="184" y="272"/>
                  </a:lnTo>
                  <a:lnTo>
                    <a:pt x="167" y="290"/>
                  </a:lnTo>
                  <a:lnTo>
                    <a:pt x="148" y="305"/>
                  </a:lnTo>
                  <a:lnTo>
                    <a:pt x="127" y="318"/>
                  </a:lnTo>
                  <a:lnTo>
                    <a:pt x="104" y="329"/>
                  </a:lnTo>
                  <a:lnTo>
                    <a:pt x="78" y="338"/>
                  </a:lnTo>
                  <a:lnTo>
                    <a:pt x="53" y="343"/>
                  </a:lnTo>
                  <a:lnTo>
                    <a:pt x="27" y="349"/>
                  </a:lnTo>
                  <a:lnTo>
                    <a:pt x="0" y="3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03"/>
            <p:cNvSpPr>
              <a:spLocks/>
            </p:cNvSpPr>
            <p:nvPr/>
          </p:nvSpPr>
          <p:spPr bwMode="auto">
            <a:xfrm>
              <a:off x="11244263" y="3770313"/>
              <a:ext cx="31750" cy="49213"/>
            </a:xfrm>
            <a:custGeom>
              <a:avLst/>
              <a:gdLst>
                <a:gd name="T0" fmla="*/ 197 w 197"/>
                <a:gd name="T1" fmla="*/ 0 h 317"/>
                <a:gd name="T2" fmla="*/ 197 w 197"/>
                <a:gd name="T3" fmla="*/ 317 h 317"/>
                <a:gd name="T4" fmla="*/ 155 w 197"/>
                <a:gd name="T5" fmla="*/ 307 h 317"/>
                <a:gd name="T6" fmla="*/ 119 w 197"/>
                <a:gd name="T7" fmla="*/ 295 h 317"/>
                <a:gd name="T8" fmla="*/ 87 w 197"/>
                <a:gd name="T9" fmla="*/ 282 h 317"/>
                <a:gd name="T10" fmla="*/ 60 w 197"/>
                <a:gd name="T11" fmla="*/ 266 h 317"/>
                <a:gd name="T12" fmla="*/ 38 w 197"/>
                <a:gd name="T13" fmla="*/ 248 h 317"/>
                <a:gd name="T14" fmla="*/ 22 w 197"/>
                <a:gd name="T15" fmla="*/ 228 h 317"/>
                <a:gd name="T16" fmla="*/ 10 w 197"/>
                <a:gd name="T17" fmla="*/ 204 h 317"/>
                <a:gd name="T18" fmla="*/ 2 w 197"/>
                <a:gd name="T19" fmla="*/ 179 h 317"/>
                <a:gd name="T20" fmla="*/ 0 w 197"/>
                <a:gd name="T21" fmla="*/ 150 h 317"/>
                <a:gd name="T22" fmla="*/ 3 w 197"/>
                <a:gd name="T23" fmla="*/ 126 h 317"/>
                <a:gd name="T24" fmla="*/ 11 w 197"/>
                <a:gd name="T25" fmla="*/ 101 h 317"/>
                <a:gd name="T26" fmla="*/ 24 w 197"/>
                <a:gd name="T27" fmla="*/ 78 h 317"/>
                <a:gd name="T28" fmla="*/ 43 w 197"/>
                <a:gd name="T29" fmla="*/ 58 h 317"/>
                <a:gd name="T30" fmla="*/ 66 w 197"/>
                <a:gd name="T31" fmla="*/ 39 h 317"/>
                <a:gd name="T32" fmla="*/ 92 w 197"/>
                <a:gd name="T33" fmla="*/ 23 h 317"/>
                <a:gd name="T34" fmla="*/ 124 w 197"/>
                <a:gd name="T35" fmla="*/ 11 h 317"/>
                <a:gd name="T36" fmla="*/ 158 w 197"/>
                <a:gd name="T37" fmla="*/ 4 h 317"/>
                <a:gd name="T38" fmla="*/ 197 w 197"/>
                <a:gd name="T3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317">
                  <a:moveTo>
                    <a:pt x="197" y="0"/>
                  </a:moveTo>
                  <a:lnTo>
                    <a:pt x="197" y="317"/>
                  </a:lnTo>
                  <a:lnTo>
                    <a:pt x="155" y="307"/>
                  </a:lnTo>
                  <a:lnTo>
                    <a:pt x="119" y="295"/>
                  </a:lnTo>
                  <a:lnTo>
                    <a:pt x="87" y="282"/>
                  </a:lnTo>
                  <a:lnTo>
                    <a:pt x="60" y="266"/>
                  </a:lnTo>
                  <a:lnTo>
                    <a:pt x="38" y="248"/>
                  </a:lnTo>
                  <a:lnTo>
                    <a:pt x="22" y="228"/>
                  </a:lnTo>
                  <a:lnTo>
                    <a:pt x="10" y="204"/>
                  </a:lnTo>
                  <a:lnTo>
                    <a:pt x="2" y="179"/>
                  </a:lnTo>
                  <a:lnTo>
                    <a:pt x="0" y="150"/>
                  </a:lnTo>
                  <a:lnTo>
                    <a:pt x="3" y="126"/>
                  </a:lnTo>
                  <a:lnTo>
                    <a:pt x="11" y="101"/>
                  </a:lnTo>
                  <a:lnTo>
                    <a:pt x="24" y="78"/>
                  </a:lnTo>
                  <a:lnTo>
                    <a:pt x="43" y="58"/>
                  </a:lnTo>
                  <a:lnTo>
                    <a:pt x="66" y="39"/>
                  </a:lnTo>
                  <a:lnTo>
                    <a:pt x="92" y="23"/>
                  </a:lnTo>
                  <a:lnTo>
                    <a:pt x="124" y="11"/>
                  </a:lnTo>
                  <a:lnTo>
                    <a:pt x="158" y="4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04"/>
            <p:cNvSpPr>
              <a:spLocks noEditPoints="1"/>
            </p:cNvSpPr>
            <p:nvPr/>
          </p:nvSpPr>
          <p:spPr bwMode="auto">
            <a:xfrm>
              <a:off x="11115675" y="3673475"/>
              <a:ext cx="336550" cy="341313"/>
            </a:xfrm>
            <a:custGeom>
              <a:avLst/>
              <a:gdLst>
                <a:gd name="T0" fmla="*/ 1021 w 2126"/>
                <a:gd name="T1" fmla="*/ 299 h 2146"/>
                <a:gd name="T2" fmla="*/ 928 w 2126"/>
                <a:gd name="T3" fmla="*/ 432 h 2146"/>
                <a:gd name="T4" fmla="*/ 738 w 2126"/>
                <a:gd name="T5" fmla="*/ 510 h 2146"/>
                <a:gd name="T6" fmla="*/ 618 w 2126"/>
                <a:gd name="T7" fmla="*/ 665 h 2146"/>
                <a:gd name="T8" fmla="*/ 607 w 2126"/>
                <a:gd name="T9" fmla="*/ 880 h 2146"/>
                <a:gd name="T10" fmla="*/ 725 w 2126"/>
                <a:gd name="T11" fmla="*/ 1045 h 2146"/>
                <a:gd name="T12" fmla="*/ 956 w 2126"/>
                <a:gd name="T13" fmla="*/ 1143 h 2146"/>
                <a:gd name="T14" fmla="*/ 917 w 2126"/>
                <a:gd name="T15" fmla="*/ 1509 h 2146"/>
                <a:gd name="T16" fmla="*/ 834 w 2126"/>
                <a:gd name="T17" fmla="*/ 1444 h 2146"/>
                <a:gd name="T18" fmla="*/ 798 w 2126"/>
                <a:gd name="T19" fmla="*/ 1359 h 2146"/>
                <a:gd name="T20" fmla="*/ 755 w 2126"/>
                <a:gd name="T21" fmla="*/ 1291 h 2146"/>
                <a:gd name="T22" fmla="*/ 651 w 2126"/>
                <a:gd name="T23" fmla="*/ 1271 h 2146"/>
                <a:gd name="T24" fmla="*/ 572 w 2126"/>
                <a:gd name="T25" fmla="*/ 1352 h 2146"/>
                <a:gd name="T26" fmla="*/ 601 w 2126"/>
                <a:gd name="T27" fmla="*/ 1497 h 2146"/>
                <a:gd name="T28" fmla="*/ 729 w 2126"/>
                <a:gd name="T29" fmla="*/ 1629 h 2146"/>
                <a:gd name="T30" fmla="*/ 957 w 2126"/>
                <a:gd name="T31" fmla="*/ 1703 h 2146"/>
                <a:gd name="T32" fmla="*/ 1029 w 2126"/>
                <a:gd name="T33" fmla="*/ 1859 h 2146"/>
                <a:gd name="T34" fmla="*/ 1094 w 2126"/>
                <a:gd name="T35" fmla="*/ 1869 h 2146"/>
                <a:gd name="T36" fmla="*/ 1119 w 2126"/>
                <a:gd name="T37" fmla="*/ 1707 h 2146"/>
                <a:gd name="T38" fmla="*/ 1349 w 2126"/>
                <a:gd name="T39" fmla="*/ 1656 h 2146"/>
                <a:gd name="T40" fmla="*/ 1502 w 2126"/>
                <a:gd name="T41" fmla="*/ 1533 h 2146"/>
                <a:gd name="T42" fmla="*/ 1557 w 2126"/>
                <a:gd name="T43" fmla="*/ 1333 h 2146"/>
                <a:gd name="T44" fmla="*/ 1508 w 2126"/>
                <a:gd name="T45" fmla="*/ 1140 h 2146"/>
                <a:gd name="T46" fmla="*/ 1380 w 2126"/>
                <a:gd name="T47" fmla="*/ 1025 h 2146"/>
                <a:gd name="T48" fmla="*/ 1199 w 2126"/>
                <a:gd name="T49" fmla="*/ 959 h 2146"/>
                <a:gd name="T50" fmla="*/ 1181 w 2126"/>
                <a:gd name="T51" fmla="*/ 612 h 2146"/>
                <a:gd name="T52" fmla="*/ 1282 w 2126"/>
                <a:gd name="T53" fmla="*/ 676 h 2146"/>
                <a:gd name="T54" fmla="*/ 1348 w 2126"/>
                <a:gd name="T55" fmla="*/ 757 h 2146"/>
                <a:gd name="T56" fmla="*/ 1427 w 2126"/>
                <a:gd name="T57" fmla="*/ 797 h 2146"/>
                <a:gd name="T58" fmla="*/ 1518 w 2126"/>
                <a:gd name="T59" fmla="*/ 753 h 2146"/>
                <a:gd name="T60" fmla="*/ 1525 w 2126"/>
                <a:gd name="T61" fmla="*/ 626 h 2146"/>
                <a:gd name="T62" fmla="*/ 1412 w 2126"/>
                <a:gd name="T63" fmla="*/ 509 h 2146"/>
                <a:gd name="T64" fmla="*/ 1242 w 2126"/>
                <a:gd name="T65" fmla="*/ 441 h 2146"/>
                <a:gd name="T66" fmla="*/ 1119 w 2126"/>
                <a:gd name="T67" fmla="*/ 328 h 2146"/>
                <a:gd name="T68" fmla="*/ 1081 w 2126"/>
                <a:gd name="T69" fmla="*/ 270 h 2146"/>
                <a:gd name="T70" fmla="*/ 1318 w 2126"/>
                <a:gd name="T71" fmla="*/ 31 h 2146"/>
                <a:gd name="T72" fmla="*/ 1691 w 2126"/>
                <a:gd name="T73" fmla="*/ 207 h 2146"/>
                <a:gd name="T74" fmla="*/ 1967 w 2126"/>
                <a:gd name="T75" fmla="*/ 508 h 2146"/>
                <a:gd name="T76" fmla="*/ 2112 w 2126"/>
                <a:gd name="T77" fmla="*/ 899 h 2146"/>
                <a:gd name="T78" fmla="*/ 2095 w 2126"/>
                <a:gd name="T79" fmla="*/ 1330 h 2146"/>
                <a:gd name="T80" fmla="*/ 1920 w 2126"/>
                <a:gd name="T81" fmla="*/ 1706 h 2146"/>
                <a:gd name="T82" fmla="*/ 1623 w 2126"/>
                <a:gd name="T83" fmla="*/ 1984 h 2146"/>
                <a:gd name="T84" fmla="*/ 1235 w 2126"/>
                <a:gd name="T85" fmla="*/ 2131 h 2146"/>
                <a:gd name="T86" fmla="*/ 808 w 2126"/>
                <a:gd name="T87" fmla="*/ 2114 h 2146"/>
                <a:gd name="T88" fmla="*/ 436 w 2126"/>
                <a:gd name="T89" fmla="*/ 1938 h 2146"/>
                <a:gd name="T90" fmla="*/ 160 w 2126"/>
                <a:gd name="T91" fmla="*/ 1637 h 2146"/>
                <a:gd name="T92" fmla="*/ 14 w 2126"/>
                <a:gd name="T93" fmla="*/ 1246 h 2146"/>
                <a:gd name="T94" fmla="*/ 31 w 2126"/>
                <a:gd name="T95" fmla="*/ 815 h 2146"/>
                <a:gd name="T96" fmla="*/ 206 w 2126"/>
                <a:gd name="T97" fmla="*/ 440 h 2146"/>
                <a:gd name="T98" fmla="*/ 504 w 2126"/>
                <a:gd name="T99" fmla="*/ 161 h 2146"/>
                <a:gd name="T100" fmla="*/ 891 w 2126"/>
                <a:gd name="T101" fmla="*/ 14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6" h="2146">
                  <a:moveTo>
                    <a:pt x="1067" y="268"/>
                  </a:moveTo>
                  <a:lnTo>
                    <a:pt x="1052" y="270"/>
                  </a:lnTo>
                  <a:lnTo>
                    <a:pt x="1040" y="277"/>
                  </a:lnTo>
                  <a:lnTo>
                    <a:pt x="1029" y="287"/>
                  </a:lnTo>
                  <a:lnTo>
                    <a:pt x="1021" y="299"/>
                  </a:lnTo>
                  <a:lnTo>
                    <a:pt x="1016" y="314"/>
                  </a:lnTo>
                  <a:lnTo>
                    <a:pt x="1014" y="328"/>
                  </a:lnTo>
                  <a:lnTo>
                    <a:pt x="1014" y="423"/>
                  </a:lnTo>
                  <a:lnTo>
                    <a:pt x="971" y="426"/>
                  </a:lnTo>
                  <a:lnTo>
                    <a:pt x="928" y="432"/>
                  </a:lnTo>
                  <a:lnTo>
                    <a:pt x="886" y="441"/>
                  </a:lnTo>
                  <a:lnTo>
                    <a:pt x="846" y="453"/>
                  </a:lnTo>
                  <a:lnTo>
                    <a:pt x="808" y="469"/>
                  </a:lnTo>
                  <a:lnTo>
                    <a:pt x="772" y="488"/>
                  </a:lnTo>
                  <a:lnTo>
                    <a:pt x="738" y="510"/>
                  </a:lnTo>
                  <a:lnTo>
                    <a:pt x="707" y="534"/>
                  </a:lnTo>
                  <a:lnTo>
                    <a:pt x="680" y="562"/>
                  </a:lnTo>
                  <a:lnTo>
                    <a:pt x="655" y="593"/>
                  </a:lnTo>
                  <a:lnTo>
                    <a:pt x="635" y="627"/>
                  </a:lnTo>
                  <a:lnTo>
                    <a:pt x="618" y="665"/>
                  </a:lnTo>
                  <a:lnTo>
                    <a:pt x="606" y="705"/>
                  </a:lnTo>
                  <a:lnTo>
                    <a:pt x="598" y="748"/>
                  </a:lnTo>
                  <a:lnTo>
                    <a:pt x="596" y="796"/>
                  </a:lnTo>
                  <a:lnTo>
                    <a:pt x="598" y="839"/>
                  </a:lnTo>
                  <a:lnTo>
                    <a:pt x="607" y="880"/>
                  </a:lnTo>
                  <a:lnTo>
                    <a:pt x="620" y="919"/>
                  </a:lnTo>
                  <a:lnTo>
                    <a:pt x="639" y="955"/>
                  </a:lnTo>
                  <a:lnTo>
                    <a:pt x="663" y="987"/>
                  </a:lnTo>
                  <a:lnTo>
                    <a:pt x="692" y="1017"/>
                  </a:lnTo>
                  <a:lnTo>
                    <a:pt x="725" y="1045"/>
                  </a:lnTo>
                  <a:lnTo>
                    <a:pt x="762" y="1070"/>
                  </a:lnTo>
                  <a:lnTo>
                    <a:pt x="804" y="1092"/>
                  </a:lnTo>
                  <a:lnTo>
                    <a:pt x="851" y="1111"/>
                  </a:lnTo>
                  <a:lnTo>
                    <a:pt x="902" y="1129"/>
                  </a:lnTo>
                  <a:lnTo>
                    <a:pt x="956" y="1143"/>
                  </a:lnTo>
                  <a:lnTo>
                    <a:pt x="1014" y="1155"/>
                  </a:lnTo>
                  <a:lnTo>
                    <a:pt x="1014" y="1526"/>
                  </a:lnTo>
                  <a:lnTo>
                    <a:pt x="976" y="1523"/>
                  </a:lnTo>
                  <a:lnTo>
                    <a:pt x="945" y="1517"/>
                  </a:lnTo>
                  <a:lnTo>
                    <a:pt x="917" y="1509"/>
                  </a:lnTo>
                  <a:lnTo>
                    <a:pt x="894" y="1499"/>
                  </a:lnTo>
                  <a:lnTo>
                    <a:pt x="874" y="1487"/>
                  </a:lnTo>
                  <a:lnTo>
                    <a:pt x="858" y="1474"/>
                  </a:lnTo>
                  <a:lnTo>
                    <a:pt x="845" y="1459"/>
                  </a:lnTo>
                  <a:lnTo>
                    <a:pt x="834" y="1444"/>
                  </a:lnTo>
                  <a:lnTo>
                    <a:pt x="825" y="1427"/>
                  </a:lnTo>
                  <a:lnTo>
                    <a:pt x="817" y="1409"/>
                  </a:lnTo>
                  <a:lnTo>
                    <a:pt x="810" y="1393"/>
                  </a:lnTo>
                  <a:lnTo>
                    <a:pt x="804" y="1376"/>
                  </a:lnTo>
                  <a:lnTo>
                    <a:pt x="798" y="1359"/>
                  </a:lnTo>
                  <a:lnTo>
                    <a:pt x="792" y="1343"/>
                  </a:lnTo>
                  <a:lnTo>
                    <a:pt x="785" y="1327"/>
                  </a:lnTo>
                  <a:lnTo>
                    <a:pt x="777" y="1314"/>
                  </a:lnTo>
                  <a:lnTo>
                    <a:pt x="768" y="1301"/>
                  </a:lnTo>
                  <a:lnTo>
                    <a:pt x="755" y="1291"/>
                  </a:lnTo>
                  <a:lnTo>
                    <a:pt x="741" y="1281"/>
                  </a:lnTo>
                  <a:lnTo>
                    <a:pt x="724" y="1274"/>
                  </a:lnTo>
                  <a:lnTo>
                    <a:pt x="703" y="1271"/>
                  </a:lnTo>
                  <a:lnTo>
                    <a:pt x="679" y="1269"/>
                  </a:lnTo>
                  <a:lnTo>
                    <a:pt x="651" y="1271"/>
                  </a:lnTo>
                  <a:lnTo>
                    <a:pt x="628" y="1279"/>
                  </a:lnTo>
                  <a:lnTo>
                    <a:pt x="607" y="1291"/>
                  </a:lnTo>
                  <a:lnTo>
                    <a:pt x="592" y="1307"/>
                  </a:lnTo>
                  <a:lnTo>
                    <a:pt x="580" y="1327"/>
                  </a:lnTo>
                  <a:lnTo>
                    <a:pt x="572" y="1352"/>
                  </a:lnTo>
                  <a:lnTo>
                    <a:pt x="570" y="1381"/>
                  </a:lnTo>
                  <a:lnTo>
                    <a:pt x="571" y="1409"/>
                  </a:lnTo>
                  <a:lnTo>
                    <a:pt x="577" y="1438"/>
                  </a:lnTo>
                  <a:lnTo>
                    <a:pt x="587" y="1467"/>
                  </a:lnTo>
                  <a:lnTo>
                    <a:pt x="601" y="1497"/>
                  </a:lnTo>
                  <a:lnTo>
                    <a:pt x="619" y="1526"/>
                  </a:lnTo>
                  <a:lnTo>
                    <a:pt x="640" y="1554"/>
                  </a:lnTo>
                  <a:lnTo>
                    <a:pt x="666" y="1581"/>
                  </a:lnTo>
                  <a:lnTo>
                    <a:pt x="696" y="1606"/>
                  </a:lnTo>
                  <a:lnTo>
                    <a:pt x="729" y="1629"/>
                  </a:lnTo>
                  <a:lnTo>
                    <a:pt x="766" y="1650"/>
                  </a:lnTo>
                  <a:lnTo>
                    <a:pt x="808" y="1669"/>
                  </a:lnTo>
                  <a:lnTo>
                    <a:pt x="853" y="1683"/>
                  </a:lnTo>
                  <a:lnTo>
                    <a:pt x="903" y="1696"/>
                  </a:lnTo>
                  <a:lnTo>
                    <a:pt x="957" y="1703"/>
                  </a:lnTo>
                  <a:lnTo>
                    <a:pt x="1014" y="1707"/>
                  </a:lnTo>
                  <a:lnTo>
                    <a:pt x="1014" y="1816"/>
                  </a:lnTo>
                  <a:lnTo>
                    <a:pt x="1016" y="1832"/>
                  </a:lnTo>
                  <a:lnTo>
                    <a:pt x="1021" y="1845"/>
                  </a:lnTo>
                  <a:lnTo>
                    <a:pt x="1029" y="1859"/>
                  </a:lnTo>
                  <a:lnTo>
                    <a:pt x="1040" y="1869"/>
                  </a:lnTo>
                  <a:lnTo>
                    <a:pt x="1052" y="1874"/>
                  </a:lnTo>
                  <a:lnTo>
                    <a:pt x="1067" y="1877"/>
                  </a:lnTo>
                  <a:lnTo>
                    <a:pt x="1081" y="1874"/>
                  </a:lnTo>
                  <a:lnTo>
                    <a:pt x="1094" y="1869"/>
                  </a:lnTo>
                  <a:lnTo>
                    <a:pt x="1104" y="1859"/>
                  </a:lnTo>
                  <a:lnTo>
                    <a:pt x="1113" y="1845"/>
                  </a:lnTo>
                  <a:lnTo>
                    <a:pt x="1117" y="1832"/>
                  </a:lnTo>
                  <a:lnTo>
                    <a:pt x="1119" y="1816"/>
                  </a:lnTo>
                  <a:lnTo>
                    <a:pt x="1119" y="1707"/>
                  </a:lnTo>
                  <a:lnTo>
                    <a:pt x="1171" y="1702"/>
                  </a:lnTo>
                  <a:lnTo>
                    <a:pt x="1219" y="1694"/>
                  </a:lnTo>
                  <a:lnTo>
                    <a:pt x="1265" y="1684"/>
                  </a:lnTo>
                  <a:lnTo>
                    <a:pt x="1308" y="1671"/>
                  </a:lnTo>
                  <a:lnTo>
                    <a:pt x="1349" y="1656"/>
                  </a:lnTo>
                  <a:lnTo>
                    <a:pt x="1386" y="1637"/>
                  </a:lnTo>
                  <a:lnTo>
                    <a:pt x="1420" y="1615"/>
                  </a:lnTo>
                  <a:lnTo>
                    <a:pt x="1451" y="1590"/>
                  </a:lnTo>
                  <a:lnTo>
                    <a:pt x="1478" y="1562"/>
                  </a:lnTo>
                  <a:lnTo>
                    <a:pt x="1502" y="1533"/>
                  </a:lnTo>
                  <a:lnTo>
                    <a:pt x="1520" y="1498"/>
                  </a:lnTo>
                  <a:lnTo>
                    <a:pt x="1536" y="1462"/>
                  </a:lnTo>
                  <a:lnTo>
                    <a:pt x="1548" y="1422"/>
                  </a:lnTo>
                  <a:lnTo>
                    <a:pt x="1554" y="1378"/>
                  </a:lnTo>
                  <a:lnTo>
                    <a:pt x="1557" y="1333"/>
                  </a:lnTo>
                  <a:lnTo>
                    <a:pt x="1554" y="1286"/>
                  </a:lnTo>
                  <a:lnTo>
                    <a:pt x="1549" y="1244"/>
                  </a:lnTo>
                  <a:lnTo>
                    <a:pt x="1538" y="1206"/>
                  </a:lnTo>
                  <a:lnTo>
                    <a:pt x="1525" y="1171"/>
                  </a:lnTo>
                  <a:lnTo>
                    <a:pt x="1508" y="1140"/>
                  </a:lnTo>
                  <a:lnTo>
                    <a:pt x="1487" y="1112"/>
                  </a:lnTo>
                  <a:lnTo>
                    <a:pt x="1464" y="1087"/>
                  </a:lnTo>
                  <a:lnTo>
                    <a:pt x="1439" y="1063"/>
                  </a:lnTo>
                  <a:lnTo>
                    <a:pt x="1411" y="1043"/>
                  </a:lnTo>
                  <a:lnTo>
                    <a:pt x="1380" y="1025"/>
                  </a:lnTo>
                  <a:lnTo>
                    <a:pt x="1347" y="1009"/>
                  </a:lnTo>
                  <a:lnTo>
                    <a:pt x="1313" y="995"/>
                  </a:lnTo>
                  <a:lnTo>
                    <a:pt x="1276" y="981"/>
                  </a:lnTo>
                  <a:lnTo>
                    <a:pt x="1239" y="970"/>
                  </a:lnTo>
                  <a:lnTo>
                    <a:pt x="1199" y="959"/>
                  </a:lnTo>
                  <a:lnTo>
                    <a:pt x="1160" y="950"/>
                  </a:lnTo>
                  <a:lnTo>
                    <a:pt x="1119" y="940"/>
                  </a:lnTo>
                  <a:lnTo>
                    <a:pt x="1119" y="604"/>
                  </a:lnTo>
                  <a:lnTo>
                    <a:pt x="1152" y="606"/>
                  </a:lnTo>
                  <a:lnTo>
                    <a:pt x="1181" y="612"/>
                  </a:lnTo>
                  <a:lnTo>
                    <a:pt x="1206" y="621"/>
                  </a:lnTo>
                  <a:lnTo>
                    <a:pt x="1228" y="632"/>
                  </a:lnTo>
                  <a:lnTo>
                    <a:pt x="1248" y="645"/>
                  </a:lnTo>
                  <a:lnTo>
                    <a:pt x="1265" y="661"/>
                  </a:lnTo>
                  <a:lnTo>
                    <a:pt x="1282" y="676"/>
                  </a:lnTo>
                  <a:lnTo>
                    <a:pt x="1296" y="693"/>
                  </a:lnTo>
                  <a:lnTo>
                    <a:pt x="1309" y="711"/>
                  </a:lnTo>
                  <a:lnTo>
                    <a:pt x="1323" y="727"/>
                  </a:lnTo>
                  <a:lnTo>
                    <a:pt x="1336" y="743"/>
                  </a:lnTo>
                  <a:lnTo>
                    <a:pt x="1348" y="757"/>
                  </a:lnTo>
                  <a:lnTo>
                    <a:pt x="1361" y="771"/>
                  </a:lnTo>
                  <a:lnTo>
                    <a:pt x="1375" y="782"/>
                  </a:lnTo>
                  <a:lnTo>
                    <a:pt x="1391" y="789"/>
                  </a:lnTo>
                  <a:lnTo>
                    <a:pt x="1407" y="795"/>
                  </a:lnTo>
                  <a:lnTo>
                    <a:pt x="1427" y="797"/>
                  </a:lnTo>
                  <a:lnTo>
                    <a:pt x="1449" y="795"/>
                  </a:lnTo>
                  <a:lnTo>
                    <a:pt x="1469" y="789"/>
                  </a:lnTo>
                  <a:lnTo>
                    <a:pt x="1487" y="781"/>
                  </a:lnTo>
                  <a:lnTo>
                    <a:pt x="1504" y="768"/>
                  </a:lnTo>
                  <a:lnTo>
                    <a:pt x="1518" y="753"/>
                  </a:lnTo>
                  <a:lnTo>
                    <a:pt x="1528" y="734"/>
                  </a:lnTo>
                  <a:lnTo>
                    <a:pt x="1535" y="712"/>
                  </a:lnTo>
                  <a:lnTo>
                    <a:pt x="1538" y="687"/>
                  </a:lnTo>
                  <a:lnTo>
                    <a:pt x="1535" y="655"/>
                  </a:lnTo>
                  <a:lnTo>
                    <a:pt x="1525" y="626"/>
                  </a:lnTo>
                  <a:lnTo>
                    <a:pt x="1511" y="599"/>
                  </a:lnTo>
                  <a:lnTo>
                    <a:pt x="1492" y="573"/>
                  </a:lnTo>
                  <a:lnTo>
                    <a:pt x="1468" y="550"/>
                  </a:lnTo>
                  <a:lnTo>
                    <a:pt x="1441" y="528"/>
                  </a:lnTo>
                  <a:lnTo>
                    <a:pt x="1412" y="509"/>
                  </a:lnTo>
                  <a:lnTo>
                    <a:pt x="1380" y="491"/>
                  </a:lnTo>
                  <a:lnTo>
                    <a:pt x="1347" y="476"/>
                  </a:lnTo>
                  <a:lnTo>
                    <a:pt x="1312" y="462"/>
                  </a:lnTo>
                  <a:lnTo>
                    <a:pt x="1278" y="451"/>
                  </a:lnTo>
                  <a:lnTo>
                    <a:pt x="1242" y="441"/>
                  </a:lnTo>
                  <a:lnTo>
                    <a:pt x="1208" y="433"/>
                  </a:lnTo>
                  <a:lnTo>
                    <a:pt x="1176" y="428"/>
                  </a:lnTo>
                  <a:lnTo>
                    <a:pt x="1147" y="425"/>
                  </a:lnTo>
                  <a:lnTo>
                    <a:pt x="1119" y="423"/>
                  </a:lnTo>
                  <a:lnTo>
                    <a:pt x="1119" y="328"/>
                  </a:lnTo>
                  <a:lnTo>
                    <a:pt x="1117" y="314"/>
                  </a:lnTo>
                  <a:lnTo>
                    <a:pt x="1113" y="299"/>
                  </a:lnTo>
                  <a:lnTo>
                    <a:pt x="1104" y="287"/>
                  </a:lnTo>
                  <a:lnTo>
                    <a:pt x="1094" y="277"/>
                  </a:lnTo>
                  <a:lnTo>
                    <a:pt x="1081" y="270"/>
                  </a:lnTo>
                  <a:lnTo>
                    <a:pt x="1067" y="268"/>
                  </a:lnTo>
                  <a:close/>
                  <a:moveTo>
                    <a:pt x="1063" y="0"/>
                  </a:moveTo>
                  <a:lnTo>
                    <a:pt x="1150" y="3"/>
                  </a:lnTo>
                  <a:lnTo>
                    <a:pt x="1235" y="14"/>
                  </a:lnTo>
                  <a:lnTo>
                    <a:pt x="1318" y="31"/>
                  </a:lnTo>
                  <a:lnTo>
                    <a:pt x="1398" y="55"/>
                  </a:lnTo>
                  <a:lnTo>
                    <a:pt x="1476" y="84"/>
                  </a:lnTo>
                  <a:lnTo>
                    <a:pt x="1551" y="120"/>
                  </a:lnTo>
                  <a:lnTo>
                    <a:pt x="1623" y="161"/>
                  </a:lnTo>
                  <a:lnTo>
                    <a:pt x="1691" y="207"/>
                  </a:lnTo>
                  <a:lnTo>
                    <a:pt x="1755" y="258"/>
                  </a:lnTo>
                  <a:lnTo>
                    <a:pt x="1814" y="315"/>
                  </a:lnTo>
                  <a:lnTo>
                    <a:pt x="1870" y="375"/>
                  </a:lnTo>
                  <a:lnTo>
                    <a:pt x="1920" y="440"/>
                  </a:lnTo>
                  <a:lnTo>
                    <a:pt x="1967" y="508"/>
                  </a:lnTo>
                  <a:lnTo>
                    <a:pt x="2007" y="580"/>
                  </a:lnTo>
                  <a:lnTo>
                    <a:pt x="2042" y="655"/>
                  </a:lnTo>
                  <a:lnTo>
                    <a:pt x="2072" y="734"/>
                  </a:lnTo>
                  <a:lnTo>
                    <a:pt x="2095" y="815"/>
                  </a:lnTo>
                  <a:lnTo>
                    <a:pt x="2112" y="899"/>
                  </a:lnTo>
                  <a:lnTo>
                    <a:pt x="2123" y="985"/>
                  </a:lnTo>
                  <a:lnTo>
                    <a:pt x="2126" y="1072"/>
                  </a:lnTo>
                  <a:lnTo>
                    <a:pt x="2123" y="1161"/>
                  </a:lnTo>
                  <a:lnTo>
                    <a:pt x="2112" y="1246"/>
                  </a:lnTo>
                  <a:lnTo>
                    <a:pt x="2095" y="1330"/>
                  </a:lnTo>
                  <a:lnTo>
                    <a:pt x="2072" y="1412"/>
                  </a:lnTo>
                  <a:lnTo>
                    <a:pt x="2042" y="1489"/>
                  </a:lnTo>
                  <a:lnTo>
                    <a:pt x="2007" y="1565"/>
                  </a:lnTo>
                  <a:lnTo>
                    <a:pt x="1967" y="1637"/>
                  </a:lnTo>
                  <a:lnTo>
                    <a:pt x="1920" y="1706"/>
                  </a:lnTo>
                  <a:lnTo>
                    <a:pt x="1870" y="1770"/>
                  </a:lnTo>
                  <a:lnTo>
                    <a:pt x="1814" y="1831"/>
                  </a:lnTo>
                  <a:lnTo>
                    <a:pt x="1755" y="1886"/>
                  </a:lnTo>
                  <a:lnTo>
                    <a:pt x="1691" y="1938"/>
                  </a:lnTo>
                  <a:lnTo>
                    <a:pt x="1623" y="1984"/>
                  </a:lnTo>
                  <a:lnTo>
                    <a:pt x="1551" y="2025"/>
                  </a:lnTo>
                  <a:lnTo>
                    <a:pt x="1476" y="2060"/>
                  </a:lnTo>
                  <a:lnTo>
                    <a:pt x="1398" y="2090"/>
                  </a:lnTo>
                  <a:lnTo>
                    <a:pt x="1318" y="2114"/>
                  </a:lnTo>
                  <a:lnTo>
                    <a:pt x="1235" y="2131"/>
                  </a:lnTo>
                  <a:lnTo>
                    <a:pt x="1150" y="2141"/>
                  </a:lnTo>
                  <a:lnTo>
                    <a:pt x="1063" y="2146"/>
                  </a:lnTo>
                  <a:lnTo>
                    <a:pt x="976" y="2141"/>
                  </a:lnTo>
                  <a:lnTo>
                    <a:pt x="891" y="2131"/>
                  </a:lnTo>
                  <a:lnTo>
                    <a:pt x="808" y="2114"/>
                  </a:lnTo>
                  <a:lnTo>
                    <a:pt x="727" y="2090"/>
                  </a:lnTo>
                  <a:lnTo>
                    <a:pt x="650" y="2060"/>
                  </a:lnTo>
                  <a:lnTo>
                    <a:pt x="575" y="2025"/>
                  </a:lnTo>
                  <a:lnTo>
                    <a:pt x="504" y="1984"/>
                  </a:lnTo>
                  <a:lnTo>
                    <a:pt x="436" y="1938"/>
                  </a:lnTo>
                  <a:lnTo>
                    <a:pt x="372" y="1886"/>
                  </a:lnTo>
                  <a:lnTo>
                    <a:pt x="311" y="1831"/>
                  </a:lnTo>
                  <a:lnTo>
                    <a:pt x="257" y="1770"/>
                  </a:lnTo>
                  <a:lnTo>
                    <a:pt x="206" y="1706"/>
                  </a:lnTo>
                  <a:lnTo>
                    <a:pt x="160" y="1637"/>
                  </a:lnTo>
                  <a:lnTo>
                    <a:pt x="119" y="1565"/>
                  </a:lnTo>
                  <a:lnTo>
                    <a:pt x="84" y="1489"/>
                  </a:lnTo>
                  <a:lnTo>
                    <a:pt x="54" y="1412"/>
                  </a:lnTo>
                  <a:lnTo>
                    <a:pt x="31" y="1330"/>
                  </a:lnTo>
                  <a:lnTo>
                    <a:pt x="14" y="1246"/>
                  </a:lnTo>
                  <a:lnTo>
                    <a:pt x="4" y="1161"/>
                  </a:lnTo>
                  <a:lnTo>
                    <a:pt x="0" y="1072"/>
                  </a:lnTo>
                  <a:lnTo>
                    <a:pt x="4" y="985"/>
                  </a:lnTo>
                  <a:lnTo>
                    <a:pt x="14" y="899"/>
                  </a:lnTo>
                  <a:lnTo>
                    <a:pt x="31" y="815"/>
                  </a:lnTo>
                  <a:lnTo>
                    <a:pt x="54" y="734"/>
                  </a:lnTo>
                  <a:lnTo>
                    <a:pt x="84" y="655"/>
                  </a:lnTo>
                  <a:lnTo>
                    <a:pt x="119" y="580"/>
                  </a:lnTo>
                  <a:lnTo>
                    <a:pt x="160" y="508"/>
                  </a:lnTo>
                  <a:lnTo>
                    <a:pt x="206" y="440"/>
                  </a:lnTo>
                  <a:lnTo>
                    <a:pt x="257" y="375"/>
                  </a:lnTo>
                  <a:lnTo>
                    <a:pt x="311" y="315"/>
                  </a:lnTo>
                  <a:lnTo>
                    <a:pt x="372" y="258"/>
                  </a:lnTo>
                  <a:lnTo>
                    <a:pt x="436" y="207"/>
                  </a:lnTo>
                  <a:lnTo>
                    <a:pt x="504" y="161"/>
                  </a:lnTo>
                  <a:lnTo>
                    <a:pt x="575" y="120"/>
                  </a:lnTo>
                  <a:lnTo>
                    <a:pt x="650" y="84"/>
                  </a:lnTo>
                  <a:lnTo>
                    <a:pt x="727" y="55"/>
                  </a:lnTo>
                  <a:lnTo>
                    <a:pt x="808" y="31"/>
                  </a:lnTo>
                  <a:lnTo>
                    <a:pt x="891" y="14"/>
                  </a:lnTo>
                  <a:lnTo>
                    <a:pt x="976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5" name="Freeform 209"/>
          <p:cNvSpPr>
            <a:spLocks noEditPoints="1"/>
          </p:cNvSpPr>
          <p:nvPr/>
        </p:nvSpPr>
        <p:spPr bwMode="auto">
          <a:xfrm>
            <a:off x="10020110" y="3454400"/>
            <a:ext cx="561975" cy="560388"/>
          </a:xfrm>
          <a:custGeom>
            <a:avLst/>
            <a:gdLst>
              <a:gd name="T0" fmla="*/ 2737 w 3189"/>
              <a:gd name="T1" fmla="*/ 881 h 3529"/>
              <a:gd name="T2" fmla="*/ 1740 w 3189"/>
              <a:gd name="T3" fmla="*/ 641 h 3529"/>
              <a:gd name="T4" fmla="*/ 1624 w 3189"/>
              <a:gd name="T5" fmla="*/ 3 h 3529"/>
              <a:gd name="T6" fmla="*/ 1697 w 3189"/>
              <a:gd name="T7" fmla="*/ 46 h 3529"/>
              <a:gd name="T8" fmla="*/ 1737 w 3189"/>
              <a:gd name="T9" fmla="*/ 127 h 3529"/>
              <a:gd name="T10" fmla="*/ 2754 w 3189"/>
              <a:gd name="T11" fmla="*/ 481 h 3529"/>
              <a:gd name="T12" fmla="*/ 3149 w 3189"/>
              <a:gd name="T13" fmla="*/ 690 h 3529"/>
              <a:gd name="T14" fmla="*/ 3182 w 3189"/>
              <a:gd name="T15" fmla="*/ 727 h 3529"/>
              <a:gd name="T16" fmla="*/ 3187 w 3189"/>
              <a:gd name="T17" fmla="*/ 779 h 3529"/>
              <a:gd name="T18" fmla="*/ 3163 w 3189"/>
              <a:gd name="T19" fmla="*/ 824 h 3529"/>
              <a:gd name="T20" fmla="*/ 2771 w 3189"/>
              <a:gd name="T21" fmla="*/ 1040 h 3529"/>
              <a:gd name="T22" fmla="*/ 1740 w 3189"/>
              <a:gd name="T23" fmla="*/ 2931 h 3529"/>
              <a:gd name="T24" fmla="*/ 2146 w 3189"/>
              <a:gd name="T25" fmla="*/ 2939 h 3529"/>
              <a:gd name="T26" fmla="*/ 2261 w 3189"/>
              <a:gd name="T27" fmla="*/ 2971 h 3529"/>
              <a:gd name="T28" fmla="*/ 2344 w 3189"/>
              <a:gd name="T29" fmla="*/ 3023 h 3529"/>
              <a:gd name="T30" fmla="*/ 2401 w 3189"/>
              <a:gd name="T31" fmla="*/ 3087 h 3529"/>
              <a:gd name="T32" fmla="*/ 2436 w 3189"/>
              <a:gd name="T33" fmla="*/ 3157 h 3529"/>
              <a:gd name="T34" fmla="*/ 2455 w 3189"/>
              <a:gd name="T35" fmla="*/ 3224 h 3529"/>
              <a:gd name="T36" fmla="*/ 2463 w 3189"/>
              <a:gd name="T37" fmla="*/ 3282 h 3529"/>
              <a:gd name="T38" fmla="*/ 2464 w 3189"/>
              <a:gd name="T39" fmla="*/ 3368 h 3529"/>
              <a:gd name="T40" fmla="*/ 2439 w 3189"/>
              <a:gd name="T41" fmla="*/ 3458 h 3529"/>
              <a:gd name="T42" fmla="*/ 2375 w 3189"/>
              <a:gd name="T43" fmla="*/ 3516 h 3529"/>
              <a:gd name="T44" fmla="*/ 870 w 3189"/>
              <a:gd name="T45" fmla="*/ 3529 h 3529"/>
              <a:gd name="T46" fmla="*/ 789 w 3189"/>
              <a:gd name="T47" fmla="*/ 3501 h 3529"/>
              <a:gd name="T48" fmla="*/ 737 w 3189"/>
              <a:gd name="T49" fmla="*/ 3430 h 3529"/>
              <a:gd name="T50" fmla="*/ 726 w 3189"/>
              <a:gd name="T51" fmla="*/ 3310 h 3529"/>
              <a:gd name="T52" fmla="*/ 728 w 3189"/>
              <a:gd name="T53" fmla="*/ 3264 h 3529"/>
              <a:gd name="T54" fmla="*/ 739 w 3189"/>
              <a:gd name="T55" fmla="*/ 3203 h 3529"/>
              <a:gd name="T56" fmla="*/ 763 w 3189"/>
              <a:gd name="T57" fmla="*/ 3134 h 3529"/>
              <a:gd name="T58" fmla="*/ 805 w 3189"/>
              <a:gd name="T59" fmla="*/ 3065 h 3529"/>
              <a:gd name="T60" fmla="*/ 870 w 3189"/>
              <a:gd name="T61" fmla="*/ 3004 h 3529"/>
              <a:gd name="T62" fmla="*/ 963 w 3189"/>
              <a:gd name="T63" fmla="*/ 2958 h 3529"/>
              <a:gd name="T64" fmla="*/ 1089 w 3189"/>
              <a:gd name="T65" fmla="*/ 2933 h 3529"/>
              <a:gd name="T66" fmla="*/ 1449 w 3189"/>
              <a:gd name="T67" fmla="*/ 1764 h 3529"/>
              <a:gd name="T68" fmla="*/ 403 w 3189"/>
              <a:gd name="T69" fmla="*/ 1755 h 3529"/>
              <a:gd name="T70" fmla="*/ 16 w 3189"/>
              <a:gd name="T71" fmla="*/ 1532 h 3529"/>
              <a:gd name="T72" fmla="*/ 0 w 3189"/>
              <a:gd name="T73" fmla="*/ 1484 h 3529"/>
              <a:gd name="T74" fmla="*/ 16 w 3189"/>
              <a:gd name="T75" fmla="*/ 1434 h 3529"/>
              <a:gd name="T76" fmla="*/ 403 w 3189"/>
              <a:gd name="T77" fmla="*/ 1211 h 3529"/>
              <a:gd name="T78" fmla="*/ 1449 w 3189"/>
              <a:gd name="T79" fmla="*/ 1203 h 3529"/>
              <a:gd name="T80" fmla="*/ 1461 w 3189"/>
              <a:gd name="T81" fmla="*/ 97 h 3529"/>
              <a:gd name="T82" fmla="*/ 1513 w 3189"/>
              <a:gd name="T83" fmla="*/ 27 h 3529"/>
              <a:gd name="T84" fmla="*/ 1594 w 3189"/>
              <a:gd name="T85" fmla="*/ 0 h 3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89" h="3529">
                <a:moveTo>
                  <a:pt x="1740" y="641"/>
                </a:moveTo>
                <a:lnTo>
                  <a:pt x="1740" y="881"/>
                </a:lnTo>
                <a:lnTo>
                  <a:pt x="2737" y="881"/>
                </a:lnTo>
                <a:lnTo>
                  <a:pt x="2954" y="762"/>
                </a:lnTo>
                <a:lnTo>
                  <a:pt x="2737" y="641"/>
                </a:lnTo>
                <a:lnTo>
                  <a:pt x="1740" y="641"/>
                </a:lnTo>
                <a:close/>
                <a:moveTo>
                  <a:pt x="1594" y="0"/>
                </a:moveTo>
                <a:lnTo>
                  <a:pt x="1594" y="0"/>
                </a:lnTo>
                <a:lnTo>
                  <a:pt x="1624" y="3"/>
                </a:lnTo>
                <a:lnTo>
                  <a:pt x="1651" y="12"/>
                </a:lnTo>
                <a:lnTo>
                  <a:pt x="1676" y="27"/>
                </a:lnTo>
                <a:lnTo>
                  <a:pt x="1697" y="46"/>
                </a:lnTo>
                <a:lnTo>
                  <a:pt x="1715" y="71"/>
                </a:lnTo>
                <a:lnTo>
                  <a:pt x="1728" y="97"/>
                </a:lnTo>
                <a:lnTo>
                  <a:pt x="1737" y="127"/>
                </a:lnTo>
                <a:lnTo>
                  <a:pt x="1740" y="159"/>
                </a:lnTo>
                <a:lnTo>
                  <a:pt x="1740" y="481"/>
                </a:lnTo>
                <a:lnTo>
                  <a:pt x="2754" y="481"/>
                </a:lnTo>
                <a:lnTo>
                  <a:pt x="2771" y="483"/>
                </a:lnTo>
                <a:lnTo>
                  <a:pt x="2786" y="489"/>
                </a:lnTo>
                <a:lnTo>
                  <a:pt x="3149" y="690"/>
                </a:lnTo>
                <a:lnTo>
                  <a:pt x="3163" y="700"/>
                </a:lnTo>
                <a:lnTo>
                  <a:pt x="3174" y="712"/>
                </a:lnTo>
                <a:lnTo>
                  <a:pt x="3182" y="727"/>
                </a:lnTo>
                <a:lnTo>
                  <a:pt x="3187" y="744"/>
                </a:lnTo>
                <a:lnTo>
                  <a:pt x="3189" y="762"/>
                </a:lnTo>
                <a:lnTo>
                  <a:pt x="3187" y="779"/>
                </a:lnTo>
                <a:lnTo>
                  <a:pt x="3182" y="796"/>
                </a:lnTo>
                <a:lnTo>
                  <a:pt x="3174" y="810"/>
                </a:lnTo>
                <a:lnTo>
                  <a:pt x="3163" y="824"/>
                </a:lnTo>
                <a:lnTo>
                  <a:pt x="3149" y="833"/>
                </a:lnTo>
                <a:lnTo>
                  <a:pt x="2786" y="1033"/>
                </a:lnTo>
                <a:lnTo>
                  <a:pt x="2771" y="1040"/>
                </a:lnTo>
                <a:lnTo>
                  <a:pt x="2754" y="1042"/>
                </a:lnTo>
                <a:lnTo>
                  <a:pt x="1740" y="1042"/>
                </a:lnTo>
                <a:lnTo>
                  <a:pt x="1740" y="2931"/>
                </a:lnTo>
                <a:lnTo>
                  <a:pt x="2049" y="2931"/>
                </a:lnTo>
                <a:lnTo>
                  <a:pt x="2100" y="2933"/>
                </a:lnTo>
                <a:lnTo>
                  <a:pt x="2146" y="2939"/>
                </a:lnTo>
                <a:lnTo>
                  <a:pt x="2188" y="2947"/>
                </a:lnTo>
                <a:lnTo>
                  <a:pt x="2226" y="2958"/>
                </a:lnTo>
                <a:lnTo>
                  <a:pt x="2261" y="2971"/>
                </a:lnTo>
                <a:lnTo>
                  <a:pt x="2292" y="2986"/>
                </a:lnTo>
                <a:lnTo>
                  <a:pt x="2320" y="3004"/>
                </a:lnTo>
                <a:lnTo>
                  <a:pt x="2344" y="3023"/>
                </a:lnTo>
                <a:lnTo>
                  <a:pt x="2366" y="3043"/>
                </a:lnTo>
                <a:lnTo>
                  <a:pt x="2385" y="3065"/>
                </a:lnTo>
                <a:lnTo>
                  <a:pt x="2401" y="3087"/>
                </a:lnTo>
                <a:lnTo>
                  <a:pt x="2415" y="3111"/>
                </a:lnTo>
                <a:lnTo>
                  <a:pt x="2427" y="3134"/>
                </a:lnTo>
                <a:lnTo>
                  <a:pt x="2436" y="3157"/>
                </a:lnTo>
                <a:lnTo>
                  <a:pt x="2444" y="3181"/>
                </a:lnTo>
                <a:lnTo>
                  <a:pt x="2451" y="3203"/>
                </a:lnTo>
                <a:lnTo>
                  <a:pt x="2455" y="3224"/>
                </a:lnTo>
                <a:lnTo>
                  <a:pt x="2459" y="3245"/>
                </a:lnTo>
                <a:lnTo>
                  <a:pt x="2461" y="3264"/>
                </a:lnTo>
                <a:lnTo>
                  <a:pt x="2463" y="3282"/>
                </a:lnTo>
                <a:lnTo>
                  <a:pt x="2464" y="3297"/>
                </a:lnTo>
                <a:lnTo>
                  <a:pt x="2464" y="3310"/>
                </a:lnTo>
                <a:lnTo>
                  <a:pt x="2464" y="3368"/>
                </a:lnTo>
                <a:lnTo>
                  <a:pt x="2461" y="3400"/>
                </a:lnTo>
                <a:lnTo>
                  <a:pt x="2452" y="3430"/>
                </a:lnTo>
                <a:lnTo>
                  <a:pt x="2439" y="3458"/>
                </a:lnTo>
                <a:lnTo>
                  <a:pt x="2421" y="3481"/>
                </a:lnTo>
                <a:lnTo>
                  <a:pt x="2400" y="3501"/>
                </a:lnTo>
                <a:lnTo>
                  <a:pt x="2375" y="3516"/>
                </a:lnTo>
                <a:lnTo>
                  <a:pt x="2348" y="3526"/>
                </a:lnTo>
                <a:lnTo>
                  <a:pt x="2319" y="3529"/>
                </a:lnTo>
                <a:lnTo>
                  <a:pt x="870" y="3529"/>
                </a:lnTo>
                <a:lnTo>
                  <a:pt x="841" y="3526"/>
                </a:lnTo>
                <a:lnTo>
                  <a:pt x="814" y="3516"/>
                </a:lnTo>
                <a:lnTo>
                  <a:pt x="789" y="3501"/>
                </a:lnTo>
                <a:lnTo>
                  <a:pt x="768" y="3481"/>
                </a:lnTo>
                <a:lnTo>
                  <a:pt x="750" y="3458"/>
                </a:lnTo>
                <a:lnTo>
                  <a:pt x="737" y="3430"/>
                </a:lnTo>
                <a:lnTo>
                  <a:pt x="728" y="3400"/>
                </a:lnTo>
                <a:lnTo>
                  <a:pt x="726" y="3368"/>
                </a:lnTo>
                <a:lnTo>
                  <a:pt x="726" y="3310"/>
                </a:lnTo>
                <a:lnTo>
                  <a:pt x="726" y="3297"/>
                </a:lnTo>
                <a:lnTo>
                  <a:pt x="726" y="3282"/>
                </a:lnTo>
                <a:lnTo>
                  <a:pt x="728" y="3264"/>
                </a:lnTo>
                <a:lnTo>
                  <a:pt x="730" y="3245"/>
                </a:lnTo>
                <a:lnTo>
                  <a:pt x="734" y="3224"/>
                </a:lnTo>
                <a:lnTo>
                  <a:pt x="739" y="3203"/>
                </a:lnTo>
                <a:lnTo>
                  <a:pt x="745" y="3181"/>
                </a:lnTo>
                <a:lnTo>
                  <a:pt x="753" y="3157"/>
                </a:lnTo>
                <a:lnTo>
                  <a:pt x="763" y="3134"/>
                </a:lnTo>
                <a:lnTo>
                  <a:pt x="774" y="3111"/>
                </a:lnTo>
                <a:lnTo>
                  <a:pt x="788" y="3087"/>
                </a:lnTo>
                <a:lnTo>
                  <a:pt x="805" y="3065"/>
                </a:lnTo>
                <a:lnTo>
                  <a:pt x="824" y="3043"/>
                </a:lnTo>
                <a:lnTo>
                  <a:pt x="845" y="3023"/>
                </a:lnTo>
                <a:lnTo>
                  <a:pt x="870" y="3004"/>
                </a:lnTo>
                <a:lnTo>
                  <a:pt x="897" y="2986"/>
                </a:lnTo>
                <a:lnTo>
                  <a:pt x="928" y="2971"/>
                </a:lnTo>
                <a:lnTo>
                  <a:pt x="963" y="2958"/>
                </a:lnTo>
                <a:lnTo>
                  <a:pt x="1001" y="2947"/>
                </a:lnTo>
                <a:lnTo>
                  <a:pt x="1043" y="2939"/>
                </a:lnTo>
                <a:lnTo>
                  <a:pt x="1089" y="2933"/>
                </a:lnTo>
                <a:lnTo>
                  <a:pt x="1139" y="2931"/>
                </a:lnTo>
                <a:lnTo>
                  <a:pt x="1449" y="2931"/>
                </a:lnTo>
                <a:lnTo>
                  <a:pt x="1449" y="1764"/>
                </a:lnTo>
                <a:lnTo>
                  <a:pt x="435" y="1764"/>
                </a:lnTo>
                <a:lnTo>
                  <a:pt x="419" y="1762"/>
                </a:lnTo>
                <a:lnTo>
                  <a:pt x="403" y="1755"/>
                </a:lnTo>
                <a:lnTo>
                  <a:pt x="40" y="1555"/>
                </a:lnTo>
                <a:lnTo>
                  <a:pt x="27" y="1545"/>
                </a:lnTo>
                <a:lnTo>
                  <a:pt x="16" y="1532"/>
                </a:lnTo>
                <a:lnTo>
                  <a:pt x="7" y="1518"/>
                </a:lnTo>
                <a:lnTo>
                  <a:pt x="2" y="1501"/>
                </a:lnTo>
                <a:lnTo>
                  <a:pt x="0" y="1484"/>
                </a:lnTo>
                <a:lnTo>
                  <a:pt x="2" y="1465"/>
                </a:lnTo>
                <a:lnTo>
                  <a:pt x="7" y="1448"/>
                </a:lnTo>
                <a:lnTo>
                  <a:pt x="16" y="1434"/>
                </a:lnTo>
                <a:lnTo>
                  <a:pt x="27" y="1422"/>
                </a:lnTo>
                <a:lnTo>
                  <a:pt x="40" y="1412"/>
                </a:lnTo>
                <a:lnTo>
                  <a:pt x="403" y="1211"/>
                </a:lnTo>
                <a:lnTo>
                  <a:pt x="419" y="1204"/>
                </a:lnTo>
                <a:lnTo>
                  <a:pt x="435" y="1203"/>
                </a:lnTo>
                <a:lnTo>
                  <a:pt x="1449" y="1203"/>
                </a:lnTo>
                <a:lnTo>
                  <a:pt x="1449" y="159"/>
                </a:lnTo>
                <a:lnTo>
                  <a:pt x="1452" y="127"/>
                </a:lnTo>
                <a:lnTo>
                  <a:pt x="1461" y="97"/>
                </a:lnTo>
                <a:lnTo>
                  <a:pt x="1474" y="71"/>
                </a:lnTo>
                <a:lnTo>
                  <a:pt x="1492" y="46"/>
                </a:lnTo>
                <a:lnTo>
                  <a:pt x="1513" y="27"/>
                </a:lnTo>
                <a:lnTo>
                  <a:pt x="1538" y="12"/>
                </a:lnTo>
                <a:lnTo>
                  <a:pt x="1565" y="3"/>
                </a:lnTo>
                <a:lnTo>
                  <a:pt x="15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1" name="Group 790"/>
          <p:cNvGrpSpPr/>
          <p:nvPr/>
        </p:nvGrpSpPr>
        <p:grpSpPr>
          <a:xfrm>
            <a:off x="9084616" y="3454400"/>
            <a:ext cx="561975" cy="560388"/>
            <a:chOff x="9093200" y="3454400"/>
            <a:chExt cx="56197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214"/>
            <p:cNvSpPr>
              <a:spLocks noEditPoints="1"/>
            </p:cNvSpPr>
            <p:nvPr/>
          </p:nvSpPr>
          <p:spPr bwMode="auto">
            <a:xfrm>
              <a:off x="9093200" y="3454400"/>
              <a:ext cx="561975" cy="560388"/>
            </a:xfrm>
            <a:custGeom>
              <a:avLst/>
              <a:gdLst>
                <a:gd name="T0" fmla="*/ 2139 w 3189"/>
                <a:gd name="T1" fmla="*/ 1162 h 3528"/>
                <a:gd name="T2" fmla="*/ 2139 w 3189"/>
                <a:gd name="T3" fmla="*/ 371 h 3528"/>
                <a:gd name="T4" fmla="*/ 472 w 3189"/>
                <a:gd name="T5" fmla="*/ 324 h 3528"/>
                <a:gd name="T6" fmla="*/ 408 w 3189"/>
                <a:gd name="T7" fmla="*/ 347 h 3528"/>
                <a:gd name="T8" fmla="*/ 354 w 3189"/>
                <a:gd name="T9" fmla="*/ 391 h 3528"/>
                <a:gd name="T10" fmla="*/ 315 w 3189"/>
                <a:gd name="T11" fmla="*/ 450 h 3528"/>
                <a:gd name="T12" fmla="*/ 293 w 3189"/>
                <a:gd name="T13" fmla="*/ 522 h 3528"/>
                <a:gd name="T14" fmla="*/ 291 w 3189"/>
                <a:gd name="T15" fmla="*/ 2967 h 3528"/>
                <a:gd name="T16" fmla="*/ 302 w 3189"/>
                <a:gd name="T17" fmla="*/ 3043 h 3528"/>
                <a:gd name="T18" fmla="*/ 332 w 3189"/>
                <a:gd name="T19" fmla="*/ 3108 h 3528"/>
                <a:gd name="T20" fmla="*/ 379 w 3189"/>
                <a:gd name="T21" fmla="*/ 3161 h 3528"/>
                <a:gd name="T22" fmla="*/ 439 w 3189"/>
                <a:gd name="T23" fmla="*/ 3195 h 3528"/>
                <a:gd name="T24" fmla="*/ 507 w 3189"/>
                <a:gd name="T25" fmla="*/ 3207 h 3528"/>
                <a:gd name="T26" fmla="*/ 2717 w 3189"/>
                <a:gd name="T27" fmla="*/ 3204 h 3528"/>
                <a:gd name="T28" fmla="*/ 2781 w 3189"/>
                <a:gd name="T29" fmla="*/ 3181 h 3528"/>
                <a:gd name="T30" fmla="*/ 2835 w 3189"/>
                <a:gd name="T31" fmla="*/ 3137 h 3528"/>
                <a:gd name="T32" fmla="*/ 2874 w 3189"/>
                <a:gd name="T33" fmla="*/ 3077 h 3528"/>
                <a:gd name="T34" fmla="*/ 2896 w 3189"/>
                <a:gd name="T35" fmla="*/ 3005 h 3528"/>
                <a:gd name="T36" fmla="*/ 2898 w 3189"/>
                <a:gd name="T37" fmla="*/ 1323 h 3528"/>
                <a:gd name="T38" fmla="*/ 2046 w 3189"/>
                <a:gd name="T39" fmla="*/ 1320 h 3528"/>
                <a:gd name="T40" fmla="*/ 2014 w 3189"/>
                <a:gd name="T41" fmla="*/ 1300 h 3528"/>
                <a:gd name="T42" fmla="*/ 1995 w 3189"/>
                <a:gd name="T43" fmla="*/ 1264 h 3528"/>
                <a:gd name="T44" fmla="*/ 1993 w 3189"/>
                <a:gd name="T45" fmla="*/ 320 h 3528"/>
                <a:gd name="T46" fmla="*/ 507 w 3189"/>
                <a:gd name="T47" fmla="*/ 0 h 3528"/>
                <a:gd name="T48" fmla="*/ 2175 w 3189"/>
                <a:gd name="T49" fmla="*/ 2 h 3528"/>
                <a:gd name="T50" fmla="*/ 2218 w 3189"/>
                <a:gd name="T51" fmla="*/ 16 h 3528"/>
                <a:gd name="T52" fmla="*/ 2254 w 3189"/>
                <a:gd name="T53" fmla="*/ 46 h 3528"/>
                <a:gd name="T54" fmla="*/ 3164 w 3189"/>
                <a:gd name="T55" fmla="*/ 1059 h 3528"/>
                <a:gd name="T56" fmla="*/ 3186 w 3189"/>
                <a:gd name="T57" fmla="*/ 1115 h 3528"/>
                <a:gd name="T58" fmla="*/ 3189 w 3189"/>
                <a:gd name="T59" fmla="*/ 2967 h 3528"/>
                <a:gd name="T60" fmla="*/ 3177 w 3189"/>
                <a:gd name="T61" fmla="*/ 3087 h 3528"/>
                <a:gd name="T62" fmla="*/ 3144 w 3189"/>
                <a:gd name="T63" fmla="*/ 3198 h 3528"/>
                <a:gd name="T64" fmla="*/ 3091 w 3189"/>
                <a:gd name="T65" fmla="*/ 3298 h 3528"/>
                <a:gd name="T66" fmla="*/ 3022 w 3189"/>
                <a:gd name="T67" fmla="*/ 3384 h 3528"/>
                <a:gd name="T68" fmla="*/ 2937 w 3189"/>
                <a:gd name="T69" fmla="*/ 3451 h 3528"/>
                <a:gd name="T70" fmla="*/ 2842 w 3189"/>
                <a:gd name="T71" fmla="*/ 3500 h 3528"/>
                <a:gd name="T72" fmla="*/ 2737 w 3189"/>
                <a:gd name="T73" fmla="*/ 3524 h 3528"/>
                <a:gd name="T74" fmla="*/ 507 w 3189"/>
                <a:gd name="T75" fmla="*/ 3528 h 3528"/>
                <a:gd name="T76" fmla="*/ 399 w 3189"/>
                <a:gd name="T77" fmla="*/ 3516 h 3528"/>
                <a:gd name="T78" fmla="*/ 299 w 3189"/>
                <a:gd name="T79" fmla="*/ 3478 h 3528"/>
                <a:gd name="T80" fmla="*/ 208 w 3189"/>
                <a:gd name="T81" fmla="*/ 3420 h 3528"/>
                <a:gd name="T82" fmla="*/ 131 w 3189"/>
                <a:gd name="T83" fmla="*/ 3343 h 3528"/>
                <a:gd name="T84" fmla="*/ 70 w 3189"/>
                <a:gd name="T85" fmla="*/ 3249 h 3528"/>
                <a:gd name="T86" fmla="*/ 26 w 3189"/>
                <a:gd name="T87" fmla="*/ 3144 h 3528"/>
                <a:gd name="T88" fmla="*/ 3 w 3189"/>
                <a:gd name="T89" fmla="*/ 3028 h 3528"/>
                <a:gd name="T90" fmla="*/ 0 w 3189"/>
                <a:gd name="T91" fmla="*/ 561 h 3528"/>
                <a:gd name="T92" fmla="*/ 12 w 3189"/>
                <a:gd name="T93" fmla="*/ 440 h 3528"/>
                <a:gd name="T94" fmla="*/ 45 w 3189"/>
                <a:gd name="T95" fmla="*/ 329 h 3528"/>
                <a:gd name="T96" fmla="*/ 98 w 3189"/>
                <a:gd name="T97" fmla="*/ 229 h 3528"/>
                <a:gd name="T98" fmla="*/ 168 w 3189"/>
                <a:gd name="T99" fmla="*/ 144 h 3528"/>
                <a:gd name="T100" fmla="*/ 252 w 3189"/>
                <a:gd name="T101" fmla="*/ 76 h 3528"/>
                <a:gd name="T102" fmla="*/ 348 w 3189"/>
                <a:gd name="T103" fmla="*/ 29 h 3528"/>
                <a:gd name="T104" fmla="*/ 452 w 3189"/>
                <a:gd name="T105" fmla="*/ 3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9" h="3528">
                  <a:moveTo>
                    <a:pt x="2139" y="371"/>
                  </a:moveTo>
                  <a:lnTo>
                    <a:pt x="2139" y="1162"/>
                  </a:lnTo>
                  <a:lnTo>
                    <a:pt x="2852" y="1162"/>
                  </a:lnTo>
                  <a:lnTo>
                    <a:pt x="2139" y="371"/>
                  </a:lnTo>
                  <a:close/>
                  <a:moveTo>
                    <a:pt x="507" y="320"/>
                  </a:moveTo>
                  <a:lnTo>
                    <a:pt x="472" y="324"/>
                  </a:lnTo>
                  <a:lnTo>
                    <a:pt x="439" y="332"/>
                  </a:lnTo>
                  <a:lnTo>
                    <a:pt x="408" y="347"/>
                  </a:lnTo>
                  <a:lnTo>
                    <a:pt x="379" y="367"/>
                  </a:lnTo>
                  <a:lnTo>
                    <a:pt x="354" y="391"/>
                  </a:lnTo>
                  <a:lnTo>
                    <a:pt x="332" y="419"/>
                  </a:lnTo>
                  <a:lnTo>
                    <a:pt x="315" y="450"/>
                  </a:lnTo>
                  <a:lnTo>
                    <a:pt x="302" y="484"/>
                  </a:lnTo>
                  <a:lnTo>
                    <a:pt x="293" y="522"/>
                  </a:lnTo>
                  <a:lnTo>
                    <a:pt x="291" y="561"/>
                  </a:lnTo>
                  <a:lnTo>
                    <a:pt x="291" y="2967"/>
                  </a:lnTo>
                  <a:lnTo>
                    <a:pt x="293" y="3005"/>
                  </a:lnTo>
                  <a:lnTo>
                    <a:pt x="302" y="3043"/>
                  </a:lnTo>
                  <a:lnTo>
                    <a:pt x="315" y="3077"/>
                  </a:lnTo>
                  <a:lnTo>
                    <a:pt x="332" y="3108"/>
                  </a:lnTo>
                  <a:lnTo>
                    <a:pt x="354" y="3137"/>
                  </a:lnTo>
                  <a:lnTo>
                    <a:pt x="379" y="3161"/>
                  </a:lnTo>
                  <a:lnTo>
                    <a:pt x="408" y="3181"/>
                  </a:lnTo>
                  <a:lnTo>
                    <a:pt x="439" y="3195"/>
                  </a:lnTo>
                  <a:lnTo>
                    <a:pt x="472" y="3204"/>
                  </a:lnTo>
                  <a:lnTo>
                    <a:pt x="507" y="3207"/>
                  </a:lnTo>
                  <a:lnTo>
                    <a:pt x="2682" y="3207"/>
                  </a:lnTo>
                  <a:lnTo>
                    <a:pt x="2717" y="3204"/>
                  </a:lnTo>
                  <a:lnTo>
                    <a:pt x="2750" y="3195"/>
                  </a:lnTo>
                  <a:lnTo>
                    <a:pt x="2781" y="3181"/>
                  </a:lnTo>
                  <a:lnTo>
                    <a:pt x="2810" y="3161"/>
                  </a:lnTo>
                  <a:lnTo>
                    <a:pt x="2835" y="3137"/>
                  </a:lnTo>
                  <a:lnTo>
                    <a:pt x="2857" y="3108"/>
                  </a:lnTo>
                  <a:lnTo>
                    <a:pt x="2874" y="3077"/>
                  </a:lnTo>
                  <a:lnTo>
                    <a:pt x="2888" y="3043"/>
                  </a:lnTo>
                  <a:lnTo>
                    <a:pt x="2896" y="3005"/>
                  </a:lnTo>
                  <a:lnTo>
                    <a:pt x="2898" y="2967"/>
                  </a:lnTo>
                  <a:lnTo>
                    <a:pt x="2898" y="1323"/>
                  </a:lnTo>
                  <a:lnTo>
                    <a:pt x="2065" y="1323"/>
                  </a:lnTo>
                  <a:lnTo>
                    <a:pt x="2046" y="1320"/>
                  </a:lnTo>
                  <a:lnTo>
                    <a:pt x="2029" y="1312"/>
                  </a:lnTo>
                  <a:lnTo>
                    <a:pt x="2014" y="1300"/>
                  </a:lnTo>
                  <a:lnTo>
                    <a:pt x="2003" y="1283"/>
                  </a:lnTo>
                  <a:lnTo>
                    <a:pt x="1995" y="1264"/>
                  </a:lnTo>
                  <a:lnTo>
                    <a:pt x="1993" y="1243"/>
                  </a:lnTo>
                  <a:lnTo>
                    <a:pt x="1993" y="320"/>
                  </a:lnTo>
                  <a:lnTo>
                    <a:pt x="507" y="320"/>
                  </a:lnTo>
                  <a:close/>
                  <a:moveTo>
                    <a:pt x="507" y="0"/>
                  </a:moveTo>
                  <a:lnTo>
                    <a:pt x="2152" y="0"/>
                  </a:lnTo>
                  <a:lnTo>
                    <a:pt x="2175" y="2"/>
                  </a:lnTo>
                  <a:lnTo>
                    <a:pt x="2197" y="7"/>
                  </a:lnTo>
                  <a:lnTo>
                    <a:pt x="2218" y="16"/>
                  </a:lnTo>
                  <a:lnTo>
                    <a:pt x="2237" y="30"/>
                  </a:lnTo>
                  <a:lnTo>
                    <a:pt x="2254" y="46"/>
                  </a:lnTo>
                  <a:lnTo>
                    <a:pt x="3146" y="1034"/>
                  </a:lnTo>
                  <a:lnTo>
                    <a:pt x="3164" y="1059"/>
                  </a:lnTo>
                  <a:lnTo>
                    <a:pt x="3178" y="1086"/>
                  </a:lnTo>
                  <a:lnTo>
                    <a:pt x="3186" y="1115"/>
                  </a:lnTo>
                  <a:lnTo>
                    <a:pt x="3189" y="1148"/>
                  </a:lnTo>
                  <a:lnTo>
                    <a:pt x="3189" y="2967"/>
                  </a:lnTo>
                  <a:lnTo>
                    <a:pt x="3186" y="3028"/>
                  </a:lnTo>
                  <a:lnTo>
                    <a:pt x="3177" y="3087"/>
                  </a:lnTo>
                  <a:lnTo>
                    <a:pt x="3163" y="3144"/>
                  </a:lnTo>
                  <a:lnTo>
                    <a:pt x="3144" y="3198"/>
                  </a:lnTo>
                  <a:lnTo>
                    <a:pt x="3120" y="3249"/>
                  </a:lnTo>
                  <a:lnTo>
                    <a:pt x="3091" y="3298"/>
                  </a:lnTo>
                  <a:lnTo>
                    <a:pt x="3058" y="3343"/>
                  </a:lnTo>
                  <a:lnTo>
                    <a:pt x="3022" y="3384"/>
                  </a:lnTo>
                  <a:lnTo>
                    <a:pt x="2981" y="3420"/>
                  </a:lnTo>
                  <a:lnTo>
                    <a:pt x="2937" y="3451"/>
                  </a:lnTo>
                  <a:lnTo>
                    <a:pt x="2891" y="3478"/>
                  </a:lnTo>
                  <a:lnTo>
                    <a:pt x="2842" y="3500"/>
                  </a:lnTo>
                  <a:lnTo>
                    <a:pt x="2790" y="3516"/>
                  </a:lnTo>
                  <a:lnTo>
                    <a:pt x="2737" y="3524"/>
                  </a:lnTo>
                  <a:lnTo>
                    <a:pt x="2682" y="3528"/>
                  </a:lnTo>
                  <a:lnTo>
                    <a:pt x="507" y="3528"/>
                  </a:lnTo>
                  <a:lnTo>
                    <a:pt x="452" y="3524"/>
                  </a:lnTo>
                  <a:lnTo>
                    <a:pt x="399" y="3516"/>
                  </a:lnTo>
                  <a:lnTo>
                    <a:pt x="348" y="3500"/>
                  </a:lnTo>
                  <a:lnTo>
                    <a:pt x="299" y="3478"/>
                  </a:lnTo>
                  <a:lnTo>
                    <a:pt x="252" y="3451"/>
                  </a:lnTo>
                  <a:lnTo>
                    <a:pt x="208" y="3420"/>
                  </a:lnTo>
                  <a:lnTo>
                    <a:pt x="168" y="3384"/>
                  </a:lnTo>
                  <a:lnTo>
                    <a:pt x="131" y="3343"/>
                  </a:lnTo>
                  <a:lnTo>
                    <a:pt x="98" y="3298"/>
                  </a:lnTo>
                  <a:lnTo>
                    <a:pt x="70" y="3249"/>
                  </a:lnTo>
                  <a:lnTo>
                    <a:pt x="45" y="3198"/>
                  </a:lnTo>
                  <a:lnTo>
                    <a:pt x="26" y="3144"/>
                  </a:lnTo>
                  <a:lnTo>
                    <a:pt x="12" y="3087"/>
                  </a:lnTo>
                  <a:lnTo>
                    <a:pt x="3" y="3028"/>
                  </a:lnTo>
                  <a:lnTo>
                    <a:pt x="0" y="2967"/>
                  </a:lnTo>
                  <a:lnTo>
                    <a:pt x="0" y="561"/>
                  </a:lnTo>
                  <a:lnTo>
                    <a:pt x="3" y="500"/>
                  </a:lnTo>
                  <a:lnTo>
                    <a:pt x="12" y="440"/>
                  </a:lnTo>
                  <a:lnTo>
                    <a:pt x="26" y="383"/>
                  </a:lnTo>
                  <a:lnTo>
                    <a:pt x="45" y="329"/>
                  </a:lnTo>
                  <a:lnTo>
                    <a:pt x="70" y="278"/>
                  </a:lnTo>
                  <a:lnTo>
                    <a:pt x="98" y="229"/>
                  </a:lnTo>
                  <a:lnTo>
                    <a:pt x="131" y="185"/>
                  </a:lnTo>
                  <a:lnTo>
                    <a:pt x="168" y="144"/>
                  </a:lnTo>
                  <a:lnTo>
                    <a:pt x="208" y="108"/>
                  </a:lnTo>
                  <a:lnTo>
                    <a:pt x="252" y="76"/>
                  </a:lnTo>
                  <a:lnTo>
                    <a:pt x="299" y="50"/>
                  </a:lnTo>
                  <a:lnTo>
                    <a:pt x="348" y="29"/>
                  </a:lnTo>
                  <a:lnTo>
                    <a:pt x="399" y="12"/>
                  </a:lnTo>
                  <a:lnTo>
                    <a:pt x="452" y="3"/>
                  </a:lnTo>
                  <a:lnTo>
                    <a:pt x="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15"/>
            <p:cNvSpPr>
              <a:spLocks/>
            </p:cNvSpPr>
            <p:nvPr/>
          </p:nvSpPr>
          <p:spPr bwMode="auto">
            <a:xfrm>
              <a:off x="9185275" y="3551238"/>
              <a:ext cx="344488" cy="374650"/>
            </a:xfrm>
            <a:custGeom>
              <a:avLst/>
              <a:gdLst>
                <a:gd name="T0" fmla="*/ 638 w 1956"/>
                <a:gd name="T1" fmla="*/ 12 h 2361"/>
                <a:gd name="T2" fmla="*/ 768 w 1956"/>
                <a:gd name="T3" fmla="*/ 71 h 2361"/>
                <a:gd name="T4" fmla="*/ 1832 w 1956"/>
                <a:gd name="T5" fmla="*/ 1233 h 2361"/>
                <a:gd name="T6" fmla="*/ 1914 w 1956"/>
                <a:gd name="T7" fmla="*/ 1361 h 2361"/>
                <a:gd name="T8" fmla="*/ 1953 w 1956"/>
                <a:gd name="T9" fmla="*/ 1512 h 2361"/>
                <a:gd name="T10" fmla="*/ 1945 w 1956"/>
                <a:gd name="T11" fmla="*/ 1669 h 2361"/>
                <a:gd name="T12" fmla="*/ 1892 w 1956"/>
                <a:gd name="T13" fmla="*/ 1813 h 2361"/>
                <a:gd name="T14" fmla="*/ 1535 w 1956"/>
                <a:gd name="T15" fmla="*/ 2224 h 2361"/>
                <a:gd name="T16" fmla="*/ 1420 w 1956"/>
                <a:gd name="T17" fmla="*/ 2315 h 2361"/>
                <a:gd name="T18" fmla="*/ 1284 w 1956"/>
                <a:gd name="T19" fmla="*/ 2358 h 2361"/>
                <a:gd name="T20" fmla="*/ 1142 w 1956"/>
                <a:gd name="T21" fmla="*/ 2349 h 2361"/>
                <a:gd name="T22" fmla="*/ 1011 w 1956"/>
                <a:gd name="T23" fmla="*/ 2290 h 2361"/>
                <a:gd name="T24" fmla="*/ 21 w 1956"/>
                <a:gd name="T25" fmla="*/ 1209 h 2361"/>
                <a:gd name="T26" fmla="*/ 0 w 1956"/>
                <a:gd name="T27" fmla="*/ 1153 h 2361"/>
                <a:gd name="T28" fmla="*/ 21 w 1956"/>
                <a:gd name="T29" fmla="*/ 1096 h 2361"/>
                <a:gd name="T30" fmla="*/ 72 w 1956"/>
                <a:gd name="T31" fmla="*/ 1072 h 2361"/>
                <a:gd name="T32" fmla="*/ 123 w 1956"/>
                <a:gd name="T33" fmla="*/ 1096 h 2361"/>
                <a:gd name="T34" fmla="*/ 1098 w 1956"/>
                <a:gd name="T35" fmla="*/ 2159 h 2361"/>
                <a:gd name="T36" fmla="*/ 1201 w 1956"/>
                <a:gd name="T37" fmla="*/ 2195 h 2361"/>
                <a:gd name="T38" fmla="*/ 1308 w 1956"/>
                <a:gd name="T39" fmla="*/ 2188 h 2361"/>
                <a:gd name="T40" fmla="*/ 1405 w 1956"/>
                <a:gd name="T41" fmla="*/ 2137 h 2361"/>
                <a:gd name="T42" fmla="*/ 1754 w 1956"/>
                <a:gd name="T43" fmla="*/ 1751 h 2361"/>
                <a:gd name="T44" fmla="*/ 1802 w 1956"/>
                <a:gd name="T45" fmla="*/ 1645 h 2361"/>
                <a:gd name="T46" fmla="*/ 1809 w 1956"/>
                <a:gd name="T47" fmla="*/ 1524 h 2361"/>
                <a:gd name="T48" fmla="*/ 1774 w 1956"/>
                <a:gd name="T49" fmla="*/ 1411 h 2361"/>
                <a:gd name="T50" fmla="*/ 740 w 1956"/>
                <a:gd name="T51" fmla="*/ 251 h 2361"/>
                <a:gd name="T52" fmla="*/ 649 w 1956"/>
                <a:gd name="T53" fmla="*/ 185 h 2361"/>
                <a:gd name="T54" fmla="*/ 543 w 1956"/>
                <a:gd name="T55" fmla="*/ 163 h 2361"/>
                <a:gd name="T56" fmla="*/ 437 w 1956"/>
                <a:gd name="T57" fmla="*/ 185 h 2361"/>
                <a:gd name="T58" fmla="*/ 346 w 1956"/>
                <a:gd name="T59" fmla="*/ 251 h 2361"/>
                <a:gd name="T60" fmla="*/ 241 w 1956"/>
                <a:gd name="T61" fmla="*/ 383 h 2361"/>
                <a:gd name="T62" fmla="*/ 206 w 1956"/>
                <a:gd name="T63" fmla="*/ 496 h 2361"/>
                <a:gd name="T64" fmla="*/ 213 w 1956"/>
                <a:gd name="T65" fmla="*/ 617 h 2361"/>
                <a:gd name="T66" fmla="*/ 261 w 1956"/>
                <a:gd name="T67" fmla="*/ 723 h 2361"/>
                <a:gd name="T68" fmla="*/ 1143 w 1956"/>
                <a:gd name="T69" fmla="*/ 1700 h 2361"/>
                <a:gd name="T70" fmla="*/ 1200 w 1956"/>
                <a:gd name="T71" fmla="*/ 1719 h 2361"/>
                <a:gd name="T72" fmla="*/ 1257 w 1956"/>
                <a:gd name="T73" fmla="*/ 1700 h 2361"/>
                <a:gd name="T74" fmla="*/ 1359 w 1956"/>
                <a:gd name="T75" fmla="*/ 1586 h 2361"/>
                <a:gd name="T76" fmla="*/ 1376 w 1956"/>
                <a:gd name="T77" fmla="*/ 1524 h 2361"/>
                <a:gd name="T78" fmla="*/ 1359 w 1956"/>
                <a:gd name="T79" fmla="*/ 1461 h 2361"/>
                <a:gd name="T80" fmla="*/ 591 w 1956"/>
                <a:gd name="T81" fmla="*/ 603 h 2361"/>
                <a:gd name="T82" fmla="*/ 584 w 1956"/>
                <a:gd name="T83" fmla="*/ 543 h 2361"/>
                <a:gd name="T84" fmla="*/ 618 w 1956"/>
                <a:gd name="T85" fmla="*/ 493 h 2361"/>
                <a:gd name="T86" fmla="*/ 673 w 1956"/>
                <a:gd name="T87" fmla="*/ 486 h 2361"/>
                <a:gd name="T88" fmla="*/ 1448 w 1956"/>
                <a:gd name="T89" fmla="*/ 1330 h 2361"/>
                <a:gd name="T90" fmla="*/ 1502 w 1956"/>
                <a:gd name="T91" fmla="*/ 1418 h 2361"/>
                <a:gd name="T92" fmla="*/ 1521 w 1956"/>
                <a:gd name="T93" fmla="*/ 1524 h 2361"/>
                <a:gd name="T94" fmla="*/ 1502 w 1956"/>
                <a:gd name="T95" fmla="*/ 1628 h 2361"/>
                <a:gd name="T96" fmla="*/ 1448 w 1956"/>
                <a:gd name="T97" fmla="*/ 1717 h 2361"/>
                <a:gd name="T98" fmla="*/ 1323 w 1956"/>
                <a:gd name="T99" fmla="*/ 1843 h 2361"/>
                <a:gd name="T100" fmla="*/ 1233 w 1956"/>
                <a:gd name="T101" fmla="*/ 1877 h 2361"/>
                <a:gd name="T102" fmla="*/ 1167 w 1956"/>
                <a:gd name="T103" fmla="*/ 1877 h 2361"/>
                <a:gd name="T104" fmla="*/ 1075 w 1956"/>
                <a:gd name="T105" fmla="*/ 1843 h 2361"/>
                <a:gd name="T106" fmla="*/ 182 w 1956"/>
                <a:gd name="T107" fmla="*/ 867 h 2361"/>
                <a:gd name="T108" fmla="*/ 100 w 1956"/>
                <a:gd name="T109" fmla="*/ 739 h 2361"/>
                <a:gd name="T110" fmla="*/ 61 w 1956"/>
                <a:gd name="T111" fmla="*/ 589 h 2361"/>
                <a:gd name="T112" fmla="*/ 69 w 1956"/>
                <a:gd name="T113" fmla="*/ 431 h 2361"/>
                <a:gd name="T114" fmla="*/ 122 w 1956"/>
                <a:gd name="T115" fmla="*/ 287 h 2361"/>
                <a:gd name="T116" fmla="*/ 244 w 1956"/>
                <a:gd name="T117" fmla="*/ 136 h 2361"/>
                <a:gd name="T118" fmla="*/ 360 w 1956"/>
                <a:gd name="T119" fmla="*/ 45 h 2361"/>
                <a:gd name="T120" fmla="*/ 495 w 1956"/>
                <a:gd name="T121" fmla="*/ 3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56" h="2361">
                  <a:moveTo>
                    <a:pt x="543" y="0"/>
                  </a:moveTo>
                  <a:lnTo>
                    <a:pt x="591" y="3"/>
                  </a:lnTo>
                  <a:lnTo>
                    <a:pt x="638" y="12"/>
                  </a:lnTo>
                  <a:lnTo>
                    <a:pt x="683" y="27"/>
                  </a:lnTo>
                  <a:lnTo>
                    <a:pt x="727" y="45"/>
                  </a:lnTo>
                  <a:lnTo>
                    <a:pt x="768" y="71"/>
                  </a:lnTo>
                  <a:lnTo>
                    <a:pt x="806" y="101"/>
                  </a:lnTo>
                  <a:lnTo>
                    <a:pt x="842" y="136"/>
                  </a:lnTo>
                  <a:lnTo>
                    <a:pt x="1832" y="1233"/>
                  </a:lnTo>
                  <a:lnTo>
                    <a:pt x="1864" y="1273"/>
                  </a:lnTo>
                  <a:lnTo>
                    <a:pt x="1892" y="1315"/>
                  </a:lnTo>
                  <a:lnTo>
                    <a:pt x="1914" y="1361"/>
                  </a:lnTo>
                  <a:lnTo>
                    <a:pt x="1932" y="1410"/>
                  </a:lnTo>
                  <a:lnTo>
                    <a:pt x="1945" y="1459"/>
                  </a:lnTo>
                  <a:lnTo>
                    <a:pt x="1953" y="1512"/>
                  </a:lnTo>
                  <a:lnTo>
                    <a:pt x="1956" y="1564"/>
                  </a:lnTo>
                  <a:lnTo>
                    <a:pt x="1953" y="1617"/>
                  </a:lnTo>
                  <a:lnTo>
                    <a:pt x="1945" y="1669"/>
                  </a:lnTo>
                  <a:lnTo>
                    <a:pt x="1932" y="1719"/>
                  </a:lnTo>
                  <a:lnTo>
                    <a:pt x="1914" y="1767"/>
                  </a:lnTo>
                  <a:lnTo>
                    <a:pt x="1892" y="1813"/>
                  </a:lnTo>
                  <a:lnTo>
                    <a:pt x="1864" y="1855"/>
                  </a:lnTo>
                  <a:lnTo>
                    <a:pt x="1832" y="1895"/>
                  </a:lnTo>
                  <a:lnTo>
                    <a:pt x="1535" y="2224"/>
                  </a:lnTo>
                  <a:lnTo>
                    <a:pt x="1499" y="2259"/>
                  </a:lnTo>
                  <a:lnTo>
                    <a:pt x="1461" y="2290"/>
                  </a:lnTo>
                  <a:lnTo>
                    <a:pt x="1420" y="2315"/>
                  </a:lnTo>
                  <a:lnTo>
                    <a:pt x="1376" y="2335"/>
                  </a:lnTo>
                  <a:lnTo>
                    <a:pt x="1331" y="2349"/>
                  </a:lnTo>
                  <a:lnTo>
                    <a:pt x="1284" y="2358"/>
                  </a:lnTo>
                  <a:lnTo>
                    <a:pt x="1236" y="2361"/>
                  </a:lnTo>
                  <a:lnTo>
                    <a:pt x="1189" y="2358"/>
                  </a:lnTo>
                  <a:lnTo>
                    <a:pt x="1142" y="2349"/>
                  </a:lnTo>
                  <a:lnTo>
                    <a:pt x="1097" y="2335"/>
                  </a:lnTo>
                  <a:lnTo>
                    <a:pt x="1052" y="2315"/>
                  </a:lnTo>
                  <a:lnTo>
                    <a:pt x="1011" y="2290"/>
                  </a:lnTo>
                  <a:lnTo>
                    <a:pt x="973" y="2259"/>
                  </a:lnTo>
                  <a:lnTo>
                    <a:pt x="937" y="2224"/>
                  </a:lnTo>
                  <a:lnTo>
                    <a:pt x="21" y="1209"/>
                  </a:lnTo>
                  <a:lnTo>
                    <a:pt x="9" y="1192"/>
                  </a:lnTo>
                  <a:lnTo>
                    <a:pt x="2" y="1173"/>
                  </a:lnTo>
                  <a:lnTo>
                    <a:pt x="0" y="1153"/>
                  </a:lnTo>
                  <a:lnTo>
                    <a:pt x="2" y="1132"/>
                  </a:lnTo>
                  <a:lnTo>
                    <a:pt x="9" y="1113"/>
                  </a:lnTo>
                  <a:lnTo>
                    <a:pt x="21" y="1096"/>
                  </a:lnTo>
                  <a:lnTo>
                    <a:pt x="36" y="1084"/>
                  </a:lnTo>
                  <a:lnTo>
                    <a:pt x="54" y="1076"/>
                  </a:lnTo>
                  <a:lnTo>
                    <a:pt x="72" y="1072"/>
                  </a:lnTo>
                  <a:lnTo>
                    <a:pt x="90" y="1076"/>
                  </a:lnTo>
                  <a:lnTo>
                    <a:pt x="108" y="1084"/>
                  </a:lnTo>
                  <a:lnTo>
                    <a:pt x="123" y="1096"/>
                  </a:lnTo>
                  <a:lnTo>
                    <a:pt x="1039" y="2111"/>
                  </a:lnTo>
                  <a:lnTo>
                    <a:pt x="1067" y="2137"/>
                  </a:lnTo>
                  <a:lnTo>
                    <a:pt x="1098" y="2159"/>
                  </a:lnTo>
                  <a:lnTo>
                    <a:pt x="1131" y="2176"/>
                  </a:lnTo>
                  <a:lnTo>
                    <a:pt x="1165" y="2188"/>
                  </a:lnTo>
                  <a:lnTo>
                    <a:pt x="1201" y="2195"/>
                  </a:lnTo>
                  <a:lnTo>
                    <a:pt x="1236" y="2198"/>
                  </a:lnTo>
                  <a:lnTo>
                    <a:pt x="1272" y="2195"/>
                  </a:lnTo>
                  <a:lnTo>
                    <a:pt x="1308" y="2188"/>
                  </a:lnTo>
                  <a:lnTo>
                    <a:pt x="1342" y="2176"/>
                  </a:lnTo>
                  <a:lnTo>
                    <a:pt x="1375" y="2159"/>
                  </a:lnTo>
                  <a:lnTo>
                    <a:pt x="1405" y="2137"/>
                  </a:lnTo>
                  <a:lnTo>
                    <a:pt x="1433" y="2111"/>
                  </a:lnTo>
                  <a:lnTo>
                    <a:pt x="1730" y="1781"/>
                  </a:lnTo>
                  <a:lnTo>
                    <a:pt x="1754" y="1751"/>
                  </a:lnTo>
                  <a:lnTo>
                    <a:pt x="1774" y="1718"/>
                  </a:lnTo>
                  <a:lnTo>
                    <a:pt x="1790" y="1682"/>
                  </a:lnTo>
                  <a:lnTo>
                    <a:pt x="1802" y="1645"/>
                  </a:lnTo>
                  <a:lnTo>
                    <a:pt x="1809" y="1605"/>
                  </a:lnTo>
                  <a:lnTo>
                    <a:pt x="1811" y="1564"/>
                  </a:lnTo>
                  <a:lnTo>
                    <a:pt x="1809" y="1524"/>
                  </a:lnTo>
                  <a:lnTo>
                    <a:pt x="1802" y="1484"/>
                  </a:lnTo>
                  <a:lnTo>
                    <a:pt x="1790" y="1446"/>
                  </a:lnTo>
                  <a:lnTo>
                    <a:pt x="1774" y="1411"/>
                  </a:lnTo>
                  <a:lnTo>
                    <a:pt x="1754" y="1377"/>
                  </a:lnTo>
                  <a:lnTo>
                    <a:pt x="1730" y="1346"/>
                  </a:lnTo>
                  <a:lnTo>
                    <a:pt x="740" y="251"/>
                  </a:lnTo>
                  <a:lnTo>
                    <a:pt x="712" y="224"/>
                  </a:lnTo>
                  <a:lnTo>
                    <a:pt x="682" y="202"/>
                  </a:lnTo>
                  <a:lnTo>
                    <a:pt x="649" y="185"/>
                  </a:lnTo>
                  <a:lnTo>
                    <a:pt x="614" y="173"/>
                  </a:lnTo>
                  <a:lnTo>
                    <a:pt x="578" y="165"/>
                  </a:lnTo>
                  <a:lnTo>
                    <a:pt x="543" y="163"/>
                  </a:lnTo>
                  <a:lnTo>
                    <a:pt x="507" y="165"/>
                  </a:lnTo>
                  <a:lnTo>
                    <a:pt x="471" y="173"/>
                  </a:lnTo>
                  <a:lnTo>
                    <a:pt x="437" y="185"/>
                  </a:lnTo>
                  <a:lnTo>
                    <a:pt x="404" y="202"/>
                  </a:lnTo>
                  <a:lnTo>
                    <a:pt x="374" y="224"/>
                  </a:lnTo>
                  <a:lnTo>
                    <a:pt x="346" y="251"/>
                  </a:lnTo>
                  <a:lnTo>
                    <a:pt x="285" y="319"/>
                  </a:lnTo>
                  <a:lnTo>
                    <a:pt x="261" y="349"/>
                  </a:lnTo>
                  <a:lnTo>
                    <a:pt x="241" y="383"/>
                  </a:lnTo>
                  <a:lnTo>
                    <a:pt x="225" y="418"/>
                  </a:lnTo>
                  <a:lnTo>
                    <a:pt x="213" y="456"/>
                  </a:lnTo>
                  <a:lnTo>
                    <a:pt x="206" y="496"/>
                  </a:lnTo>
                  <a:lnTo>
                    <a:pt x="204" y="537"/>
                  </a:lnTo>
                  <a:lnTo>
                    <a:pt x="206" y="577"/>
                  </a:lnTo>
                  <a:lnTo>
                    <a:pt x="213" y="617"/>
                  </a:lnTo>
                  <a:lnTo>
                    <a:pt x="225" y="654"/>
                  </a:lnTo>
                  <a:lnTo>
                    <a:pt x="241" y="690"/>
                  </a:lnTo>
                  <a:lnTo>
                    <a:pt x="261" y="723"/>
                  </a:lnTo>
                  <a:lnTo>
                    <a:pt x="285" y="754"/>
                  </a:lnTo>
                  <a:lnTo>
                    <a:pt x="1127" y="1686"/>
                  </a:lnTo>
                  <a:lnTo>
                    <a:pt x="1143" y="1700"/>
                  </a:lnTo>
                  <a:lnTo>
                    <a:pt x="1160" y="1710"/>
                  </a:lnTo>
                  <a:lnTo>
                    <a:pt x="1180" y="1717"/>
                  </a:lnTo>
                  <a:lnTo>
                    <a:pt x="1200" y="1719"/>
                  </a:lnTo>
                  <a:lnTo>
                    <a:pt x="1220" y="1717"/>
                  </a:lnTo>
                  <a:lnTo>
                    <a:pt x="1239" y="1710"/>
                  </a:lnTo>
                  <a:lnTo>
                    <a:pt x="1257" y="1700"/>
                  </a:lnTo>
                  <a:lnTo>
                    <a:pt x="1272" y="1686"/>
                  </a:lnTo>
                  <a:lnTo>
                    <a:pt x="1346" y="1604"/>
                  </a:lnTo>
                  <a:lnTo>
                    <a:pt x="1359" y="1586"/>
                  </a:lnTo>
                  <a:lnTo>
                    <a:pt x="1369" y="1567"/>
                  </a:lnTo>
                  <a:lnTo>
                    <a:pt x="1374" y="1546"/>
                  </a:lnTo>
                  <a:lnTo>
                    <a:pt x="1376" y="1524"/>
                  </a:lnTo>
                  <a:lnTo>
                    <a:pt x="1374" y="1502"/>
                  </a:lnTo>
                  <a:lnTo>
                    <a:pt x="1369" y="1479"/>
                  </a:lnTo>
                  <a:lnTo>
                    <a:pt x="1359" y="1461"/>
                  </a:lnTo>
                  <a:lnTo>
                    <a:pt x="1346" y="1443"/>
                  </a:lnTo>
                  <a:lnTo>
                    <a:pt x="603" y="620"/>
                  </a:lnTo>
                  <a:lnTo>
                    <a:pt x="591" y="603"/>
                  </a:lnTo>
                  <a:lnTo>
                    <a:pt x="584" y="584"/>
                  </a:lnTo>
                  <a:lnTo>
                    <a:pt x="581" y="563"/>
                  </a:lnTo>
                  <a:lnTo>
                    <a:pt x="584" y="543"/>
                  </a:lnTo>
                  <a:lnTo>
                    <a:pt x="591" y="525"/>
                  </a:lnTo>
                  <a:lnTo>
                    <a:pt x="603" y="507"/>
                  </a:lnTo>
                  <a:lnTo>
                    <a:pt x="618" y="493"/>
                  </a:lnTo>
                  <a:lnTo>
                    <a:pt x="636" y="486"/>
                  </a:lnTo>
                  <a:lnTo>
                    <a:pt x="655" y="483"/>
                  </a:lnTo>
                  <a:lnTo>
                    <a:pt x="673" y="486"/>
                  </a:lnTo>
                  <a:lnTo>
                    <a:pt x="690" y="493"/>
                  </a:lnTo>
                  <a:lnTo>
                    <a:pt x="706" y="507"/>
                  </a:lnTo>
                  <a:lnTo>
                    <a:pt x="1448" y="1330"/>
                  </a:lnTo>
                  <a:lnTo>
                    <a:pt x="1470" y="1356"/>
                  </a:lnTo>
                  <a:lnTo>
                    <a:pt x="1488" y="1386"/>
                  </a:lnTo>
                  <a:lnTo>
                    <a:pt x="1502" y="1418"/>
                  </a:lnTo>
                  <a:lnTo>
                    <a:pt x="1513" y="1452"/>
                  </a:lnTo>
                  <a:lnTo>
                    <a:pt x="1519" y="1487"/>
                  </a:lnTo>
                  <a:lnTo>
                    <a:pt x="1521" y="1524"/>
                  </a:lnTo>
                  <a:lnTo>
                    <a:pt x="1519" y="1559"/>
                  </a:lnTo>
                  <a:lnTo>
                    <a:pt x="1512" y="1595"/>
                  </a:lnTo>
                  <a:lnTo>
                    <a:pt x="1502" y="1628"/>
                  </a:lnTo>
                  <a:lnTo>
                    <a:pt x="1488" y="1660"/>
                  </a:lnTo>
                  <a:lnTo>
                    <a:pt x="1470" y="1690"/>
                  </a:lnTo>
                  <a:lnTo>
                    <a:pt x="1448" y="1717"/>
                  </a:lnTo>
                  <a:lnTo>
                    <a:pt x="1375" y="1799"/>
                  </a:lnTo>
                  <a:lnTo>
                    <a:pt x="1350" y="1823"/>
                  </a:lnTo>
                  <a:lnTo>
                    <a:pt x="1323" y="1843"/>
                  </a:lnTo>
                  <a:lnTo>
                    <a:pt x="1295" y="1859"/>
                  </a:lnTo>
                  <a:lnTo>
                    <a:pt x="1264" y="1870"/>
                  </a:lnTo>
                  <a:lnTo>
                    <a:pt x="1233" y="1877"/>
                  </a:lnTo>
                  <a:lnTo>
                    <a:pt x="1200" y="1879"/>
                  </a:lnTo>
                  <a:lnTo>
                    <a:pt x="1200" y="1879"/>
                  </a:lnTo>
                  <a:lnTo>
                    <a:pt x="1167" y="1877"/>
                  </a:lnTo>
                  <a:lnTo>
                    <a:pt x="1135" y="1870"/>
                  </a:lnTo>
                  <a:lnTo>
                    <a:pt x="1105" y="1859"/>
                  </a:lnTo>
                  <a:lnTo>
                    <a:pt x="1075" y="1843"/>
                  </a:lnTo>
                  <a:lnTo>
                    <a:pt x="1048" y="1823"/>
                  </a:lnTo>
                  <a:lnTo>
                    <a:pt x="1024" y="1799"/>
                  </a:lnTo>
                  <a:lnTo>
                    <a:pt x="182" y="867"/>
                  </a:lnTo>
                  <a:lnTo>
                    <a:pt x="150" y="827"/>
                  </a:lnTo>
                  <a:lnTo>
                    <a:pt x="122" y="785"/>
                  </a:lnTo>
                  <a:lnTo>
                    <a:pt x="100" y="739"/>
                  </a:lnTo>
                  <a:lnTo>
                    <a:pt x="82" y="691"/>
                  </a:lnTo>
                  <a:lnTo>
                    <a:pt x="69" y="641"/>
                  </a:lnTo>
                  <a:lnTo>
                    <a:pt x="61" y="589"/>
                  </a:lnTo>
                  <a:lnTo>
                    <a:pt x="58" y="537"/>
                  </a:lnTo>
                  <a:lnTo>
                    <a:pt x="61" y="483"/>
                  </a:lnTo>
                  <a:lnTo>
                    <a:pt x="69" y="431"/>
                  </a:lnTo>
                  <a:lnTo>
                    <a:pt x="82" y="381"/>
                  </a:lnTo>
                  <a:lnTo>
                    <a:pt x="100" y="333"/>
                  </a:lnTo>
                  <a:lnTo>
                    <a:pt x="122" y="287"/>
                  </a:lnTo>
                  <a:lnTo>
                    <a:pt x="150" y="245"/>
                  </a:lnTo>
                  <a:lnTo>
                    <a:pt x="182" y="205"/>
                  </a:lnTo>
                  <a:lnTo>
                    <a:pt x="244" y="136"/>
                  </a:lnTo>
                  <a:lnTo>
                    <a:pt x="280" y="101"/>
                  </a:lnTo>
                  <a:lnTo>
                    <a:pt x="318" y="71"/>
                  </a:lnTo>
                  <a:lnTo>
                    <a:pt x="360" y="45"/>
                  </a:lnTo>
                  <a:lnTo>
                    <a:pt x="403" y="27"/>
                  </a:lnTo>
                  <a:lnTo>
                    <a:pt x="448" y="12"/>
                  </a:lnTo>
                  <a:lnTo>
                    <a:pt x="495" y="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7" name="Group 816"/>
          <p:cNvGrpSpPr/>
          <p:nvPr/>
        </p:nvGrpSpPr>
        <p:grpSpPr>
          <a:xfrm>
            <a:off x="8149121" y="3454400"/>
            <a:ext cx="561976" cy="560388"/>
            <a:chOff x="8166100" y="3454400"/>
            <a:chExt cx="561976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20"/>
            <p:cNvSpPr>
              <a:spLocks/>
            </p:cNvSpPr>
            <p:nvPr/>
          </p:nvSpPr>
          <p:spPr bwMode="auto">
            <a:xfrm>
              <a:off x="8583613" y="3582988"/>
              <a:ext cx="144463" cy="50800"/>
            </a:xfrm>
            <a:custGeom>
              <a:avLst/>
              <a:gdLst>
                <a:gd name="T0" fmla="*/ 0 w 824"/>
                <a:gd name="T1" fmla="*/ 0 h 321"/>
                <a:gd name="T2" fmla="*/ 679 w 824"/>
                <a:gd name="T3" fmla="*/ 0 h 321"/>
                <a:gd name="T4" fmla="*/ 708 w 824"/>
                <a:gd name="T5" fmla="*/ 4 h 321"/>
                <a:gd name="T6" fmla="*/ 736 w 824"/>
                <a:gd name="T7" fmla="*/ 12 h 321"/>
                <a:gd name="T8" fmla="*/ 760 w 824"/>
                <a:gd name="T9" fmla="*/ 28 h 321"/>
                <a:gd name="T10" fmla="*/ 782 w 824"/>
                <a:gd name="T11" fmla="*/ 47 h 321"/>
                <a:gd name="T12" fmla="*/ 799 w 824"/>
                <a:gd name="T13" fmla="*/ 71 h 321"/>
                <a:gd name="T14" fmla="*/ 813 w 824"/>
                <a:gd name="T15" fmla="*/ 98 h 321"/>
                <a:gd name="T16" fmla="*/ 821 w 824"/>
                <a:gd name="T17" fmla="*/ 128 h 321"/>
                <a:gd name="T18" fmla="*/ 824 w 824"/>
                <a:gd name="T19" fmla="*/ 160 h 321"/>
                <a:gd name="T20" fmla="*/ 821 w 824"/>
                <a:gd name="T21" fmla="*/ 193 h 321"/>
                <a:gd name="T22" fmla="*/ 813 w 824"/>
                <a:gd name="T23" fmla="*/ 223 h 321"/>
                <a:gd name="T24" fmla="*/ 799 w 824"/>
                <a:gd name="T25" fmla="*/ 250 h 321"/>
                <a:gd name="T26" fmla="*/ 782 w 824"/>
                <a:gd name="T27" fmla="*/ 274 h 321"/>
                <a:gd name="T28" fmla="*/ 760 w 824"/>
                <a:gd name="T29" fmla="*/ 293 h 321"/>
                <a:gd name="T30" fmla="*/ 736 w 824"/>
                <a:gd name="T31" fmla="*/ 309 h 321"/>
                <a:gd name="T32" fmla="*/ 708 w 824"/>
                <a:gd name="T33" fmla="*/ 317 h 321"/>
                <a:gd name="T34" fmla="*/ 679 w 824"/>
                <a:gd name="T35" fmla="*/ 321 h 321"/>
                <a:gd name="T36" fmla="*/ 236 w 824"/>
                <a:gd name="T37" fmla="*/ 321 h 321"/>
                <a:gd name="T38" fmla="*/ 197 w 824"/>
                <a:gd name="T39" fmla="*/ 250 h 321"/>
                <a:gd name="T40" fmla="*/ 152 w 824"/>
                <a:gd name="T41" fmla="*/ 182 h 321"/>
                <a:gd name="T42" fmla="*/ 105 w 824"/>
                <a:gd name="T43" fmla="*/ 118 h 321"/>
                <a:gd name="T44" fmla="*/ 55 w 824"/>
                <a:gd name="T45" fmla="*/ 57 h 321"/>
                <a:gd name="T46" fmla="*/ 0 w 824"/>
                <a:gd name="T4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4" h="321">
                  <a:moveTo>
                    <a:pt x="0" y="0"/>
                  </a:moveTo>
                  <a:lnTo>
                    <a:pt x="679" y="0"/>
                  </a:lnTo>
                  <a:lnTo>
                    <a:pt x="708" y="4"/>
                  </a:lnTo>
                  <a:lnTo>
                    <a:pt x="736" y="12"/>
                  </a:lnTo>
                  <a:lnTo>
                    <a:pt x="760" y="28"/>
                  </a:lnTo>
                  <a:lnTo>
                    <a:pt x="782" y="47"/>
                  </a:lnTo>
                  <a:lnTo>
                    <a:pt x="799" y="71"/>
                  </a:lnTo>
                  <a:lnTo>
                    <a:pt x="813" y="98"/>
                  </a:lnTo>
                  <a:lnTo>
                    <a:pt x="821" y="128"/>
                  </a:lnTo>
                  <a:lnTo>
                    <a:pt x="824" y="160"/>
                  </a:lnTo>
                  <a:lnTo>
                    <a:pt x="821" y="193"/>
                  </a:lnTo>
                  <a:lnTo>
                    <a:pt x="813" y="223"/>
                  </a:lnTo>
                  <a:lnTo>
                    <a:pt x="799" y="250"/>
                  </a:lnTo>
                  <a:lnTo>
                    <a:pt x="782" y="274"/>
                  </a:lnTo>
                  <a:lnTo>
                    <a:pt x="760" y="293"/>
                  </a:lnTo>
                  <a:lnTo>
                    <a:pt x="736" y="309"/>
                  </a:lnTo>
                  <a:lnTo>
                    <a:pt x="708" y="317"/>
                  </a:lnTo>
                  <a:lnTo>
                    <a:pt x="679" y="321"/>
                  </a:lnTo>
                  <a:lnTo>
                    <a:pt x="236" y="321"/>
                  </a:lnTo>
                  <a:lnTo>
                    <a:pt x="197" y="250"/>
                  </a:lnTo>
                  <a:lnTo>
                    <a:pt x="152" y="182"/>
                  </a:lnTo>
                  <a:lnTo>
                    <a:pt x="105" y="118"/>
                  </a:lnTo>
                  <a:lnTo>
                    <a:pt x="55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21"/>
            <p:cNvSpPr>
              <a:spLocks/>
            </p:cNvSpPr>
            <p:nvPr/>
          </p:nvSpPr>
          <p:spPr bwMode="auto">
            <a:xfrm>
              <a:off x="8631238" y="3646488"/>
              <a:ext cx="96838" cy="50800"/>
            </a:xfrm>
            <a:custGeom>
              <a:avLst/>
              <a:gdLst>
                <a:gd name="T0" fmla="*/ 0 w 549"/>
                <a:gd name="T1" fmla="*/ 0 h 321"/>
                <a:gd name="T2" fmla="*/ 404 w 549"/>
                <a:gd name="T3" fmla="*/ 0 h 321"/>
                <a:gd name="T4" fmla="*/ 433 w 549"/>
                <a:gd name="T5" fmla="*/ 3 h 321"/>
                <a:gd name="T6" fmla="*/ 461 w 549"/>
                <a:gd name="T7" fmla="*/ 12 h 321"/>
                <a:gd name="T8" fmla="*/ 485 w 549"/>
                <a:gd name="T9" fmla="*/ 27 h 321"/>
                <a:gd name="T10" fmla="*/ 507 w 549"/>
                <a:gd name="T11" fmla="*/ 47 h 321"/>
                <a:gd name="T12" fmla="*/ 524 w 549"/>
                <a:gd name="T13" fmla="*/ 70 h 321"/>
                <a:gd name="T14" fmla="*/ 538 w 549"/>
                <a:gd name="T15" fmla="*/ 98 h 321"/>
                <a:gd name="T16" fmla="*/ 546 w 549"/>
                <a:gd name="T17" fmla="*/ 128 h 321"/>
                <a:gd name="T18" fmla="*/ 549 w 549"/>
                <a:gd name="T19" fmla="*/ 160 h 321"/>
                <a:gd name="T20" fmla="*/ 546 w 549"/>
                <a:gd name="T21" fmla="*/ 192 h 321"/>
                <a:gd name="T22" fmla="*/ 538 w 549"/>
                <a:gd name="T23" fmla="*/ 222 h 321"/>
                <a:gd name="T24" fmla="*/ 524 w 549"/>
                <a:gd name="T25" fmla="*/ 250 h 321"/>
                <a:gd name="T26" fmla="*/ 507 w 549"/>
                <a:gd name="T27" fmla="*/ 273 h 321"/>
                <a:gd name="T28" fmla="*/ 485 w 549"/>
                <a:gd name="T29" fmla="*/ 293 h 321"/>
                <a:gd name="T30" fmla="*/ 461 w 549"/>
                <a:gd name="T31" fmla="*/ 307 h 321"/>
                <a:gd name="T32" fmla="*/ 433 w 549"/>
                <a:gd name="T33" fmla="*/ 317 h 321"/>
                <a:gd name="T34" fmla="*/ 404 w 549"/>
                <a:gd name="T35" fmla="*/ 321 h 321"/>
                <a:gd name="T36" fmla="*/ 94 w 549"/>
                <a:gd name="T37" fmla="*/ 321 h 321"/>
                <a:gd name="T38" fmla="*/ 78 w 549"/>
                <a:gd name="T39" fmla="*/ 236 h 321"/>
                <a:gd name="T40" fmla="*/ 57 w 549"/>
                <a:gd name="T41" fmla="*/ 155 h 321"/>
                <a:gd name="T42" fmla="*/ 31 w 549"/>
                <a:gd name="T43" fmla="*/ 77 h 321"/>
                <a:gd name="T44" fmla="*/ 0 w 549"/>
                <a:gd name="T4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9" h="321">
                  <a:moveTo>
                    <a:pt x="0" y="0"/>
                  </a:moveTo>
                  <a:lnTo>
                    <a:pt x="404" y="0"/>
                  </a:lnTo>
                  <a:lnTo>
                    <a:pt x="433" y="3"/>
                  </a:lnTo>
                  <a:lnTo>
                    <a:pt x="461" y="12"/>
                  </a:lnTo>
                  <a:lnTo>
                    <a:pt x="485" y="27"/>
                  </a:lnTo>
                  <a:lnTo>
                    <a:pt x="507" y="47"/>
                  </a:lnTo>
                  <a:lnTo>
                    <a:pt x="524" y="70"/>
                  </a:lnTo>
                  <a:lnTo>
                    <a:pt x="538" y="98"/>
                  </a:lnTo>
                  <a:lnTo>
                    <a:pt x="546" y="128"/>
                  </a:lnTo>
                  <a:lnTo>
                    <a:pt x="549" y="160"/>
                  </a:lnTo>
                  <a:lnTo>
                    <a:pt x="546" y="192"/>
                  </a:lnTo>
                  <a:lnTo>
                    <a:pt x="538" y="222"/>
                  </a:lnTo>
                  <a:lnTo>
                    <a:pt x="524" y="250"/>
                  </a:lnTo>
                  <a:lnTo>
                    <a:pt x="507" y="273"/>
                  </a:lnTo>
                  <a:lnTo>
                    <a:pt x="485" y="293"/>
                  </a:lnTo>
                  <a:lnTo>
                    <a:pt x="461" y="307"/>
                  </a:lnTo>
                  <a:lnTo>
                    <a:pt x="433" y="317"/>
                  </a:lnTo>
                  <a:lnTo>
                    <a:pt x="404" y="321"/>
                  </a:lnTo>
                  <a:lnTo>
                    <a:pt x="94" y="321"/>
                  </a:lnTo>
                  <a:lnTo>
                    <a:pt x="78" y="236"/>
                  </a:lnTo>
                  <a:lnTo>
                    <a:pt x="57" y="155"/>
                  </a:lnTo>
                  <a:lnTo>
                    <a:pt x="31" y="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22"/>
            <p:cNvSpPr>
              <a:spLocks/>
            </p:cNvSpPr>
            <p:nvPr/>
          </p:nvSpPr>
          <p:spPr bwMode="auto">
            <a:xfrm>
              <a:off x="8489950" y="3517900"/>
              <a:ext cx="238125" cy="50800"/>
            </a:xfrm>
            <a:custGeom>
              <a:avLst/>
              <a:gdLst>
                <a:gd name="T0" fmla="*/ 136 w 1354"/>
                <a:gd name="T1" fmla="*/ 0 h 322"/>
                <a:gd name="T2" fmla="*/ 1209 w 1354"/>
                <a:gd name="T3" fmla="*/ 0 h 322"/>
                <a:gd name="T4" fmla="*/ 1238 w 1354"/>
                <a:gd name="T5" fmla="*/ 4 h 322"/>
                <a:gd name="T6" fmla="*/ 1266 w 1354"/>
                <a:gd name="T7" fmla="*/ 14 h 322"/>
                <a:gd name="T8" fmla="*/ 1290 w 1354"/>
                <a:gd name="T9" fmla="*/ 28 h 322"/>
                <a:gd name="T10" fmla="*/ 1312 w 1354"/>
                <a:gd name="T11" fmla="*/ 48 h 322"/>
                <a:gd name="T12" fmla="*/ 1329 w 1354"/>
                <a:gd name="T13" fmla="*/ 71 h 322"/>
                <a:gd name="T14" fmla="*/ 1343 w 1354"/>
                <a:gd name="T15" fmla="*/ 99 h 322"/>
                <a:gd name="T16" fmla="*/ 1351 w 1354"/>
                <a:gd name="T17" fmla="*/ 129 h 322"/>
                <a:gd name="T18" fmla="*/ 1354 w 1354"/>
                <a:gd name="T19" fmla="*/ 161 h 322"/>
                <a:gd name="T20" fmla="*/ 1351 w 1354"/>
                <a:gd name="T21" fmla="*/ 193 h 322"/>
                <a:gd name="T22" fmla="*/ 1343 w 1354"/>
                <a:gd name="T23" fmla="*/ 223 h 322"/>
                <a:gd name="T24" fmla="*/ 1329 w 1354"/>
                <a:gd name="T25" fmla="*/ 251 h 322"/>
                <a:gd name="T26" fmla="*/ 1312 w 1354"/>
                <a:gd name="T27" fmla="*/ 274 h 322"/>
                <a:gd name="T28" fmla="*/ 1290 w 1354"/>
                <a:gd name="T29" fmla="*/ 294 h 322"/>
                <a:gd name="T30" fmla="*/ 1266 w 1354"/>
                <a:gd name="T31" fmla="*/ 309 h 322"/>
                <a:gd name="T32" fmla="*/ 1238 w 1354"/>
                <a:gd name="T33" fmla="*/ 319 h 322"/>
                <a:gd name="T34" fmla="*/ 1209 w 1354"/>
                <a:gd name="T35" fmla="*/ 322 h 322"/>
                <a:gd name="T36" fmla="*/ 437 w 1354"/>
                <a:gd name="T37" fmla="*/ 322 h 322"/>
                <a:gd name="T38" fmla="*/ 371 w 1354"/>
                <a:gd name="T39" fmla="*/ 272 h 322"/>
                <a:gd name="T40" fmla="*/ 303 w 1354"/>
                <a:gd name="T41" fmla="*/ 228 h 322"/>
                <a:gd name="T42" fmla="*/ 230 w 1354"/>
                <a:gd name="T43" fmla="*/ 189 h 322"/>
                <a:gd name="T44" fmla="*/ 156 w 1354"/>
                <a:gd name="T45" fmla="*/ 156 h 322"/>
                <a:gd name="T46" fmla="*/ 79 w 1354"/>
                <a:gd name="T47" fmla="*/ 128 h 322"/>
                <a:gd name="T48" fmla="*/ 0 w 1354"/>
                <a:gd name="T49" fmla="*/ 106 h 322"/>
                <a:gd name="T50" fmla="*/ 11 w 1354"/>
                <a:gd name="T51" fmla="*/ 80 h 322"/>
                <a:gd name="T52" fmla="*/ 25 w 1354"/>
                <a:gd name="T53" fmla="*/ 58 h 322"/>
                <a:gd name="T54" fmla="*/ 42 w 1354"/>
                <a:gd name="T55" fmla="*/ 39 h 322"/>
                <a:gd name="T56" fmla="*/ 63 w 1354"/>
                <a:gd name="T57" fmla="*/ 23 h 322"/>
                <a:gd name="T58" fmla="*/ 85 w 1354"/>
                <a:gd name="T59" fmla="*/ 12 h 322"/>
                <a:gd name="T60" fmla="*/ 110 w 1354"/>
                <a:gd name="T61" fmla="*/ 4 h 322"/>
                <a:gd name="T62" fmla="*/ 136 w 1354"/>
                <a:gd name="T6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4" h="322">
                  <a:moveTo>
                    <a:pt x="136" y="0"/>
                  </a:moveTo>
                  <a:lnTo>
                    <a:pt x="1209" y="0"/>
                  </a:lnTo>
                  <a:lnTo>
                    <a:pt x="1238" y="4"/>
                  </a:lnTo>
                  <a:lnTo>
                    <a:pt x="1266" y="14"/>
                  </a:lnTo>
                  <a:lnTo>
                    <a:pt x="1290" y="28"/>
                  </a:lnTo>
                  <a:lnTo>
                    <a:pt x="1312" y="48"/>
                  </a:lnTo>
                  <a:lnTo>
                    <a:pt x="1329" y="71"/>
                  </a:lnTo>
                  <a:lnTo>
                    <a:pt x="1343" y="99"/>
                  </a:lnTo>
                  <a:lnTo>
                    <a:pt x="1351" y="129"/>
                  </a:lnTo>
                  <a:lnTo>
                    <a:pt x="1354" y="161"/>
                  </a:lnTo>
                  <a:lnTo>
                    <a:pt x="1351" y="193"/>
                  </a:lnTo>
                  <a:lnTo>
                    <a:pt x="1343" y="223"/>
                  </a:lnTo>
                  <a:lnTo>
                    <a:pt x="1329" y="251"/>
                  </a:lnTo>
                  <a:lnTo>
                    <a:pt x="1312" y="274"/>
                  </a:lnTo>
                  <a:lnTo>
                    <a:pt x="1290" y="294"/>
                  </a:lnTo>
                  <a:lnTo>
                    <a:pt x="1266" y="309"/>
                  </a:lnTo>
                  <a:lnTo>
                    <a:pt x="1238" y="319"/>
                  </a:lnTo>
                  <a:lnTo>
                    <a:pt x="1209" y="322"/>
                  </a:lnTo>
                  <a:lnTo>
                    <a:pt x="437" y="322"/>
                  </a:lnTo>
                  <a:lnTo>
                    <a:pt x="371" y="272"/>
                  </a:lnTo>
                  <a:lnTo>
                    <a:pt x="303" y="228"/>
                  </a:lnTo>
                  <a:lnTo>
                    <a:pt x="230" y="189"/>
                  </a:lnTo>
                  <a:lnTo>
                    <a:pt x="156" y="156"/>
                  </a:lnTo>
                  <a:lnTo>
                    <a:pt x="79" y="128"/>
                  </a:lnTo>
                  <a:lnTo>
                    <a:pt x="0" y="106"/>
                  </a:lnTo>
                  <a:lnTo>
                    <a:pt x="11" y="80"/>
                  </a:lnTo>
                  <a:lnTo>
                    <a:pt x="25" y="58"/>
                  </a:lnTo>
                  <a:lnTo>
                    <a:pt x="42" y="39"/>
                  </a:lnTo>
                  <a:lnTo>
                    <a:pt x="63" y="23"/>
                  </a:lnTo>
                  <a:lnTo>
                    <a:pt x="85" y="12"/>
                  </a:lnTo>
                  <a:lnTo>
                    <a:pt x="110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23"/>
            <p:cNvSpPr>
              <a:spLocks/>
            </p:cNvSpPr>
            <p:nvPr/>
          </p:nvSpPr>
          <p:spPr bwMode="auto">
            <a:xfrm>
              <a:off x="8488363" y="3454400"/>
              <a:ext cx="239713" cy="50800"/>
            </a:xfrm>
            <a:custGeom>
              <a:avLst/>
              <a:gdLst>
                <a:gd name="T0" fmla="*/ 145 w 1363"/>
                <a:gd name="T1" fmla="*/ 0 h 320"/>
                <a:gd name="T2" fmla="*/ 1218 w 1363"/>
                <a:gd name="T3" fmla="*/ 0 h 320"/>
                <a:gd name="T4" fmla="*/ 1247 w 1363"/>
                <a:gd name="T5" fmla="*/ 3 h 320"/>
                <a:gd name="T6" fmla="*/ 1275 w 1363"/>
                <a:gd name="T7" fmla="*/ 12 h 320"/>
                <a:gd name="T8" fmla="*/ 1299 w 1363"/>
                <a:gd name="T9" fmla="*/ 27 h 320"/>
                <a:gd name="T10" fmla="*/ 1321 w 1363"/>
                <a:gd name="T11" fmla="*/ 46 h 320"/>
                <a:gd name="T12" fmla="*/ 1338 w 1363"/>
                <a:gd name="T13" fmla="*/ 71 h 320"/>
                <a:gd name="T14" fmla="*/ 1352 w 1363"/>
                <a:gd name="T15" fmla="*/ 97 h 320"/>
                <a:gd name="T16" fmla="*/ 1360 w 1363"/>
                <a:gd name="T17" fmla="*/ 127 h 320"/>
                <a:gd name="T18" fmla="*/ 1363 w 1363"/>
                <a:gd name="T19" fmla="*/ 159 h 320"/>
                <a:gd name="T20" fmla="*/ 1360 w 1363"/>
                <a:gd name="T21" fmla="*/ 192 h 320"/>
                <a:gd name="T22" fmla="*/ 1352 w 1363"/>
                <a:gd name="T23" fmla="*/ 223 h 320"/>
                <a:gd name="T24" fmla="*/ 1338 w 1363"/>
                <a:gd name="T25" fmla="*/ 249 h 320"/>
                <a:gd name="T26" fmla="*/ 1321 w 1363"/>
                <a:gd name="T27" fmla="*/ 274 h 320"/>
                <a:gd name="T28" fmla="*/ 1299 w 1363"/>
                <a:gd name="T29" fmla="*/ 293 h 320"/>
                <a:gd name="T30" fmla="*/ 1275 w 1363"/>
                <a:gd name="T31" fmla="*/ 308 h 320"/>
                <a:gd name="T32" fmla="*/ 1247 w 1363"/>
                <a:gd name="T33" fmla="*/ 317 h 320"/>
                <a:gd name="T34" fmla="*/ 1218 w 1363"/>
                <a:gd name="T35" fmla="*/ 320 h 320"/>
                <a:gd name="T36" fmla="*/ 145 w 1363"/>
                <a:gd name="T37" fmla="*/ 320 h 320"/>
                <a:gd name="T38" fmla="*/ 115 w 1363"/>
                <a:gd name="T39" fmla="*/ 317 h 320"/>
                <a:gd name="T40" fmla="*/ 88 w 1363"/>
                <a:gd name="T41" fmla="*/ 308 h 320"/>
                <a:gd name="T42" fmla="*/ 64 w 1363"/>
                <a:gd name="T43" fmla="*/ 293 h 320"/>
                <a:gd name="T44" fmla="*/ 42 w 1363"/>
                <a:gd name="T45" fmla="*/ 274 h 320"/>
                <a:gd name="T46" fmla="*/ 25 w 1363"/>
                <a:gd name="T47" fmla="*/ 249 h 320"/>
                <a:gd name="T48" fmla="*/ 11 w 1363"/>
                <a:gd name="T49" fmla="*/ 223 h 320"/>
                <a:gd name="T50" fmla="*/ 3 w 1363"/>
                <a:gd name="T51" fmla="*/ 193 h 320"/>
                <a:gd name="T52" fmla="*/ 0 w 1363"/>
                <a:gd name="T53" fmla="*/ 161 h 320"/>
                <a:gd name="T54" fmla="*/ 3 w 1363"/>
                <a:gd name="T55" fmla="*/ 127 h 320"/>
                <a:gd name="T56" fmla="*/ 11 w 1363"/>
                <a:gd name="T57" fmla="*/ 97 h 320"/>
                <a:gd name="T58" fmla="*/ 25 w 1363"/>
                <a:gd name="T59" fmla="*/ 71 h 320"/>
                <a:gd name="T60" fmla="*/ 42 w 1363"/>
                <a:gd name="T61" fmla="*/ 46 h 320"/>
                <a:gd name="T62" fmla="*/ 64 w 1363"/>
                <a:gd name="T63" fmla="*/ 27 h 320"/>
                <a:gd name="T64" fmla="*/ 88 w 1363"/>
                <a:gd name="T65" fmla="*/ 12 h 320"/>
                <a:gd name="T66" fmla="*/ 115 w 1363"/>
                <a:gd name="T67" fmla="*/ 3 h 320"/>
                <a:gd name="T68" fmla="*/ 145 w 1363"/>
                <a:gd name="T6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3" h="320">
                  <a:moveTo>
                    <a:pt x="145" y="0"/>
                  </a:moveTo>
                  <a:lnTo>
                    <a:pt x="1218" y="0"/>
                  </a:lnTo>
                  <a:lnTo>
                    <a:pt x="1247" y="3"/>
                  </a:lnTo>
                  <a:lnTo>
                    <a:pt x="1275" y="12"/>
                  </a:lnTo>
                  <a:lnTo>
                    <a:pt x="1299" y="27"/>
                  </a:lnTo>
                  <a:lnTo>
                    <a:pt x="1321" y="46"/>
                  </a:lnTo>
                  <a:lnTo>
                    <a:pt x="1338" y="71"/>
                  </a:lnTo>
                  <a:lnTo>
                    <a:pt x="1352" y="97"/>
                  </a:lnTo>
                  <a:lnTo>
                    <a:pt x="1360" y="127"/>
                  </a:lnTo>
                  <a:lnTo>
                    <a:pt x="1363" y="159"/>
                  </a:lnTo>
                  <a:lnTo>
                    <a:pt x="1360" y="192"/>
                  </a:lnTo>
                  <a:lnTo>
                    <a:pt x="1352" y="223"/>
                  </a:lnTo>
                  <a:lnTo>
                    <a:pt x="1338" y="249"/>
                  </a:lnTo>
                  <a:lnTo>
                    <a:pt x="1321" y="274"/>
                  </a:lnTo>
                  <a:lnTo>
                    <a:pt x="1299" y="293"/>
                  </a:lnTo>
                  <a:lnTo>
                    <a:pt x="1275" y="308"/>
                  </a:lnTo>
                  <a:lnTo>
                    <a:pt x="1247" y="317"/>
                  </a:lnTo>
                  <a:lnTo>
                    <a:pt x="1218" y="320"/>
                  </a:lnTo>
                  <a:lnTo>
                    <a:pt x="145" y="320"/>
                  </a:lnTo>
                  <a:lnTo>
                    <a:pt x="115" y="317"/>
                  </a:lnTo>
                  <a:lnTo>
                    <a:pt x="88" y="308"/>
                  </a:lnTo>
                  <a:lnTo>
                    <a:pt x="64" y="293"/>
                  </a:lnTo>
                  <a:lnTo>
                    <a:pt x="42" y="274"/>
                  </a:lnTo>
                  <a:lnTo>
                    <a:pt x="25" y="249"/>
                  </a:lnTo>
                  <a:lnTo>
                    <a:pt x="11" y="223"/>
                  </a:lnTo>
                  <a:lnTo>
                    <a:pt x="3" y="193"/>
                  </a:lnTo>
                  <a:lnTo>
                    <a:pt x="0" y="161"/>
                  </a:lnTo>
                  <a:lnTo>
                    <a:pt x="3" y="127"/>
                  </a:lnTo>
                  <a:lnTo>
                    <a:pt x="11" y="97"/>
                  </a:lnTo>
                  <a:lnTo>
                    <a:pt x="25" y="71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24"/>
            <p:cNvSpPr>
              <a:spLocks/>
            </p:cNvSpPr>
            <p:nvPr/>
          </p:nvSpPr>
          <p:spPr bwMode="auto">
            <a:xfrm>
              <a:off x="8650288" y="3709988"/>
              <a:ext cx="77788" cy="52388"/>
            </a:xfrm>
            <a:custGeom>
              <a:avLst/>
              <a:gdLst>
                <a:gd name="T0" fmla="*/ 4 w 447"/>
                <a:gd name="T1" fmla="*/ 0 h 320"/>
                <a:gd name="T2" fmla="*/ 302 w 447"/>
                <a:gd name="T3" fmla="*/ 0 h 320"/>
                <a:gd name="T4" fmla="*/ 331 w 447"/>
                <a:gd name="T5" fmla="*/ 3 h 320"/>
                <a:gd name="T6" fmla="*/ 359 w 447"/>
                <a:gd name="T7" fmla="*/ 12 h 320"/>
                <a:gd name="T8" fmla="*/ 383 w 447"/>
                <a:gd name="T9" fmla="*/ 27 h 320"/>
                <a:gd name="T10" fmla="*/ 405 w 447"/>
                <a:gd name="T11" fmla="*/ 46 h 320"/>
                <a:gd name="T12" fmla="*/ 422 w 447"/>
                <a:gd name="T13" fmla="*/ 71 h 320"/>
                <a:gd name="T14" fmla="*/ 436 w 447"/>
                <a:gd name="T15" fmla="*/ 97 h 320"/>
                <a:gd name="T16" fmla="*/ 444 w 447"/>
                <a:gd name="T17" fmla="*/ 127 h 320"/>
                <a:gd name="T18" fmla="*/ 447 w 447"/>
                <a:gd name="T19" fmla="*/ 161 h 320"/>
                <a:gd name="T20" fmla="*/ 444 w 447"/>
                <a:gd name="T21" fmla="*/ 193 h 320"/>
                <a:gd name="T22" fmla="*/ 436 w 447"/>
                <a:gd name="T23" fmla="*/ 223 h 320"/>
                <a:gd name="T24" fmla="*/ 422 w 447"/>
                <a:gd name="T25" fmla="*/ 250 h 320"/>
                <a:gd name="T26" fmla="*/ 405 w 447"/>
                <a:gd name="T27" fmla="*/ 274 h 320"/>
                <a:gd name="T28" fmla="*/ 383 w 447"/>
                <a:gd name="T29" fmla="*/ 294 h 320"/>
                <a:gd name="T30" fmla="*/ 359 w 447"/>
                <a:gd name="T31" fmla="*/ 308 h 320"/>
                <a:gd name="T32" fmla="*/ 331 w 447"/>
                <a:gd name="T33" fmla="*/ 317 h 320"/>
                <a:gd name="T34" fmla="*/ 302 w 447"/>
                <a:gd name="T35" fmla="*/ 320 h 320"/>
                <a:gd name="T36" fmla="*/ 0 w 447"/>
                <a:gd name="T37" fmla="*/ 320 h 320"/>
                <a:gd name="T38" fmla="*/ 6 w 447"/>
                <a:gd name="T39" fmla="*/ 264 h 320"/>
                <a:gd name="T40" fmla="*/ 10 w 447"/>
                <a:gd name="T41" fmla="*/ 206 h 320"/>
                <a:gd name="T42" fmla="*/ 12 w 447"/>
                <a:gd name="T43" fmla="*/ 147 h 320"/>
                <a:gd name="T44" fmla="*/ 10 w 447"/>
                <a:gd name="T45" fmla="*/ 73 h 320"/>
                <a:gd name="T46" fmla="*/ 4 w 447"/>
                <a:gd name="T4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7" h="320">
                  <a:moveTo>
                    <a:pt x="4" y="0"/>
                  </a:moveTo>
                  <a:lnTo>
                    <a:pt x="302" y="0"/>
                  </a:lnTo>
                  <a:lnTo>
                    <a:pt x="331" y="3"/>
                  </a:lnTo>
                  <a:lnTo>
                    <a:pt x="359" y="12"/>
                  </a:lnTo>
                  <a:lnTo>
                    <a:pt x="383" y="27"/>
                  </a:lnTo>
                  <a:lnTo>
                    <a:pt x="405" y="46"/>
                  </a:lnTo>
                  <a:lnTo>
                    <a:pt x="422" y="71"/>
                  </a:lnTo>
                  <a:lnTo>
                    <a:pt x="436" y="97"/>
                  </a:lnTo>
                  <a:lnTo>
                    <a:pt x="444" y="127"/>
                  </a:lnTo>
                  <a:lnTo>
                    <a:pt x="447" y="161"/>
                  </a:lnTo>
                  <a:lnTo>
                    <a:pt x="444" y="193"/>
                  </a:lnTo>
                  <a:lnTo>
                    <a:pt x="436" y="223"/>
                  </a:lnTo>
                  <a:lnTo>
                    <a:pt x="422" y="250"/>
                  </a:lnTo>
                  <a:lnTo>
                    <a:pt x="405" y="274"/>
                  </a:lnTo>
                  <a:lnTo>
                    <a:pt x="383" y="294"/>
                  </a:lnTo>
                  <a:lnTo>
                    <a:pt x="359" y="308"/>
                  </a:lnTo>
                  <a:lnTo>
                    <a:pt x="331" y="317"/>
                  </a:lnTo>
                  <a:lnTo>
                    <a:pt x="302" y="320"/>
                  </a:lnTo>
                  <a:lnTo>
                    <a:pt x="0" y="320"/>
                  </a:lnTo>
                  <a:lnTo>
                    <a:pt x="6" y="264"/>
                  </a:lnTo>
                  <a:lnTo>
                    <a:pt x="10" y="206"/>
                  </a:lnTo>
                  <a:lnTo>
                    <a:pt x="12" y="147"/>
                  </a:lnTo>
                  <a:lnTo>
                    <a:pt x="10" y="7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25"/>
            <p:cNvSpPr>
              <a:spLocks/>
            </p:cNvSpPr>
            <p:nvPr/>
          </p:nvSpPr>
          <p:spPr bwMode="auto">
            <a:xfrm>
              <a:off x="8629650" y="3775075"/>
              <a:ext cx="98425" cy="50800"/>
            </a:xfrm>
            <a:custGeom>
              <a:avLst/>
              <a:gdLst>
                <a:gd name="T0" fmla="*/ 103 w 561"/>
                <a:gd name="T1" fmla="*/ 0 h 320"/>
                <a:gd name="T2" fmla="*/ 416 w 561"/>
                <a:gd name="T3" fmla="*/ 0 h 320"/>
                <a:gd name="T4" fmla="*/ 445 w 561"/>
                <a:gd name="T5" fmla="*/ 3 h 320"/>
                <a:gd name="T6" fmla="*/ 473 w 561"/>
                <a:gd name="T7" fmla="*/ 12 h 320"/>
                <a:gd name="T8" fmla="*/ 497 w 561"/>
                <a:gd name="T9" fmla="*/ 26 h 320"/>
                <a:gd name="T10" fmla="*/ 519 w 561"/>
                <a:gd name="T11" fmla="*/ 46 h 320"/>
                <a:gd name="T12" fmla="*/ 536 w 561"/>
                <a:gd name="T13" fmla="*/ 69 h 320"/>
                <a:gd name="T14" fmla="*/ 550 w 561"/>
                <a:gd name="T15" fmla="*/ 97 h 320"/>
                <a:gd name="T16" fmla="*/ 558 w 561"/>
                <a:gd name="T17" fmla="*/ 127 h 320"/>
                <a:gd name="T18" fmla="*/ 561 w 561"/>
                <a:gd name="T19" fmla="*/ 159 h 320"/>
                <a:gd name="T20" fmla="*/ 558 w 561"/>
                <a:gd name="T21" fmla="*/ 191 h 320"/>
                <a:gd name="T22" fmla="*/ 550 w 561"/>
                <a:gd name="T23" fmla="*/ 223 h 320"/>
                <a:gd name="T24" fmla="*/ 536 w 561"/>
                <a:gd name="T25" fmla="*/ 249 h 320"/>
                <a:gd name="T26" fmla="*/ 519 w 561"/>
                <a:gd name="T27" fmla="*/ 274 h 320"/>
                <a:gd name="T28" fmla="*/ 497 w 561"/>
                <a:gd name="T29" fmla="*/ 292 h 320"/>
                <a:gd name="T30" fmla="*/ 473 w 561"/>
                <a:gd name="T31" fmla="*/ 308 h 320"/>
                <a:gd name="T32" fmla="*/ 445 w 561"/>
                <a:gd name="T33" fmla="*/ 317 h 320"/>
                <a:gd name="T34" fmla="*/ 416 w 561"/>
                <a:gd name="T35" fmla="*/ 320 h 320"/>
                <a:gd name="T36" fmla="*/ 0 w 561"/>
                <a:gd name="T37" fmla="*/ 320 h 320"/>
                <a:gd name="T38" fmla="*/ 33 w 561"/>
                <a:gd name="T39" fmla="*/ 244 h 320"/>
                <a:gd name="T40" fmla="*/ 61 w 561"/>
                <a:gd name="T41" fmla="*/ 165 h 320"/>
                <a:gd name="T42" fmla="*/ 84 w 561"/>
                <a:gd name="T43" fmla="*/ 83 h 320"/>
                <a:gd name="T44" fmla="*/ 103 w 561"/>
                <a:gd name="T4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1" h="320">
                  <a:moveTo>
                    <a:pt x="103" y="0"/>
                  </a:moveTo>
                  <a:lnTo>
                    <a:pt x="416" y="0"/>
                  </a:lnTo>
                  <a:lnTo>
                    <a:pt x="445" y="3"/>
                  </a:lnTo>
                  <a:lnTo>
                    <a:pt x="473" y="12"/>
                  </a:lnTo>
                  <a:lnTo>
                    <a:pt x="497" y="26"/>
                  </a:lnTo>
                  <a:lnTo>
                    <a:pt x="519" y="46"/>
                  </a:lnTo>
                  <a:lnTo>
                    <a:pt x="536" y="69"/>
                  </a:lnTo>
                  <a:lnTo>
                    <a:pt x="550" y="97"/>
                  </a:lnTo>
                  <a:lnTo>
                    <a:pt x="558" y="127"/>
                  </a:lnTo>
                  <a:lnTo>
                    <a:pt x="561" y="159"/>
                  </a:lnTo>
                  <a:lnTo>
                    <a:pt x="558" y="191"/>
                  </a:lnTo>
                  <a:lnTo>
                    <a:pt x="550" y="223"/>
                  </a:lnTo>
                  <a:lnTo>
                    <a:pt x="536" y="249"/>
                  </a:lnTo>
                  <a:lnTo>
                    <a:pt x="519" y="274"/>
                  </a:lnTo>
                  <a:lnTo>
                    <a:pt x="497" y="292"/>
                  </a:lnTo>
                  <a:lnTo>
                    <a:pt x="473" y="308"/>
                  </a:lnTo>
                  <a:lnTo>
                    <a:pt x="445" y="317"/>
                  </a:lnTo>
                  <a:lnTo>
                    <a:pt x="416" y="320"/>
                  </a:lnTo>
                  <a:lnTo>
                    <a:pt x="0" y="320"/>
                  </a:lnTo>
                  <a:lnTo>
                    <a:pt x="33" y="244"/>
                  </a:lnTo>
                  <a:lnTo>
                    <a:pt x="61" y="165"/>
                  </a:lnTo>
                  <a:lnTo>
                    <a:pt x="84" y="8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26"/>
            <p:cNvSpPr>
              <a:spLocks/>
            </p:cNvSpPr>
            <p:nvPr/>
          </p:nvSpPr>
          <p:spPr bwMode="auto">
            <a:xfrm>
              <a:off x="8578850" y="3838575"/>
              <a:ext cx="149225" cy="50800"/>
            </a:xfrm>
            <a:custGeom>
              <a:avLst/>
              <a:gdLst>
                <a:gd name="T0" fmla="*/ 247 w 850"/>
                <a:gd name="T1" fmla="*/ 0 h 322"/>
                <a:gd name="T2" fmla="*/ 705 w 850"/>
                <a:gd name="T3" fmla="*/ 0 h 322"/>
                <a:gd name="T4" fmla="*/ 734 w 850"/>
                <a:gd name="T5" fmla="*/ 4 h 322"/>
                <a:gd name="T6" fmla="*/ 762 w 850"/>
                <a:gd name="T7" fmla="*/ 14 h 322"/>
                <a:gd name="T8" fmla="*/ 786 w 850"/>
                <a:gd name="T9" fmla="*/ 28 h 322"/>
                <a:gd name="T10" fmla="*/ 808 w 850"/>
                <a:gd name="T11" fmla="*/ 48 h 322"/>
                <a:gd name="T12" fmla="*/ 825 w 850"/>
                <a:gd name="T13" fmla="*/ 71 h 322"/>
                <a:gd name="T14" fmla="*/ 839 w 850"/>
                <a:gd name="T15" fmla="*/ 98 h 322"/>
                <a:gd name="T16" fmla="*/ 847 w 850"/>
                <a:gd name="T17" fmla="*/ 129 h 322"/>
                <a:gd name="T18" fmla="*/ 850 w 850"/>
                <a:gd name="T19" fmla="*/ 161 h 322"/>
                <a:gd name="T20" fmla="*/ 847 w 850"/>
                <a:gd name="T21" fmla="*/ 193 h 322"/>
                <a:gd name="T22" fmla="*/ 839 w 850"/>
                <a:gd name="T23" fmla="*/ 223 h 322"/>
                <a:gd name="T24" fmla="*/ 825 w 850"/>
                <a:gd name="T25" fmla="*/ 251 h 322"/>
                <a:gd name="T26" fmla="*/ 808 w 850"/>
                <a:gd name="T27" fmla="*/ 274 h 322"/>
                <a:gd name="T28" fmla="*/ 786 w 850"/>
                <a:gd name="T29" fmla="*/ 294 h 322"/>
                <a:gd name="T30" fmla="*/ 762 w 850"/>
                <a:gd name="T31" fmla="*/ 309 h 322"/>
                <a:gd name="T32" fmla="*/ 734 w 850"/>
                <a:gd name="T33" fmla="*/ 319 h 322"/>
                <a:gd name="T34" fmla="*/ 705 w 850"/>
                <a:gd name="T35" fmla="*/ 322 h 322"/>
                <a:gd name="T36" fmla="*/ 0 w 850"/>
                <a:gd name="T37" fmla="*/ 322 h 322"/>
                <a:gd name="T38" fmla="*/ 57 w 850"/>
                <a:gd name="T39" fmla="*/ 264 h 322"/>
                <a:gd name="T40" fmla="*/ 110 w 850"/>
                <a:gd name="T41" fmla="*/ 204 h 322"/>
                <a:gd name="T42" fmla="*/ 159 w 850"/>
                <a:gd name="T43" fmla="*/ 140 h 322"/>
                <a:gd name="T44" fmla="*/ 206 w 850"/>
                <a:gd name="T45" fmla="*/ 72 h 322"/>
                <a:gd name="T46" fmla="*/ 247 w 850"/>
                <a:gd name="T4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0" h="322">
                  <a:moveTo>
                    <a:pt x="247" y="0"/>
                  </a:moveTo>
                  <a:lnTo>
                    <a:pt x="705" y="0"/>
                  </a:lnTo>
                  <a:lnTo>
                    <a:pt x="734" y="4"/>
                  </a:lnTo>
                  <a:lnTo>
                    <a:pt x="762" y="14"/>
                  </a:lnTo>
                  <a:lnTo>
                    <a:pt x="786" y="28"/>
                  </a:lnTo>
                  <a:lnTo>
                    <a:pt x="808" y="48"/>
                  </a:lnTo>
                  <a:lnTo>
                    <a:pt x="825" y="71"/>
                  </a:lnTo>
                  <a:lnTo>
                    <a:pt x="839" y="98"/>
                  </a:lnTo>
                  <a:lnTo>
                    <a:pt x="847" y="129"/>
                  </a:lnTo>
                  <a:lnTo>
                    <a:pt x="850" y="161"/>
                  </a:lnTo>
                  <a:lnTo>
                    <a:pt x="847" y="193"/>
                  </a:lnTo>
                  <a:lnTo>
                    <a:pt x="839" y="223"/>
                  </a:lnTo>
                  <a:lnTo>
                    <a:pt x="825" y="251"/>
                  </a:lnTo>
                  <a:lnTo>
                    <a:pt x="808" y="274"/>
                  </a:lnTo>
                  <a:lnTo>
                    <a:pt x="786" y="294"/>
                  </a:lnTo>
                  <a:lnTo>
                    <a:pt x="762" y="309"/>
                  </a:lnTo>
                  <a:lnTo>
                    <a:pt x="734" y="319"/>
                  </a:lnTo>
                  <a:lnTo>
                    <a:pt x="705" y="322"/>
                  </a:lnTo>
                  <a:lnTo>
                    <a:pt x="0" y="322"/>
                  </a:lnTo>
                  <a:lnTo>
                    <a:pt x="57" y="264"/>
                  </a:lnTo>
                  <a:lnTo>
                    <a:pt x="110" y="204"/>
                  </a:lnTo>
                  <a:lnTo>
                    <a:pt x="159" y="140"/>
                  </a:lnTo>
                  <a:lnTo>
                    <a:pt x="206" y="72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27"/>
            <p:cNvSpPr>
              <a:spLocks/>
            </p:cNvSpPr>
            <p:nvPr/>
          </p:nvSpPr>
          <p:spPr bwMode="auto">
            <a:xfrm>
              <a:off x="8166100" y="3706813"/>
              <a:ext cx="79375" cy="50800"/>
            </a:xfrm>
            <a:custGeom>
              <a:avLst/>
              <a:gdLst>
                <a:gd name="T0" fmla="*/ 145 w 447"/>
                <a:gd name="T1" fmla="*/ 0 h 321"/>
                <a:gd name="T2" fmla="*/ 447 w 447"/>
                <a:gd name="T3" fmla="*/ 0 h 321"/>
                <a:gd name="T4" fmla="*/ 441 w 447"/>
                <a:gd name="T5" fmla="*/ 58 h 321"/>
                <a:gd name="T6" fmla="*/ 437 w 447"/>
                <a:gd name="T7" fmla="*/ 115 h 321"/>
                <a:gd name="T8" fmla="*/ 435 w 447"/>
                <a:gd name="T9" fmla="*/ 174 h 321"/>
                <a:gd name="T10" fmla="*/ 437 w 447"/>
                <a:gd name="T11" fmla="*/ 247 h 321"/>
                <a:gd name="T12" fmla="*/ 443 w 447"/>
                <a:gd name="T13" fmla="*/ 321 h 321"/>
                <a:gd name="T14" fmla="*/ 145 w 447"/>
                <a:gd name="T15" fmla="*/ 321 h 321"/>
                <a:gd name="T16" fmla="*/ 116 w 447"/>
                <a:gd name="T17" fmla="*/ 317 h 321"/>
                <a:gd name="T18" fmla="*/ 89 w 447"/>
                <a:gd name="T19" fmla="*/ 308 h 321"/>
                <a:gd name="T20" fmla="*/ 64 w 447"/>
                <a:gd name="T21" fmla="*/ 294 h 321"/>
                <a:gd name="T22" fmla="*/ 43 w 447"/>
                <a:gd name="T23" fmla="*/ 274 h 321"/>
                <a:gd name="T24" fmla="*/ 25 w 447"/>
                <a:gd name="T25" fmla="*/ 250 h 321"/>
                <a:gd name="T26" fmla="*/ 12 w 447"/>
                <a:gd name="T27" fmla="*/ 223 h 321"/>
                <a:gd name="T28" fmla="*/ 3 w 447"/>
                <a:gd name="T29" fmla="*/ 193 h 321"/>
                <a:gd name="T30" fmla="*/ 0 w 447"/>
                <a:gd name="T31" fmla="*/ 160 h 321"/>
                <a:gd name="T32" fmla="*/ 3 w 447"/>
                <a:gd name="T33" fmla="*/ 128 h 321"/>
                <a:gd name="T34" fmla="*/ 12 w 447"/>
                <a:gd name="T35" fmla="*/ 98 h 321"/>
                <a:gd name="T36" fmla="*/ 25 w 447"/>
                <a:gd name="T37" fmla="*/ 71 h 321"/>
                <a:gd name="T38" fmla="*/ 43 w 447"/>
                <a:gd name="T39" fmla="*/ 47 h 321"/>
                <a:gd name="T40" fmla="*/ 64 w 447"/>
                <a:gd name="T41" fmla="*/ 28 h 321"/>
                <a:gd name="T42" fmla="*/ 89 w 447"/>
                <a:gd name="T43" fmla="*/ 12 h 321"/>
                <a:gd name="T44" fmla="*/ 116 w 447"/>
                <a:gd name="T45" fmla="*/ 3 h 321"/>
                <a:gd name="T46" fmla="*/ 145 w 447"/>
                <a:gd name="T4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7" h="321">
                  <a:moveTo>
                    <a:pt x="145" y="0"/>
                  </a:moveTo>
                  <a:lnTo>
                    <a:pt x="447" y="0"/>
                  </a:lnTo>
                  <a:lnTo>
                    <a:pt x="441" y="58"/>
                  </a:lnTo>
                  <a:lnTo>
                    <a:pt x="437" y="115"/>
                  </a:lnTo>
                  <a:lnTo>
                    <a:pt x="435" y="174"/>
                  </a:lnTo>
                  <a:lnTo>
                    <a:pt x="437" y="247"/>
                  </a:lnTo>
                  <a:lnTo>
                    <a:pt x="443" y="321"/>
                  </a:lnTo>
                  <a:lnTo>
                    <a:pt x="145" y="321"/>
                  </a:lnTo>
                  <a:lnTo>
                    <a:pt x="116" y="317"/>
                  </a:lnTo>
                  <a:lnTo>
                    <a:pt x="89" y="308"/>
                  </a:lnTo>
                  <a:lnTo>
                    <a:pt x="64" y="294"/>
                  </a:lnTo>
                  <a:lnTo>
                    <a:pt x="43" y="274"/>
                  </a:lnTo>
                  <a:lnTo>
                    <a:pt x="25" y="250"/>
                  </a:lnTo>
                  <a:lnTo>
                    <a:pt x="12" y="223"/>
                  </a:lnTo>
                  <a:lnTo>
                    <a:pt x="3" y="193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1"/>
                  </a:lnTo>
                  <a:lnTo>
                    <a:pt x="43" y="47"/>
                  </a:lnTo>
                  <a:lnTo>
                    <a:pt x="64" y="28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28"/>
            <p:cNvSpPr>
              <a:spLocks/>
            </p:cNvSpPr>
            <p:nvPr/>
          </p:nvSpPr>
          <p:spPr bwMode="auto">
            <a:xfrm>
              <a:off x="8166100" y="3770313"/>
              <a:ext cx="96838" cy="50800"/>
            </a:xfrm>
            <a:custGeom>
              <a:avLst/>
              <a:gdLst>
                <a:gd name="T0" fmla="*/ 145 w 549"/>
                <a:gd name="T1" fmla="*/ 0 h 320"/>
                <a:gd name="T2" fmla="*/ 455 w 549"/>
                <a:gd name="T3" fmla="*/ 0 h 320"/>
                <a:gd name="T4" fmla="*/ 471 w 549"/>
                <a:gd name="T5" fmla="*/ 83 h 320"/>
                <a:gd name="T6" fmla="*/ 493 w 549"/>
                <a:gd name="T7" fmla="*/ 164 h 320"/>
                <a:gd name="T8" fmla="*/ 519 w 549"/>
                <a:gd name="T9" fmla="*/ 244 h 320"/>
                <a:gd name="T10" fmla="*/ 549 w 549"/>
                <a:gd name="T11" fmla="*/ 320 h 320"/>
                <a:gd name="T12" fmla="*/ 145 w 549"/>
                <a:gd name="T13" fmla="*/ 320 h 320"/>
                <a:gd name="T14" fmla="*/ 116 w 549"/>
                <a:gd name="T15" fmla="*/ 317 h 320"/>
                <a:gd name="T16" fmla="*/ 89 w 549"/>
                <a:gd name="T17" fmla="*/ 307 h 320"/>
                <a:gd name="T18" fmla="*/ 64 w 549"/>
                <a:gd name="T19" fmla="*/ 293 h 320"/>
                <a:gd name="T20" fmla="*/ 43 w 549"/>
                <a:gd name="T21" fmla="*/ 273 h 320"/>
                <a:gd name="T22" fmla="*/ 25 w 549"/>
                <a:gd name="T23" fmla="*/ 250 h 320"/>
                <a:gd name="T24" fmla="*/ 12 w 549"/>
                <a:gd name="T25" fmla="*/ 222 h 320"/>
                <a:gd name="T26" fmla="*/ 3 w 549"/>
                <a:gd name="T27" fmla="*/ 192 h 320"/>
                <a:gd name="T28" fmla="*/ 0 w 549"/>
                <a:gd name="T29" fmla="*/ 160 h 320"/>
                <a:gd name="T30" fmla="*/ 3 w 549"/>
                <a:gd name="T31" fmla="*/ 128 h 320"/>
                <a:gd name="T32" fmla="*/ 12 w 549"/>
                <a:gd name="T33" fmla="*/ 98 h 320"/>
                <a:gd name="T34" fmla="*/ 25 w 549"/>
                <a:gd name="T35" fmla="*/ 70 h 320"/>
                <a:gd name="T36" fmla="*/ 43 w 549"/>
                <a:gd name="T37" fmla="*/ 47 h 320"/>
                <a:gd name="T38" fmla="*/ 64 w 549"/>
                <a:gd name="T39" fmla="*/ 27 h 320"/>
                <a:gd name="T40" fmla="*/ 89 w 549"/>
                <a:gd name="T41" fmla="*/ 12 h 320"/>
                <a:gd name="T42" fmla="*/ 116 w 549"/>
                <a:gd name="T43" fmla="*/ 3 h 320"/>
                <a:gd name="T44" fmla="*/ 145 w 549"/>
                <a:gd name="T4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9" h="320">
                  <a:moveTo>
                    <a:pt x="145" y="0"/>
                  </a:moveTo>
                  <a:lnTo>
                    <a:pt x="455" y="0"/>
                  </a:lnTo>
                  <a:lnTo>
                    <a:pt x="471" y="83"/>
                  </a:lnTo>
                  <a:lnTo>
                    <a:pt x="493" y="164"/>
                  </a:lnTo>
                  <a:lnTo>
                    <a:pt x="519" y="244"/>
                  </a:lnTo>
                  <a:lnTo>
                    <a:pt x="549" y="320"/>
                  </a:lnTo>
                  <a:lnTo>
                    <a:pt x="145" y="320"/>
                  </a:lnTo>
                  <a:lnTo>
                    <a:pt x="116" y="317"/>
                  </a:lnTo>
                  <a:lnTo>
                    <a:pt x="89" y="307"/>
                  </a:lnTo>
                  <a:lnTo>
                    <a:pt x="64" y="293"/>
                  </a:lnTo>
                  <a:lnTo>
                    <a:pt x="43" y="273"/>
                  </a:lnTo>
                  <a:lnTo>
                    <a:pt x="25" y="250"/>
                  </a:lnTo>
                  <a:lnTo>
                    <a:pt x="12" y="222"/>
                  </a:lnTo>
                  <a:lnTo>
                    <a:pt x="3" y="192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29"/>
            <p:cNvSpPr>
              <a:spLocks/>
            </p:cNvSpPr>
            <p:nvPr/>
          </p:nvSpPr>
          <p:spPr bwMode="auto">
            <a:xfrm>
              <a:off x="8166100" y="3641725"/>
              <a:ext cx="98425" cy="50800"/>
            </a:xfrm>
            <a:custGeom>
              <a:avLst/>
              <a:gdLst>
                <a:gd name="T0" fmla="*/ 145 w 561"/>
                <a:gd name="T1" fmla="*/ 0 h 322"/>
                <a:gd name="T2" fmla="*/ 561 w 561"/>
                <a:gd name="T3" fmla="*/ 0 h 322"/>
                <a:gd name="T4" fmla="*/ 528 w 561"/>
                <a:gd name="T5" fmla="*/ 77 h 322"/>
                <a:gd name="T6" fmla="*/ 500 w 561"/>
                <a:gd name="T7" fmla="*/ 157 h 322"/>
                <a:gd name="T8" fmla="*/ 477 w 561"/>
                <a:gd name="T9" fmla="*/ 238 h 322"/>
                <a:gd name="T10" fmla="*/ 459 w 561"/>
                <a:gd name="T11" fmla="*/ 322 h 322"/>
                <a:gd name="T12" fmla="*/ 145 w 561"/>
                <a:gd name="T13" fmla="*/ 322 h 322"/>
                <a:gd name="T14" fmla="*/ 116 w 561"/>
                <a:gd name="T15" fmla="*/ 319 h 322"/>
                <a:gd name="T16" fmla="*/ 89 w 561"/>
                <a:gd name="T17" fmla="*/ 309 h 322"/>
                <a:gd name="T18" fmla="*/ 64 w 561"/>
                <a:gd name="T19" fmla="*/ 294 h 322"/>
                <a:gd name="T20" fmla="*/ 43 w 561"/>
                <a:gd name="T21" fmla="*/ 274 h 322"/>
                <a:gd name="T22" fmla="*/ 25 w 561"/>
                <a:gd name="T23" fmla="*/ 251 h 322"/>
                <a:gd name="T24" fmla="*/ 12 w 561"/>
                <a:gd name="T25" fmla="*/ 223 h 322"/>
                <a:gd name="T26" fmla="*/ 3 w 561"/>
                <a:gd name="T27" fmla="*/ 193 h 322"/>
                <a:gd name="T28" fmla="*/ 0 w 561"/>
                <a:gd name="T29" fmla="*/ 161 h 322"/>
                <a:gd name="T30" fmla="*/ 3 w 561"/>
                <a:gd name="T31" fmla="*/ 129 h 322"/>
                <a:gd name="T32" fmla="*/ 12 w 561"/>
                <a:gd name="T33" fmla="*/ 99 h 322"/>
                <a:gd name="T34" fmla="*/ 25 w 561"/>
                <a:gd name="T35" fmla="*/ 71 h 322"/>
                <a:gd name="T36" fmla="*/ 43 w 561"/>
                <a:gd name="T37" fmla="*/ 48 h 322"/>
                <a:gd name="T38" fmla="*/ 64 w 561"/>
                <a:gd name="T39" fmla="*/ 28 h 322"/>
                <a:gd name="T40" fmla="*/ 89 w 561"/>
                <a:gd name="T41" fmla="*/ 14 h 322"/>
                <a:gd name="T42" fmla="*/ 116 w 561"/>
                <a:gd name="T43" fmla="*/ 4 h 322"/>
                <a:gd name="T44" fmla="*/ 145 w 561"/>
                <a:gd name="T4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1" h="322">
                  <a:moveTo>
                    <a:pt x="145" y="0"/>
                  </a:moveTo>
                  <a:lnTo>
                    <a:pt x="561" y="0"/>
                  </a:lnTo>
                  <a:lnTo>
                    <a:pt x="528" y="77"/>
                  </a:lnTo>
                  <a:lnTo>
                    <a:pt x="500" y="157"/>
                  </a:lnTo>
                  <a:lnTo>
                    <a:pt x="477" y="238"/>
                  </a:lnTo>
                  <a:lnTo>
                    <a:pt x="459" y="322"/>
                  </a:lnTo>
                  <a:lnTo>
                    <a:pt x="145" y="322"/>
                  </a:lnTo>
                  <a:lnTo>
                    <a:pt x="116" y="319"/>
                  </a:lnTo>
                  <a:lnTo>
                    <a:pt x="89" y="309"/>
                  </a:lnTo>
                  <a:lnTo>
                    <a:pt x="64" y="294"/>
                  </a:lnTo>
                  <a:lnTo>
                    <a:pt x="43" y="274"/>
                  </a:lnTo>
                  <a:lnTo>
                    <a:pt x="25" y="251"/>
                  </a:lnTo>
                  <a:lnTo>
                    <a:pt x="12" y="223"/>
                  </a:lnTo>
                  <a:lnTo>
                    <a:pt x="3" y="193"/>
                  </a:lnTo>
                  <a:lnTo>
                    <a:pt x="0" y="161"/>
                  </a:lnTo>
                  <a:lnTo>
                    <a:pt x="3" y="129"/>
                  </a:lnTo>
                  <a:lnTo>
                    <a:pt x="12" y="99"/>
                  </a:lnTo>
                  <a:lnTo>
                    <a:pt x="25" y="71"/>
                  </a:lnTo>
                  <a:lnTo>
                    <a:pt x="43" y="48"/>
                  </a:lnTo>
                  <a:lnTo>
                    <a:pt x="64" y="28"/>
                  </a:lnTo>
                  <a:lnTo>
                    <a:pt x="89" y="14"/>
                  </a:lnTo>
                  <a:lnTo>
                    <a:pt x="116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30"/>
            <p:cNvSpPr>
              <a:spLocks/>
            </p:cNvSpPr>
            <p:nvPr/>
          </p:nvSpPr>
          <p:spPr bwMode="auto">
            <a:xfrm>
              <a:off x="8166100" y="3578225"/>
              <a:ext cx="149225" cy="50800"/>
            </a:xfrm>
            <a:custGeom>
              <a:avLst/>
              <a:gdLst>
                <a:gd name="T0" fmla="*/ 145 w 850"/>
                <a:gd name="T1" fmla="*/ 0 h 320"/>
                <a:gd name="T2" fmla="*/ 850 w 850"/>
                <a:gd name="T3" fmla="*/ 0 h 320"/>
                <a:gd name="T4" fmla="*/ 794 w 850"/>
                <a:gd name="T5" fmla="*/ 56 h 320"/>
                <a:gd name="T6" fmla="*/ 741 w 850"/>
                <a:gd name="T7" fmla="*/ 117 h 320"/>
                <a:gd name="T8" fmla="*/ 690 w 850"/>
                <a:gd name="T9" fmla="*/ 182 h 320"/>
                <a:gd name="T10" fmla="*/ 645 w 850"/>
                <a:gd name="T11" fmla="*/ 249 h 320"/>
                <a:gd name="T12" fmla="*/ 603 w 850"/>
                <a:gd name="T13" fmla="*/ 320 h 320"/>
                <a:gd name="T14" fmla="*/ 145 w 850"/>
                <a:gd name="T15" fmla="*/ 320 h 320"/>
                <a:gd name="T16" fmla="*/ 116 w 850"/>
                <a:gd name="T17" fmla="*/ 317 h 320"/>
                <a:gd name="T18" fmla="*/ 89 w 850"/>
                <a:gd name="T19" fmla="*/ 308 h 320"/>
                <a:gd name="T20" fmla="*/ 64 w 850"/>
                <a:gd name="T21" fmla="*/ 292 h 320"/>
                <a:gd name="T22" fmla="*/ 43 w 850"/>
                <a:gd name="T23" fmla="*/ 274 h 320"/>
                <a:gd name="T24" fmla="*/ 25 w 850"/>
                <a:gd name="T25" fmla="*/ 249 h 320"/>
                <a:gd name="T26" fmla="*/ 12 w 850"/>
                <a:gd name="T27" fmla="*/ 223 h 320"/>
                <a:gd name="T28" fmla="*/ 3 w 850"/>
                <a:gd name="T29" fmla="*/ 191 h 320"/>
                <a:gd name="T30" fmla="*/ 0 w 850"/>
                <a:gd name="T31" fmla="*/ 159 h 320"/>
                <a:gd name="T32" fmla="*/ 3 w 850"/>
                <a:gd name="T33" fmla="*/ 127 h 320"/>
                <a:gd name="T34" fmla="*/ 12 w 850"/>
                <a:gd name="T35" fmla="*/ 97 h 320"/>
                <a:gd name="T36" fmla="*/ 25 w 850"/>
                <a:gd name="T37" fmla="*/ 71 h 320"/>
                <a:gd name="T38" fmla="*/ 43 w 850"/>
                <a:gd name="T39" fmla="*/ 46 h 320"/>
                <a:gd name="T40" fmla="*/ 64 w 850"/>
                <a:gd name="T41" fmla="*/ 27 h 320"/>
                <a:gd name="T42" fmla="*/ 89 w 850"/>
                <a:gd name="T43" fmla="*/ 12 h 320"/>
                <a:gd name="T44" fmla="*/ 116 w 850"/>
                <a:gd name="T45" fmla="*/ 3 h 320"/>
                <a:gd name="T46" fmla="*/ 145 w 850"/>
                <a:gd name="T4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0" h="320">
                  <a:moveTo>
                    <a:pt x="145" y="0"/>
                  </a:moveTo>
                  <a:lnTo>
                    <a:pt x="850" y="0"/>
                  </a:lnTo>
                  <a:lnTo>
                    <a:pt x="794" y="56"/>
                  </a:lnTo>
                  <a:lnTo>
                    <a:pt x="741" y="117"/>
                  </a:lnTo>
                  <a:lnTo>
                    <a:pt x="690" y="182"/>
                  </a:lnTo>
                  <a:lnTo>
                    <a:pt x="645" y="249"/>
                  </a:lnTo>
                  <a:lnTo>
                    <a:pt x="603" y="320"/>
                  </a:lnTo>
                  <a:lnTo>
                    <a:pt x="145" y="320"/>
                  </a:lnTo>
                  <a:lnTo>
                    <a:pt x="116" y="317"/>
                  </a:lnTo>
                  <a:lnTo>
                    <a:pt x="89" y="308"/>
                  </a:lnTo>
                  <a:lnTo>
                    <a:pt x="64" y="292"/>
                  </a:lnTo>
                  <a:lnTo>
                    <a:pt x="43" y="274"/>
                  </a:lnTo>
                  <a:lnTo>
                    <a:pt x="25" y="249"/>
                  </a:lnTo>
                  <a:lnTo>
                    <a:pt x="12" y="223"/>
                  </a:lnTo>
                  <a:lnTo>
                    <a:pt x="3" y="191"/>
                  </a:lnTo>
                  <a:lnTo>
                    <a:pt x="0" y="159"/>
                  </a:lnTo>
                  <a:lnTo>
                    <a:pt x="3" y="127"/>
                  </a:lnTo>
                  <a:lnTo>
                    <a:pt x="12" y="97"/>
                  </a:lnTo>
                  <a:lnTo>
                    <a:pt x="25" y="71"/>
                  </a:lnTo>
                  <a:lnTo>
                    <a:pt x="43" y="46"/>
                  </a:lnTo>
                  <a:lnTo>
                    <a:pt x="64" y="27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31"/>
            <p:cNvSpPr>
              <a:spLocks/>
            </p:cNvSpPr>
            <p:nvPr/>
          </p:nvSpPr>
          <p:spPr bwMode="auto">
            <a:xfrm>
              <a:off x="8166100" y="3835400"/>
              <a:ext cx="144463" cy="50800"/>
            </a:xfrm>
            <a:custGeom>
              <a:avLst/>
              <a:gdLst>
                <a:gd name="T0" fmla="*/ 145 w 824"/>
                <a:gd name="T1" fmla="*/ 0 h 320"/>
                <a:gd name="T2" fmla="*/ 588 w 824"/>
                <a:gd name="T3" fmla="*/ 0 h 320"/>
                <a:gd name="T4" fmla="*/ 627 w 824"/>
                <a:gd name="T5" fmla="*/ 71 h 320"/>
                <a:gd name="T6" fmla="*/ 671 w 824"/>
                <a:gd name="T7" fmla="*/ 138 h 320"/>
                <a:gd name="T8" fmla="*/ 719 w 824"/>
                <a:gd name="T9" fmla="*/ 203 h 320"/>
                <a:gd name="T10" fmla="*/ 770 w 824"/>
                <a:gd name="T11" fmla="*/ 264 h 320"/>
                <a:gd name="T12" fmla="*/ 824 w 824"/>
                <a:gd name="T13" fmla="*/ 320 h 320"/>
                <a:gd name="T14" fmla="*/ 145 w 824"/>
                <a:gd name="T15" fmla="*/ 320 h 320"/>
                <a:gd name="T16" fmla="*/ 116 w 824"/>
                <a:gd name="T17" fmla="*/ 317 h 320"/>
                <a:gd name="T18" fmla="*/ 89 w 824"/>
                <a:gd name="T19" fmla="*/ 308 h 320"/>
                <a:gd name="T20" fmla="*/ 64 w 824"/>
                <a:gd name="T21" fmla="*/ 294 h 320"/>
                <a:gd name="T22" fmla="*/ 43 w 824"/>
                <a:gd name="T23" fmla="*/ 274 h 320"/>
                <a:gd name="T24" fmla="*/ 25 w 824"/>
                <a:gd name="T25" fmla="*/ 250 h 320"/>
                <a:gd name="T26" fmla="*/ 12 w 824"/>
                <a:gd name="T27" fmla="*/ 223 h 320"/>
                <a:gd name="T28" fmla="*/ 3 w 824"/>
                <a:gd name="T29" fmla="*/ 193 h 320"/>
                <a:gd name="T30" fmla="*/ 0 w 824"/>
                <a:gd name="T31" fmla="*/ 160 h 320"/>
                <a:gd name="T32" fmla="*/ 3 w 824"/>
                <a:gd name="T33" fmla="*/ 127 h 320"/>
                <a:gd name="T34" fmla="*/ 12 w 824"/>
                <a:gd name="T35" fmla="*/ 97 h 320"/>
                <a:gd name="T36" fmla="*/ 25 w 824"/>
                <a:gd name="T37" fmla="*/ 71 h 320"/>
                <a:gd name="T38" fmla="*/ 43 w 824"/>
                <a:gd name="T39" fmla="*/ 46 h 320"/>
                <a:gd name="T40" fmla="*/ 64 w 824"/>
                <a:gd name="T41" fmla="*/ 27 h 320"/>
                <a:gd name="T42" fmla="*/ 89 w 824"/>
                <a:gd name="T43" fmla="*/ 12 h 320"/>
                <a:gd name="T44" fmla="*/ 116 w 824"/>
                <a:gd name="T45" fmla="*/ 3 h 320"/>
                <a:gd name="T46" fmla="*/ 145 w 824"/>
                <a:gd name="T4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4" h="320">
                  <a:moveTo>
                    <a:pt x="145" y="0"/>
                  </a:moveTo>
                  <a:lnTo>
                    <a:pt x="588" y="0"/>
                  </a:lnTo>
                  <a:lnTo>
                    <a:pt x="627" y="71"/>
                  </a:lnTo>
                  <a:lnTo>
                    <a:pt x="671" y="138"/>
                  </a:lnTo>
                  <a:lnTo>
                    <a:pt x="719" y="203"/>
                  </a:lnTo>
                  <a:lnTo>
                    <a:pt x="770" y="264"/>
                  </a:lnTo>
                  <a:lnTo>
                    <a:pt x="824" y="320"/>
                  </a:lnTo>
                  <a:lnTo>
                    <a:pt x="145" y="320"/>
                  </a:lnTo>
                  <a:lnTo>
                    <a:pt x="116" y="317"/>
                  </a:lnTo>
                  <a:lnTo>
                    <a:pt x="89" y="308"/>
                  </a:lnTo>
                  <a:lnTo>
                    <a:pt x="64" y="294"/>
                  </a:lnTo>
                  <a:lnTo>
                    <a:pt x="43" y="274"/>
                  </a:lnTo>
                  <a:lnTo>
                    <a:pt x="25" y="250"/>
                  </a:lnTo>
                  <a:lnTo>
                    <a:pt x="12" y="223"/>
                  </a:lnTo>
                  <a:lnTo>
                    <a:pt x="3" y="193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2" y="97"/>
                  </a:lnTo>
                  <a:lnTo>
                    <a:pt x="25" y="71"/>
                  </a:lnTo>
                  <a:lnTo>
                    <a:pt x="43" y="46"/>
                  </a:lnTo>
                  <a:lnTo>
                    <a:pt x="64" y="27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32"/>
            <p:cNvSpPr>
              <a:spLocks/>
            </p:cNvSpPr>
            <p:nvPr/>
          </p:nvSpPr>
          <p:spPr bwMode="auto">
            <a:xfrm>
              <a:off x="8166100" y="3898900"/>
              <a:ext cx="238125" cy="50800"/>
            </a:xfrm>
            <a:custGeom>
              <a:avLst/>
              <a:gdLst>
                <a:gd name="T0" fmla="*/ 145 w 1354"/>
                <a:gd name="T1" fmla="*/ 0 h 321"/>
                <a:gd name="T2" fmla="*/ 917 w 1354"/>
                <a:gd name="T3" fmla="*/ 0 h 321"/>
                <a:gd name="T4" fmla="*/ 983 w 1354"/>
                <a:gd name="T5" fmla="*/ 49 h 321"/>
                <a:gd name="T6" fmla="*/ 1052 w 1354"/>
                <a:gd name="T7" fmla="*/ 94 h 321"/>
                <a:gd name="T8" fmla="*/ 1123 w 1354"/>
                <a:gd name="T9" fmla="*/ 132 h 321"/>
                <a:gd name="T10" fmla="*/ 1198 w 1354"/>
                <a:gd name="T11" fmla="*/ 166 h 321"/>
                <a:gd name="T12" fmla="*/ 1275 w 1354"/>
                <a:gd name="T13" fmla="*/ 193 h 321"/>
                <a:gd name="T14" fmla="*/ 1354 w 1354"/>
                <a:gd name="T15" fmla="*/ 216 h 321"/>
                <a:gd name="T16" fmla="*/ 1343 w 1354"/>
                <a:gd name="T17" fmla="*/ 241 h 321"/>
                <a:gd name="T18" fmla="*/ 1329 w 1354"/>
                <a:gd name="T19" fmla="*/ 263 h 321"/>
                <a:gd name="T20" fmla="*/ 1312 w 1354"/>
                <a:gd name="T21" fmla="*/ 283 h 321"/>
                <a:gd name="T22" fmla="*/ 1292 w 1354"/>
                <a:gd name="T23" fmla="*/ 299 h 321"/>
                <a:gd name="T24" fmla="*/ 1269 w 1354"/>
                <a:gd name="T25" fmla="*/ 311 h 321"/>
                <a:gd name="T26" fmla="*/ 1245 w 1354"/>
                <a:gd name="T27" fmla="*/ 319 h 321"/>
                <a:gd name="T28" fmla="*/ 1219 w 1354"/>
                <a:gd name="T29" fmla="*/ 321 h 321"/>
                <a:gd name="T30" fmla="*/ 145 w 1354"/>
                <a:gd name="T31" fmla="*/ 321 h 321"/>
                <a:gd name="T32" fmla="*/ 116 w 1354"/>
                <a:gd name="T33" fmla="*/ 318 h 321"/>
                <a:gd name="T34" fmla="*/ 89 w 1354"/>
                <a:gd name="T35" fmla="*/ 309 h 321"/>
                <a:gd name="T36" fmla="*/ 64 w 1354"/>
                <a:gd name="T37" fmla="*/ 293 h 321"/>
                <a:gd name="T38" fmla="*/ 43 w 1354"/>
                <a:gd name="T39" fmla="*/ 274 h 321"/>
                <a:gd name="T40" fmla="*/ 25 w 1354"/>
                <a:gd name="T41" fmla="*/ 250 h 321"/>
                <a:gd name="T42" fmla="*/ 12 w 1354"/>
                <a:gd name="T43" fmla="*/ 223 h 321"/>
                <a:gd name="T44" fmla="*/ 3 w 1354"/>
                <a:gd name="T45" fmla="*/ 192 h 321"/>
                <a:gd name="T46" fmla="*/ 0 w 1354"/>
                <a:gd name="T47" fmla="*/ 160 h 321"/>
                <a:gd name="T48" fmla="*/ 3 w 1354"/>
                <a:gd name="T49" fmla="*/ 128 h 321"/>
                <a:gd name="T50" fmla="*/ 12 w 1354"/>
                <a:gd name="T51" fmla="*/ 98 h 321"/>
                <a:gd name="T52" fmla="*/ 25 w 1354"/>
                <a:gd name="T53" fmla="*/ 70 h 321"/>
                <a:gd name="T54" fmla="*/ 43 w 1354"/>
                <a:gd name="T55" fmla="*/ 47 h 321"/>
                <a:gd name="T56" fmla="*/ 64 w 1354"/>
                <a:gd name="T57" fmla="*/ 27 h 321"/>
                <a:gd name="T58" fmla="*/ 89 w 1354"/>
                <a:gd name="T59" fmla="*/ 13 h 321"/>
                <a:gd name="T60" fmla="*/ 116 w 1354"/>
                <a:gd name="T61" fmla="*/ 4 h 321"/>
                <a:gd name="T62" fmla="*/ 145 w 1354"/>
                <a:gd name="T6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4" h="321">
                  <a:moveTo>
                    <a:pt x="145" y="0"/>
                  </a:moveTo>
                  <a:lnTo>
                    <a:pt x="917" y="0"/>
                  </a:lnTo>
                  <a:lnTo>
                    <a:pt x="983" y="49"/>
                  </a:lnTo>
                  <a:lnTo>
                    <a:pt x="1052" y="94"/>
                  </a:lnTo>
                  <a:lnTo>
                    <a:pt x="1123" y="132"/>
                  </a:lnTo>
                  <a:lnTo>
                    <a:pt x="1198" y="166"/>
                  </a:lnTo>
                  <a:lnTo>
                    <a:pt x="1275" y="193"/>
                  </a:lnTo>
                  <a:lnTo>
                    <a:pt x="1354" y="216"/>
                  </a:lnTo>
                  <a:lnTo>
                    <a:pt x="1343" y="241"/>
                  </a:lnTo>
                  <a:lnTo>
                    <a:pt x="1329" y="263"/>
                  </a:lnTo>
                  <a:lnTo>
                    <a:pt x="1312" y="283"/>
                  </a:lnTo>
                  <a:lnTo>
                    <a:pt x="1292" y="299"/>
                  </a:lnTo>
                  <a:lnTo>
                    <a:pt x="1269" y="311"/>
                  </a:lnTo>
                  <a:lnTo>
                    <a:pt x="1245" y="319"/>
                  </a:lnTo>
                  <a:lnTo>
                    <a:pt x="1219" y="321"/>
                  </a:lnTo>
                  <a:lnTo>
                    <a:pt x="145" y="321"/>
                  </a:lnTo>
                  <a:lnTo>
                    <a:pt x="116" y="318"/>
                  </a:lnTo>
                  <a:lnTo>
                    <a:pt x="89" y="309"/>
                  </a:lnTo>
                  <a:lnTo>
                    <a:pt x="64" y="293"/>
                  </a:lnTo>
                  <a:lnTo>
                    <a:pt x="43" y="274"/>
                  </a:lnTo>
                  <a:lnTo>
                    <a:pt x="25" y="250"/>
                  </a:lnTo>
                  <a:lnTo>
                    <a:pt x="12" y="223"/>
                  </a:lnTo>
                  <a:lnTo>
                    <a:pt x="3" y="192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33"/>
            <p:cNvSpPr>
              <a:spLocks/>
            </p:cNvSpPr>
            <p:nvPr/>
          </p:nvSpPr>
          <p:spPr bwMode="auto">
            <a:xfrm>
              <a:off x="8166100" y="3963988"/>
              <a:ext cx="239713" cy="50800"/>
            </a:xfrm>
            <a:custGeom>
              <a:avLst/>
              <a:gdLst>
                <a:gd name="T0" fmla="*/ 145 w 1363"/>
                <a:gd name="T1" fmla="*/ 0 h 322"/>
                <a:gd name="T2" fmla="*/ 1219 w 1363"/>
                <a:gd name="T3" fmla="*/ 0 h 322"/>
                <a:gd name="T4" fmla="*/ 1248 w 1363"/>
                <a:gd name="T5" fmla="*/ 4 h 322"/>
                <a:gd name="T6" fmla="*/ 1275 w 1363"/>
                <a:gd name="T7" fmla="*/ 14 h 322"/>
                <a:gd name="T8" fmla="*/ 1299 w 1363"/>
                <a:gd name="T9" fmla="*/ 28 h 322"/>
                <a:gd name="T10" fmla="*/ 1321 w 1363"/>
                <a:gd name="T11" fmla="*/ 48 h 322"/>
                <a:gd name="T12" fmla="*/ 1338 w 1363"/>
                <a:gd name="T13" fmla="*/ 71 h 322"/>
                <a:gd name="T14" fmla="*/ 1352 w 1363"/>
                <a:gd name="T15" fmla="*/ 98 h 322"/>
                <a:gd name="T16" fmla="*/ 1360 w 1363"/>
                <a:gd name="T17" fmla="*/ 129 h 322"/>
                <a:gd name="T18" fmla="*/ 1363 w 1363"/>
                <a:gd name="T19" fmla="*/ 161 h 322"/>
                <a:gd name="T20" fmla="*/ 1360 w 1363"/>
                <a:gd name="T21" fmla="*/ 193 h 322"/>
                <a:gd name="T22" fmla="*/ 1352 w 1363"/>
                <a:gd name="T23" fmla="*/ 223 h 322"/>
                <a:gd name="T24" fmla="*/ 1338 w 1363"/>
                <a:gd name="T25" fmla="*/ 251 h 322"/>
                <a:gd name="T26" fmla="*/ 1321 w 1363"/>
                <a:gd name="T27" fmla="*/ 274 h 322"/>
                <a:gd name="T28" fmla="*/ 1299 w 1363"/>
                <a:gd name="T29" fmla="*/ 294 h 322"/>
                <a:gd name="T30" fmla="*/ 1275 w 1363"/>
                <a:gd name="T31" fmla="*/ 309 h 322"/>
                <a:gd name="T32" fmla="*/ 1248 w 1363"/>
                <a:gd name="T33" fmla="*/ 319 h 322"/>
                <a:gd name="T34" fmla="*/ 1219 w 1363"/>
                <a:gd name="T35" fmla="*/ 322 h 322"/>
                <a:gd name="T36" fmla="*/ 145 w 1363"/>
                <a:gd name="T37" fmla="*/ 322 h 322"/>
                <a:gd name="T38" fmla="*/ 116 w 1363"/>
                <a:gd name="T39" fmla="*/ 319 h 322"/>
                <a:gd name="T40" fmla="*/ 89 w 1363"/>
                <a:gd name="T41" fmla="*/ 309 h 322"/>
                <a:gd name="T42" fmla="*/ 64 w 1363"/>
                <a:gd name="T43" fmla="*/ 294 h 322"/>
                <a:gd name="T44" fmla="*/ 43 w 1363"/>
                <a:gd name="T45" fmla="*/ 274 h 322"/>
                <a:gd name="T46" fmla="*/ 25 w 1363"/>
                <a:gd name="T47" fmla="*/ 251 h 322"/>
                <a:gd name="T48" fmla="*/ 12 w 1363"/>
                <a:gd name="T49" fmla="*/ 223 h 322"/>
                <a:gd name="T50" fmla="*/ 3 w 1363"/>
                <a:gd name="T51" fmla="*/ 193 h 322"/>
                <a:gd name="T52" fmla="*/ 0 w 1363"/>
                <a:gd name="T53" fmla="*/ 161 h 322"/>
                <a:gd name="T54" fmla="*/ 3 w 1363"/>
                <a:gd name="T55" fmla="*/ 129 h 322"/>
                <a:gd name="T56" fmla="*/ 12 w 1363"/>
                <a:gd name="T57" fmla="*/ 98 h 322"/>
                <a:gd name="T58" fmla="*/ 25 w 1363"/>
                <a:gd name="T59" fmla="*/ 71 h 322"/>
                <a:gd name="T60" fmla="*/ 43 w 1363"/>
                <a:gd name="T61" fmla="*/ 48 h 322"/>
                <a:gd name="T62" fmla="*/ 64 w 1363"/>
                <a:gd name="T63" fmla="*/ 28 h 322"/>
                <a:gd name="T64" fmla="*/ 89 w 1363"/>
                <a:gd name="T65" fmla="*/ 14 h 322"/>
                <a:gd name="T66" fmla="*/ 116 w 1363"/>
                <a:gd name="T67" fmla="*/ 4 h 322"/>
                <a:gd name="T68" fmla="*/ 145 w 1363"/>
                <a:gd name="T6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3" h="322">
                  <a:moveTo>
                    <a:pt x="145" y="0"/>
                  </a:moveTo>
                  <a:lnTo>
                    <a:pt x="1219" y="0"/>
                  </a:lnTo>
                  <a:lnTo>
                    <a:pt x="1248" y="4"/>
                  </a:lnTo>
                  <a:lnTo>
                    <a:pt x="1275" y="14"/>
                  </a:lnTo>
                  <a:lnTo>
                    <a:pt x="1299" y="28"/>
                  </a:lnTo>
                  <a:lnTo>
                    <a:pt x="1321" y="48"/>
                  </a:lnTo>
                  <a:lnTo>
                    <a:pt x="1338" y="71"/>
                  </a:lnTo>
                  <a:lnTo>
                    <a:pt x="1352" y="98"/>
                  </a:lnTo>
                  <a:lnTo>
                    <a:pt x="1360" y="129"/>
                  </a:lnTo>
                  <a:lnTo>
                    <a:pt x="1363" y="161"/>
                  </a:lnTo>
                  <a:lnTo>
                    <a:pt x="1360" y="193"/>
                  </a:lnTo>
                  <a:lnTo>
                    <a:pt x="1352" y="223"/>
                  </a:lnTo>
                  <a:lnTo>
                    <a:pt x="1338" y="251"/>
                  </a:lnTo>
                  <a:lnTo>
                    <a:pt x="1321" y="274"/>
                  </a:lnTo>
                  <a:lnTo>
                    <a:pt x="1299" y="294"/>
                  </a:lnTo>
                  <a:lnTo>
                    <a:pt x="1275" y="309"/>
                  </a:lnTo>
                  <a:lnTo>
                    <a:pt x="1248" y="319"/>
                  </a:lnTo>
                  <a:lnTo>
                    <a:pt x="1219" y="322"/>
                  </a:lnTo>
                  <a:lnTo>
                    <a:pt x="145" y="322"/>
                  </a:lnTo>
                  <a:lnTo>
                    <a:pt x="116" y="319"/>
                  </a:lnTo>
                  <a:lnTo>
                    <a:pt x="89" y="309"/>
                  </a:lnTo>
                  <a:lnTo>
                    <a:pt x="64" y="294"/>
                  </a:lnTo>
                  <a:lnTo>
                    <a:pt x="43" y="274"/>
                  </a:lnTo>
                  <a:lnTo>
                    <a:pt x="25" y="251"/>
                  </a:lnTo>
                  <a:lnTo>
                    <a:pt x="12" y="223"/>
                  </a:lnTo>
                  <a:lnTo>
                    <a:pt x="3" y="193"/>
                  </a:lnTo>
                  <a:lnTo>
                    <a:pt x="0" y="161"/>
                  </a:lnTo>
                  <a:lnTo>
                    <a:pt x="3" y="129"/>
                  </a:lnTo>
                  <a:lnTo>
                    <a:pt x="12" y="98"/>
                  </a:lnTo>
                  <a:lnTo>
                    <a:pt x="25" y="71"/>
                  </a:lnTo>
                  <a:lnTo>
                    <a:pt x="43" y="48"/>
                  </a:lnTo>
                  <a:lnTo>
                    <a:pt x="64" y="28"/>
                  </a:lnTo>
                  <a:lnTo>
                    <a:pt x="89" y="14"/>
                  </a:lnTo>
                  <a:lnTo>
                    <a:pt x="116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34"/>
            <p:cNvSpPr>
              <a:spLocks noEditPoints="1"/>
            </p:cNvSpPr>
            <p:nvPr/>
          </p:nvSpPr>
          <p:spPr bwMode="auto">
            <a:xfrm>
              <a:off x="8267700" y="3556000"/>
              <a:ext cx="358775" cy="355600"/>
            </a:xfrm>
            <a:custGeom>
              <a:avLst/>
              <a:gdLst>
                <a:gd name="T0" fmla="*/ 884 w 2029"/>
                <a:gd name="T1" fmla="*/ 334 h 2246"/>
                <a:gd name="T2" fmla="*/ 704 w 2029"/>
                <a:gd name="T3" fmla="*/ 398 h 2246"/>
                <a:gd name="T4" fmla="*/ 548 w 2029"/>
                <a:gd name="T5" fmla="*/ 510 h 2246"/>
                <a:gd name="T6" fmla="*/ 422 w 2029"/>
                <a:gd name="T7" fmla="*/ 661 h 2246"/>
                <a:gd name="T8" fmla="*/ 335 w 2029"/>
                <a:gd name="T9" fmla="*/ 844 h 2246"/>
                <a:gd name="T10" fmla="*/ 293 w 2029"/>
                <a:gd name="T11" fmla="*/ 1050 h 2246"/>
                <a:gd name="T12" fmla="*/ 302 w 2029"/>
                <a:gd name="T13" fmla="*/ 1266 h 2246"/>
                <a:gd name="T14" fmla="*/ 360 w 2029"/>
                <a:gd name="T15" fmla="*/ 1466 h 2246"/>
                <a:gd name="T16" fmla="*/ 460 w 2029"/>
                <a:gd name="T17" fmla="*/ 1639 h 2246"/>
                <a:gd name="T18" fmla="*/ 597 w 2029"/>
                <a:gd name="T19" fmla="*/ 1778 h 2246"/>
                <a:gd name="T20" fmla="*/ 762 w 2029"/>
                <a:gd name="T21" fmla="*/ 1874 h 2246"/>
                <a:gd name="T22" fmla="*/ 948 w 2029"/>
                <a:gd name="T23" fmla="*/ 1922 h 2246"/>
                <a:gd name="T24" fmla="*/ 1145 w 2029"/>
                <a:gd name="T25" fmla="*/ 1912 h 2246"/>
                <a:gd name="T26" fmla="*/ 1325 w 2029"/>
                <a:gd name="T27" fmla="*/ 1848 h 2246"/>
                <a:gd name="T28" fmla="*/ 1481 w 2029"/>
                <a:gd name="T29" fmla="*/ 1735 h 2246"/>
                <a:gd name="T30" fmla="*/ 1607 w 2029"/>
                <a:gd name="T31" fmla="*/ 1585 h 2246"/>
                <a:gd name="T32" fmla="*/ 1694 w 2029"/>
                <a:gd name="T33" fmla="*/ 1403 h 2246"/>
                <a:gd name="T34" fmla="*/ 1736 w 2029"/>
                <a:gd name="T35" fmla="*/ 1195 h 2246"/>
                <a:gd name="T36" fmla="*/ 1727 w 2029"/>
                <a:gd name="T37" fmla="*/ 979 h 2246"/>
                <a:gd name="T38" fmla="*/ 1669 w 2029"/>
                <a:gd name="T39" fmla="*/ 779 h 2246"/>
                <a:gd name="T40" fmla="*/ 1569 w 2029"/>
                <a:gd name="T41" fmla="*/ 606 h 2246"/>
                <a:gd name="T42" fmla="*/ 1432 w 2029"/>
                <a:gd name="T43" fmla="*/ 468 h 2246"/>
                <a:gd name="T44" fmla="*/ 1267 w 2029"/>
                <a:gd name="T45" fmla="*/ 371 h 2246"/>
                <a:gd name="T46" fmla="*/ 1081 w 2029"/>
                <a:gd name="T47" fmla="*/ 324 h 2246"/>
                <a:gd name="T48" fmla="*/ 1094 w 2029"/>
                <a:gd name="T49" fmla="*/ 3 h 2246"/>
                <a:gd name="T50" fmla="*/ 1320 w 2029"/>
                <a:gd name="T51" fmla="*/ 52 h 2246"/>
                <a:gd name="T52" fmla="*/ 1527 w 2029"/>
                <a:gd name="T53" fmla="*/ 154 h 2246"/>
                <a:gd name="T54" fmla="*/ 1705 w 2029"/>
                <a:gd name="T55" fmla="*/ 300 h 2246"/>
                <a:gd name="T56" fmla="*/ 1850 w 2029"/>
                <a:gd name="T57" fmla="*/ 487 h 2246"/>
                <a:gd name="T58" fmla="*/ 1957 w 2029"/>
                <a:gd name="T59" fmla="*/ 705 h 2246"/>
                <a:gd name="T60" fmla="*/ 2017 w 2029"/>
                <a:gd name="T61" fmla="*/ 949 h 2246"/>
                <a:gd name="T62" fmla="*/ 2026 w 2029"/>
                <a:gd name="T63" fmla="*/ 1211 h 2246"/>
                <a:gd name="T64" fmla="*/ 1982 w 2029"/>
                <a:gd name="T65" fmla="*/ 1462 h 2246"/>
                <a:gd name="T66" fmla="*/ 1890 w 2029"/>
                <a:gd name="T67" fmla="*/ 1689 h 2246"/>
                <a:gd name="T68" fmla="*/ 1757 w 2029"/>
                <a:gd name="T69" fmla="*/ 1886 h 2246"/>
                <a:gd name="T70" fmla="*/ 1589 w 2029"/>
                <a:gd name="T71" fmla="*/ 2048 h 2246"/>
                <a:gd name="T72" fmla="*/ 1391 w 2029"/>
                <a:gd name="T73" fmla="*/ 2165 h 2246"/>
                <a:gd name="T74" fmla="*/ 1172 w 2029"/>
                <a:gd name="T75" fmla="*/ 2232 h 2246"/>
                <a:gd name="T76" fmla="*/ 935 w 2029"/>
                <a:gd name="T77" fmla="*/ 2242 h 2246"/>
                <a:gd name="T78" fmla="*/ 709 w 2029"/>
                <a:gd name="T79" fmla="*/ 2194 h 2246"/>
                <a:gd name="T80" fmla="*/ 503 w 2029"/>
                <a:gd name="T81" fmla="*/ 2092 h 2246"/>
                <a:gd name="T82" fmla="*/ 324 w 2029"/>
                <a:gd name="T83" fmla="*/ 1945 h 2246"/>
                <a:gd name="T84" fmla="*/ 179 w 2029"/>
                <a:gd name="T85" fmla="*/ 1759 h 2246"/>
                <a:gd name="T86" fmla="*/ 72 w 2029"/>
                <a:gd name="T87" fmla="*/ 1540 h 2246"/>
                <a:gd name="T88" fmla="*/ 12 w 2029"/>
                <a:gd name="T89" fmla="*/ 1296 h 2246"/>
                <a:gd name="T90" fmla="*/ 3 w 2029"/>
                <a:gd name="T91" fmla="*/ 1036 h 2246"/>
                <a:gd name="T92" fmla="*/ 47 w 2029"/>
                <a:gd name="T93" fmla="*/ 784 h 2246"/>
                <a:gd name="T94" fmla="*/ 139 w 2029"/>
                <a:gd name="T95" fmla="*/ 557 h 2246"/>
                <a:gd name="T96" fmla="*/ 272 w 2029"/>
                <a:gd name="T97" fmla="*/ 359 h 2246"/>
                <a:gd name="T98" fmla="*/ 440 w 2029"/>
                <a:gd name="T99" fmla="*/ 198 h 2246"/>
                <a:gd name="T100" fmla="*/ 638 w 2029"/>
                <a:gd name="T101" fmla="*/ 81 h 2246"/>
                <a:gd name="T102" fmla="*/ 858 w 2029"/>
                <a:gd name="T103" fmla="*/ 13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246">
                  <a:moveTo>
                    <a:pt x="1014" y="320"/>
                  </a:moveTo>
                  <a:lnTo>
                    <a:pt x="948" y="324"/>
                  </a:lnTo>
                  <a:lnTo>
                    <a:pt x="884" y="334"/>
                  </a:lnTo>
                  <a:lnTo>
                    <a:pt x="822" y="349"/>
                  </a:lnTo>
                  <a:lnTo>
                    <a:pt x="762" y="371"/>
                  </a:lnTo>
                  <a:lnTo>
                    <a:pt x="704" y="398"/>
                  </a:lnTo>
                  <a:lnTo>
                    <a:pt x="649" y="430"/>
                  </a:lnTo>
                  <a:lnTo>
                    <a:pt x="597" y="468"/>
                  </a:lnTo>
                  <a:lnTo>
                    <a:pt x="548" y="510"/>
                  </a:lnTo>
                  <a:lnTo>
                    <a:pt x="502" y="557"/>
                  </a:lnTo>
                  <a:lnTo>
                    <a:pt x="460" y="606"/>
                  </a:lnTo>
                  <a:lnTo>
                    <a:pt x="422" y="661"/>
                  </a:lnTo>
                  <a:lnTo>
                    <a:pt x="389" y="718"/>
                  </a:lnTo>
                  <a:lnTo>
                    <a:pt x="360" y="779"/>
                  </a:lnTo>
                  <a:lnTo>
                    <a:pt x="335" y="844"/>
                  </a:lnTo>
                  <a:lnTo>
                    <a:pt x="316" y="910"/>
                  </a:lnTo>
                  <a:lnTo>
                    <a:pt x="302" y="979"/>
                  </a:lnTo>
                  <a:lnTo>
                    <a:pt x="293" y="1050"/>
                  </a:lnTo>
                  <a:lnTo>
                    <a:pt x="290" y="1123"/>
                  </a:lnTo>
                  <a:lnTo>
                    <a:pt x="293" y="1195"/>
                  </a:lnTo>
                  <a:lnTo>
                    <a:pt x="302" y="1266"/>
                  </a:lnTo>
                  <a:lnTo>
                    <a:pt x="316" y="1336"/>
                  </a:lnTo>
                  <a:lnTo>
                    <a:pt x="335" y="1403"/>
                  </a:lnTo>
                  <a:lnTo>
                    <a:pt x="360" y="1466"/>
                  </a:lnTo>
                  <a:lnTo>
                    <a:pt x="389" y="1527"/>
                  </a:lnTo>
                  <a:lnTo>
                    <a:pt x="422" y="1585"/>
                  </a:lnTo>
                  <a:lnTo>
                    <a:pt x="460" y="1639"/>
                  </a:lnTo>
                  <a:lnTo>
                    <a:pt x="502" y="1690"/>
                  </a:lnTo>
                  <a:lnTo>
                    <a:pt x="548" y="1735"/>
                  </a:lnTo>
                  <a:lnTo>
                    <a:pt x="597" y="1778"/>
                  </a:lnTo>
                  <a:lnTo>
                    <a:pt x="649" y="1815"/>
                  </a:lnTo>
                  <a:lnTo>
                    <a:pt x="704" y="1848"/>
                  </a:lnTo>
                  <a:lnTo>
                    <a:pt x="762" y="1874"/>
                  </a:lnTo>
                  <a:lnTo>
                    <a:pt x="822" y="1896"/>
                  </a:lnTo>
                  <a:lnTo>
                    <a:pt x="884" y="1912"/>
                  </a:lnTo>
                  <a:lnTo>
                    <a:pt x="948" y="1922"/>
                  </a:lnTo>
                  <a:lnTo>
                    <a:pt x="1014" y="1925"/>
                  </a:lnTo>
                  <a:lnTo>
                    <a:pt x="1081" y="1922"/>
                  </a:lnTo>
                  <a:lnTo>
                    <a:pt x="1145" y="1912"/>
                  </a:lnTo>
                  <a:lnTo>
                    <a:pt x="1207" y="1896"/>
                  </a:lnTo>
                  <a:lnTo>
                    <a:pt x="1267" y="1874"/>
                  </a:lnTo>
                  <a:lnTo>
                    <a:pt x="1325" y="1848"/>
                  </a:lnTo>
                  <a:lnTo>
                    <a:pt x="1380" y="1815"/>
                  </a:lnTo>
                  <a:lnTo>
                    <a:pt x="1432" y="1778"/>
                  </a:lnTo>
                  <a:lnTo>
                    <a:pt x="1481" y="1735"/>
                  </a:lnTo>
                  <a:lnTo>
                    <a:pt x="1527" y="1690"/>
                  </a:lnTo>
                  <a:lnTo>
                    <a:pt x="1569" y="1639"/>
                  </a:lnTo>
                  <a:lnTo>
                    <a:pt x="1607" y="1585"/>
                  </a:lnTo>
                  <a:lnTo>
                    <a:pt x="1640" y="1527"/>
                  </a:lnTo>
                  <a:lnTo>
                    <a:pt x="1669" y="1466"/>
                  </a:lnTo>
                  <a:lnTo>
                    <a:pt x="1694" y="1403"/>
                  </a:lnTo>
                  <a:lnTo>
                    <a:pt x="1713" y="1336"/>
                  </a:lnTo>
                  <a:lnTo>
                    <a:pt x="1727" y="1266"/>
                  </a:lnTo>
                  <a:lnTo>
                    <a:pt x="1736" y="1195"/>
                  </a:lnTo>
                  <a:lnTo>
                    <a:pt x="1739" y="1123"/>
                  </a:lnTo>
                  <a:lnTo>
                    <a:pt x="1736" y="1050"/>
                  </a:lnTo>
                  <a:lnTo>
                    <a:pt x="1727" y="979"/>
                  </a:lnTo>
                  <a:lnTo>
                    <a:pt x="1713" y="910"/>
                  </a:lnTo>
                  <a:lnTo>
                    <a:pt x="1694" y="844"/>
                  </a:lnTo>
                  <a:lnTo>
                    <a:pt x="1669" y="779"/>
                  </a:lnTo>
                  <a:lnTo>
                    <a:pt x="1640" y="718"/>
                  </a:lnTo>
                  <a:lnTo>
                    <a:pt x="1607" y="661"/>
                  </a:lnTo>
                  <a:lnTo>
                    <a:pt x="1569" y="606"/>
                  </a:lnTo>
                  <a:lnTo>
                    <a:pt x="1527" y="557"/>
                  </a:lnTo>
                  <a:lnTo>
                    <a:pt x="1481" y="510"/>
                  </a:lnTo>
                  <a:lnTo>
                    <a:pt x="1432" y="468"/>
                  </a:lnTo>
                  <a:lnTo>
                    <a:pt x="1380" y="430"/>
                  </a:lnTo>
                  <a:lnTo>
                    <a:pt x="1325" y="398"/>
                  </a:lnTo>
                  <a:lnTo>
                    <a:pt x="1267" y="371"/>
                  </a:lnTo>
                  <a:lnTo>
                    <a:pt x="1207" y="349"/>
                  </a:lnTo>
                  <a:lnTo>
                    <a:pt x="1145" y="334"/>
                  </a:lnTo>
                  <a:lnTo>
                    <a:pt x="1081" y="324"/>
                  </a:lnTo>
                  <a:lnTo>
                    <a:pt x="1014" y="320"/>
                  </a:lnTo>
                  <a:close/>
                  <a:moveTo>
                    <a:pt x="1014" y="0"/>
                  </a:moveTo>
                  <a:lnTo>
                    <a:pt x="1094" y="3"/>
                  </a:lnTo>
                  <a:lnTo>
                    <a:pt x="1172" y="13"/>
                  </a:lnTo>
                  <a:lnTo>
                    <a:pt x="1247" y="30"/>
                  </a:lnTo>
                  <a:lnTo>
                    <a:pt x="1320" y="52"/>
                  </a:lnTo>
                  <a:lnTo>
                    <a:pt x="1391" y="81"/>
                  </a:lnTo>
                  <a:lnTo>
                    <a:pt x="1460" y="114"/>
                  </a:lnTo>
                  <a:lnTo>
                    <a:pt x="1527" y="154"/>
                  </a:lnTo>
                  <a:lnTo>
                    <a:pt x="1589" y="198"/>
                  </a:lnTo>
                  <a:lnTo>
                    <a:pt x="1649" y="247"/>
                  </a:lnTo>
                  <a:lnTo>
                    <a:pt x="1705" y="300"/>
                  </a:lnTo>
                  <a:lnTo>
                    <a:pt x="1757" y="359"/>
                  </a:lnTo>
                  <a:lnTo>
                    <a:pt x="1806" y="421"/>
                  </a:lnTo>
                  <a:lnTo>
                    <a:pt x="1850" y="487"/>
                  </a:lnTo>
                  <a:lnTo>
                    <a:pt x="1890" y="557"/>
                  </a:lnTo>
                  <a:lnTo>
                    <a:pt x="1925" y="630"/>
                  </a:lnTo>
                  <a:lnTo>
                    <a:pt x="1957" y="705"/>
                  </a:lnTo>
                  <a:lnTo>
                    <a:pt x="1982" y="784"/>
                  </a:lnTo>
                  <a:lnTo>
                    <a:pt x="2002" y="866"/>
                  </a:lnTo>
                  <a:lnTo>
                    <a:pt x="2017" y="949"/>
                  </a:lnTo>
                  <a:lnTo>
                    <a:pt x="2026" y="1036"/>
                  </a:lnTo>
                  <a:lnTo>
                    <a:pt x="2029" y="1123"/>
                  </a:lnTo>
                  <a:lnTo>
                    <a:pt x="2026" y="1211"/>
                  </a:lnTo>
                  <a:lnTo>
                    <a:pt x="2017" y="1296"/>
                  </a:lnTo>
                  <a:lnTo>
                    <a:pt x="2002" y="1381"/>
                  </a:lnTo>
                  <a:lnTo>
                    <a:pt x="1982" y="1462"/>
                  </a:lnTo>
                  <a:lnTo>
                    <a:pt x="1957" y="1540"/>
                  </a:lnTo>
                  <a:lnTo>
                    <a:pt x="1925" y="1616"/>
                  </a:lnTo>
                  <a:lnTo>
                    <a:pt x="1890" y="1689"/>
                  </a:lnTo>
                  <a:lnTo>
                    <a:pt x="1850" y="1759"/>
                  </a:lnTo>
                  <a:lnTo>
                    <a:pt x="1806" y="1824"/>
                  </a:lnTo>
                  <a:lnTo>
                    <a:pt x="1757" y="1886"/>
                  </a:lnTo>
                  <a:lnTo>
                    <a:pt x="1705" y="1945"/>
                  </a:lnTo>
                  <a:lnTo>
                    <a:pt x="1649" y="1998"/>
                  </a:lnTo>
                  <a:lnTo>
                    <a:pt x="1589" y="2048"/>
                  </a:lnTo>
                  <a:lnTo>
                    <a:pt x="1527" y="2092"/>
                  </a:lnTo>
                  <a:lnTo>
                    <a:pt x="1460" y="2131"/>
                  </a:lnTo>
                  <a:lnTo>
                    <a:pt x="1391" y="2165"/>
                  </a:lnTo>
                  <a:lnTo>
                    <a:pt x="1320" y="2194"/>
                  </a:lnTo>
                  <a:lnTo>
                    <a:pt x="1247" y="2216"/>
                  </a:lnTo>
                  <a:lnTo>
                    <a:pt x="1172" y="2232"/>
                  </a:lnTo>
                  <a:lnTo>
                    <a:pt x="1094" y="2242"/>
                  </a:lnTo>
                  <a:lnTo>
                    <a:pt x="1014" y="2246"/>
                  </a:lnTo>
                  <a:lnTo>
                    <a:pt x="935" y="2242"/>
                  </a:lnTo>
                  <a:lnTo>
                    <a:pt x="858" y="2232"/>
                  </a:lnTo>
                  <a:lnTo>
                    <a:pt x="782" y="2216"/>
                  </a:lnTo>
                  <a:lnTo>
                    <a:pt x="709" y="2194"/>
                  </a:lnTo>
                  <a:lnTo>
                    <a:pt x="638" y="2165"/>
                  </a:lnTo>
                  <a:lnTo>
                    <a:pt x="568" y="2131"/>
                  </a:lnTo>
                  <a:lnTo>
                    <a:pt x="503" y="2092"/>
                  </a:lnTo>
                  <a:lnTo>
                    <a:pt x="440" y="2048"/>
                  </a:lnTo>
                  <a:lnTo>
                    <a:pt x="380" y="1998"/>
                  </a:lnTo>
                  <a:lnTo>
                    <a:pt x="324" y="1945"/>
                  </a:lnTo>
                  <a:lnTo>
                    <a:pt x="272" y="1886"/>
                  </a:lnTo>
                  <a:lnTo>
                    <a:pt x="223" y="1824"/>
                  </a:lnTo>
                  <a:lnTo>
                    <a:pt x="179" y="1759"/>
                  </a:lnTo>
                  <a:lnTo>
                    <a:pt x="139" y="1689"/>
                  </a:lnTo>
                  <a:lnTo>
                    <a:pt x="103" y="1616"/>
                  </a:lnTo>
                  <a:lnTo>
                    <a:pt x="72" y="1540"/>
                  </a:lnTo>
                  <a:lnTo>
                    <a:pt x="47" y="1462"/>
                  </a:lnTo>
                  <a:lnTo>
                    <a:pt x="27" y="1381"/>
                  </a:lnTo>
                  <a:lnTo>
                    <a:pt x="12" y="1296"/>
                  </a:lnTo>
                  <a:lnTo>
                    <a:pt x="3" y="1211"/>
                  </a:lnTo>
                  <a:lnTo>
                    <a:pt x="0" y="1123"/>
                  </a:lnTo>
                  <a:lnTo>
                    <a:pt x="3" y="1036"/>
                  </a:lnTo>
                  <a:lnTo>
                    <a:pt x="12" y="949"/>
                  </a:lnTo>
                  <a:lnTo>
                    <a:pt x="27" y="866"/>
                  </a:lnTo>
                  <a:lnTo>
                    <a:pt x="47" y="784"/>
                  </a:lnTo>
                  <a:lnTo>
                    <a:pt x="72" y="705"/>
                  </a:lnTo>
                  <a:lnTo>
                    <a:pt x="103" y="630"/>
                  </a:lnTo>
                  <a:lnTo>
                    <a:pt x="139" y="557"/>
                  </a:lnTo>
                  <a:lnTo>
                    <a:pt x="179" y="487"/>
                  </a:lnTo>
                  <a:lnTo>
                    <a:pt x="223" y="421"/>
                  </a:lnTo>
                  <a:lnTo>
                    <a:pt x="272" y="359"/>
                  </a:lnTo>
                  <a:lnTo>
                    <a:pt x="324" y="300"/>
                  </a:lnTo>
                  <a:lnTo>
                    <a:pt x="380" y="247"/>
                  </a:lnTo>
                  <a:lnTo>
                    <a:pt x="440" y="198"/>
                  </a:lnTo>
                  <a:lnTo>
                    <a:pt x="503" y="154"/>
                  </a:lnTo>
                  <a:lnTo>
                    <a:pt x="568" y="114"/>
                  </a:lnTo>
                  <a:lnTo>
                    <a:pt x="638" y="81"/>
                  </a:lnTo>
                  <a:lnTo>
                    <a:pt x="709" y="52"/>
                  </a:lnTo>
                  <a:lnTo>
                    <a:pt x="782" y="30"/>
                  </a:lnTo>
                  <a:lnTo>
                    <a:pt x="858" y="13"/>
                  </a:lnTo>
                  <a:lnTo>
                    <a:pt x="935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35"/>
            <p:cNvSpPr>
              <a:spLocks noEditPoints="1"/>
            </p:cNvSpPr>
            <p:nvPr/>
          </p:nvSpPr>
          <p:spPr bwMode="auto">
            <a:xfrm>
              <a:off x="8382000" y="3629025"/>
              <a:ext cx="130175" cy="209550"/>
            </a:xfrm>
            <a:custGeom>
              <a:avLst/>
              <a:gdLst>
                <a:gd name="T0" fmla="*/ 459 w 740"/>
                <a:gd name="T1" fmla="*/ 1027 h 1323"/>
                <a:gd name="T2" fmla="*/ 540 w 740"/>
                <a:gd name="T3" fmla="*/ 982 h 1323"/>
                <a:gd name="T4" fmla="*/ 574 w 740"/>
                <a:gd name="T5" fmla="*/ 892 h 1323"/>
                <a:gd name="T6" fmla="*/ 543 w 740"/>
                <a:gd name="T7" fmla="*/ 809 h 1323"/>
                <a:gd name="T8" fmla="*/ 472 w 740"/>
                <a:gd name="T9" fmla="*/ 764 h 1323"/>
                <a:gd name="T10" fmla="*/ 332 w 740"/>
                <a:gd name="T11" fmla="*/ 276 h 1323"/>
                <a:gd name="T12" fmla="*/ 225 w 740"/>
                <a:gd name="T13" fmla="*/ 316 h 1323"/>
                <a:gd name="T14" fmla="*/ 185 w 740"/>
                <a:gd name="T15" fmla="*/ 401 h 1323"/>
                <a:gd name="T16" fmla="*/ 222 w 740"/>
                <a:gd name="T17" fmla="*/ 488 h 1323"/>
                <a:gd name="T18" fmla="*/ 332 w 740"/>
                <a:gd name="T19" fmla="*/ 538 h 1323"/>
                <a:gd name="T20" fmla="*/ 396 w 740"/>
                <a:gd name="T21" fmla="*/ 10 h 1323"/>
                <a:gd name="T22" fmla="*/ 412 w 740"/>
                <a:gd name="T23" fmla="*/ 128 h 1323"/>
                <a:gd name="T24" fmla="*/ 511 w 740"/>
                <a:gd name="T25" fmla="*/ 144 h 1323"/>
                <a:gd name="T26" fmla="*/ 620 w 740"/>
                <a:gd name="T27" fmla="*/ 191 h 1323"/>
                <a:gd name="T28" fmla="*/ 702 w 740"/>
                <a:gd name="T29" fmla="*/ 267 h 1323"/>
                <a:gd name="T30" fmla="*/ 723 w 740"/>
                <a:gd name="T31" fmla="*/ 368 h 1323"/>
                <a:gd name="T32" fmla="*/ 678 w 740"/>
                <a:gd name="T33" fmla="*/ 427 h 1323"/>
                <a:gd name="T34" fmla="*/ 612 w 740"/>
                <a:gd name="T35" fmla="*/ 428 h 1323"/>
                <a:gd name="T36" fmla="*/ 566 w 740"/>
                <a:gd name="T37" fmla="*/ 381 h 1323"/>
                <a:gd name="T38" fmla="*/ 518 w 740"/>
                <a:gd name="T39" fmla="*/ 318 h 1323"/>
                <a:gd name="T40" fmla="*/ 439 w 740"/>
                <a:gd name="T41" fmla="*/ 279 h 1323"/>
                <a:gd name="T42" fmla="*/ 476 w 740"/>
                <a:gd name="T43" fmla="*/ 570 h 1323"/>
                <a:gd name="T44" fmla="*/ 592 w 740"/>
                <a:gd name="T45" fmla="*/ 615 h 1323"/>
                <a:gd name="T46" fmla="*/ 682 w 740"/>
                <a:gd name="T47" fmla="*/ 686 h 1323"/>
                <a:gd name="T48" fmla="*/ 733 w 740"/>
                <a:gd name="T49" fmla="*/ 799 h 1323"/>
                <a:gd name="T50" fmla="*/ 731 w 740"/>
                <a:gd name="T51" fmla="*/ 960 h 1323"/>
                <a:gd name="T52" fmla="*/ 662 w 740"/>
                <a:gd name="T53" fmla="*/ 1086 h 1323"/>
                <a:gd name="T54" fmla="*/ 537 w 740"/>
                <a:gd name="T55" fmla="*/ 1160 h 1323"/>
                <a:gd name="T56" fmla="*/ 412 w 740"/>
                <a:gd name="T57" fmla="*/ 1273 h 1323"/>
                <a:gd name="T58" fmla="*/ 384 w 740"/>
                <a:gd name="T59" fmla="*/ 1321 h 1323"/>
                <a:gd name="T60" fmla="*/ 340 w 740"/>
                <a:gd name="T61" fmla="*/ 1302 h 1323"/>
                <a:gd name="T62" fmla="*/ 286 w 740"/>
                <a:gd name="T63" fmla="*/ 1180 h 1323"/>
                <a:gd name="T64" fmla="*/ 137 w 740"/>
                <a:gd name="T65" fmla="*/ 1131 h 1323"/>
                <a:gd name="T66" fmla="*/ 42 w 740"/>
                <a:gd name="T67" fmla="*/ 1043 h 1323"/>
                <a:gd name="T68" fmla="*/ 1 w 740"/>
                <a:gd name="T69" fmla="*/ 940 h 1323"/>
                <a:gd name="T70" fmla="*/ 16 w 740"/>
                <a:gd name="T71" fmla="*/ 854 h 1323"/>
                <a:gd name="T72" fmla="*/ 81 w 740"/>
                <a:gd name="T73" fmla="*/ 823 h 1323"/>
                <a:gd name="T74" fmla="*/ 143 w 740"/>
                <a:gd name="T75" fmla="*/ 844 h 1323"/>
                <a:gd name="T76" fmla="*/ 170 w 740"/>
                <a:gd name="T77" fmla="*/ 895 h 1323"/>
                <a:gd name="T78" fmla="*/ 192 w 740"/>
                <a:gd name="T79" fmla="*/ 956 h 1323"/>
                <a:gd name="T80" fmla="*/ 236 w 740"/>
                <a:gd name="T81" fmla="*/ 1008 h 1323"/>
                <a:gd name="T82" fmla="*/ 332 w 740"/>
                <a:gd name="T83" fmla="*/ 1035 h 1323"/>
                <a:gd name="T84" fmla="*/ 201 w 740"/>
                <a:gd name="T85" fmla="*/ 689 h 1323"/>
                <a:gd name="T86" fmla="*/ 78 w 740"/>
                <a:gd name="T87" fmla="*/ 602 h 1323"/>
                <a:gd name="T88" fmla="*/ 22 w 740"/>
                <a:gd name="T89" fmla="*/ 473 h 1323"/>
                <a:gd name="T90" fmla="*/ 39 w 740"/>
                <a:gd name="T91" fmla="*/ 320 h 1323"/>
                <a:gd name="T92" fmla="*/ 114 w 740"/>
                <a:gd name="T93" fmla="*/ 209 h 1323"/>
                <a:gd name="T94" fmla="*/ 230 w 740"/>
                <a:gd name="T95" fmla="*/ 144 h 1323"/>
                <a:gd name="T96" fmla="*/ 332 w 740"/>
                <a:gd name="T97" fmla="*/ 50 h 1323"/>
                <a:gd name="T98" fmla="*/ 359 w 740"/>
                <a:gd name="T99" fmla="*/ 3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0" h="1323">
                  <a:moveTo>
                    <a:pt x="412" y="745"/>
                  </a:moveTo>
                  <a:lnTo>
                    <a:pt x="412" y="1035"/>
                  </a:lnTo>
                  <a:lnTo>
                    <a:pt x="436" y="1032"/>
                  </a:lnTo>
                  <a:lnTo>
                    <a:pt x="459" y="1027"/>
                  </a:lnTo>
                  <a:lnTo>
                    <a:pt x="482" y="1019"/>
                  </a:lnTo>
                  <a:lnTo>
                    <a:pt x="503" y="1009"/>
                  </a:lnTo>
                  <a:lnTo>
                    <a:pt x="523" y="997"/>
                  </a:lnTo>
                  <a:lnTo>
                    <a:pt x="540" y="982"/>
                  </a:lnTo>
                  <a:lnTo>
                    <a:pt x="554" y="964"/>
                  </a:lnTo>
                  <a:lnTo>
                    <a:pt x="565" y="943"/>
                  </a:lnTo>
                  <a:lnTo>
                    <a:pt x="572" y="918"/>
                  </a:lnTo>
                  <a:lnTo>
                    <a:pt x="574" y="892"/>
                  </a:lnTo>
                  <a:lnTo>
                    <a:pt x="572" y="866"/>
                  </a:lnTo>
                  <a:lnTo>
                    <a:pt x="566" y="844"/>
                  </a:lnTo>
                  <a:lnTo>
                    <a:pt x="556" y="825"/>
                  </a:lnTo>
                  <a:lnTo>
                    <a:pt x="543" y="809"/>
                  </a:lnTo>
                  <a:lnTo>
                    <a:pt x="528" y="794"/>
                  </a:lnTo>
                  <a:lnTo>
                    <a:pt x="511" y="782"/>
                  </a:lnTo>
                  <a:lnTo>
                    <a:pt x="492" y="772"/>
                  </a:lnTo>
                  <a:lnTo>
                    <a:pt x="472" y="764"/>
                  </a:lnTo>
                  <a:lnTo>
                    <a:pt x="452" y="757"/>
                  </a:lnTo>
                  <a:lnTo>
                    <a:pt x="432" y="751"/>
                  </a:lnTo>
                  <a:lnTo>
                    <a:pt x="412" y="745"/>
                  </a:lnTo>
                  <a:close/>
                  <a:moveTo>
                    <a:pt x="332" y="276"/>
                  </a:moveTo>
                  <a:lnTo>
                    <a:pt x="300" y="280"/>
                  </a:lnTo>
                  <a:lnTo>
                    <a:pt x="271" y="289"/>
                  </a:lnTo>
                  <a:lnTo>
                    <a:pt x="246" y="301"/>
                  </a:lnTo>
                  <a:lnTo>
                    <a:pt x="225" y="316"/>
                  </a:lnTo>
                  <a:lnTo>
                    <a:pt x="208" y="334"/>
                  </a:lnTo>
                  <a:lnTo>
                    <a:pt x="195" y="355"/>
                  </a:lnTo>
                  <a:lnTo>
                    <a:pt x="187" y="377"/>
                  </a:lnTo>
                  <a:lnTo>
                    <a:pt x="185" y="401"/>
                  </a:lnTo>
                  <a:lnTo>
                    <a:pt x="187" y="426"/>
                  </a:lnTo>
                  <a:lnTo>
                    <a:pt x="194" y="449"/>
                  </a:lnTo>
                  <a:lnTo>
                    <a:pt x="205" y="470"/>
                  </a:lnTo>
                  <a:lnTo>
                    <a:pt x="222" y="488"/>
                  </a:lnTo>
                  <a:lnTo>
                    <a:pt x="242" y="504"/>
                  </a:lnTo>
                  <a:lnTo>
                    <a:pt x="268" y="517"/>
                  </a:lnTo>
                  <a:lnTo>
                    <a:pt x="298" y="528"/>
                  </a:lnTo>
                  <a:lnTo>
                    <a:pt x="332" y="538"/>
                  </a:lnTo>
                  <a:lnTo>
                    <a:pt x="332" y="276"/>
                  </a:lnTo>
                  <a:close/>
                  <a:moveTo>
                    <a:pt x="371" y="0"/>
                  </a:moveTo>
                  <a:lnTo>
                    <a:pt x="384" y="3"/>
                  </a:lnTo>
                  <a:lnTo>
                    <a:pt x="396" y="10"/>
                  </a:lnTo>
                  <a:lnTo>
                    <a:pt x="405" y="21"/>
                  </a:lnTo>
                  <a:lnTo>
                    <a:pt x="410" y="36"/>
                  </a:lnTo>
                  <a:lnTo>
                    <a:pt x="412" y="50"/>
                  </a:lnTo>
                  <a:lnTo>
                    <a:pt x="412" y="128"/>
                  </a:lnTo>
                  <a:lnTo>
                    <a:pt x="434" y="129"/>
                  </a:lnTo>
                  <a:lnTo>
                    <a:pt x="458" y="132"/>
                  </a:lnTo>
                  <a:lnTo>
                    <a:pt x="484" y="138"/>
                  </a:lnTo>
                  <a:lnTo>
                    <a:pt x="511" y="144"/>
                  </a:lnTo>
                  <a:lnTo>
                    <a:pt x="539" y="153"/>
                  </a:lnTo>
                  <a:lnTo>
                    <a:pt x="567" y="164"/>
                  </a:lnTo>
                  <a:lnTo>
                    <a:pt x="594" y="176"/>
                  </a:lnTo>
                  <a:lnTo>
                    <a:pt x="620" y="191"/>
                  </a:lnTo>
                  <a:lnTo>
                    <a:pt x="644" y="208"/>
                  </a:lnTo>
                  <a:lnTo>
                    <a:pt x="667" y="225"/>
                  </a:lnTo>
                  <a:lnTo>
                    <a:pt x="686" y="245"/>
                  </a:lnTo>
                  <a:lnTo>
                    <a:pt x="702" y="267"/>
                  </a:lnTo>
                  <a:lnTo>
                    <a:pt x="715" y="292"/>
                  </a:lnTo>
                  <a:lnTo>
                    <a:pt x="722" y="317"/>
                  </a:lnTo>
                  <a:lnTo>
                    <a:pt x="725" y="345"/>
                  </a:lnTo>
                  <a:lnTo>
                    <a:pt x="723" y="368"/>
                  </a:lnTo>
                  <a:lnTo>
                    <a:pt x="716" y="388"/>
                  </a:lnTo>
                  <a:lnTo>
                    <a:pt x="707" y="405"/>
                  </a:lnTo>
                  <a:lnTo>
                    <a:pt x="694" y="418"/>
                  </a:lnTo>
                  <a:lnTo>
                    <a:pt x="678" y="427"/>
                  </a:lnTo>
                  <a:lnTo>
                    <a:pt x="661" y="434"/>
                  </a:lnTo>
                  <a:lnTo>
                    <a:pt x="642" y="435"/>
                  </a:lnTo>
                  <a:lnTo>
                    <a:pt x="626" y="434"/>
                  </a:lnTo>
                  <a:lnTo>
                    <a:pt x="612" y="428"/>
                  </a:lnTo>
                  <a:lnTo>
                    <a:pt x="599" y="419"/>
                  </a:lnTo>
                  <a:lnTo>
                    <a:pt x="588" y="408"/>
                  </a:lnTo>
                  <a:lnTo>
                    <a:pt x="577" y="395"/>
                  </a:lnTo>
                  <a:lnTo>
                    <a:pt x="566" y="381"/>
                  </a:lnTo>
                  <a:lnTo>
                    <a:pt x="555" y="365"/>
                  </a:lnTo>
                  <a:lnTo>
                    <a:pt x="544" y="350"/>
                  </a:lnTo>
                  <a:lnTo>
                    <a:pt x="531" y="334"/>
                  </a:lnTo>
                  <a:lnTo>
                    <a:pt x="518" y="318"/>
                  </a:lnTo>
                  <a:lnTo>
                    <a:pt x="502" y="305"/>
                  </a:lnTo>
                  <a:lnTo>
                    <a:pt x="484" y="294"/>
                  </a:lnTo>
                  <a:lnTo>
                    <a:pt x="463" y="285"/>
                  </a:lnTo>
                  <a:lnTo>
                    <a:pt x="439" y="279"/>
                  </a:lnTo>
                  <a:lnTo>
                    <a:pt x="412" y="276"/>
                  </a:lnTo>
                  <a:lnTo>
                    <a:pt x="412" y="554"/>
                  </a:lnTo>
                  <a:lnTo>
                    <a:pt x="444" y="561"/>
                  </a:lnTo>
                  <a:lnTo>
                    <a:pt x="476" y="570"/>
                  </a:lnTo>
                  <a:lnTo>
                    <a:pt x="507" y="579"/>
                  </a:lnTo>
                  <a:lnTo>
                    <a:pt x="537" y="589"/>
                  </a:lnTo>
                  <a:lnTo>
                    <a:pt x="565" y="601"/>
                  </a:lnTo>
                  <a:lnTo>
                    <a:pt x="592" y="615"/>
                  </a:lnTo>
                  <a:lnTo>
                    <a:pt x="618" y="629"/>
                  </a:lnTo>
                  <a:lnTo>
                    <a:pt x="641" y="646"/>
                  </a:lnTo>
                  <a:lnTo>
                    <a:pt x="663" y="664"/>
                  </a:lnTo>
                  <a:lnTo>
                    <a:pt x="682" y="686"/>
                  </a:lnTo>
                  <a:lnTo>
                    <a:pt x="699" y="710"/>
                  </a:lnTo>
                  <a:lnTo>
                    <a:pt x="713" y="737"/>
                  </a:lnTo>
                  <a:lnTo>
                    <a:pt x="724" y="767"/>
                  </a:lnTo>
                  <a:lnTo>
                    <a:pt x="733" y="799"/>
                  </a:lnTo>
                  <a:lnTo>
                    <a:pt x="738" y="835"/>
                  </a:lnTo>
                  <a:lnTo>
                    <a:pt x="740" y="875"/>
                  </a:lnTo>
                  <a:lnTo>
                    <a:pt x="737" y="918"/>
                  </a:lnTo>
                  <a:lnTo>
                    <a:pt x="731" y="960"/>
                  </a:lnTo>
                  <a:lnTo>
                    <a:pt x="719" y="996"/>
                  </a:lnTo>
                  <a:lnTo>
                    <a:pt x="704" y="1029"/>
                  </a:lnTo>
                  <a:lnTo>
                    <a:pt x="685" y="1059"/>
                  </a:lnTo>
                  <a:lnTo>
                    <a:pt x="662" y="1086"/>
                  </a:lnTo>
                  <a:lnTo>
                    <a:pt x="636" y="1109"/>
                  </a:lnTo>
                  <a:lnTo>
                    <a:pt x="606" y="1129"/>
                  </a:lnTo>
                  <a:lnTo>
                    <a:pt x="573" y="1147"/>
                  </a:lnTo>
                  <a:lnTo>
                    <a:pt x="537" y="1160"/>
                  </a:lnTo>
                  <a:lnTo>
                    <a:pt x="498" y="1171"/>
                  </a:lnTo>
                  <a:lnTo>
                    <a:pt x="456" y="1179"/>
                  </a:lnTo>
                  <a:lnTo>
                    <a:pt x="412" y="1184"/>
                  </a:lnTo>
                  <a:lnTo>
                    <a:pt x="412" y="1273"/>
                  </a:lnTo>
                  <a:lnTo>
                    <a:pt x="410" y="1289"/>
                  </a:lnTo>
                  <a:lnTo>
                    <a:pt x="405" y="1302"/>
                  </a:lnTo>
                  <a:lnTo>
                    <a:pt x="396" y="1313"/>
                  </a:lnTo>
                  <a:lnTo>
                    <a:pt x="384" y="1321"/>
                  </a:lnTo>
                  <a:lnTo>
                    <a:pt x="371" y="1323"/>
                  </a:lnTo>
                  <a:lnTo>
                    <a:pt x="359" y="1321"/>
                  </a:lnTo>
                  <a:lnTo>
                    <a:pt x="348" y="1313"/>
                  </a:lnTo>
                  <a:lnTo>
                    <a:pt x="340" y="1302"/>
                  </a:lnTo>
                  <a:lnTo>
                    <a:pt x="334" y="1289"/>
                  </a:lnTo>
                  <a:lnTo>
                    <a:pt x="332" y="1273"/>
                  </a:lnTo>
                  <a:lnTo>
                    <a:pt x="332" y="1184"/>
                  </a:lnTo>
                  <a:lnTo>
                    <a:pt x="286" y="1180"/>
                  </a:lnTo>
                  <a:lnTo>
                    <a:pt x="244" y="1172"/>
                  </a:lnTo>
                  <a:lnTo>
                    <a:pt x="205" y="1162"/>
                  </a:lnTo>
                  <a:lnTo>
                    <a:pt x="169" y="1148"/>
                  </a:lnTo>
                  <a:lnTo>
                    <a:pt x="137" y="1131"/>
                  </a:lnTo>
                  <a:lnTo>
                    <a:pt x="108" y="1111"/>
                  </a:lnTo>
                  <a:lnTo>
                    <a:pt x="83" y="1090"/>
                  </a:lnTo>
                  <a:lnTo>
                    <a:pt x="61" y="1067"/>
                  </a:lnTo>
                  <a:lnTo>
                    <a:pt x="42" y="1043"/>
                  </a:lnTo>
                  <a:lnTo>
                    <a:pt x="27" y="1017"/>
                  </a:lnTo>
                  <a:lnTo>
                    <a:pt x="15" y="992"/>
                  </a:lnTo>
                  <a:lnTo>
                    <a:pt x="6" y="966"/>
                  </a:lnTo>
                  <a:lnTo>
                    <a:pt x="1" y="940"/>
                  </a:lnTo>
                  <a:lnTo>
                    <a:pt x="0" y="915"/>
                  </a:lnTo>
                  <a:lnTo>
                    <a:pt x="2" y="892"/>
                  </a:lnTo>
                  <a:lnTo>
                    <a:pt x="7" y="872"/>
                  </a:lnTo>
                  <a:lnTo>
                    <a:pt x="16" y="854"/>
                  </a:lnTo>
                  <a:lnTo>
                    <a:pt x="28" y="841"/>
                  </a:lnTo>
                  <a:lnTo>
                    <a:pt x="43" y="831"/>
                  </a:lnTo>
                  <a:lnTo>
                    <a:pt x="61" y="825"/>
                  </a:lnTo>
                  <a:lnTo>
                    <a:pt x="81" y="823"/>
                  </a:lnTo>
                  <a:lnTo>
                    <a:pt x="101" y="824"/>
                  </a:lnTo>
                  <a:lnTo>
                    <a:pt x="118" y="829"/>
                  </a:lnTo>
                  <a:lnTo>
                    <a:pt x="132" y="835"/>
                  </a:lnTo>
                  <a:lnTo>
                    <a:pt x="143" y="844"/>
                  </a:lnTo>
                  <a:lnTo>
                    <a:pt x="152" y="855"/>
                  </a:lnTo>
                  <a:lnTo>
                    <a:pt x="159" y="867"/>
                  </a:lnTo>
                  <a:lnTo>
                    <a:pt x="165" y="881"/>
                  </a:lnTo>
                  <a:lnTo>
                    <a:pt x="170" y="895"/>
                  </a:lnTo>
                  <a:lnTo>
                    <a:pt x="175" y="910"/>
                  </a:lnTo>
                  <a:lnTo>
                    <a:pt x="180" y="925"/>
                  </a:lnTo>
                  <a:lnTo>
                    <a:pt x="185" y="941"/>
                  </a:lnTo>
                  <a:lnTo>
                    <a:pt x="192" y="956"/>
                  </a:lnTo>
                  <a:lnTo>
                    <a:pt x="200" y="971"/>
                  </a:lnTo>
                  <a:lnTo>
                    <a:pt x="209" y="985"/>
                  </a:lnTo>
                  <a:lnTo>
                    <a:pt x="222" y="997"/>
                  </a:lnTo>
                  <a:lnTo>
                    <a:pt x="236" y="1008"/>
                  </a:lnTo>
                  <a:lnTo>
                    <a:pt x="254" y="1018"/>
                  </a:lnTo>
                  <a:lnTo>
                    <a:pt x="276" y="1026"/>
                  </a:lnTo>
                  <a:lnTo>
                    <a:pt x="302" y="1032"/>
                  </a:lnTo>
                  <a:lnTo>
                    <a:pt x="332" y="1035"/>
                  </a:lnTo>
                  <a:lnTo>
                    <a:pt x="332" y="730"/>
                  </a:lnTo>
                  <a:lnTo>
                    <a:pt x="285" y="719"/>
                  </a:lnTo>
                  <a:lnTo>
                    <a:pt x="242" y="706"/>
                  </a:lnTo>
                  <a:lnTo>
                    <a:pt x="201" y="689"/>
                  </a:lnTo>
                  <a:lnTo>
                    <a:pt x="165" y="671"/>
                  </a:lnTo>
                  <a:lnTo>
                    <a:pt x="132" y="651"/>
                  </a:lnTo>
                  <a:lnTo>
                    <a:pt x="103" y="628"/>
                  </a:lnTo>
                  <a:lnTo>
                    <a:pt x="78" y="602"/>
                  </a:lnTo>
                  <a:lnTo>
                    <a:pt x="57" y="574"/>
                  </a:lnTo>
                  <a:lnTo>
                    <a:pt x="41" y="542"/>
                  </a:lnTo>
                  <a:lnTo>
                    <a:pt x="29" y="509"/>
                  </a:lnTo>
                  <a:lnTo>
                    <a:pt x="22" y="473"/>
                  </a:lnTo>
                  <a:lnTo>
                    <a:pt x="19" y="434"/>
                  </a:lnTo>
                  <a:lnTo>
                    <a:pt x="22" y="393"/>
                  </a:lnTo>
                  <a:lnTo>
                    <a:pt x="28" y="355"/>
                  </a:lnTo>
                  <a:lnTo>
                    <a:pt x="39" y="320"/>
                  </a:lnTo>
                  <a:lnTo>
                    <a:pt x="53" y="287"/>
                  </a:lnTo>
                  <a:lnTo>
                    <a:pt x="70" y="259"/>
                  </a:lnTo>
                  <a:lnTo>
                    <a:pt x="91" y="232"/>
                  </a:lnTo>
                  <a:lnTo>
                    <a:pt x="114" y="209"/>
                  </a:lnTo>
                  <a:lnTo>
                    <a:pt x="140" y="188"/>
                  </a:lnTo>
                  <a:lnTo>
                    <a:pt x="168" y="171"/>
                  </a:lnTo>
                  <a:lnTo>
                    <a:pt x="199" y="157"/>
                  </a:lnTo>
                  <a:lnTo>
                    <a:pt x="230" y="144"/>
                  </a:lnTo>
                  <a:lnTo>
                    <a:pt x="263" y="135"/>
                  </a:lnTo>
                  <a:lnTo>
                    <a:pt x="298" y="130"/>
                  </a:lnTo>
                  <a:lnTo>
                    <a:pt x="332" y="128"/>
                  </a:lnTo>
                  <a:lnTo>
                    <a:pt x="332" y="50"/>
                  </a:lnTo>
                  <a:lnTo>
                    <a:pt x="334" y="36"/>
                  </a:lnTo>
                  <a:lnTo>
                    <a:pt x="340" y="21"/>
                  </a:lnTo>
                  <a:lnTo>
                    <a:pt x="348" y="10"/>
                  </a:lnTo>
                  <a:lnTo>
                    <a:pt x="359" y="3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3" name="Group 822"/>
          <p:cNvGrpSpPr/>
          <p:nvPr/>
        </p:nvGrpSpPr>
        <p:grpSpPr>
          <a:xfrm>
            <a:off x="7239028" y="3454400"/>
            <a:ext cx="511175" cy="560388"/>
            <a:chOff x="7267575" y="3454400"/>
            <a:chExt cx="51117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40"/>
            <p:cNvSpPr>
              <a:spLocks noEditPoints="1"/>
            </p:cNvSpPr>
            <p:nvPr/>
          </p:nvSpPr>
          <p:spPr bwMode="auto">
            <a:xfrm>
              <a:off x="7267575" y="3735388"/>
              <a:ext cx="511175" cy="279400"/>
            </a:xfrm>
            <a:custGeom>
              <a:avLst/>
              <a:gdLst>
                <a:gd name="T0" fmla="*/ 500 w 2895"/>
                <a:gd name="T1" fmla="*/ 757 h 1754"/>
                <a:gd name="T2" fmla="*/ 467 w 2895"/>
                <a:gd name="T3" fmla="*/ 778 h 1754"/>
                <a:gd name="T4" fmla="*/ 448 w 2895"/>
                <a:gd name="T5" fmla="*/ 814 h 1754"/>
                <a:gd name="T6" fmla="*/ 445 w 2895"/>
                <a:gd name="T7" fmla="*/ 1247 h 1754"/>
                <a:gd name="T8" fmla="*/ 455 w 2895"/>
                <a:gd name="T9" fmla="*/ 1288 h 1754"/>
                <a:gd name="T10" fmla="*/ 482 w 2895"/>
                <a:gd name="T11" fmla="*/ 1317 h 1754"/>
                <a:gd name="T12" fmla="*/ 520 w 2895"/>
                <a:gd name="T13" fmla="*/ 1328 h 1754"/>
                <a:gd name="T14" fmla="*/ 2395 w 2895"/>
                <a:gd name="T15" fmla="*/ 1326 h 1754"/>
                <a:gd name="T16" fmla="*/ 2427 w 2895"/>
                <a:gd name="T17" fmla="*/ 1305 h 1754"/>
                <a:gd name="T18" fmla="*/ 2446 w 2895"/>
                <a:gd name="T19" fmla="*/ 1268 h 1754"/>
                <a:gd name="T20" fmla="*/ 2449 w 2895"/>
                <a:gd name="T21" fmla="*/ 837 h 1754"/>
                <a:gd name="T22" fmla="*/ 2439 w 2895"/>
                <a:gd name="T23" fmla="*/ 794 h 1754"/>
                <a:gd name="T24" fmla="*/ 2412 w 2895"/>
                <a:gd name="T25" fmla="*/ 766 h 1754"/>
                <a:gd name="T26" fmla="*/ 2375 w 2895"/>
                <a:gd name="T27" fmla="*/ 754 h 1754"/>
                <a:gd name="T28" fmla="*/ 520 w 2895"/>
                <a:gd name="T29" fmla="*/ 0 h 1754"/>
                <a:gd name="T30" fmla="*/ 700 w 2895"/>
                <a:gd name="T31" fmla="*/ 182 h 1754"/>
                <a:gd name="T32" fmla="*/ 699 w 2895"/>
                <a:gd name="T33" fmla="*/ 251 h 1754"/>
                <a:gd name="T34" fmla="*/ 715 w 2895"/>
                <a:gd name="T35" fmla="*/ 316 h 1754"/>
                <a:gd name="T36" fmla="*/ 746 w 2895"/>
                <a:gd name="T37" fmla="*/ 375 h 1754"/>
                <a:gd name="T38" fmla="*/ 792 w 2895"/>
                <a:gd name="T39" fmla="*/ 423 h 1754"/>
                <a:gd name="T40" fmla="*/ 849 w 2895"/>
                <a:gd name="T41" fmla="*/ 454 h 1754"/>
                <a:gd name="T42" fmla="*/ 909 w 2895"/>
                <a:gd name="T43" fmla="*/ 467 h 1754"/>
                <a:gd name="T44" fmla="*/ 970 w 2895"/>
                <a:gd name="T45" fmla="*/ 461 h 1754"/>
                <a:gd name="T46" fmla="*/ 1029 w 2895"/>
                <a:gd name="T47" fmla="*/ 435 h 1754"/>
                <a:gd name="T48" fmla="*/ 1866 w 2895"/>
                <a:gd name="T49" fmla="*/ 435 h 1754"/>
                <a:gd name="T50" fmla="*/ 1919 w 2895"/>
                <a:gd name="T51" fmla="*/ 459 h 1754"/>
                <a:gd name="T52" fmla="*/ 1975 w 2895"/>
                <a:gd name="T53" fmla="*/ 467 h 1754"/>
                <a:gd name="T54" fmla="*/ 2041 w 2895"/>
                <a:gd name="T55" fmla="*/ 456 h 1754"/>
                <a:gd name="T56" fmla="*/ 2102 w 2895"/>
                <a:gd name="T57" fmla="*/ 423 h 1754"/>
                <a:gd name="T58" fmla="*/ 2149 w 2895"/>
                <a:gd name="T59" fmla="*/ 375 h 1754"/>
                <a:gd name="T60" fmla="*/ 2180 w 2895"/>
                <a:gd name="T61" fmla="*/ 316 h 1754"/>
                <a:gd name="T62" fmla="*/ 2196 w 2895"/>
                <a:gd name="T63" fmla="*/ 251 h 1754"/>
                <a:gd name="T64" fmla="*/ 2195 w 2895"/>
                <a:gd name="T65" fmla="*/ 182 h 1754"/>
                <a:gd name="T66" fmla="*/ 2375 w 2895"/>
                <a:gd name="T67" fmla="*/ 0 h 1754"/>
                <a:gd name="T68" fmla="*/ 2424 w 2895"/>
                <a:gd name="T69" fmla="*/ 9 h 1754"/>
                <a:gd name="T70" fmla="*/ 2467 w 2895"/>
                <a:gd name="T71" fmla="*/ 36 h 1754"/>
                <a:gd name="T72" fmla="*/ 2858 w 2895"/>
                <a:gd name="T73" fmla="*/ 385 h 1754"/>
                <a:gd name="T74" fmla="*/ 2885 w 2895"/>
                <a:gd name="T75" fmla="*/ 435 h 1754"/>
                <a:gd name="T76" fmla="*/ 2895 w 2895"/>
                <a:gd name="T77" fmla="*/ 493 h 1754"/>
                <a:gd name="T78" fmla="*/ 2892 w 2895"/>
                <a:gd name="T79" fmla="*/ 1623 h 1754"/>
                <a:gd name="T80" fmla="*/ 2870 w 2895"/>
                <a:gd name="T81" fmla="*/ 1682 h 1754"/>
                <a:gd name="T82" fmla="*/ 2830 w 2895"/>
                <a:gd name="T83" fmla="*/ 1726 h 1754"/>
                <a:gd name="T84" fmla="*/ 2776 w 2895"/>
                <a:gd name="T85" fmla="*/ 1750 h 1754"/>
                <a:gd name="T86" fmla="*/ 148 w 2895"/>
                <a:gd name="T87" fmla="*/ 1754 h 1754"/>
                <a:gd name="T88" fmla="*/ 91 w 2895"/>
                <a:gd name="T89" fmla="*/ 1742 h 1754"/>
                <a:gd name="T90" fmla="*/ 44 w 2895"/>
                <a:gd name="T91" fmla="*/ 1706 h 1754"/>
                <a:gd name="T92" fmla="*/ 12 w 2895"/>
                <a:gd name="T93" fmla="*/ 1654 h 1754"/>
                <a:gd name="T94" fmla="*/ 0 w 2895"/>
                <a:gd name="T95" fmla="*/ 1590 h 1754"/>
                <a:gd name="T96" fmla="*/ 3 w 2895"/>
                <a:gd name="T97" fmla="*/ 463 h 1754"/>
                <a:gd name="T98" fmla="*/ 21 w 2895"/>
                <a:gd name="T99" fmla="*/ 408 h 1754"/>
                <a:gd name="T100" fmla="*/ 56 w 2895"/>
                <a:gd name="T101" fmla="*/ 364 h 1754"/>
                <a:gd name="T102" fmla="*/ 447 w 2895"/>
                <a:gd name="T103" fmla="*/ 20 h 1754"/>
                <a:gd name="T104" fmla="*/ 494 w 2895"/>
                <a:gd name="T105" fmla="*/ 2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5" h="1754">
                  <a:moveTo>
                    <a:pt x="520" y="754"/>
                  </a:moveTo>
                  <a:lnTo>
                    <a:pt x="500" y="757"/>
                  </a:lnTo>
                  <a:lnTo>
                    <a:pt x="482" y="766"/>
                  </a:lnTo>
                  <a:lnTo>
                    <a:pt x="467" y="778"/>
                  </a:lnTo>
                  <a:lnTo>
                    <a:pt x="455" y="794"/>
                  </a:lnTo>
                  <a:lnTo>
                    <a:pt x="448" y="814"/>
                  </a:lnTo>
                  <a:lnTo>
                    <a:pt x="445" y="837"/>
                  </a:lnTo>
                  <a:lnTo>
                    <a:pt x="445" y="1247"/>
                  </a:lnTo>
                  <a:lnTo>
                    <a:pt x="448" y="1268"/>
                  </a:lnTo>
                  <a:lnTo>
                    <a:pt x="455" y="1288"/>
                  </a:lnTo>
                  <a:lnTo>
                    <a:pt x="467" y="1305"/>
                  </a:lnTo>
                  <a:lnTo>
                    <a:pt x="482" y="1317"/>
                  </a:lnTo>
                  <a:lnTo>
                    <a:pt x="500" y="1326"/>
                  </a:lnTo>
                  <a:lnTo>
                    <a:pt x="520" y="1328"/>
                  </a:lnTo>
                  <a:lnTo>
                    <a:pt x="2375" y="1328"/>
                  </a:lnTo>
                  <a:lnTo>
                    <a:pt x="2395" y="1326"/>
                  </a:lnTo>
                  <a:lnTo>
                    <a:pt x="2412" y="1317"/>
                  </a:lnTo>
                  <a:lnTo>
                    <a:pt x="2427" y="1305"/>
                  </a:lnTo>
                  <a:lnTo>
                    <a:pt x="2439" y="1288"/>
                  </a:lnTo>
                  <a:lnTo>
                    <a:pt x="2446" y="1268"/>
                  </a:lnTo>
                  <a:lnTo>
                    <a:pt x="2449" y="1247"/>
                  </a:lnTo>
                  <a:lnTo>
                    <a:pt x="2449" y="837"/>
                  </a:lnTo>
                  <a:lnTo>
                    <a:pt x="2446" y="814"/>
                  </a:lnTo>
                  <a:lnTo>
                    <a:pt x="2439" y="794"/>
                  </a:lnTo>
                  <a:lnTo>
                    <a:pt x="2427" y="778"/>
                  </a:lnTo>
                  <a:lnTo>
                    <a:pt x="2412" y="766"/>
                  </a:lnTo>
                  <a:lnTo>
                    <a:pt x="2395" y="757"/>
                  </a:lnTo>
                  <a:lnTo>
                    <a:pt x="2375" y="754"/>
                  </a:lnTo>
                  <a:lnTo>
                    <a:pt x="520" y="754"/>
                  </a:lnTo>
                  <a:close/>
                  <a:moveTo>
                    <a:pt x="520" y="0"/>
                  </a:moveTo>
                  <a:lnTo>
                    <a:pt x="726" y="0"/>
                  </a:lnTo>
                  <a:lnTo>
                    <a:pt x="700" y="182"/>
                  </a:lnTo>
                  <a:lnTo>
                    <a:pt x="697" y="217"/>
                  </a:lnTo>
                  <a:lnTo>
                    <a:pt x="699" y="251"/>
                  </a:lnTo>
                  <a:lnTo>
                    <a:pt x="705" y="284"/>
                  </a:lnTo>
                  <a:lnTo>
                    <a:pt x="715" y="316"/>
                  </a:lnTo>
                  <a:lnTo>
                    <a:pt x="729" y="347"/>
                  </a:lnTo>
                  <a:lnTo>
                    <a:pt x="746" y="375"/>
                  </a:lnTo>
                  <a:lnTo>
                    <a:pt x="767" y="401"/>
                  </a:lnTo>
                  <a:lnTo>
                    <a:pt x="792" y="423"/>
                  </a:lnTo>
                  <a:lnTo>
                    <a:pt x="819" y="441"/>
                  </a:lnTo>
                  <a:lnTo>
                    <a:pt x="849" y="454"/>
                  </a:lnTo>
                  <a:lnTo>
                    <a:pt x="878" y="463"/>
                  </a:lnTo>
                  <a:lnTo>
                    <a:pt x="909" y="467"/>
                  </a:lnTo>
                  <a:lnTo>
                    <a:pt x="940" y="466"/>
                  </a:lnTo>
                  <a:lnTo>
                    <a:pt x="970" y="461"/>
                  </a:lnTo>
                  <a:lnTo>
                    <a:pt x="1000" y="451"/>
                  </a:lnTo>
                  <a:lnTo>
                    <a:pt x="1029" y="435"/>
                  </a:lnTo>
                  <a:lnTo>
                    <a:pt x="1447" y="175"/>
                  </a:lnTo>
                  <a:lnTo>
                    <a:pt x="1866" y="435"/>
                  </a:lnTo>
                  <a:lnTo>
                    <a:pt x="1892" y="449"/>
                  </a:lnTo>
                  <a:lnTo>
                    <a:pt x="1919" y="459"/>
                  </a:lnTo>
                  <a:lnTo>
                    <a:pt x="1947" y="465"/>
                  </a:lnTo>
                  <a:lnTo>
                    <a:pt x="1975" y="467"/>
                  </a:lnTo>
                  <a:lnTo>
                    <a:pt x="2008" y="464"/>
                  </a:lnTo>
                  <a:lnTo>
                    <a:pt x="2041" y="456"/>
                  </a:lnTo>
                  <a:lnTo>
                    <a:pt x="2072" y="442"/>
                  </a:lnTo>
                  <a:lnTo>
                    <a:pt x="2102" y="423"/>
                  </a:lnTo>
                  <a:lnTo>
                    <a:pt x="2127" y="401"/>
                  </a:lnTo>
                  <a:lnTo>
                    <a:pt x="2149" y="375"/>
                  </a:lnTo>
                  <a:lnTo>
                    <a:pt x="2166" y="347"/>
                  </a:lnTo>
                  <a:lnTo>
                    <a:pt x="2180" y="316"/>
                  </a:lnTo>
                  <a:lnTo>
                    <a:pt x="2190" y="284"/>
                  </a:lnTo>
                  <a:lnTo>
                    <a:pt x="2196" y="251"/>
                  </a:lnTo>
                  <a:lnTo>
                    <a:pt x="2198" y="217"/>
                  </a:lnTo>
                  <a:lnTo>
                    <a:pt x="2195" y="182"/>
                  </a:lnTo>
                  <a:lnTo>
                    <a:pt x="2169" y="0"/>
                  </a:lnTo>
                  <a:lnTo>
                    <a:pt x="2375" y="0"/>
                  </a:lnTo>
                  <a:lnTo>
                    <a:pt x="2400" y="2"/>
                  </a:lnTo>
                  <a:lnTo>
                    <a:pt x="2424" y="9"/>
                  </a:lnTo>
                  <a:lnTo>
                    <a:pt x="2446" y="20"/>
                  </a:lnTo>
                  <a:lnTo>
                    <a:pt x="2467" y="36"/>
                  </a:lnTo>
                  <a:lnTo>
                    <a:pt x="2839" y="364"/>
                  </a:lnTo>
                  <a:lnTo>
                    <a:pt x="2858" y="385"/>
                  </a:lnTo>
                  <a:lnTo>
                    <a:pt x="2874" y="408"/>
                  </a:lnTo>
                  <a:lnTo>
                    <a:pt x="2885" y="435"/>
                  </a:lnTo>
                  <a:lnTo>
                    <a:pt x="2892" y="463"/>
                  </a:lnTo>
                  <a:lnTo>
                    <a:pt x="2895" y="493"/>
                  </a:lnTo>
                  <a:lnTo>
                    <a:pt x="2895" y="1590"/>
                  </a:lnTo>
                  <a:lnTo>
                    <a:pt x="2892" y="1623"/>
                  </a:lnTo>
                  <a:lnTo>
                    <a:pt x="2883" y="1654"/>
                  </a:lnTo>
                  <a:lnTo>
                    <a:pt x="2870" y="1682"/>
                  </a:lnTo>
                  <a:lnTo>
                    <a:pt x="2851" y="1706"/>
                  </a:lnTo>
                  <a:lnTo>
                    <a:pt x="2830" y="1726"/>
                  </a:lnTo>
                  <a:lnTo>
                    <a:pt x="2804" y="1742"/>
                  </a:lnTo>
                  <a:lnTo>
                    <a:pt x="2776" y="1750"/>
                  </a:lnTo>
                  <a:lnTo>
                    <a:pt x="2746" y="1754"/>
                  </a:lnTo>
                  <a:lnTo>
                    <a:pt x="148" y="1754"/>
                  </a:lnTo>
                  <a:lnTo>
                    <a:pt x="118" y="1750"/>
                  </a:lnTo>
                  <a:lnTo>
                    <a:pt x="91" y="1742"/>
                  </a:lnTo>
                  <a:lnTo>
                    <a:pt x="65" y="1726"/>
                  </a:lnTo>
                  <a:lnTo>
                    <a:pt x="44" y="1706"/>
                  </a:lnTo>
                  <a:lnTo>
                    <a:pt x="25" y="1682"/>
                  </a:lnTo>
                  <a:lnTo>
                    <a:pt x="12" y="1654"/>
                  </a:lnTo>
                  <a:lnTo>
                    <a:pt x="3" y="1623"/>
                  </a:lnTo>
                  <a:lnTo>
                    <a:pt x="0" y="1590"/>
                  </a:lnTo>
                  <a:lnTo>
                    <a:pt x="0" y="493"/>
                  </a:lnTo>
                  <a:lnTo>
                    <a:pt x="3" y="463"/>
                  </a:lnTo>
                  <a:lnTo>
                    <a:pt x="10" y="435"/>
                  </a:lnTo>
                  <a:lnTo>
                    <a:pt x="21" y="408"/>
                  </a:lnTo>
                  <a:lnTo>
                    <a:pt x="37" y="385"/>
                  </a:lnTo>
                  <a:lnTo>
                    <a:pt x="56" y="364"/>
                  </a:lnTo>
                  <a:lnTo>
                    <a:pt x="427" y="36"/>
                  </a:lnTo>
                  <a:lnTo>
                    <a:pt x="447" y="20"/>
                  </a:lnTo>
                  <a:lnTo>
                    <a:pt x="470" y="9"/>
                  </a:lnTo>
                  <a:lnTo>
                    <a:pt x="494" y="2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41"/>
            <p:cNvSpPr>
              <a:spLocks noEditPoints="1"/>
            </p:cNvSpPr>
            <p:nvPr/>
          </p:nvSpPr>
          <p:spPr bwMode="auto">
            <a:xfrm>
              <a:off x="7359650" y="3454400"/>
              <a:ext cx="327025" cy="330200"/>
            </a:xfrm>
            <a:custGeom>
              <a:avLst/>
              <a:gdLst>
                <a:gd name="T0" fmla="*/ 954 w 1853"/>
                <a:gd name="T1" fmla="*/ 665 h 2077"/>
                <a:gd name="T2" fmla="*/ 926 w 1853"/>
                <a:gd name="T3" fmla="*/ 680 h 2077"/>
                <a:gd name="T4" fmla="*/ 907 w 1853"/>
                <a:gd name="T5" fmla="*/ 705 h 2077"/>
                <a:gd name="T6" fmla="*/ 891 w 1853"/>
                <a:gd name="T7" fmla="*/ 737 h 2077"/>
                <a:gd name="T8" fmla="*/ 874 w 1853"/>
                <a:gd name="T9" fmla="*/ 771 h 2077"/>
                <a:gd name="T10" fmla="*/ 849 w 1853"/>
                <a:gd name="T11" fmla="*/ 802 h 2077"/>
                <a:gd name="T12" fmla="*/ 813 w 1853"/>
                <a:gd name="T13" fmla="*/ 825 h 2077"/>
                <a:gd name="T14" fmla="*/ 747 w 1853"/>
                <a:gd name="T15" fmla="*/ 843 h 2077"/>
                <a:gd name="T16" fmla="*/ 706 w 1853"/>
                <a:gd name="T17" fmla="*/ 855 h 2077"/>
                <a:gd name="T18" fmla="*/ 680 w 1853"/>
                <a:gd name="T19" fmla="*/ 870 h 2077"/>
                <a:gd name="T20" fmla="*/ 668 w 1853"/>
                <a:gd name="T21" fmla="*/ 896 h 2077"/>
                <a:gd name="T22" fmla="*/ 668 w 1853"/>
                <a:gd name="T23" fmla="*/ 934 h 2077"/>
                <a:gd name="T24" fmla="*/ 678 w 1853"/>
                <a:gd name="T25" fmla="*/ 960 h 2077"/>
                <a:gd name="T26" fmla="*/ 697 w 1853"/>
                <a:gd name="T27" fmla="*/ 975 h 2077"/>
                <a:gd name="T28" fmla="*/ 724 w 1853"/>
                <a:gd name="T29" fmla="*/ 979 h 2077"/>
                <a:gd name="T30" fmla="*/ 868 w 1853"/>
                <a:gd name="T31" fmla="*/ 1448 h 2077"/>
                <a:gd name="T32" fmla="*/ 872 w 1853"/>
                <a:gd name="T33" fmla="*/ 1493 h 2077"/>
                <a:gd name="T34" fmla="*/ 887 w 1853"/>
                <a:gd name="T35" fmla="*/ 1527 h 2077"/>
                <a:gd name="T36" fmla="*/ 913 w 1853"/>
                <a:gd name="T37" fmla="*/ 1549 h 2077"/>
                <a:gd name="T38" fmla="*/ 952 w 1853"/>
                <a:gd name="T39" fmla="*/ 1557 h 2077"/>
                <a:gd name="T40" fmla="*/ 993 w 1853"/>
                <a:gd name="T41" fmla="*/ 1549 h 2077"/>
                <a:gd name="T42" fmla="*/ 1019 w 1853"/>
                <a:gd name="T43" fmla="*/ 1527 h 2077"/>
                <a:gd name="T44" fmla="*/ 1034 w 1853"/>
                <a:gd name="T45" fmla="*/ 1493 h 2077"/>
                <a:gd name="T46" fmla="*/ 1038 w 1853"/>
                <a:gd name="T47" fmla="*/ 1448 h 2077"/>
                <a:gd name="T48" fmla="*/ 1037 w 1853"/>
                <a:gd name="T49" fmla="*/ 724 h 2077"/>
                <a:gd name="T50" fmla="*/ 1027 w 1853"/>
                <a:gd name="T51" fmla="*/ 691 h 2077"/>
                <a:gd name="T52" fmla="*/ 1009 w 1853"/>
                <a:gd name="T53" fmla="*/ 672 h 2077"/>
                <a:gd name="T54" fmla="*/ 986 w 1853"/>
                <a:gd name="T55" fmla="*/ 664 h 2077"/>
                <a:gd name="T56" fmla="*/ 926 w 1853"/>
                <a:gd name="T57" fmla="*/ 0 h 2077"/>
                <a:gd name="T58" fmla="*/ 959 w 1853"/>
                <a:gd name="T59" fmla="*/ 9 h 2077"/>
                <a:gd name="T60" fmla="*/ 985 w 1853"/>
                <a:gd name="T61" fmla="*/ 31 h 2077"/>
                <a:gd name="T62" fmla="*/ 1240 w 1853"/>
                <a:gd name="T63" fmla="*/ 637 h 2077"/>
                <a:gd name="T64" fmla="*/ 1811 w 1853"/>
                <a:gd name="T65" fmla="*/ 738 h 2077"/>
                <a:gd name="T66" fmla="*/ 1841 w 1853"/>
                <a:gd name="T67" fmla="*/ 766 h 2077"/>
                <a:gd name="T68" fmla="*/ 1853 w 1853"/>
                <a:gd name="T69" fmla="*/ 804 h 2077"/>
                <a:gd name="T70" fmla="*/ 1850 w 1853"/>
                <a:gd name="T71" fmla="*/ 839 h 2077"/>
                <a:gd name="T72" fmla="*/ 1833 w 1853"/>
                <a:gd name="T73" fmla="*/ 869 h 2077"/>
                <a:gd name="T74" fmla="*/ 1527 w 1853"/>
                <a:gd name="T75" fmla="*/ 1982 h 2077"/>
                <a:gd name="T76" fmla="*/ 1525 w 1853"/>
                <a:gd name="T77" fmla="*/ 2018 h 2077"/>
                <a:gd name="T78" fmla="*/ 1509 w 1853"/>
                <a:gd name="T79" fmla="*/ 2049 h 2077"/>
                <a:gd name="T80" fmla="*/ 1483 w 1853"/>
                <a:gd name="T81" fmla="*/ 2070 h 2077"/>
                <a:gd name="T82" fmla="*/ 1454 w 1853"/>
                <a:gd name="T83" fmla="*/ 2077 h 2077"/>
                <a:gd name="T84" fmla="*/ 1418 w 1853"/>
                <a:gd name="T85" fmla="*/ 2066 h 2077"/>
                <a:gd name="T86" fmla="*/ 435 w 1853"/>
                <a:gd name="T87" fmla="*/ 2066 h 2077"/>
                <a:gd name="T88" fmla="*/ 404 w 1853"/>
                <a:gd name="T89" fmla="*/ 2077 h 2077"/>
                <a:gd name="T90" fmla="*/ 371 w 1853"/>
                <a:gd name="T91" fmla="*/ 2070 h 2077"/>
                <a:gd name="T92" fmla="*/ 344 w 1853"/>
                <a:gd name="T93" fmla="*/ 2049 h 2077"/>
                <a:gd name="T94" fmla="*/ 328 w 1853"/>
                <a:gd name="T95" fmla="*/ 2018 h 2077"/>
                <a:gd name="T96" fmla="*/ 326 w 1853"/>
                <a:gd name="T97" fmla="*/ 1982 h 2077"/>
                <a:gd name="T98" fmla="*/ 20 w 1853"/>
                <a:gd name="T99" fmla="*/ 869 h 2077"/>
                <a:gd name="T100" fmla="*/ 3 w 1853"/>
                <a:gd name="T101" fmla="*/ 839 h 2077"/>
                <a:gd name="T102" fmla="*/ 0 w 1853"/>
                <a:gd name="T103" fmla="*/ 804 h 2077"/>
                <a:gd name="T104" fmla="*/ 12 w 1853"/>
                <a:gd name="T105" fmla="*/ 766 h 2077"/>
                <a:gd name="T106" fmla="*/ 42 w 1853"/>
                <a:gd name="T107" fmla="*/ 738 h 2077"/>
                <a:gd name="T108" fmla="*/ 612 w 1853"/>
                <a:gd name="T109" fmla="*/ 637 h 2077"/>
                <a:gd name="T110" fmla="*/ 868 w 1853"/>
                <a:gd name="T111" fmla="*/ 31 h 2077"/>
                <a:gd name="T112" fmla="*/ 893 w 1853"/>
                <a:gd name="T113" fmla="*/ 9 h 2077"/>
                <a:gd name="T114" fmla="*/ 926 w 1853"/>
                <a:gd name="T115" fmla="*/ 0 h 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53" h="2077">
                  <a:moveTo>
                    <a:pt x="973" y="663"/>
                  </a:moveTo>
                  <a:lnTo>
                    <a:pt x="954" y="665"/>
                  </a:lnTo>
                  <a:lnTo>
                    <a:pt x="939" y="671"/>
                  </a:lnTo>
                  <a:lnTo>
                    <a:pt x="926" y="680"/>
                  </a:lnTo>
                  <a:lnTo>
                    <a:pt x="916" y="692"/>
                  </a:lnTo>
                  <a:lnTo>
                    <a:pt x="907" y="705"/>
                  </a:lnTo>
                  <a:lnTo>
                    <a:pt x="899" y="721"/>
                  </a:lnTo>
                  <a:lnTo>
                    <a:pt x="891" y="737"/>
                  </a:lnTo>
                  <a:lnTo>
                    <a:pt x="883" y="754"/>
                  </a:lnTo>
                  <a:lnTo>
                    <a:pt x="874" y="771"/>
                  </a:lnTo>
                  <a:lnTo>
                    <a:pt x="862" y="786"/>
                  </a:lnTo>
                  <a:lnTo>
                    <a:pt x="849" y="802"/>
                  </a:lnTo>
                  <a:lnTo>
                    <a:pt x="833" y="815"/>
                  </a:lnTo>
                  <a:lnTo>
                    <a:pt x="813" y="825"/>
                  </a:lnTo>
                  <a:lnTo>
                    <a:pt x="789" y="834"/>
                  </a:lnTo>
                  <a:lnTo>
                    <a:pt x="747" y="843"/>
                  </a:lnTo>
                  <a:lnTo>
                    <a:pt x="725" y="848"/>
                  </a:lnTo>
                  <a:lnTo>
                    <a:pt x="706" y="855"/>
                  </a:lnTo>
                  <a:lnTo>
                    <a:pt x="691" y="861"/>
                  </a:lnTo>
                  <a:lnTo>
                    <a:pt x="680" y="870"/>
                  </a:lnTo>
                  <a:lnTo>
                    <a:pt x="673" y="881"/>
                  </a:lnTo>
                  <a:lnTo>
                    <a:pt x="668" y="896"/>
                  </a:lnTo>
                  <a:lnTo>
                    <a:pt x="667" y="914"/>
                  </a:lnTo>
                  <a:lnTo>
                    <a:pt x="668" y="934"/>
                  </a:lnTo>
                  <a:lnTo>
                    <a:pt x="672" y="949"/>
                  </a:lnTo>
                  <a:lnTo>
                    <a:pt x="678" y="960"/>
                  </a:lnTo>
                  <a:lnTo>
                    <a:pt x="686" y="969"/>
                  </a:lnTo>
                  <a:lnTo>
                    <a:pt x="697" y="975"/>
                  </a:lnTo>
                  <a:lnTo>
                    <a:pt x="709" y="978"/>
                  </a:lnTo>
                  <a:lnTo>
                    <a:pt x="724" y="979"/>
                  </a:lnTo>
                  <a:lnTo>
                    <a:pt x="868" y="979"/>
                  </a:lnTo>
                  <a:lnTo>
                    <a:pt x="868" y="1448"/>
                  </a:lnTo>
                  <a:lnTo>
                    <a:pt x="869" y="1471"/>
                  </a:lnTo>
                  <a:lnTo>
                    <a:pt x="872" y="1493"/>
                  </a:lnTo>
                  <a:lnTo>
                    <a:pt x="878" y="1511"/>
                  </a:lnTo>
                  <a:lnTo>
                    <a:pt x="887" y="1527"/>
                  </a:lnTo>
                  <a:lnTo>
                    <a:pt x="898" y="1540"/>
                  </a:lnTo>
                  <a:lnTo>
                    <a:pt x="913" y="1549"/>
                  </a:lnTo>
                  <a:lnTo>
                    <a:pt x="931" y="1555"/>
                  </a:lnTo>
                  <a:lnTo>
                    <a:pt x="952" y="1557"/>
                  </a:lnTo>
                  <a:lnTo>
                    <a:pt x="975" y="1555"/>
                  </a:lnTo>
                  <a:lnTo>
                    <a:pt x="993" y="1549"/>
                  </a:lnTo>
                  <a:lnTo>
                    <a:pt x="1008" y="1540"/>
                  </a:lnTo>
                  <a:lnTo>
                    <a:pt x="1019" y="1527"/>
                  </a:lnTo>
                  <a:lnTo>
                    <a:pt x="1028" y="1511"/>
                  </a:lnTo>
                  <a:lnTo>
                    <a:pt x="1034" y="1493"/>
                  </a:lnTo>
                  <a:lnTo>
                    <a:pt x="1037" y="1471"/>
                  </a:lnTo>
                  <a:lnTo>
                    <a:pt x="1038" y="1448"/>
                  </a:lnTo>
                  <a:lnTo>
                    <a:pt x="1038" y="747"/>
                  </a:lnTo>
                  <a:lnTo>
                    <a:pt x="1037" y="724"/>
                  </a:lnTo>
                  <a:lnTo>
                    <a:pt x="1033" y="705"/>
                  </a:lnTo>
                  <a:lnTo>
                    <a:pt x="1027" y="691"/>
                  </a:lnTo>
                  <a:lnTo>
                    <a:pt x="1019" y="680"/>
                  </a:lnTo>
                  <a:lnTo>
                    <a:pt x="1009" y="672"/>
                  </a:lnTo>
                  <a:lnTo>
                    <a:pt x="998" y="666"/>
                  </a:lnTo>
                  <a:lnTo>
                    <a:pt x="986" y="664"/>
                  </a:lnTo>
                  <a:lnTo>
                    <a:pt x="973" y="663"/>
                  </a:lnTo>
                  <a:close/>
                  <a:moveTo>
                    <a:pt x="926" y="0"/>
                  </a:moveTo>
                  <a:lnTo>
                    <a:pt x="943" y="2"/>
                  </a:lnTo>
                  <a:lnTo>
                    <a:pt x="959" y="9"/>
                  </a:lnTo>
                  <a:lnTo>
                    <a:pt x="973" y="17"/>
                  </a:lnTo>
                  <a:lnTo>
                    <a:pt x="985" y="31"/>
                  </a:lnTo>
                  <a:lnTo>
                    <a:pt x="994" y="47"/>
                  </a:lnTo>
                  <a:lnTo>
                    <a:pt x="1240" y="637"/>
                  </a:lnTo>
                  <a:lnTo>
                    <a:pt x="1791" y="732"/>
                  </a:lnTo>
                  <a:lnTo>
                    <a:pt x="1811" y="738"/>
                  </a:lnTo>
                  <a:lnTo>
                    <a:pt x="1828" y="749"/>
                  </a:lnTo>
                  <a:lnTo>
                    <a:pt x="1841" y="766"/>
                  </a:lnTo>
                  <a:lnTo>
                    <a:pt x="1850" y="786"/>
                  </a:lnTo>
                  <a:lnTo>
                    <a:pt x="1853" y="804"/>
                  </a:lnTo>
                  <a:lnTo>
                    <a:pt x="1853" y="822"/>
                  </a:lnTo>
                  <a:lnTo>
                    <a:pt x="1850" y="839"/>
                  </a:lnTo>
                  <a:lnTo>
                    <a:pt x="1843" y="855"/>
                  </a:lnTo>
                  <a:lnTo>
                    <a:pt x="1833" y="869"/>
                  </a:lnTo>
                  <a:lnTo>
                    <a:pt x="1432" y="1331"/>
                  </a:lnTo>
                  <a:lnTo>
                    <a:pt x="1527" y="1982"/>
                  </a:lnTo>
                  <a:lnTo>
                    <a:pt x="1528" y="2001"/>
                  </a:lnTo>
                  <a:lnTo>
                    <a:pt x="1525" y="2018"/>
                  </a:lnTo>
                  <a:lnTo>
                    <a:pt x="1518" y="2035"/>
                  </a:lnTo>
                  <a:lnTo>
                    <a:pt x="1509" y="2049"/>
                  </a:lnTo>
                  <a:lnTo>
                    <a:pt x="1496" y="2062"/>
                  </a:lnTo>
                  <a:lnTo>
                    <a:pt x="1483" y="2070"/>
                  </a:lnTo>
                  <a:lnTo>
                    <a:pt x="1469" y="2075"/>
                  </a:lnTo>
                  <a:lnTo>
                    <a:pt x="1454" y="2077"/>
                  </a:lnTo>
                  <a:lnTo>
                    <a:pt x="1435" y="2074"/>
                  </a:lnTo>
                  <a:lnTo>
                    <a:pt x="1418" y="2066"/>
                  </a:lnTo>
                  <a:lnTo>
                    <a:pt x="926" y="1762"/>
                  </a:lnTo>
                  <a:lnTo>
                    <a:pt x="435" y="2066"/>
                  </a:lnTo>
                  <a:lnTo>
                    <a:pt x="420" y="2074"/>
                  </a:lnTo>
                  <a:lnTo>
                    <a:pt x="404" y="2077"/>
                  </a:lnTo>
                  <a:lnTo>
                    <a:pt x="387" y="2076"/>
                  </a:lnTo>
                  <a:lnTo>
                    <a:pt x="371" y="2070"/>
                  </a:lnTo>
                  <a:lnTo>
                    <a:pt x="357" y="2062"/>
                  </a:lnTo>
                  <a:lnTo>
                    <a:pt x="344" y="2049"/>
                  </a:lnTo>
                  <a:lnTo>
                    <a:pt x="335" y="2035"/>
                  </a:lnTo>
                  <a:lnTo>
                    <a:pt x="328" y="2018"/>
                  </a:lnTo>
                  <a:lnTo>
                    <a:pt x="325" y="2001"/>
                  </a:lnTo>
                  <a:lnTo>
                    <a:pt x="326" y="1982"/>
                  </a:lnTo>
                  <a:lnTo>
                    <a:pt x="421" y="1330"/>
                  </a:lnTo>
                  <a:lnTo>
                    <a:pt x="20" y="869"/>
                  </a:lnTo>
                  <a:lnTo>
                    <a:pt x="10" y="855"/>
                  </a:lnTo>
                  <a:lnTo>
                    <a:pt x="3" y="839"/>
                  </a:lnTo>
                  <a:lnTo>
                    <a:pt x="0" y="822"/>
                  </a:lnTo>
                  <a:lnTo>
                    <a:pt x="0" y="804"/>
                  </a:lnTo>
                  <a:lnTo>
                    <a:pt x="3" y="786"/>
                  </a:lnTo>
                  <a:lnTo>
                    <a:pt x="12" y="766"/>
                  </a:lnTo>
                  <a:lnTo>
                    <a:pt x="25" y="749"/>
                  </a:lnTo>
                  <a:lnTo>
                    <a:pt x="42" y="738"/>
                  </a:lnTo>
                  <a:lnTo>
                    <a:pt x="62" y="732"/>
                  </a:lnTo>
                  <a:lnTo>
                    <a:pt x="612" y="637"/>
                  </a:lnTo>
                  <a:lnTo>
                    <a:pt x="859" y="47"/>
                  </a:lnTo>
                  <a:lnTo>
                    <a:pt x="868" y="31"/>
                  </a:lnTo>
                  <a:lnTo>
                    <a:pt x="879" y="17"/>
                  </a:lnTo>
                  <a:lnTo>
                    <a:pt x="893" y="9"/>
                  </a:lnTo>
                  <a:lnTo>
                    <a:pt x="909" y="2"/>
                  </a:lnTo>
                  <a:lnTo>
                    <a:pt x="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9" name="Group 828"/>
          <p:cNvGrpSpPr/>
          <p:nvPr/>
        </p:nvGrpSpPr>
        <p:grpSpPr>
          <a:xfrm>
            <a:off x="6280515" y="3454400"/>
            <a:ext cx="557212" cy="560388"/>
            <a:chOff x="6265863" y="3454400"/>
            <a:chExt cx="557212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Freeform 246"/>
            <p:cNvSpPr>
              <a:spLocks noEditPoints="1"/>
            </p:cNvSpPr>
            <p:nvPr/>
          </p:nvSpPr>
          <p:spPr bwMode="auto">
            <a:xfrm>
              <a:off x="6464300" y="3454400"/>
              <a:ext cx="358775" cy="560388"/>
            </a:xfrm>
            <a:custGeom>
              <a:avLst/>
              <a:gdLst>
                <a:gd name="T0" fmla="*/ 1122 w 2037"/>
                <a:gd name="T1" fmla="*/ 2870 h 3528"/>
                <a:gd name="T2" fmla="*/ 1258 w 2037"/>
                <a:gd name="T3" fmla="*/ 2887 h 3528"/>
                <a:gd name="T4" fmla="*/ 1435 w 2037"/>
                <a:gd name="T5" fmla="*/ 2575 h 3528"/>
                <a:gd name="T6" fmla="*/ 583 w 2037"/>
                <a:gd name="T7" fmla="*/ 3154 h 3528"/>
                <a:gd name="T8" fmla="*/ 768 w 2037"/>
                <a:gd name="T9" fmla="*/ 2931 h 3528"/>
                <a:gd name="T10" fmla="*/ 918 w 2037"/>
                <a:gd name="T11" fmla="*/ 2556 h 3528"/>
                <a:gd name="T12" fmla="*/ 681 w 2037"/>
                <a:gd name="T13" fmla="*/ 2319 h 3528"/>
                <a:gd name="T14" fmla="*/ 692 w 2037"/>
                <a:gd name="T15" fmla="*/ 1530 h 3528"/>
                <a:gd name="T16" fmla="*/ 904 w 2037"/>
                <a:gd name="T17" fmla="*/ 2029 h 3528"/>
                <a:gd name="T18" fmla="*/ 1018 w 2037"/>
                <a:gd name="T19" fmla="*/ 1666 h 3528"/>
                <a:gd name="T20" fmla="*/ 1508 w 2037"/>
                <a:gd name="T21" fmla="*/ 1275 h 3528"/>
                <a:gd name="T22" fmla="*/ 1307 w 2037"/>
                <a:gd name="T23" fmla="*/ 1635 h 3528"/>
                <a:gd name="T24" fmla="*/ 1290 w 2037"/>
                <a:gd name="T25" fmla="*/ 2144 h 3528"/>
                <a:gd name="T26" fmla="*/ 1637 w 2037"/>
                <a:gd name="T27" fmla="*/ 2338 h 3528"/>
                <a:gd name="T28" fmla="*/ 1742 w 2037"/>
                <a:gd name="T29" fmla="*/ 1865 h 3528"/>
                <a:gd name="T30" fmla="*/ 1709 w 2037"/>
                <a:gd name="T31" fmla="*/ 1425 h 3528"/>
                <a:gd name="T32" fmla="*/ 1084 w 2037"/>
                <a:gd name="T33" fmla="*/ 570 h 3528"/>
                <a:gd name="T34" fmla="*/ 1240 w 2037"/>
                <a:gd name="T35" fmla="*/ 1061 h 3528"/>
                <a:gd name="T36" fmla="*/ 1439 w 2037"/>
                <a:gd name="T37" fmla="*/ 838 h 3528"/>
                <a:gd name="T38" fmla="*/ 1118 w 2037"/>
                <a:gd name="T39" fmla="*/ 532 h 3528"/>
                <a:gd name="T40" fmla="*/ 777 w 2037"/>
                <a:gd name="T41" fmla="*/ 1195 h 3528"/>
                <a:gd name="T42" fmla="*/ 892 w 2037"/>
                <a:gd name="T43" fmla="*/ 886 h 3528"/>
                <a:gd name="T44" fmla="*/ 733 w 2037"/>
                <a:gd name="T45" fmla="*/ 540 h 3528"/>
                <a:gd name="T46" fmla="*/ 438 w 2037"/>
                <a:gd name="T47" fmla="*/ 0 h 3528"/>
                <a:gd name="T48" fmla="*/ 831 w 2037"/>
                <a:gd name="T49" fmla="*/ 53 h 3528"/>
                <a:gd name="T50" fmla="*/ 1271 w 2037"/>
                <a:gd name="T51" fmla="*/ 258 h 3528"/>
                <a:gd name="T52" fmla="*/ 1633 w 2037"/>
                <a:gd name="T53" fmla="*/ 593 h 3528"/>
                <a:gd name="T54" fmla="*/ 1891 w 2037"/>
                <a:gd name="T55" fmla="*/ 1029 h 3528"/>
                <a:gd name="T56" fmla="*/ 2024 w 2037"/>
                <a:gd name="T57" fmla="*/ 1542 h 3528"/>
                <a:gd name="T58" fmla="*/ 2009 w 2037"/>
                <a:gd name="T59" fmla="*/ 2093 h 3528"/>
                <a:gd name="T60" fmla="*/ 1849 w 2037"/>
                <a:gd name="T61" fmla="*/ 2593 h 3528"/>
                <a:gd name="T62" fmla="*/ 1567 w 2037"/>
                <a:gd name="T63" fmla="*/ 3011 h 3528"/>
                <a:gd name="T64" fmla="*/ 1188 w 2037"/>
                <a:gd name="T65" fmla="*/ 3321 h 3528"/>
                <a:gd name="T66" fmla="*/ 735 w 2037"/>
                <a:gd name="T67" fmla="*/ 3498 h 3528"/>
                <a:gd name="T68" fmla="*/ 279 w 2037"/>
                <a:gd name="T69" fmla="*/ 3520 h 3528"/>
                <a:gd name="T70" fmla="*/ 54 w 2037"/>
                <a:gd name="T71" fmla="*/ 3457 h 3528"/>
                <a:gd name="T72" fmla="*/ 6 w 2037"/>
                <a:gd name="T73" fmla="*/ 3334 h 3528"/>
                <a:gd name="T74" fmla="*/ 60 w 2037"/>
                <a:gd name="T75" fmla="*/ 3212 h 3528"/>
                <a:gd name="T76" fmla="*/ 179 w 2037"/>
                <a:gd name="T77" fmla="*/ 3179 h 3528"/>
                <a:gd name="T78" fmla="*/ 167 w 2037"/>
                <a:gd name="T79" fmla="*/ 2322 h 3528"/>
                <a:gd name="T80" fmla="*/ 40 w 2037"/>
                <a:gd name="T81" fmla="*/ 2267 h 3528"/>
                <a:gd name="T82" fmla="*/ 10 w 2037"/>
                <a:gd name="T83" fmla="*/ 2124 h 3528"/>
                <a:gd name="T84" fmla="*/ 85 w 2037"/>
                <a:gd name="T85" fmla="*/ 2019 h 3528"/>
                <a:gd name="T86" fmla="*/ 292 w 2037"/>
                <a:gd name="T87" fmla="*/ 1539 h 3528"/>
                <a:gd name="T88" fmla="*/ 57 w 2037"/>
                <a:gd name="T89" fmla="*/ 1487 h 3528"/>
                <a:gd name="T90" fmla="*/ 7 w 2037"/>
                <a:gd name="T91" fmla="*/ 1347 h 3528"/>
                <a:gd name="T92" fmla="*/ 84 w 2037"/>
                <a:gd name="T93" fmla="*/ 1223 h 3528"/>
                <a:gd name="T94" fmla="*/ 292 w 2037"/>
                <a:gd name="T95" fmla="*/ 1217 h 3528"/>
                <a:gd name="T96" fmla="*/ 122 w 2037"/>
                <a:gd name="T97" fmla="*/ 351 h 3528"/>
                <a:gd name="T98" fmla="*/ 22 w 2037"/>
                <a:gd name="T99" fmla="*/ 277 h 3528"/>
                <a:gd name="T100" fmla="*/ 8 w 2037"/>
                <a:gd name="T101" fmla="*/ 141 h 3528"/>
                <a:gd name="T102" fmla="*/ 90 w 2037"/>
                <a:gd name="T103" fmla="*/ 44 h 3528"/>
                <a:gd name="T104" fmla="*/ 438 w 2037"/>
                <a:gd name="T105" fmla="*/ 0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37" h="3528">
                  <a:moveTo>
                    <a:pt x="1240" y="2467"/>
                  </a:moveTo>
                  <a:lnTo>
                    <a:pt x="1216" y="2574"/>
                  </a:lnTo>
                  <a:lnTo>
                    <a:pt x="1187" y="2677"/>
                  </a:lnTo>
                  <a:lnTo>
                    <a:pt x="1156" y="2776"/>
                  </a:lnTo>
                  <a:lnTo>
                    <a:pt x="1122" y="2870"/>
                  </a:lnTo>
                  <a:lnTo>
                    <a:pt x="1084" y="2958"/>
                  </a:lnTo>
                  <a:lnTo>
                    <a:pt x="1045" y="3041"/>
                  </a:lnTo>
                  <a:lnTo>
                    <a:pt x="1119" y="2994"/>
                  </a:lnTo>
                  <a:lnTo>
                    <a:pt x="1189" y="2943"/>
                  </a:lnTo>
                  <a:lnTo>
                    <a:pt x="1258" y="2887"/>
                  </a:lnTo>
                  <a:lnTo>
                    <a:pt x="1321" y="2826"/>
                  </a:lnTo>
                  <a:lnTo>
                    <a:pt x="1382" y="2759"/>
                  </a:lnTo>
                  <a:lnTo>
                    <a:pt x="1439" y="2689"/>
                  </a:lnTo>
                  <a:lnTo>
                    <a:pt x="1491" y="2616"/>
                  </a:lnTo>
                  <a:lnTo>
                    <a:pt x="1435" y="2575"/>
                  </a:lnTo>
                  <a:lnTo>
                    <a:pt x="1373" y="2536"/>
                  </a:lnTo>
                  <a:lnTo>
                    <a:pt x="1309" y="2501"/>
                  </a:lnTo>
                  <a:lnTo>
                    <a:pt x="1240" y="2467"/>
                  </a:lnTo>
                  <a:close/>
                  <a:moveTo>
                    <a:pt x="583" y="2310"/>
                  </a:moveTo>
                  <a:lnTo>
                    <a:pt x="583" y="3154"/>
                  </a:lnTo>
                  <a:lnTo>
                    <a:pt x="622" y="3122"/>
                  </a:lnTo>
                  <a:lnTo>
                    <a:pt x="660" y="3084"/>
                  </a:lnTo>
                  <a:lnTo>
                    <a:pt x="697" y="3040"/>
                  </a:lnTo>
                  <a:lnTo>
                    <a:pt x="733" y="2988"/>
                  </a:lnTo>
                  <a:lnTo>
                    <a:pt x="768" y="2931"/>
                  </a:lnTo>
                  <a:lnTo>
                    <a:pt x="802" y="2867"/>
                  </a:lnTo>
                  <a:lnTo>
                    <a:pt x="834" y="2798"/>
                  </a:lnTo>
                  <a:lnTo>
                    <a:pt x="864" y="2723"/>
                  </a:lnTo>
                  <a:lnTo>
                    <a:pt x="892" y="2642"/>
                  </a:lnTo>
                  <a:lnTo>
                    <a:pt x="918" y="2556"/>
                  </a:lnTo>
                  <a:lnTo>
                    <a:pt x="941" y="2465"/>
                  </a:lnTo>
                  <a:lnTo>
                    <a:pt x="962" y="2370"/>
                  </a:lnTo>
                  <a:lnTo>
                    <a:pt x="871" y="2349"/>
                  </a:lnTo>
                  <a:lnTo>
                    <a:pt x="777" y="2332"/>
                  </a:lnTo>
                  <a:lnTo>
                    <a:pt x="681" y="2319"/>
                  </a:lnTo>
                  <a:lnTo>
                    <a:pt x="583" y="2310"/>
                  </a:lnTo>
                  <a:close/>
                  <a:moveTo>
                    <a:pt x="1007" y="1476"/>
                  </a:moveTo>
                  <a:lnTo>
                    <a:pt x="904" y="1498"/>
                  </a:lnTo>
                  <a:lnTo>
                    <a:pt x="800" y="1516"/>
                  </a:lnTo>
                  <a:lnTo>
                    <a:pt x="692" y="1530"/>
                  </a:lnTo>
                  <a:lnTo>
                    <a:pt x="583" y="1538"/>
                  </a:lnTo>
                  <a:lnTo>
                    <a:pt x="583" y="1989"/>
                  </a:lnTo>
                  <a:lnTo>
                    <a:pt x="692" y="1998"/>
                  </a:lnTo>
                  <a:lnTo>
                    <a:pt x="800" y="2012"/>
                  </a:lnTo>
                  <a:lnTo>
                    <a:pt x="904" y="2029"/>
                  </a:lnTo>
                  <a:lnTo>
                    <a:pt x="1007" y="2052"/>
                  </a:lnTo>
                  <a:lnTo>
                    <a:pt x="1014" y="1958"/>
                  </a:lnTo>
                  <a:lnTo>
                    <a:pt x="1018" y="1862"/>
                  </a:lnTo>
                  <a:lnTo>
                    <a:pt x="1019" y="1764"/>
                  </a:lnTo>
                  <a:lnTo>
                    <a:pt x="1018" y="1666"/>
                  </a:lnTo>
                  <a:lnTo>
                    <a:pt x="1014" y="1569"/>
                  </a:lnTo>
                  <a:lnTo>
                    <a:pt x="1007" y="1476"/>
                  </a:lnTo>
                  <a:close/>
                  <a:moveTo>
                    <a:pt x="1637" y="1190"/>
                  </a:moveTo>
                  <a:lnTo>
                    <a:pt x="1574" y="1234"/>
                  </a:lnTo>
                  <a:lnTo>
                    <a:pt x="1508" y="1275"/>
                  </a:lnTo>
                  <a:lnTo>
                    <a:pt x="1439" y="1315"/>
                  </a:lnTo>
                  <a:lnTo>
                    <a:pt x="1365" y="1351"/>
                  </a:lnTo>
                  <a:lnTo>
                    <a:pt x="1290" y="1384"/>
                  </a:lnTo>
                  <a:lnTo>
                    <a:pt x="1300" y="1508"/>
                  </a:lnTo>
                  <a:lnTo>
                    <a:pt x="1307" y="1635"/>
                  </a:lnTo>
                  <a:lnTo>
                    <a:pt x="1310" y="1763"/>
                  </a:lnTo>
                  <a:lnTo>
                    <a:pt x="1308" y="1861"/>
                  </a:lnTo>
                  <a:lnTo>
                    <a:pt x="1304" y="1957"/>
                  </a:lnTo>
                  <a:lnTo>
                    <a:pt x="1298" y="2050"/>
                  </a:lnTo>
                  <a:lnTo>
                    <a:pt x="1290" y="2144"/>
                  </a:lnTo>
                  <a:lnTo>
                    <a:pt x="1365" y="2177"/>
                  </a:lnTo>
                  <a:lnTo>
                    <a:pt x="1439" y="2212"/>
                  </a:lnTo>
                  <a:lnTo>
                    <a:pt x="1508" y="2252"/>
                  </a:lnTo>
                  <a:lnTo>
                    <a:pt x="1574" y="2293"/>
                  </a:lnTo>
                  <a:lnTo>
                    <a:pt x="1637" y="2338"/>
                  </a:lnTo>
                  <a:lnTo>
                    <a:pt x="1669" y="2249"/>
                  </a:lnTo>
                  <a:lnTo>
                    <a:pt x="1696" y="2156"/>
                  </a:lnTo>
                  <a:lnTo>
                    <a:pt x="1717" y="2062"/>
                  </a:lnTo>
                  <a:lnTo>
                    <a:pt x="1733" y="1964"/>
                  </a:lnTo>
                  <a:lnTo>
                    <a:pt x="1742" y="1865"/>
                  </a:lnTo>
                  <a:lnTo>
                    <a:pt x="1745" y="1764"/>
                  </a:lnTo>
                  <a:lnTo>
                    <a:pt x="1743" y="1677"/>
                  </a:lnTo>
                  <a:lnTo>
                    <a:pt x="1736" y="1591"/>
                  </a:lnTo>
                  <a:lnTo>
                    <a:pt x="1725" y="1508"/>
                  </a:lnTo>
                  <a:lnTo>
                    <a:pt x="1709" y="1425"/>
                  </a:lnTo>
                  <a:lnTo>
                    <a:pt x="1689" y="1345"/>
                  </a:lnTo>
                  <a:lnTo>
                    <a:pt x="1665" y="1266"/>
                  </a:lnTo>
                  <a:lnTo>
                    <a:pt x="1637" y="1190"/>
                  </a:lnTo>
                  <a:close/>
                  <a:moveTo>
                    <a:pt x="1044" y="485"/>
                  </a:moveTo>
                  <a:lnTo>
                    <a:pt x="1084" y="570"/>
                  </a:lnTo>
                  <a:lnTo>
                    <a:pt x="1121" y="659"/>
                  </a:lnTo>
                  <a:lnTo>
                    <a:pt x="1156" y="752"/>
                  </a:lnTo>
                  <a:lnTo>
                    <a:pt x="1187" y="850"/>
                  </a:lnTo>
                  <a:lnTo>
                    <a:pt x="1216" y="954"/>
                  </a:lnTo>
                  <a:lnTo>
                    <a:pt x="1240" y="1061"/>
                  </a:lnTo>
                  <a:lnTo>
                    <a:pt x="1308" y="1028"/>
                  </a:lnTo>
                  <a:lnTo>
                    <a:pt x="1373" y="991"/>
                  </a:lnTo>
                  <a:lnTo>
                    <a:pt x="1435" y="952"/>
                  </a:lnTo>
                  <a:lnTo>
                    <a:pt x="1491" y="911"/>
                  </a:lnTo>
                  <a:lnTo>
                    <a:pt x="1439" y="838"/>
                  </a:lnTo>
                  <a:lnTo>
                    <a:pt x="1382" y="768"/>
                  </a:lnTo>
                  <a:lnTo>
                    <a:pt x="1321" y="702"/>
                  </a:lnTo>
                  <a:lnTo>
                    <a:pt x="1257" y="641"/>
                  </a:lnTo>
                  <a:lnTo>
                    <a:pt x="1189" y="584"/>
                  </a:lnTo>
                  <a:lnTo>
                    <a:pt x="1118" y="532"/>
                  </a:lnTo>
                  <a:lnTo>
                    <a:pt x="1044" y="485"/>
                  </a:lnTo>
                  <a:close/>
                  <a:moveTo>
                    <a:pt x="583" y="373"/>
                  </a:moveTo>
                  <a:lnTo>
                    <a:pt x="583" y="1217"/>
                  </a:lnTo>
                  <a:lnTo>
                    <a:pt x="681" y="1209"/>
                  </a:lnTo>
                  <a:lnTo>
                    <a:pt x="777" y="1195"/>
                  </a:lnTo>
                  <a:lnTo>
                    <a:pt x="871" y="1179"/>
                  </a:lnTo>
                  <a:lnTo>
                    <a:pt x="962" y="1158"/>
                  </a:lnTo>
                  <a:lnTo>
                    <a:pt x="941" y="1062"/>
                  </a:lnTo>
                  <a:lnTo>
                    <a:pt x="918" y="971"/>
                  </a:lnTo>
                  <a:lnTo>
                    <a:pt x="892" y="886"/>
                  </a:lnTo>
                  <a:lnTo>
                    <a:pt x="864" y="805"/>
                  </a:lnTo>
                  <a:lnTo>
                    <a:pt x="834" y="729"/>
                  </a:lnTo>
                  <a:lnTo>
                    <a:pt x="802" y="661"/>
                  </a:lnTo>
                  <a:lnTo>
                    <a:pt x="768" y="598"/>
                  </a:lnTo>
                  <a:lnTo>
                    <a:pt x="733" y="540"/>
                  </a:lnTo>
                  <a:lnTo>
                    <a:pt x="697" y="488"/>
                  </a:lnTo>
                  <a:lnTo>
                    <a:pt x="660" y="443"/>
                  </a:lnTo>
                  <a:lnTo>
                    <a:pt x="622" y="405"/>
                  </a:lnTo>
                  <a:lnTo>
                    <a:pt x="583" y="373"/>
                  </a:lnTo>
                  <a:close/>
                  <a:moveTo>
                    <a:pt x="438" y="0"/>
                  </a:moveTo>
                  <a:lnTo>
                    <a:pt x="438" y="0"/>
                  </a:lnTo>
                  <a:lnTo>
                    <a:pt x="538" y="3"/>
                  </a:lnTo>
                  <a:lnTo>
                    <a:pt x="638" y="13"/>
                  </a:lnTo>
                  <a:lnTo>
                    <a:pt x="735" y="30"/>
                  </a:lnTo>
                  <a:lnTo>
                    <a:pt x="831" y="53"/>
                  </a:lnTo>
                  <a:lnTo>
                    <a:pt x="924" y="83"/>
                  </a:lnTo>
                  <a:lnTo>
                    <a:pt x="1015" y="118"/>
                  </a:lnTo>
                  <a:lnTo>
                    <a:pt x="1103" y="159"/>
                  </a:lnTo>
                  <a:lnTo>
                    <a:pt x="1188" y="206"/>
                  </a:lnTo>
                  <a:lnTo>
                    <a:pt x="1271" y="258"/>
                  </a:lnTo>
                  <a:lnTo>
                    <a:pt x="1350" y="316"/>
                  </a:lnTo>
                  <a:lnTo>
                    <a:pt x="1427" y="378"/>
                  </a:lnTo>
                  <a:lnTo>
                    <a:pt x="1499" y="446"/>
                  </a:lnTo>
                  <a:lnTo>
                    <a:pt x="1567" y="517"/>
                  </a:lnTo>
                  <a:lnTo>
                    <a:pt x="1633" y="593"/>
                  </a:lnTo>
                  <a:lnTo>
                    <a:pt x="1693" y="673"/>
                  </a:lnTo>
                  <a:lnTo>
                    <a:pt x="1749" y="756"/>
                  </a:lnTo>
                  <a:lnTo>
                    <a:pt x="1801" y="844"/>
                  </a:lnTo>
                  <a:lnTo>
                    <a:pt x="1849" y="935"/>
                  </a:lnTo>
                  <a:lnTo>
                    <a:pt x="1891" y="1029"/>
                  </a:lnTo>
                  <a:lnTo>
                    <a:pt x="1928" y="1127"/>
                  </a:lnTo>
                  <a:lnTo>
                    <a:pt x="1960" y="1227"/>
                  </a:lnTo>
                  <a:lnTo>
                    <a:pt x="1987" y="1330"/>
                  </a:lnTo>
                  <a:lnTo>
                    <a:pt x="2009" y="1435"/>
                  </a:lnTo>
                  <a:lnTo>
                    <a:pt x="2024" y="1542"/>
                  </a:lnTo>
                  <a:lnTo>
                    <a:pt x="2033" y="1652"/>
                  </a:lnTo>
                  <a:lnTo>
                    <a:pt x="2037" y="1764"/>
                  </a:lnTo>
                  <a:lnTo>
                    <a:pt x="2033" y="1875"/>
                  </a:lnTo>
                  <a:lnTo>
                    <a:pt x="2024" y="1985"/>
                  </a:lnTo>
                  <a:lnTo>
                    <a:pt x="2009" y="2093"/>
                  </a:lnTo>
                  <a:lnTo>
                    <a:pt x="1987" y="2198"/>
                  </a:lnTo>
                  <a:lnTo>
                    <a:pt x="1960" y="2301"/>
                  </a:lnTo>
                  <a:lnTo>
                    <a:pt x="1928" y="2401"/>
                  </a:lnTo>
                  <a:lnTo>
                    <a:pt x="1891" y="2498"/>
                  </a:lnTo>
                  <a:lnTo>
                    <a:pt x="1849" y="2593"/>
                  </a:lnTo>
                  <a:lnTo>
                    <a:pt x="1801" y="2684"/>
                  </a:lnTo>
                  <a:lnTo>
                    <a:pt x="1749" y="2771"/>
                  </a:lnTo>
                  <a:lnTo>
                    <a:pt x="1693" y="2856"/>
                  </a:lnTo>
                  <a:lnTo>
                    <a:pt x="1633" y="2935"/>
                  </a:lnTo>
                  <a:lnTo>
                    <a:pt x="1567" y="3011"/>
                  </a:lnTo>
                  <a:lnTo>
                    <a:pt x="1499" y="3082"/>
                  </a:lnTo>
                  <a:lnTo>
                    <a:pt x="1427" y="3150"/>
                  </a:lnTo>
                  <a:lnTo>
                    <a:pt x="1350" y="3212"/>
                  </a:lnTo>
                  <a:lnTo>
                    <a:pt x="1271" y="3269"/>
                  </a:lnTo>
                  <a:lnTo>
                    <a:pt x="1188" y="3321"/>
                  </a:lnTo>
                  <a:lnTo>
                    <a:pt x="1103" y="3368"/>
                  </a:lnTo>
                  <a:lnTo>
                    <a:pt x="1015" y="3409"/>
                  </a:lnTo>
                  <a:lnTo>
                    <a:pt x="924" y="3445"/>
                  </a:lnTo>
                  <a:lnTo>
                    <a:pt x="831" y="3474"/>
                  </a:lnTo>
                  <a:lnTo>
                    <a:pt x="735" y="3498"/>
                  </a:lnTo>
                  <a:lnTo>
                    <a:pt x="638" y="3514"/>
                  </a:lnTo>
                  <a:lnTo>
                    <a:pt x="538" y="3524"/>
                  </a:lnTo>
                  <a:lnTo>
                    <a:pt x="438" y="3528"/>
                  </a:lnTo>
                  <a:lnTo>
                    <a:pt x="358" y="3526"/>
                  </a:lnTo>
                  <a:lnTo>
                    <a:pt x="279" y="3520"/>
                  </a:lnTo>
                  <a:lnTo>
                    <a:pt x="201" y="3509"/>
                  </a:lnTo>
                  <a:lnTo>
                    <a:pt x="122" y="3493"/>
                  </a:lnTo>
                  <a:lnTo>
                    <a:pt x="97" y="3486"/>
                  </a:lnTo>
                  <a:lnTo>
                    <a:pt x="74" y="3473"/>
                  </a:lnTo>
                  <a:lnTo>
                    <a:pt x="54" y="3457"/>
                  </a:lnTo>
                  <a:lnTo>
                    <a:pt x="37" y="3437"/>
                  </a:lnTo>
                  <a:lnTo>
                    <a:pt x="24" y="3413"/>
                  </a:lnTo>
                  <a:lnTo>
                    <a:pt x="14" y="3389"/>
                  </a:lnTo>
                  <a:lnTo>
                    <a:pt x="8" y="3361"/>
                  </a:lnTo>
                  <a:lnTo>
                    <a:pt x="6" y="3334"/>
                  </a:lnTo>
                  <a:lnTo>
                    <a:pt x="9" y="3305"/>
                  </a:lnTo>
                  <a:lnTo>
                    <a:pt x="16" y="3277"/>
                  </a:lnTo>
                  <a:lnTo>
                    <a:pt x="27" y="3252"/>
                  </a:lnTo>
                  <a:lnTo>
                    <a:pt x="42" y="3229"/>
                  </a:lnTo>
                  <a:lnTo>
                    <a:pt x="60" y="3212"/>
                  </a:lnTo>
                  <a:lnTo>
                    <a:pt x="81" y="3196"/>
                  </a:lnTo>
                  <a:lnTo>
                    <a:pt x="103" y="3185"/>
                  </a:lnTo>
                  <a:lnTo>
                    <a:pt x="128" y="3178"/>
                  </a:lnTo>
                  <a:lnTo>
                    <a:pt x="153" y="3176"/>
                  </a:lnTo>
                  <a:lnTo>
                    <a:pt x="179" y="3179"/>
                  </a:lnTo>
                  <a:lnTo>
                    <a:pt x="236" y="3189"/>
                  </a:lnTo>
                  <a:lnTo>
                    <a:pt x="292" y="3197"/>
                  </a:lnTo>
                  <a:lnTo>
                    <a:pt x="292" y="2310"/>
                  </a:lnTo>
                  <a:lnTo>
                    <a:pt x="230" y="2315"/>
                  </a:lnTo>
                  <a:lnTo>
                    <a:pt x="167" y="2322"/>
                  </a:lnTo>
                  <a:lnTo>
                    <a:pt x="137" y="2322"/>
                  </a:lnTo>
                  <a:lnTo>
                    <a:pt x="110" y="2317"/>
                  </a:lnTo>
                  <a:lnTo>
                    <a:pt x="84" y="2304"/>
                  </a:lnTo>
                  <a:lnTo>
                    <a:pt x="60" y="2288"/>
                  </a:lnTo>
                  <a:lnTo>
                    <a:pt x="40" y="2267"/>
                  </a:lnTo>
                  <a:lnTo>
                    <a:pt x="24" y="2241"/>
                  </a:lnTo>
                  <a:lnTo>
                    <a:pt x="13" y="2212"/>
                  </a:lnTo>
                  <a:lnTo>
                    <a:pt x="7" y="2180"/>
                  </a:lnTo>
                  <a:lnTo>
                    <a:pt x="6" y="2151"/>
                  </a:lnTo>
                  <a:lnTo>
                    <a:pt x="10" y="2124"/>
                  </a:lnTo>
                  <a:lnTo>
                    <a:pt x="18" y="2097"/>
                  </a:lnTo>
                  <a:lnTo>
                    <a:pt x="30" y="2074"/>
                  </a:lnTo>
                  <a:lnTo>
                    <a:pt x="45" y="2052"/>
                  </a:lnTo>
                  <a:lnTo>
                    <a:pt x="64" y="2034"/>
                  </a:lnTo>
                  <a:lnTo>
                    <a:pt x="85" y="2019"/>
                  </a:lnTo>
                  <a:lnTo>
                    <a:pt x="109" y="2008"/>
                  </a:lnTo>
                  <a:lnTo>
                    <a:pt x="134" y="2003"/>
                  </a:lnTo>
                  <a:lnTo>
                    <a:pt x="213" y="1995"/>
                  </a:lnTo>
                  <a:lnTo>
                    <a:pt x="292" y="1989"/>
                  </a:lnTo>
                  <a:lnTo>
                    <a:pt x="292" y="1539"/>
                  </a:lnTo>
                  <a:lnTo>
                    <a:pt x="213" y="1532"/>
                  </a:lnTo>
                  <a:lnTo>
                    <a:pt x="134" y="1525"/>
                  </a:lnTo>
                  <a:lnTo>
                    <a:pt x="106" y="1518"/>
                  </a:lnTo>
                  <a:lnTo>
                    <a:pt x="80" y="1505"/>
                  </a:lnTo>
                  <a:lnTo>
                    <a:pt x="57" y="1487"/>
                  </a:lnTo>
                  <a:lnTo>
                    <a:pt x="37" y="1465"/>
                  </a:lnTo>
                  <a:lnTo>
                    <a:pt x="22" y="1439"/>
                  </a:lnTo>
                  <a:lnTo>
                    <a:pt x="12" y="1410"/>
                  </a:lnTo>
                  <a:lnTo>
                    <a:pt x="6" y="1379"/>
                  </a:lnTo>
                  <a:lnTo>
                    <a:pt x="7" y="1347"/>
                  </a:lnTo>
                  <a:lnTo>
                    <a:pt x="13" y="1315"/>
                  </a:lnTo>
                  <a:lnTo>
                    <a:pt x="24" y="1286"/>
                  </a:lnTo>
                  <a:lnTo>
                    <a:pt x="40" y="1262"/>
                  </a:lnTo>
                  <a:lnTo>
                    <a:pt x="60" y="1240"/>
                  </a:lnTo>
                  <a:lnTo>
                    <a:pt x="84" y="1223"/>
                  </a:lnTo>
                  <a:lnTo>
                    <a:pt x="110" y="1212"/>
                  </a:lnTo>
                  <a:lnTo>
                    <a:pt x="137" y="1205"/>
                  </a:lnTo>
                  <a:lnTo>
                    <a:pt x="167" y="1206"/>
                  </a:lnTo>
                  <a:lnTo>
                    <a:pt x="230" y="1213"/>
                  </a:lnTo>
                  <a:lnTo>
                    <a:pt x="292" y="1217"/>
                  </a:lnTo>
                  <a:lnTo>
                    <a:pt x="292" y="330"/>
                  </a:lnTo>
                  <a:lnTo>
                    <a:pt x="233" y="338"/>
                  </a:lnTo>
                  <a:lnTo>
                    <a:pt x="173" y="349"/>
                  </a:lnTo>
                  <a:lnTo>
                    <a:pt x="147" y="354"/>
                  </a:lnTo>
                  <a:lnTo>
                    <a:pt x="122" y="351"/>
                  </a:lnTo>
                  <a:lnTo>
                    <a:pt x="98" y="345"/>
                  </a:lnTo>
                  <a:lnTo>
                    <a:pt x="75" y="334"/>
                  </a:lnTo>
                  <a:lnTo>
                    <a:pt x="55" y="318"/>
                  </a:lnTo>
                  <a:lnTo>
                    <a:pt x="37" y="299"/>
                  </a:lnTo>
                  <a:lnTo>
                    <a:pt x="22" y="277"/>
                  </a:lnTo>
                  <a:lnTo>
                    <a:pt x="10" y="253"/>
                  </a:lnTo>
                  <a:lnTo>
                    <a:pt x="3" y="225"/>
                  </a:lnTo>
                  <a:lnTo>
                    <a:pt x="0" y="196"/>
                  </a:lnTo>
                  <a:lnTo>
                    <a:pt x="2" y="167"/>
                  </a:lnTo>
                  <a:lnTo>
                    <a:pt x="8" y="141"/>
                  </a:lnTo>
                  <a:lnTo>
                    <a:pt x="17" y="116"/>
                  </a:lnTo>
                  <a:lnTo>
                    <a:pt x="31" y="93"/>
                  </a:lnTo>
                  <a:lnTo>
                    <a:pt x="48" y="73"/>
                  </a:lnTo>
                  <a:lnTo>
                    <a:pt x="68" y="56"/>
                  </a:lnTo>
                  <a:lnTo>
                    <a:pt x="90" y="44"/>
                  </a:lnTo>
                  <a:lnTo>
                    <a:pt x="116" y="35"/>
                  </a:lnTo>
                  <a:lnTo>
                    <a:pt x="196" y="20"/>
                  </a:lnTo>
                  <a:lnTo>
                    <a:pt x="276" y="9"/>
                  </a:lnTo>
                  <a:lnTo>
                    <a:pt x="356" y="2"/>
                  </a:lnTo>
                  <a:lnTo>
                    <a:pt x="4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47"/>
            <p:cNvSpPr>
              <a:spLocks/>
            </p:cNvSpPr>
            <p:nvPr/>
          </p:nvSpPr>
          <p:spPr bwMode="auto">
            <a:xfrm>
              <a:off x="6265863" y="3511550"/>
              <a:ext cx="198437" cy="446088"/>
            </a:xfrm>
            <a:custGeom>
              <a:avLst/>
              <a:gdLst>
                <a:gd name="T0" fmla="*/ 1005 w 1127"/>
                <a:gd name="T1" fmla="*/ 11 h 2807"/>
                <a:gd name="T2" fmla="*/ 1079 w 1127"/>
                <a:gd name="T3" fmla="*/ 66 h 2807"/>
                <a:gd name="T4" fmla="*/ 1122 w 1127"/>
                <a:gd name="T5" fmla="*/ 154 h 2807"/>
                <a:gd name="T6" fmla="*/ 1121 w 1127"/>
                <a:gd name="T7" fmla="*/ 253 h 2807"/>
                <a:gd name="T8" fmla="*/ 940 w 1127"/>
                <a:gd name="T9" fmla="*/ 686 h 2807"/>
                <a:gd name="T10" fmla="*/ 875 w 1127"/>
                <a:gd name="T11" fmla="*/ 750 h 2807"/>
                <a:gd name="T12" fmla="*/ 428 w 1127"/>
                <a:gd name="T13" fmla="*/ 845 h 2807"/>
                <a:gd name="T14" fmla="*/ 389 w 1127"/>
                <a:gd name="T15" fmla="*/ 1038 h 2807"/>
                <a:gd name="T16" fmla="*/ 370 w 1127"/>
                <a:gd name="T17" fmla="*/ 1220 h 2807"/>
                <a:gd name="T18" fmla="*/ 364 w 1127"/>
                <a:gd name="T19" fmla="*/ 1367 h 2807"/>
                <a:gd name="T20" fmla="*/ 365 w 1127"/>
                <a:gd name="T21" fmla="*/ 1484 h 2807"/>
                <a:gd name="T22" fmla="*/ 375 w 1127"/>
                <a:gd name="T23" fmla="*/ 1645 h 2807"/>
                <a:gd name="T24" fmla="*/ 400 w 1127"/>
                <a:gd name="T25" fmla="*/ 1833 h 2807"/>
                <a:gd name="T26" fmla="*/ 820 w 1127"/>
                <a:gd name="T27" fmla="*/ 2036 h 2807"/>
                <a:gd name="T28" fmla="*/ 899 w 1127"/>
                <a:gd name="T29" fmla="*/ 2075 h 2807"/>
                <a:gd name="T30" fmla="*/ 955 w 1127"/>
                <a:gd name="T31" fmla="*/ 2151 h 2807"/>
                <a:gd name="T32" fmla="*/ 1126 w 1127"/>
                <a:gd name="T33" fmla="*/ 2588 h 2807"/>
                <a:gd name="T34" fmla="*/ 1113 w 1127"/>
                <a:gd name="T35" fmla="*/ 2685 h 2807"/>
                <a:gd name="T36" fmla="*/ 1057 w 1127"/>
                <a:gd name="T37" fmla="*/ 2764 h 2807"/>
                <a:gd name="T38" fmla="*/ 976 w 1127"/>
                <a:gd name="T39" fmla="*/ 2804 h 2807"/>
                <a:gd name="T40" fmla="*/ 933 w 1127"/>
                <a:gd name="T41" fmla="*/ 2807 h 2807"/>
                <a:gd name="T42" fmla="*/ 881 w 1127"/>
                <a:gd name="T43" fmla="*/ 2806 h 2807"/>
                <a:gd name="T44" fmla="*/ 818 w 1127"/>
                <a:gd name="T45" fmla="*/ 2805 h 2807"/>
                <a:gd name="T46" fmla="*/ 773 w 1127"/>
                <a:gd name="T47" fmla="*/ 2804 h 2807"/>
                <a:gd name="T48" fmla="*/ 681 w 1127"/>
                <a:gd name="T49" fmla="*/ 2788 h 2807"/>
                <a:gd name="T50" fmla="*/ 557 w 1127"/>
                <a:gd name="T51" fmla="*/ 2744 h 2807"/>
                <a:gd name="T52" fmla="*/ 436 w 1127"/>
                <a:gd name="T53" fmla="*/ 2671 h 2807"/>
                <a:gd name="T54" fmla="*/ 325 w 1127"/>
                <a:gd name="T55" fmla="*/ 2567 h 2807"/>
                <a:gd name="T56" fmla="*/ 224 w 1127"/>
                <a:gd name="T57" fmla="*/ 2429 h 2807"/>
                <a:gd name="T58" fmla="*/ 139 w 1127"/>
                <a:gd name="T59" fmla="*/ 2257 h 2807"/>
                <a:gd name="T60" fmla="*/ 71 w 1127"/>
                <a:gd name="T61" fmla="*/ 2048 h 2807"/>
                <a:gd name="T62" fmla="*/ 24 w 1127"/>
                <a:gd name="T63" fmla="*/ 1799 h 2807"/>
                <a:gd name="T64" fmla="*/ 2 w 1127"/>
                <a:gd name="T65" fmla="*/ 1510 h 2807"/>
                <a:gd name="T66" fmla="*/ 6 w 1127"/>
                <a:gd name="T67" fmla="*/ 1197 h 2807"/>
                <a:gd name="T68" fmla="*/ 37 w 1127"/>
                <a:gd name="T69" fmla="*/ 921 h 2807"/>
                <a:gd name="T70" fmla="*/ 91 w 1127"/>
                <a:gd name="T71" fmla="*/ 686 h 2807"/>
                <a:gd name="T72" fmla="*/ 166 w 1127"/>
                <a:gd name="T73" fmla="*/ 489 h 2807"/>
                <a:gd name="T74" fmla="*/ 256 w 1127"/>
                <a:gd name="T75" fmla="*/ 330 h 2807"/>
                <a:gd name="T76" fmla="*/ 361 w 1127"/>
                <a:gd name="T77" fmla="*/ 203 h 2807"/>
                <a:gd name="T78" fmla="*/ 475 w 1127"/>
                <a:gd name="T79" fmla="*/ 110 h 2807"/>
                <a:gd name="T80" fmla="*/ 598 w 1127"/>
                <a:gd name="T81" fmla="*/ 46 h 2807"/>
                <a:gd name="T82" fmla="*/ 725 w 1127"/>
                <a:gd name="T83" fmla="*/ 10 h 2807"/>
                <a:gd name="T84" fmla="*/ 784 w 1127"/>
                <a:gd name="T85" fmla="*/ 3 h 2807"/>
                <a:gd name="T86" fmla="*/ 839 w 1127"/>
                <a:gd name="T87" fmla="*/ 1 h 2807"/>
                <a:gd name="T88" fmla="*/ 901 w 1127"/>
                <a:gd name="T89" fmla="*/ 0 h 2807"/>
                <a:gd name="T90" fmla="*/ 942 w 1127"/>
                <a:gd name="T91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7" h="2807">
                  <a:moveTo>
                    <a:pt x="945" y="0"/>
                  </a:moveTo>
                  <a:lnTo>
                    <a:pt x="976" y="3"/>
                  </a:lnTo>
                  <a:lnTo>
                    <a:pt x="1005" y="11"/>
                  </a:lnTo>
                  <a:lnTo>
                    <a:pt x="1032" y="25"/>
                  </a:lnTo>
                  <a:lnTo>
                    <a:pt x="1057" y="43"/>
                  </a:lnTo>
                  <a:lnTo>
                    <a:pt x="1079" y="66"/>
                  </a:lnTo>
                  <a:lnTo>
                    <a:pt x="1097" y="93"/>
                  </a:lnTo>
                  <a:lnTo>
                    <a:pt x="1113" y="123"/>
                  </a:lnTo>
                  <a:lnTo>
                    <a:pt x="1122" y="154"/>
                  </a:lnTo>
                  <a:lnTo>
                    <a:pt x="1127" y="188"/>
                  </a:lnTo>
                  <a:lnTo>
                    <a:pt x="1126" y="220"/>
                  </a:lnTo>
                  <a:lnTo>
                    <a:pt x="1121" y="253"/>
                  </a:lnTo>
                  <a:lnTo>
                    <a:pt x="1109" y="284"/>
                  </a:lnTo>
                  <a:lnTo>
                    <a:pt x="955" y="657"/>
                  </a:lnTo>
                  <a:lnTo>
                    <a:pt x="940" y="686"/>
                  </a:lnTo>
                  <a:lnTo>
                    <a:pt x="922" y="711"/>
                  </a:lnTo>
                  <a:lnTo>
                    <a:pt x="899" y="732"/>
                  </a:lnTo>
                  <a:lnTo>
                    <a:pt x="875" y="750"/>
                  </a:lnTo>
                  <a:lnTo>
                    <a:pt x="848" y="763"/>
                  </a:lnTo>
                  <a:lnTo>
                    <a:pt x="820" y="771"/>
                  </a:lnTo>
                  <a:lnTo>
                    <a:pt x="428" y="845"/>
                  </a:lnTo>
                  <a:lnTo>
                    <a:pt x="412" y="910"/>
                  </a:lnTo>
                  <a:lnTo>
                    <a:pt x="400" y="974"/>
                  </a:lnTo>
                  <a:lnTo>
                    <a:pt x="389" y="1038"/>
                  </a:lnTo>
                  <a:lnTo>
                    <a:pt x="381" y="1101"/>
                  </a:lnTo>
                  <a:lnTo>
                    <a:pt x="375" y="1162"/>
                  </a:lnTo>
                  <a:lnTo>
                    <a:pt x="370" y="1220"/>
                  </a:lnTo>
                  <a:lnTo>
                    <a:pt x="367" y="1273"/>
                  </a:lnTo>
                  <a:lnTo>
                    <a:pt x="365" y="1323"/>
                  </a:lnTo>
                  <a:lnTo>
                    <a:pt x="364" y="1367"/>
                  </a:lnTo>
                  <a:lnTo>
                    <a:pt x="364" y="1404"/>
                  </a:lnTo>
                  <a:lnTo>
                    <a:pt x="364" y="1441"/>
                  </a:lnTo>
                  <a:lnTo>
                    <a:pt x="365" y="1484"/>
                  </a:lnTo>
                  <a:lnTo>
                    <a:pt x="367" y="1534"/>
                  </a:lnTo>
                  <a:lnTo>
                    <a:pt x="370" y="1587"/>
                  </a:lnTo>
                  <a:lnTo>
                    <a:pt x="375" y="1645"/>
                  </a:lnTo>
                  <a:lnTo>
                    <a:pt x="381" y="1706"/>
                  </a:lnTo>
                  <a:lnTo>
                    <a:pt x="389" y="1769"/>
                  </a:lnTo>
                  <a:lnTo>
                    <a:pt x="400" y="1833"/>
                  </a:lnTo>
                  <a:lnTo>
                    <a:pt x="412" y="1899"/>
                  </a:lnTo>
                  <a:lnTo>
                    <a:pt x="428" y="1963"/>
                  </a:lnTo>
                  <a:lnTo>
                    <a:pt x="820" y="2036"/>
                  </a:lnTo>
                  <a:lnTo>
                    <a:pt x="848" y="2044"/>
                  </a:lnTo>
                  <a:lnTo>
                    <a:pt x="875" y="2058"/>
                  </a:lnTo>
                  <a:lnTo>
                    <a:pt x="899" y="2075"/>
                  </a:lnTo>
                  <a:lnTo>
                    <a:pt x="922" y="2096"/>
                  </a:lnTo>
                  <a:lnTo>
                    <a:pt x="940" y="2122"/>
                  </a:lnTo>
                  <a:lnTo>
                    <a:pt x="955" y="2151"/>
                  </a:lnTo>
                  <a:lnTo>
                    <a:pt x="1109" y="2522"/>
                  </a:lnTo>
                  <a:lnTo>
                    <a:pt x="1121" y="2554"/>
                  </a:lnTo>
                  <a:lnTo>
                    <a:pt x="1126" y="2588"/>
                  </a:lnTo>
                  <a:lnTo>
                    <a:pt x="1127" y="2621"/>
                  </a:lnTo>
                  <a:lnTo>
                    <a:pt x="1122" y="2653"/>
                  </a:lnTo>
                  <a:lnTo>
                    <a:pt x="1113" y="2685"/>
                  </a:lnTo>
                  <a:lnTo>
                    <a:pt x="1097" y="2715"/>
                  </a:lnTo>
                  <a:lnTo>
                    <a:pt x="1079" y="2742"/>
                  </a:lnTo>
                  <a:lnTo>
                    <a:pt x="1057" y="2764"/>
                  </a:lnTo>
                  <a:lnTo>
                    <a:pt x="1032" y="2783"/>
                  </a:lnTo>
                  <a:lnTo>
                    <a:pt x="1005" y="2796"/>
                  </a:lnTo>
                  <a:lnTo>
                    <a:pt x="976" y="2804"/>
                  </a:lnTo>
                  <a:lnTo>
                    <a:pt x="945" y="2807"/>
                  </a:lnTo>
                  <a:lnTo>
                    <a:pt x="942" y="2807"/>
                  </a:lnTo>
                  <a:lnTo>
                    <a:pt x="933" y="2807"/>
                  </a:lnTo>
                  <a:lnTo>
                    <a:pt x="919" y="2807"/>
                  </a:lnTo>
                  <a:lnTo>
                    <a:pt x="901" y="2806"/>
                  </a:lnTo>
                  <a:lnTo>
                    <a:pt x="881" y="2806"/>
                  </a:lnTo>
                  <a:lnTo>
                    <a:pt x="860" y="2806"/>
                  </a:lnTo>
                  <a:lnTo>
                    <a:pt x="839" y="2806"/>
                  </a:lnTo>
                  <a:lnTo>
                    <a:pt x="818" y="2805"/>
                  </a:lnTo>
                  <a:lnTo>
                    <a:pt x="799" y="2805"/>
                  </a:lnTo>
                  <a:lnTo>
                    <a:pt x="784" y="2804"/>
                  </a:lnTo>
                  <a:lnTo>
                    <a:pt x="773" y="2804"/>
                  </a:lnTo>
                  <a:lnTo>
                    <a:pt x="767" y="2803"/>
                  </a:lnTo>
                  <a:lnTo>
                    <a:pt x="725" y="2797"/>
                  </a:lnTo>
                  <a:lnTo>
                    <a:pt x="681" y="2788"/>
                  </a:lnTo>
                  <a:lnTo>
                    <a:pt x="640" y="2776"/>
                  </a:lnTo>
                  <a:lnTo>
                    <a:pt x="598" y="2762"/>
                  </a:lnTo>
                  <a:lnTo>
                    <a:pt x="557" y="2744"/>
                  </a:lnTo>
                  <a:lnTo>
                    <a:pt x="516" y="2723"/>
                  </a:lnTo>
                  <a:lnTo>
                    <a:pt x="475" y="2699"/>
                  </a:lnTo>
                  <a:lnTo>
                    <a:pt x="436" y="2671"/>
                  </a:lnTo>
                  <a:lnTo>
                    <a:pt x="398" y="2639"/>
                  </a:lnTo>
                  <a:lnTo>
                    <a:pt x="361" y="2604"/>
                  </a:lnTo>
                  <a:lnTo>
                    <a:pt x="325" y="2567"/>
                  </a:lnTo>
                  <a:lnTo>
                    <a:pt x="289" y="2524"/>
                  </a:lnTo>
                  <a:lnTo>
                    <a:pt x="256" y="2479"/>
                  </a:lnTo>
                  <a:lnTo>
                    <a:pt x="224" y="2429"/>
                  </a:lnTo>
                  <a:lnTo>
                    <a:pt x="194" y="2376"/>
                  </a:lnTo>
                  <a:lnTo>
                    <a:pt x="166" y="2318"/>
                  </a:lnTo>
                  <a:lnTo>
                    <a:pt x="139" y="2257"/>
                  </a:lnTo>
                  <a:lnTo>
                    <a:pt x="114" y="2192"/>
                  </a:lnTo>
                  <a:lnTo>
                    <a:pt x="91" y="2122"/>
                  </a:lnTo>
                  <a:lnTo>
                    <a:pt x="71" y="2048"/>
                  </a:lnTo>
                  <a:lnTo>
                    <a:pt x="53" y="1969"/>
                  </a:lnTo>
                  <a:lnTo>
                    <a:pt x="37" y="1887"/>
                  </a:lnTo>
                  <a:lnTo>
                    <a:pt x="24" y="1799"/>
                  </a:lnTo>
                  <a:lnTo>
                    <a:pt x="14" y="1707"/>
                  </a:lnTo>
                  <a:lnTo>
                    <a:pt x="6" y="1611"/>
                  </a:lnTo>
                  <a:lnTo>
                    <a:pt x="2" y="1510"/>
                  </a:lnTo>
                  <a:lnTo>
                    <a:pt x="0" y="1404"/>
                  </a:lnTo>
                  <a:lnTo>
                    <a:pt x="2" y="1298"/>
                  </a:lnTo>
                  <a:lnTo>
                    <a:pt x="6" y="1197"/>
                  </a:lnTo>
                  <a:lnTo>
                    <a:pt x="14" y="1100"/>
                  </a:lnTo>
                  <a:lnTo>
                    <a:pt x="24" y="1008"/>
                  </a:lnTo>
                  <a:lnTo>
                    <a:pt x="37" y="921"/>
                  </a:lnTo>
                  <a:lnTo>
                    <a:pt x="53" y="839"/>
                  </a:lnTo>
                  <a:lnTo>
                    <a:pt x="71" y="760"/>
                  </a:lnTo>
                  <a:lnTo>
                    <a:pt x="91" y="686"/>
                  </a:lnTo>
                  <a:lnTo>
                    <a:pt x="114" y="617"/>
                  </a:lnTo>
                  <a:lnTo>
                    <a:pt x="139" y="551"/>
                  </a:lnTo>
                  <a:lnTo>
                    <a:pt x="166" y="489"/>
                  </a:lnTo>
                  <a:lnTo>
                    <a:pt x="194" y="432"/>
                  </a:lnTo>
                  <a:lnTo>
                    <a:pt x="224" y="378"/>
                  </a:lnTo>
                  <a:lnTo>
                    <a:pt x="256" y="330"/>
                  </a:lnTo>
                  <a:lnTo>
                    <a:pt x="289" y="283"/>
                  </a:lnTo>
                  <a:lnTo>
                    <a:pt x="325" y="242"/>
                  </a:lnTo>
                  <a:lnTo>
                    <a:pt x="361" y="203"/>
                  </a:lnTo>
                  <a:lnTo>
                    <a:pt x="398" y="169"/>
                  </a:lnTo>
                  <a:lnTo>
                    <a:pt x="436" y="138"/>
                  </a:lnTo>
                  <a:lnTo>
                    <a:pt x="475" y="110"/>
                  </a:lnTo>
                  <a:lnTo>
                    <a:pt x="516" y="86"/>
                  </a:lnTo>
                  <a:lnTo>
                    <a:pt x="557" y="63"/>
                  </a:lnTo>
                  <a:lnTo>
                    <a:pt x="598" y="46"/>
                  </a:lnTo>
                  <a:lnTo>
                    <a:pt x="640" y="31"/>
                  </a:lnTo>
                  <a:lnTo>
                    <a:pt x="681" y="19"/>
                  </a:lnTo>
                  <a:lnTo>
                    <a:pt x="725" y="10"/>
                  </a:lnTo>
                  <a:lnTo>
                    <a:pt x="767" y="5"/>
                  </a:lnTo>
                  <a:lnTo>
                    <a:pt x="773" y="3"/>
                  </a:lnTo>
                  <a:lnTo>
                    <a:pt x="784" y="3"/>
                  </a:lnTo>
                  <a:lnTo>
                    <a:pt x="799" y="2"/>
                  </a:lnTo>
                  <a:lnTo>
                    <a:pt x="818" y="2"/>
                  </a:lnTo>
                  <a:lnTo>
                    <a:pt x="839" y="1"/>
                  </a:lnTo>
                  <a:lnTo>
                    <a:pt x="860" y="1"/>
                  </a:lnTo>
                  <a:lnTo>
                    <a:pt x="881" y="1"/>
                  </a:lnTo>
                  <a:lnTo>
                    <a:pt x="901" y="0"/>
                  </a:lnTo>
                  <a:lnTo>
                    <a:pt x="919" y="0"/>
                  </a:lnTo>
                  <a:lnTo>
                    <a:pt x="933" y="0"/>
                  </a:lnTo>
                  <a:lnTo>
                    <a:pt x="942" y="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5342640" y="3511551"/>
            <a:ext cx="561975" cy="441325"/>
            <a:chOff x="5327650" y="3511551"/>
            <a:chExt cx="561975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7" name="Freeform 252"/>
            <p:cNvSpPr>
              <a:spLocks/>
            </p:cNvSpPr>
            <p:nvPr/>
          </p:nvSpPr>
          <p:spPr bwMode="auto">
            <a:xfrm>
              <a:off x="5422900" y="3902076"/>
              <a:ext cx="371475" cy="50800"/>
            </a:xfrm>
            <a:custGeom>
              <a:avLst/>
              <a:gdLst>
                <a:gd name="T0" fmla="*/ 161 w 2335"/>
                <a:gd name="T1" fmla="*/ 0 h 318"/>
                <a:gd name="T2" fmla="*/ 2173 w 2335"/>
                <a:gd name="T3" fmla="*/ 0 h 318"/>
                <a:gd name="T4" fmla="*/ 2206 w 2335"/>
                <a:gd name="T5" fmla="*/ 3 h 318"/>
                <a:gd name="T6" fmla="*/ 2236 w 2335"/>
                <a:gd name="T7" fmla="*/ 13 h 318"/>
                <a:gd name="T8" fmla="*/ 2263 w 2335"/>
                <a:gd name="T9" fmla="*/ 28 h 318"/>
                <a:gd name="T10" fmla="*/ 2287 w 2335"/>
                <a:gd name="T11" fmla="*/ 47 h 318"/>
                <a:gd name="T12" fmla="*/ 2307 w 2335"/>
                <a:gd name="T13" fmla="*/ 71 h 318"/>
                <a:gd name="T14" fmla="*/ 2322 w 2335"/>
                <a:gd name="T15" fmla="*/ 98 h 318"/>
                <a:gd name="T16" fmla="*/ 2332 w 2335"/>
                <a:gd name="T17" fmla="*/ 127 h 318"/>
                <a:gd name="T18" fmla="*/ 2335 w 2335"/>
                <a:gd name="T19" fmla="*/ 160 h 318"/>
                <a:gd name="T20" fmla="*/ 2332 w 2335"/>
                <a:gd name="T21" fmla="*/ 192 h 318"/>
                <a:gd name="T22" fmla="*/ 2322 w 2335"/>
                <a:gd name="T23" fmla="*/ 222 h 318"/>
                <a:gd name="T24" fmla="*/ 2307 w 2335"/>
                <a:gd name="T25" fmla="*/ 248 h 318"/>
                <a:gd name="T26" fmla="*/ 2287 w 2335"/>
                <a:gd name="T27" fmla="*/ 272 h 318"/>
                <a:gd name="T28" fmla="*/ 2263 w 2335"/>
                <a:gd name="T29" fmla="*/ 291 h 318"/>
                <a:gd name="T30" fmla="*/ 2236 w 2335"/>
                <a:gd name="T31" fmla="*/ 306 h 318"/>
                <a:gd name="T32" fmla="*/ 2206 w 2335"/>
                <a:gd name="T33" fmla="*/ 315 h 318"/>
                <a:gd name="T34" fmla="*/ 2173 w 2335"/>
                <a:gd name="T35" fmla="*/ 318 h 318"/>
                <a:gd name="T36" fmla="*/ 161 w 2335"/>
                <a:gd name="T37" fmla="*/ 318 h 318"/>
                <a:gd name="T38" fmla="*/ 128 w 2335"/>
                <a:gd name="T39" fmla="*/ 315 h 318"/>
                <a:gd name="T40" fmla="*/ 98 w 2335"/>
                <a:gd name="T41" fmla="*/ 306 h 318"/>
                <a:gd name="T42" fmla="*/ 71 w 2335"/>
                <a:gd name="T43" fmla="*/ 291 h 318"/>
                <a:gd name="T44" fmla="*/ 47 w 2335"/>
                <a:gd name="T45" fmla="*/ 272 h 318"/>
                <a:gd name="T46" fmla="*/ 27 w 2335"/>
                <a:gd name="T47" fmla="*/ 248 h 318"/>
                <a:gd name="T48" fmla="*/ 12 w 2335"/>
                <a:gd name="T49" fmla="*/ 222 h 318"/>
                <a:gd name="T50" fmla="*/ 4 w 2335"/>
                <a:gd name="T51" fmla="*/ 192 h 318"/>
                <a:gd name="T52" fmla="*/ 0 w 2335"/>
                <a:gd name="T53" fmla="*/ 160 h 318"/>
                <a:gd name="T54" fmla="*/ 4 w 2335"/>
                <a:gd name="T55" fmla="*/ 127 h 318"/>
                <a:gd name="T56" fmla="*/ 12 w 2335"/>
                <a:gd name="T57" fmla="*/ 98 h 318"/>
                <a:gd name="T58" fmla="*/ 27 w 2335"/>
                <a:gd name="T59" fmla="*/ 71 h 318"/>
                <a:gd name="T60" fmla="*/ 47 w 2335"/>
                <a:gd name="T61" fmla="*/ 47 h 318"/>
                <a:gd name="T62" fmla="*/ 71 w 2335"/>
                <a:gd name="T63" fmla="*/ 28 h 318"/>
                <a:gd name="T64" fmla="*/ 98 w 2335"/>
                <a:gd name="T65" fmla="*/ 13 h 318"/>
                <a:gd name="T66" fmla="*/ 128 w 2335"/>
                <a:gd name="T67" fmla="*/ 3 h 318"/>
                <a:gd name="T68" fmla="*/ 161 w 2335"/>
                <a:gd name="T6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5" h="318">
                  <a:moveTo>
                    <a:pt x="161" y="0"/>
                  </a:moveTo>
                  <a:lnTo>
                    <a:pt x="2173" y="0"/>
                  </a:lnTo>
                  <a:lnTo>
                    <a:pt x="2206" y="3"/>
                  </a:lnTo>
                  <a:lnTo>
                    <a:pt x="2236" y="13"/>
                  </a:lnTo>
                  <a:lnTo>
                    <a:pt x="2263" y="28"/>
                  </a:lnTo>
                  <a:lnTo>
                    <a:pt x="2287" y="47"/>
                  </a:lnTo>
                  <a:lnTo>
                    <a:pt x="2307" y="71"/>
                  </a:lnTo>
                  <a:lnTo>
                    <a:pt x="2322" y="98"/>
                  </a:lnTo>
                  <a:lnTo>
                    <a:pt x="2332" y="127"/>
                  </a:lnTo>
                  <a:lnTo>
                    <a:pt x="2335" y="160"/>
                  </a:lnTo>
                  <a:lnTo>
                    <a:pt x="2332" y="192"/>
                  </a:lnTo>
                  <a:lnTo>
                    <a:pt x="2322" y="222"/>
                  </a:lnTo>
                  <a:lnTo>
                    <a:pt x="2307" y="248"/>
                  </a:lnTo>
                  <a:lnTo>
                    <a:pt x="2287" y="272"/>
                  </a:lnTo>
                  <a:lnTo>
                    <a:pt x="2263" y="291"/>
                  </a:lnTo>
                  <a:lnTo>
                    <a:pt x="2236" y="306"/>
                  </a:lnTo>
                  <a:lnTo>
                    <a:pt x="2206" y="315"/>
                  </a:lnTo>
                  <a:lnTo>
                    <a:pt x="2173" y="318"/>
                  </a:lnTo>
                  <a:lnTo>
                    <a:pt x="161" y="318"/>
                  </a:lnTo>
                  <a:lnTo>
                    <a:pt x="128" y="315"/>
                  </a:lnTo>
                  <a:lnTo>
                    <a:pt x="98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8"/>
                  </a:lnTo>
                  <a:lnTo>
                    <a:pt x="12" y="222"/>
                  </a:lnTo>
                  <a:lnTo>
                    <a:pt x="4" y="192"/>
                  </a:lnTo>
                  <a:lnTo>
                    <a:pt x="0" y="160"/>
                  </a:lnTo>
                  <a:lnTo>
                    <a:pt x="4" y="127"/>
                  </a:lnTo>
                  <a:lnTo>
                    <a:pt x="12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8" y="13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53"/>
            <p:cNvSpPr>
              <a:spLocks/>
            </p:cNvSpPr>
            <p:nvPr/>
          </p:nvSpPr>
          <p:spPr bwMode="auto">
            <a:xfrm>
              <a:off x="5416550" y="3694113"/>
              <a:ext cx="38100" cy="100013"/>
            </a:xfrm>
            <a:custGeom>
              <a:avLst/>
              <a:gdLst>
                <a:gd name="T0" fmla="*/ 122 w 242"/>
                <a:gd name="T1" fmla="*/ 0 h 634"/>
                <a:gd name="T2" fmla="*/ 149 w 242"/>
                <a:gd name="T3" fmla="*/ 3 h 634"/>
                <a:gd name="T4" fmla="*/ 175 w 242"/>
                <a:gd name="T5" fmla="*/ 11 h 634"/>
                <a:gd name="T6" fmla="*/ 197 w 242"/>
                <a:gd name="T7" fmla="*/ 25 h 634"/>
                <a:gd name="T8" fmla="*/ 216 w 242"/>
                <a:gd name="T9" fmla="*/ 45 h 634"/>
                <a:gd name="T10" fmla="*/ 230 w 242"/>
                <a:gd name="T11" fmla="*/ 66 h 634"/>
                <a:gd name="T12" fmla="*/ 239 w 242"/>
                <a:gd name="T13" fmla="*/ 92 h 634"/>
                <a:gd name="T14" fmla="*/ 242 w 242"/>
                <a:gd name="T15" fmla="*/ 118 h 634"/>
                <a:gd name="T16" fmla="*/ 242 w 242"/>
                <a:gd name="T17" fmla="*/ 515 h 634"/>
                <a:gd name="T18" fmla="*/ 239 w 242"/>
                <a:gd name="T19" fmla="*/ 543 h 634"/>
                <a:gd name="T20" fmla="*/ 230 w 242"/>
                <a:gd name="T21" fmla="*/ 568 h 634"/>
                <a:gd name="T22" fmla="*/ 216 w 242"/>
                <a:gd name="T23" fmla="*/ 590 h 634"/>
                <a:gd name="T24" fmla="*/ 197 w 242"/>
                <a:gd name="T25" fmla="*/ 608 h 634"/>
                <a:gd name="T26" fmla="*/ 175 w 242"/>
                <a:gd name="T27" fmla="*/ 622 h 634"/>
                <a:gd name="T28" fmla="*/ 149 w 242"/>
                <a:gd name="T29" fmla="*/ 632 h 634"/>
                <a:gd name="T30" fmla="*/ 122 w 242"/>
                <a:gd name="T31" fmla="*/ 634 h 634"/>
                <a:gd name="T32" fmla="*/ 93 w 242"/>
                <a:gd name="T33" fmla="*/ 632 h 634"/>
                <a:gd name="T34" fmla="*/ 68 w 242"/>
                <a:gd name="T35" fmla="*/ 622 h 634"/>
                <a:gd name="T36" fmla="*/ 46 w 242"/>
                <a:gd name="T37" fmla="*/ 608 h 634"/>
                <a:gd name="T38" fmla="*/ 27 w 242"/>
                <a:gd name="T39" fmla="*/ 590 h 634"/>
                <a:gd name="T40" fmla="*/ 13 w 242"/>
                <a:gd name="T41" fmla="*/ 568 h 634"/>
                <a:gd name="T42" fmla="*/ 3 w 242"/>
                <a:gd name="T43" fmla="*/ 543 h 634"/>
                <a:gd name="T44" fmla="*/ 0 w 242"/>
                <a:gd name="T45" fmla="*/ 515 h 634"/>
                <a:gd name="T46" fmla="*/ 0 w 242"/>
                <a:gd name="T47" fmla="*/ 118 h 634"/>
                <a:gd name="T48" fmla="*/ 3 w 242"/>
                <a:gd name="T49" fmla="*/ 92 h 634"/>
                <a:gd name="T50" fmla="*/ 13 w 242"/>
                <a:gd name="T51" fmla="*/ 66 h 634"/>
                <a:gd name="T52" fmla="*/ 27 w 242"/>
                <a:gd name="T53" fmla="*/ 45 h 634"/>
                <a:gd name="T54" fmla="*/ 46 w 242"/>
                <a:gd name="T55" fmla="*/ 25 h 634"/>
                <a:gd name="T56" fmla="*/ 68 w 242"/>
                <a:gd name="T57" fmla="*/ 11 h 634"/>
                <a:gd name="T58" fmla="*/ 93 w 242"/>
                <a:gd name="T59" fmla="*/ 3 h 634"/>
                <a:gd name="T60" fmla="*/ 122 w 242"/>
                <a:gd name="T61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2" h="634">
                  <a:moveTo>
                    <a:pt x="122" y="0"/>
                  </a:moveTo>
                  <a:lnTo>
                    <a:pt x="149" y="3"/>
                  </a:lnTo>
                  <a:lnTo>
                    <a:pt x="175" y="11"/>
                  </a:lnTo>
                  <a:lnTo>
                    <a:pt x="197" y="25"/>
                  </a:lnTo>
                  <a:lnTo>
                    <a:pt x="216" y="45"/>
                  </a:lnTo>
                  <a:lnTo>
                    <a:pt x="230" y="66"/>
                  </a:lnTo>
                  <a:lnTo>
                    <a:pt x="239" y="92"/>
                  </a:lnTo>
                  <a:lnTo>
                    <a:pt x="242" y="118"/>
                  </a:lnTo>
                  <a:lnTo>
                    <a:pt x="242" y="515"/>
                  </a:lnTo>
                  <a:lnTo>
                    <a:pt x="239" y="543"/>
                  </a:lnTo>
                  <a:lnTo>
                    <a:pt x="230" y="568"/>
                  </a:lnTo>
                  <a:lnTo>
                    <a:pt x="216" y="590"/>
                  </a:lnTo>
                  <a:lnTo>
                    <a:pt x="197" y="608"/>
                  </a:lnTo>
                  <a:lnTo>
                    <a:pt x="175" y="622"/>
                  </a:lnTo>
                  <a:lnTo>
                    <a:pt x="149" y="632"/>
                  </a:lnTo>
                  <a:lnTo>
                    <a:pt x="122" y="634"/>
                  </a:lnTo>
                  <a:lnTo>
                    <a:pt x="93" y="632"/>
                  </a:lnTo>
                  <a:lnTo>
                    <a:pt x="68" y="622"/>
                  </a:lnTo>
                  <a:lnTo>
                    <a:pt x="46" y="608"/>
                  </a:lnTo>
                  <a:lnTo>
                    <a:pt x="27" y="590"/>
                  </a:lnTo>
                  <a:lnTo>
                    <a:pt x="13" y="568"/>
                  </a:lnTo>
                  <a:lnTo>
                    <a:pt x="3" y="543"/>
                  </a:lnTo>
                  <a:lnTo>
                    <a:pt x="0" y="515"/>
                  </a:lnTo>
                  <a:lnTo>
                    <a:pt x="0" y="118"/>
                  </a:lnTo>
                  <a:lnTo>
                    <a:pt x="3" y="92"/>
                  </a:lnTo>
                  <a:lnTo>
                    <a:pt x="13" y="66"/>
                  </a:lnTo>
                  <a:lnTo>
                    <a:pt x="27" y="45"/>
                  </a:lnTo>
                  <a:lnTo>
                    <a:pt x="46" y="25"/>
                  </a:lnTo>
                  <a:lnTo>
                    <a:pt x="68" y="11"/>
                  </a:lnTo>
                  <a:lnTo>
                    <a:pt x="93" y="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54"/>
            <p:cNvSpPr>
              <a:spLocks/>
            </p:cNvSpPr>
            <p:nvPr/>
          </p:nvSpPr>
          <p:spPr bwMode="auto">
            <a:xfrm>
              <a:off x="5481638" y="3668713"/>
              <a:ext cx="38100" cy="125413"/>
            </a:xfrm>
            <a:custGeom>
              <a:avLst/>
              <a:gdLst>
                <a:gd name="T0" fmla="*/ 121 w 241"/>
                <a:gd name="T1" fmla="*/ 0 h 794"/>
                <a:gd name="T2" fmla="*/ 148 w 241"/>
                <a:gd name="T3" fmla="*/ 4 h 794"/>
                <a:gd name="T4" fmla="*/ 174 w 241"/>
                <a:gd name="T5" fmla="*/ 13 h 794"/>
                <a:gd name="T6" fmla="*/ 196 w 241"/>
                <a:gd name="T7" fmla="*/ 27 h 794"/>
                <a:gd name="T8" fmla="*/ 215 w 241"/>
                <a:gd name="T9" fmla="*/ 45 h 794"/>
                <a:gd name="T10" fmla="*/ 230 w 241"/>
                <a:gd name="T11" fmla="*/ 68 h 794"/>
                <a:gd name="T12" fmla="*/ 238 w 241"/>
                <a:gd name="T13" fmla="*/ 92 h 794"/>
                <a:gd name="T14" fmla="*/ 241 w 241"/>
                <a:gd name="T15" fmla="*/ 120 h 794"/>
                <a:gd name="T16" fmla="*/ 241 w 241"/>
                <a:gd name="T17" fmla="*/ 675 h 794"/>
                <a:gd name="T18" fmla="*/ 238 w 241"/>
                <a:gd name="T19" fmla="*/ 703 h 794"/>
                <a:gd name="T20" fmla="*/ 230 w 241"/>
                <a:gd name="T21" fmla="*/ 728 h 794"/>
                <a:gd name="T22" fmla="*/ 215 w 241"/>
                <a:gd name="T23" fmla="*/ 750 h 794"/>
                <a:gd name="T24" fmla="*/ 196 w 241"/>
                <a:gd name="T25" fmla="*/ 768 h 794"/>
                <a:gd name="T26" fmla="*/ 174 w 241"/>
                <a:gd name="T27" fmla="*/ 782 h 794"/>
                <a:gd name="T28" fmla="*/ 148 w 241"/>
                <a:gd name="T29" fmla="*/ 792 h 794"/>
                <a:gd name="T30" fmla="*/ 121 w 241"/>
                <a:gd name="T31" fmla="*/ 794 h 794"/>
                <a:gd name="T32" fmla="*/ 93 w 241"/>
                <a:gd name="T33" fmla="*/ 792 h 794"/>
                <a:gd name="T34" fmla="*/ 68 w 241"/>
                <a:gd name="T35" fmla="*/ 782 h 794"/>
                <a:gd name="T36" fmla="*/ 45 w 241"/>
                <a:gd name="T37" fmla="*/ 768 h 794"/>
                <a:gd name="T38" fmla="*/ 27 w 241"/>
                <a:gd name="T39" fmla="*/ 750 h 794"/>
                <a:gd name="T40" fmla="*/ 13 w 241"/>
                <a:gd name="T41" fmla="*/ 728 h 794"/>
                <a:gd name="T42" fmla="*/ 3 w 241"/>
                <a:gd name="T43" fmla="*/ 703 h 794"/>
                <a:gd name="T44" fmla="*/ 0 w 241"/>
                <a:gd name="T45" fmla="*/ 675 h 794"/>
                <a:gd name="T46" fmla="*/ 0 w 241"/>
                <a:gd name="T47" fmla="*/ 120 h 794"/>
                <a:gd name="T48" fmla="*/ 3 w 241"/>
                <a:gd name="T49" fmla="*/ 92 h 794"/>
                <a:gd name="T50" fmla="*/ 13 w 241"/>
                <a:gd name="T51" fmla="*/ 68 h 794"/>
                <a:gd name="T52" fmla="*/ 27 w 241"/>
                <a:gd name="T53" fmla="*/ 45 h 794"/>
                <a:gd name="T54" fmla="*/ 45 w 241"/>
                <a:gd name="T55" fmla="*/ 27 h 794"/>
                <a:gd name="T56" fmla="*/ 68 w 241"/>
                <a:gd name="T57" fmla="*/ 13 h 794"/>
                <a:gd name="T58" fmla="*/ 93 w 241"/>
                <a:gd name="T59" fmla="*/ 4 h 794"/>
                <a:gd name="T60" fmla="*/ 121 w 241"/>
                <a:gd name="T61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1" h="794">
                  <a:moveTo>
                    <a:pt x="121" y="0"/>
                  </a:moveTo>
                  <a:lnTo>
                    <a:pt x="148" y="4"/>
                  </a:lnTo>
                  <a:lnTo>
                    <a:pt x="174" y="13"/>
                  </a:lnTo>
                  <a:lnTo>
                    <a:pt x="196" y="27"/>
                  </a:lnTo>
                  <a:lnTo>
                    <a:pt x="215" y="45"/>
                  </a:lnTo>
                  <a:lnTo>
                    <a:pt x="230" y="68"/>
                  </a:lnTo>
                  <a:lnTo>
                    <a:pt x="238" y="92"/>
                  </a:lnTo>
                  <a:lnTo>
                    <a:pt x="241" y="120"/>
                  </a:lnTo>
                  <a:lnTo>
                    <a:pt x="241" y="675"/>
                  </a:lnTo>
                  <a:lnTo>
                    <a:pt x="238" y="703"/>
                  </a:lnTo>
                  <a:lnTo>
                    <a:pt x="230" y="728"/>
                  </a:lnTo>
                  <a:lnTo>
                    <a:pt x="215" y="750"/>
                  </a:lnTo>
                  <a:lnTo>
                    <a:pt x="196" y="768"/>
                  </a:lnTo>
                  <a:lnTo>
                    <a:pt x="174" y="782"/>
                  </a:lnTo>
                  <a:lnTo>
                    <a:pt x="148" y="792"/>
                  </a:lnTo>
                  <a:lnTo>
                    <a:pt x="121" y="794"/>
                  </a:lnTo>
                  <a:lnTo>
                    <a:pt x="93" y="792"/>
                  </a:lnTo>
                  <a:lnTo>
                    <a:pt x="68" y="782"/>
                  </a:lnTo>
                  <a:lnTo>
                    <a:pt x="45" y="768"/>
                  </a:lnTo>
                  <a:lnTo>
                    <a:pt x="27" y="750"/>
                  </a:lnTo>
                  <a:lnTo>
                    <a:pt x="13" y="728"/>
                  </a:lnTo>
                  <a:lnTo>
                    <a:pt x="3" y="703"/>
                  </a:lnTo>
                  <a:lnTo>
                    <a:pt x="0" y="675"/>
                  </a:lnTo>
                  <a:lnTo>
                    <a:pt x="0" y="120"/>
                  </a:lnTo>
                  <a:lnTo>
                    <a:pt x="3" y="92"/>
                  </a:lnTo>
                  <a:lnTo>
                    <a:pt x="13" y="68"/>
                  </a:lnTo>
                  <a:lnTo>
                    <a:pt x="27" y="45"/>
                  </a:lnTo>
                  <a:lnTo>
                    <a:pt x="45" y="27"/>
                  </a:lnTo>
                  <a:lnTo>
                    <a:pt x="68" y="13"/>
                  </a:lnTo>
                  <a:lnTo>
                    <a:pt x="93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55"/>
            <p:cNvSpPr>
              <a:spLocks/>
            </p:cNvSpPr>
            <p:nvPr/>
          </p:nvSpPr>
          <p:spPr bwMode="auto">
            <a:xfrm>
              <a:off x="5545138" y="3643313"/>
              <a:ext cx="38100" cy="150813"/>
            </a:xfrm>
            <a:custGeom>
              <a:avLst/>
              <a:gdLst>
                <a:gd name="T0" fmla="*/ 120 w 241"/>
                <a:gd name="T1" fmla="*/ 0 h 952"/>
                <a:gd name="T2" fmla="*/ 148 w 241"/>
                <a:gd name="T3" fmla="*/ 3 h 952"/>
                <a:gd name="T4" fmla="*/ 174 w 241"/>
                <a:gd name="T5" fmla="*/ 12 h 952"/>
                <a:gd name="T6" fmla="*/ 195 w 241"/>
                <a:gd name="T7" fmla="*/ 26 h 952"/>
                <a:gd name="T8" fmla="*/ 215 w 241"/>
                <a:gd name="T9" fmla="*/ 45 h 952"/>
                <a:gd name="T10" fmla="*/ 229 w 241"/>
                <a:gd name="T11" fmla="*/ 66 h 952"/>
                <a:gd name="T12" fmla="*/ 238 w 241"/>
                <a:gd name="T13" fmla="*/ 92 h 952"/>
                <a:gd name="T14" fmla="*/ 241 w 241"/>
                <a:gd name="T15" fmla="*/ 119 h 952"/>
                <a:gd name="T16" fmla="*/ 241 w 241"/>
                <a:gd name="T17" fmla="*/ 833 h 952"/>
                <a:gd name="T18" fmla="*/ 238 w 241"/>
                <a:gd name="T19" fmla="*/ 861 h 952"/>
                <a:gd name="T20" fmla="*/ 229 w 241"/>
                <a:gd name="T21" fmla="*/ 886 h 952"/>
                <a:gd name="T22" fmla="*/ 215 w 241"/>
                <a:gd name="T23" fmla="*/ 908 h 952"/>
                <a:gd name="T24" fmla="*/ 195 w 241"/>
                <a:gd name="T25" fmla="*/ 926 h 952"/>
                <a:gd name="T26" fmla="*/ 174 w 241"/>
                <a:gd name="T27" fmla="*/ 940 h 952"/>
                <a:gd name="T28" fmla="*/ 148 w 241"/>
                <a:gd name="T29" fmla="*/ 950 h 952"/>
                <a:gd name="T30" fmla="*/ 120 w 241"/>
                <a:gd name="T31" fmla="*/ 952 h 952"/>
                <a:gd name="T32" fmla="*/ 92 w 241"/>
                <a:gd name="T33" fmla="*/ 950 h 952"/>
                <a:gd name="T34" fmla="*/ 67 w 241"/>
                <a:gd name="T35" fmla="*/ 940 h 952"/>
                <a:gd name="T36" fmla="*/ 45 w 241"/>
                <a:gd name="T37" fmla="*/ 926 h 952"/>
                <a:gd name="T38" fmla="*/ 26 w 241"/>
                <a:gd name="T39" fmla="*/ 908 h 952"/>
                <a:gd name="T40" fmla="*/ 12 w 241"/>
                <a:gd name="T41" fmla="*/ 886 h 952"/>
                <a:gd name="T42" fmla="*/ 3 w 241"/>
                <a:gd name="T43" fmla="*/ 861 h 952"/>
                <a:gd name="T44" fmla="*/ 0 w 241"/>
                <a:gd name="T45" fmla="*/ 833 h 952"/>
                <a:gd name="T46" fmla="*/ 0 w 241"/>
                <a:gd name="T47" fmla="*/ 119 h 952"/>
                <a:gd name="T48" fmla="*/ 3 w 241"/>
                <a:gd name="T49" fmla="*/ 92 h 952"/>
                <a:gd name="T50" fmla="*/ 12 w 241"/>
                <a:gd name="T51" fmla="*/ 66 h 952"/>
                <a:gd name="T52" fmla="*/ 26 w 241"/>
                <a:gd name="T53" fmla="*/ 45 h 952"/>
                <a:gd name="T54" fmla="*/ 45 w 241"/>
                <a:gd name="T55" fmla="*/ 26 h 952"/>
                <a:gd name="T56" fmla="*/ 67 w 241"/>
                <a:gd name="T57" fmla="*/ 12 h 952"/>
                <a:gd name="T58" fmla="*/ 92 w 241"/>
                <a:gd name="T59" fmla="*/ 3 h 952"/>
                <a:gd name="T60" fmla="*/ 120 w 241"/>
                <a:gd name="T61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1" h="952">
                  <a:moveTo>
                    <a:pt x="120" y="0"/>
                  </a:moveTo>
                  <a:lnTo>
                    <a:pt x="148" y="3"/>
                  </a:lnTo>
                  <a:lnTo>
                    <a:pt x="174" y="12"/>
                  </a:lnTo>
                  <a:lnTo>
                    <a:pt x="195" y="26"/>
                  </a:lnTo>
                  <a:lnTo>
                    <a:pt x="215" y="45"/>
                  </a:lnTo>
                  <a:lnTo>
                    <a:pt x="229" y="66"/>
                  </a:lnTo>
                  <a:lnTo>
                    <a:pt x="238" y="92"/>
                  </a:lnTo>
                  <a:lnTo>
                    <a:pt x="241" y="119"/>
                  </a:lnTo>
                  <a:lnTo>
                    <a:pt x="241" y="833"/>
                  </a:lnTo>
                  <a:lnTo>
                    <a:pt x="238" y="861"/>
                  </a:lnTo>
                  <a:lnTo>
                    <a:pt x="229" y="886"/>
                  </a:lnTo>
                  <a:lnTo>
                    <a:pt x="215" y="908"/>
                  </a:lnTo>
                  <a:lnTo>
                    <a:pt x="195" y="926"/>
                  </a:lnTo>
                  <a:lnTo>
                    <a:pt x="174" y="940"/>
                  </a:lnTo>
                  <a:lnTo>
                    <a:pt x="148" y="950"/>
                  </a:lnTo>
                  <a:lnTo>
                    <a:pt x="120" y="952"/>
                  </a:lnTo>
                  <a:lnTo>
                    <a:pt x="92" y="950"/>
                  </a:lnTo>
                  <a:lnTo>
                    <a:pt x="67" y="940"/>
                  </a:lnTo>
                  <a:lnTo>
                    <a:pt x="45" y="926"/>
                  </a:lnTo>
                  <a:lnTo>
                    <a:pt x="26" y="908"/>
                  </a:lnTo>
                  <a:lnTo>
                    <a:pt x="12" y="886"/>
                  </a:lnTo>
                  <a:lnTo>
                    <a:pt x="3" y="861"/>
                  </a:lnTo>
                  <a:lnTo>
                    <a:pt x="0" y="833"/>
                  </a:lnTo>
                  <a:lnTo>
                    <a:pt x="0" y="119"/>
                  </a:lnTo>
                  <a:lnTo>
                    <a:pt x="3" y="92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56"/>
            <p:cNvSpPr>
              <a:spLocks/>
            </p:cNvSpPr>
            <p:nvPr/>
          </p:nvSpPr>
          <p:spPr bwMode="auto">
            <a:xfrm>
              <a:off x="5327650" y="3511551"/>
              <a:ext cx="561975" cy="365125"/>
            </a:xfrm>
            <a:custGeom>
              <a:avLst/>
              <a:gdLst>
                <a:gd name="T0" fmla="*/ 3381 w 3542"/>
                <a:gd name="T1" fmla="*/ 0 h 2302"/>
                <a:gd name="T2" fmla="*/ 3444 w 3542"/>
                <a:gd name="T3" fmla="*/ 11 h 2302"/>
                <a:gd name="T4" fmla="*/ 3495 w 3542"/>
                <a:gd name="T5" fmla="*/ 46 h 2302"/>
                <a:gd name="T6" fmla="*/ 3530 w 3542"/>
                <a:gd name="T7" fmla="*/ 96 h 2302"/>
                <a:gd name="T8" fmla="*/ 3542 w 3542"/>
                <a:gd name="T9" fmla="*/ 158 h 2302"/>
                <a:gd name="T10" fmla="*/ 3326 w 3542"/>
                <a:gd name="T11" fmla="*/ 1744 h 2302"/>
                <a:gd name="T12" fmla="*/ 3387 w 3542"/>
                <a:gd name="T13" fmla="*/ 1613 h 2302"/>
                <a:gd name="T14" fmla="*/ 3425 w 3542"/>
                <a:gd name="T15" fmla="*/ 1473 h 2302"/>
                <a:gd name="T16" fmla="*/ 3438 w 3542"/>
                <a:gd name="T17" fmla="*/ 1328 h 2302"/>
                <a:gd name="T18" fmla="*/ 3426 w 3542"/>
                <a:gd name="T19" fmla="*/ 1190 h 2302"/>
                <a:gd name="T20" fmla="*/ 3393 w 3542"/>
                <a:gd name="T21" fmla="*/ 1058 h 2302"/>
                <a:gd name="T22" fmla="*/ 3339 w 3542"/>
                <a:gd name="T23" fmla="*/ 934 h 2302"/>
                <a:gd name="T24" fmla="*/ 3264 w 3542"/>
                <a:gd name="T25" fmla="*/ 818 h 2302"/>
                <a:gd name="T26" fmla="*/ 3220 w 3542"/>
                <a:gd name="T27" fmla="*/ 317 h 2302"/>
                <a:gd name="T28" fmla="*/ 322 w 3542"/>
                <a:gd name="T29" fmla="*/ 1984 h 2302"/>
                <a:gd name="T30" fmla="*/ 2076 w 3542"/>
                <a:gd name="T31" fmla="*/ 2025 h 2302"/>
                <a:gd name="T32" fmla="*/ 2189 w 3542"/>
                <a:gd name="T33" fmla="*/ 2091 h 2302"/>
                <a:gd name="T34" fmla="*/ 2311 w 3542"/>
                <a:gd name="T35" fmla="*/ 2140 h 2302"/>
                <a:gd name="T36" fmla="*/ 2440 w 3542"/>
                <a:gd name="T37" fmla="*/ 2170 h 2302"/>
                <a:gd name="T38" fmla="*/ 2573 w 3542"/>
                <a:gd name="T39" fmla="*/ 2180 h 2302"/>
                <a:gd name="T40" fmla="*/ 2721 w 3542"/>
                <a:gd name="T41" fmla="*/ 2167 h 2302"/>
                <a:gd name="T42" fmla="*/ 2863 w 3542"/>
                <a:gd name="T43" fmla="*/ 2131 h 2302"/>
                <a:gd name="T44" fmla="*/ 2996 w 3542"/>
                <a:gd name="T45" fmla="*/ 2070 h 2302"/>
                <a:gd name="T46" fmla="*/ 3224 w 3542"/>
                <a:gd name="T47" fmla="*/ 2294 h 2302"/>
                <a:gd name="T48" fmla="*/ 3234 w 3542"/>
                <a:gd name="T49" fmla="*/ 2302 h 2302"/>
                <a:gd name="T50" fmla="*/ 129 w 3542"/>
                <a:gd name="T51" fmla="*/ 2299 h 2302"/>
                <a:gd name="T52" fmla="*/ 72 w 3542"/>
                <a:gd name="T53" fmla="*/ 2275 h 2302"/>
                <a:gd name="T54" fmla="*/ 27 w 3542"/>
                <a:gd name="T55" fmla="*/ 2231 h 2302"/>
                <a:gd name="T56" fmla="*/ 3 w 3542"/>
                <a:gd name="T57" fmla="*/ 2175 h 2302"/>
                <a:gd name="T58" fmla="*/ 0 w 3542"/>
                <a:gd name="T59" fmla="*/ 158 h 2302"/>
                <a:gd name="T60" fmla="*/ 13 w 3542"/>
                <a:gd name="T61" fmla="*/ 97 h 2302"/>
                <a:gd name="T62" fmla="*/ 48 w 3542"/>
                <a:gd name="T63" fmla="*/ 46 h 2302"/>
                <a:gd name="T64" fmla="*/ 99 w 3542"/>
                <a:gd name="T65" fmla="*/ 11 h 2302"/>
                <a:gd name="T66" fmla="*/ 162 w 3542"/>
                <a:gd name="T67" fmla="*/ 0 h 2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2" h="2302">
                  <a:moveTo>
                    <a:pt x="162" y="0"/>
                  </a:moveTo>
                  <a:lnTo>
                    <a:pt x="3381" y="0"/>
                  </a:lnTo>
                  <a:lnTo>
                    <a:pt x="3414" y="3"/>
                  </a:lnTo>
                  <a:lnTo>
                    <a:pt x="3444" y="11"/>
                  </a:lnTo>
                  <a:lnTo>
                    <a:pt x="3472" y="26"/>
                  </a:lnTo>
                  <a:lnTo>
                    <a:pt x="3495" y="46"/>
                  </a:lnTo>
                  <a:lnTo>
                    <a:pt x="3515" y="69"/>
                  </a:lnTo>
                  <a:lnTo>
                    <a:pt x="3530" y="96"/>
                  </a:lnTo>
                  <a:lnTo>
                    <a:pt x="3539" y="126"/>
                  </a:lnTo>
                  <a:lnTo>
                    <a:pt x="3542" y="158"/>
                  </a:lnTo>
                  <a:lnTo>
                    <a:pt x="3542" y="1958"/>
                  </a:lnTo>
                  <a:lnTo>
                    <a:pt x="3326" y="1744"/>
                  </a:lnTo>
                  <a:lnTo>
                    <a:pt x="3360" y="1680"/>
                  </a:lnTo>
                  <a:lnTo>
                    <a:pt x="3387" y="1613"/>
                  </a:lnTo>
                  <a:lnTo>
                    <a:pt x="3409" y="1544"/>
                  </a:lnTo>
                  <a:lnTo>
                    <a:pt x="3425" y="1473"/>
                  </a:lnTo>
                  <a:lnTo>
                    <a:pt x="3435" y="1401"/>
                  </a:lnTo>
                  <a:lnTo>
                    <a:pt x="3438" y="1328"/>
                  </a:lnTo>
                  <a:lnTo>
                    <a:pt x="3435" y="1259"/>
                  </a:lnTo>
                  <a:lnTo>
                    <a:pt x="3426" y="1190"/>
                  </a:lnTo>
                  <a:lnTo>
                    <a:pt x="3412" y="1123"/>
                  </a:lnTo>
                  <a:lnTo>
                    <a:pt x="3393" y="1058"/>
                  </a:lnTo>
                  <a:lnTo>
                    <a:pt x="3368" y="995"/>
                  </a:lnTo>
                  <a:lnTo>
                    <a:pt x="3339" y="934"/>
                  </a:lnTo>
                  <a:lnTo>
                    <a:pt x="3304" y="874"/>
                  </a:lnTo>
                  <a:lnTo>
                    <a:pt x="3264" y="818"/>
                  </a:lnTo>
                  <a:lnTo>
                    <a:pt x="3220" y="764"/>
                  </a:lnTo>
                  <a:lnTo>
                    <a:pt x="3220" y="317"/>
                  </a:lnTo>
                  <a:lnTo>
                    <a:pt x="322" y="317"/>
                  </a:lnTo>
                  <a:lnTo>
                    <a:pt x="322" y="1984"/>
                  </a:lnTo>
                  <a:lnTo>
                    <a:pt x="2023" y="1984"/>
                  </a:lnTo>
                  <a:lnTo>
                    <a:pt x="2076" y="2025"/>
                  </a:lnTo>
                  <a:lnTo>
                    <a:pt x="2132" y="2060"/>
                  </a:lnTo>
                  <a:lnTo>
                    <a:pt x="2189" y="2091"/>
                  </a:lnTo>
                  <a:lnTo>
                    <a:pt x="2249" y="2118"/>
                  </a:lnTo>
                  <a:lnTo>
                    <a:pt x="2311" y="2140"/>
                  </a:lnTo>
                  <a:lnTo>
                    <a:pt x="2375" y="2157"/>
                  </a:lnTo>
                  <a:lnTo>
                    <a:pt x="2440" y="2170"/>
                  </a:lnTo>
                  <a:lnTo>
                    <a:pt x="2506" y="2178"/>
                  </a:lnTo>
                  <a:lnTo>
                    <a:pt x="2573" y="2180"/>
                  </a:lnTo>
                  <a:lnTo>
                    <a:pt x="2648" y="2177"/>
                  </a:lnTo>
                  <a:lnTo>
                    <a:pt x="2721" y="2167"/>
                  </a:lnTo>
                  <a:lnTo>
                    <a:pt x="2792" y="2152"/>
                  </a:lnTo>
                  <a:lnTo>
                    <a:pt x="2863" y="2131"/>
                  </a:lnTo>
                  <a:lnTo>
                    <a:pt x="2931" y="2103"/>
                  </a:lnTo>
                  <a:lnTo>
                    <a:pt x="2996" y="2070"/>
                  </a:lnTo>
                  <a:lnTo>
                    <a:pt x="3220" y="2290"/>
                  </a:lnTo>
                  <a:lnTo>
                    <a:pt x="3224" y="2294"/>
                  </a:lnTo>
                  <a:lnTo>
                    <a:pt x="3230" y="2298"/>
                  </a:lnTo>
                  <a:lnTo>
                    <a:pt x="3234" y="2302"/>
                  </a:lnTo>
                  <a:lnTo>
                    <a:pt x="162" y="2302"/>
                  </a:lnTo>
                  <a:lnTo>
                    <a:pt x="129" y="2299"/>
                  </a:lnTo>
                  <a:lnTo>
                    <a:pt x="99" y="2289"/>
                  </a:lnTo>
                  <a:lnTo>
                    <a:pt x="72" y="2275"/>
                  </a:lnTo>
                  <a:lnTo>
                    <a:pt x="48" y="2255"/>
                  </a:lnTo>
                  <a:lnTo>
                    <a:pt x="27" y="2231"/>
                  </a:lnTo>
                  <a:lnTo>
                    <a:pt x="13" y="2204"/>
                  </a:lnTo>
                  <a:lnTo>
                    <a:pt x="3" y="2175"/>
                  </a:lnTo>
                  <a:lnTo>
                    <a:pt x="0" y="2144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6"/>
                  </a:lnTo>
                  <a:lnTo>
                    <a:pt x="72" y="26"/>
                  </a:lnTo>
                  <a:lnTo>
                    <a:pt x="99" y="11"/>
                  </a:lnTo>
                  <a:lnTo>
                    <a:pt x="129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57"/>
            <p:cNvSpPr>
              <a:spLocks noEditPoints="1"/>
            </p:cNvSpPr>
            <p:nvPr/>
          </p:nvSpPr>
          <p:spPr bwMode="auto">
            <a:xfrm>
              <a:off x="5624513" y="3611563"/>
              <a:ext cx="252413" cy="249238"/>
            </a:xfrm>
            <a:custGeom>
              <a:avLst/>
              <a:gdLst>
                <a:gd name="T0" fmla="*/ 594 w 1586"/>
                <a:gd name="T1" fmla="*/ 153 h 1563"/>
                <a:gd name="T2" fmla="*/ 441 w 1586"/>
                <a:gd name="T3" fmla="*/ 207 h 1563"/>
                <a:gd name="T4" fmla="*/ 308 w 1586"/>
                <a:gd name="T5" fmla="*/ 304 h 1563"/>
                <a:gd name="T6" fmla="*/ 211 w 1586"/>
                <a:gd name="T7" fmla="*/ 433 h 1563"/>
                <a:gd name="T8" fmla="*/ 155 w 1586"/>
                <a:gd name="T9" fmla="*/ 585 h 1563"/>
                <a:gd name="T10" fmla="*/ 148 w 1586"/>
                <a:gd name="T11" fmla="*/ 748 h 1563"/>
                <a:gd name="T12" fmla="*/ 187 w 1586"/>
                <a:gd name="T13" fmla="*/ 904 h 1563"/>
                <a:gd name="T14" fmla="*/ 271 w 1586"/>
                <a:gd name="T15" fmla="*/ 1042 h 1563"/>
                <a:gd name="T16" fmla="*/ 394 w 1586"/>
                <a:gd name="T17" fmla="*/ 1151 h 1563"/>
                <a:gd name="T18" fmla="*/ 541 w 1586"/>
                <a:gd name="T19" fmla="*/ 1221 h 1563"/>
                <a:gd name="T20" fmla="*/ 703 w 1586"/>
                <a:gd name="T21" fmla="*/ 1244 h 1563"/>
                <a:gd name="T22" fmla="*/ 866 w 1586"/>
                <a:gd name="T23" fmla="*/ 1221 h 1563"/>
                <a:gd name="T24" fmla="*/ 1014 w 1586"/>
                <a:gd name="T25" fmla="*/ 1151 h 1563"/>
                <a:gd name="T26" fmla="*/ 1136 w 1586"/>
                <a:gd name="T27" fmla="*/ 1042 h 1563"/>
                <a:gd name="T28" fmla="*/ 1220 w 1586"/>
                <a:gd name="T29" fmla="*/ 904 h 1563"/>
                <a:gd name="T30" fmla="*/ 1260 w 1586"/>
                <a:gd name="T31" fmla="*/ 748 h 1563"/>
                <a:gd name="T32" fmla="*/ 1251 w 1586"/>
                <a:gd name="T33" fmla="*/ 585 h 1563"/>
                <a:gd name="T34" fmla="*/ 1197 w 1586"/>
                <a:gd name="T35" fmla="*/ 433 h 1563"/>
                <a:gd name="T36" fmla="*/ 1099 w 1586"/>
                <a:gd name="T37" fmla="*/ 304 h 1563"/>
                <a:gd name="T38" fmla="*/ 967 w 1586"/>
                <a:gd name="T39" fmla="*/ 207 h 1563"/>
                <a:gd name="T40" fmla="*/ 814 w 1586"/>
                <a:gd name="T41" fmla="*/ 153 h 1563"/>
                <a:gd name="T42" fmla="*/ 703 w 1586"/>
                <a:gd name="T43" fmla="*/ 0 h 1563"/>
                <a:gd name="T44" fmla="*/ 887 w 1586"/>
                <a:gd name="T45" fmla="*/ 24 h 1563"/>
                <a:gd name="T46" fmla="*/ 1055 w 1586"/>
                <a:gd name="T47" fmla="*/ 92 h 1563"/>
                <a:gd name="T48" fmla="*/ 1201 w 1586"/>
                <a:gd name="T49" fmla="*/ 203 h 1563"/>
                <a:gd name="T50" fmla="*/ 1313 w 1586"/>
                <a:gd name="T51" fmla="*/ 347 h 1563"/>
                <a:gd name="T52" fmla="*/ 1382 w 1586"/>
                <a:gd name="T53" fmla="*/ 512 h 1563"/>
                <a:gd name="T54" fmla="*/ 1406 w 1586"/>
                <a:gd name="T55" fmla="*/ 693 h 1563"/>
                <a:gd name="T56" fmla="*/ 1380 w 1586"/>
                <a:gd name="T57" fmla="*/ 879 h 1563"/>
                <a:gd name="T58" fmla="*/ 1306 w 1586"/>
                <a:gd name="T59" fmla="*/ 1050 h 1563"/>
                <a:gd name="T60" fmla="*/ 1264 w 1586"/>
                <a:gd name="T61" fmla="*/ 1183 h 1563"/>
                <a:gd name="T62" fmla="*/ 1311 w 1586"/>
                <a:gd name="T63" fmla="*/ 1194 h 1563"/>
                <a:gd name="T64" fmla="*/ 1578 w 1586"/>
                <a:gd name="T65" fmla="*/ 1458 h 1563"/>
                <a:gd name="T66" fmla="*/ 1584 w 1586"/>
                <a:gd name="T67" fmla="*/ 1511 h 1563"/>
                <a:gd name="T68" fmla="*/ 1551 w 1586"/>
                <a:gd name="T69" fmla="*/ 1555 h 1563"/>
                <a:gd name="T70" fmla="*/ 1496 w 1586"/>
                <a:gd name="T71" fmla="*/ 1561 h 1563"/>
                <a:gd name="T72" fmla="*/ 1222 w 1586"/>
                <a:gd name="T73" fmla="*/ 1304 h 1563"/>
                <a:gd name="T74" fmla="*/ 1201 w 1586"/>
                <a:gd name="T75" fmla="*/ 1262 h 1563"/>
                <a:gd name="T76" fmla="*/ 1118 w 1586"/>
                <a:gd name="T77" fmla="*/ 1253 h 1563"/>
                <a:gd name="T78" fmla="*/ 952 w 1586"/>
                <a:gd name="T79" fmla="*/ 1342 h 1563"/>
                <a:gd name="T80" fmla="*/ 767 w 1586"/>
                <a:gd name="T81" fmla="*/ 1383 h 1563"/>
                <a:gd name="T82" fmla="*/ 581 w 1586"/>
                <a:gd name="T83" fmla="*/ 1376 h 1563"/>
                <a:gd name="T84" fmla="*/ 407 w 1586"/>
                <a:gd name="T85" fmla="*/ 1321 h 1563"/>
                <a:gd name="T86" fmla="*/ 253 w 1586"/>
                <a:gd name="T87" fmla="*/ 1225 h 1563"/>
                <a:gd name="T88" fmla="*/ 127 w 1586"/>
                <a:gd name="T89" fmla="*/ 1090 h 1563"/>
                <a:gd name="T90" fmla="*/ 43 w 1586"/>
                <a:gd name="T91" fmla="*/ 931 h 1563"/>
                <a:gd name="T92" fmla="*/ 4 w 1586"/>
                <a:gd name="T93" fmla="*/ 754 h 1563"/>
                <a:gd name="T94" fmla="*/ 11 w 1586"/>
                <a:gd name="T95" fmla="*/ 571 h 1563"/>
                <a:gd name="T96" fmla="*/ 66 w 1586"/>
                <a:gd name="T97" fmla="*/ 400 h 1563"/>
                <a:gd name="T98" fmla="*/ 164 w 1586"/>
                <a:gd name="T99" fmla="*/ 248 h 1563"/>
                <a:gd name="T100" fmla="*/ 301 w 1586"/>
                <a:gd name="T101" fmla="*/ 124 h 1563"/>
                <a:gd name="T102" fmla="*/ 462 w 1586"/>
                <a:gd name="T103" fmla="*/ 42 h 1563"/>
                <a:gd name="T104" fmla="*/ 641 w 1586"/>
                <a:gd name="T105" fmla="*/ 2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6" h="1563">
                  <a:moveTo>
                    <a:pt x="703" y="142"/>
                  </a:moveTo>
                  <a:lnTo>
                    <a:pt x="648" y="144"/>
                  </a:lnTo>
                  <a:lnTo>
                    <a:pt x="594" y="153"/>
                  </a:lnTo>
                  <a:lnTo>
                    <a:pt x="541" y="166"/>
                  </a:lnTo>
                  <a:lnTo>
                    <a:pt x="490" y="184"/>
                  </a:lnTo>
                  <a:lnTo>
                    <a:pt x="441" y="207"/>
                  </a:lnTo>
                  <a:lnTo>
                    <a:pt x="394" y="234"/>
                  </a:lnTo>
                  <a:lnTo>
                    <a:pt x="350" y="266"/>
                  </a:lnTo>
                  <a:lnTo>
                    <a:pt x="308" y="304"/>
                  </a:lnTo>
                  <a:lnTo>
                    <a:pt x="271" y="345"/>
                  </a:lnTo>
                  <a:lnTo>
                    <a:pt x="239" y="387"/>
                  </a:lnTo>
                  <a:lnTo>
                    <a:pt x="211" y="433"/>
                  </a:lnTo>
                  <a:lnTo>
                    <a:pt x="187" y="483"/>
                  </a:lnTo>
                  <a:lnTo>
                    <a:pt x="168" y="533"/>
                  </a:lnTo>
                  <a:lnTo>
                    <a:pt x="155" y="585"/>
                  </a:lnTo>
                  <a:lnTo>
                    <a:pt x="148" y="639"/>
                  </a:lnTo>
                  <a:lnTo>
                    <a:pt x="145" y="693"/>
                  </a:lnTo>
                  <a:lnTo>
                    <a:pt x="148" y="748"/>
                  </a:lnTo>
                  <a:lnTo>
                    <a:pt x="155" y="801"/>
                  </a:lnTo>
                  <a:lnTo>
                    <a:pt x="168" y="854"/>
                  </a:lnTo>
                  <a:lnTo>
                    <a:pt x="187" y="904"/>
                  </a:lnTo>
                  <a:lnTo>
                    <a:pt x="211" y="952"/>
                  </a:lnTo>
                  <a:lnTo>
                    <a:pt x="239" y="998"/>
                  </a:lnTo>
                  <a:lnTo>
                    <a:pt x="271" y="1042"/>
                  </a:lnTo>
                  <a:lnTo>
                    <a:pt x="308" y="1083"/>
                  </a:lnTo>
                  <a:lnTo>
                    <a:pt x="350" y="1119"/>
                  </a:lnTo>
                  <a:lnTo>
                    <a:pt x="394" y="1151"/>
                  </a:lnTo>
                  <a:lnTo>
                    <a:pt x="441" y="1179"/>
                  </a:lnTo>
                  <a:lnTo>
                    <a:pt x="490" y="1203"/>
                  </a:lnTo>
                  <a:lnTo>
                    <a:pt x="541" y="1221"/>
                  </a:lnTo>
                  <a:lnTo>
                    <a:pt x="594" y="1234"/>
                  </a:lnTo>
                  <a:lnTo>
                    <a:pt x="648" y="1241"/>
                  </a:lnTo>
                  <a:lnTo>
                    <a:pt x="703" y="1244"/>
                  </a:lnTo>
                  <a:lnTo>
                    <a:pt x="759" y="1241"/>
                  </a:lnTo>
                  <a:lnTo>
                    <a:pt x="814" y="1234"/>
                  </a:lnTo>
                  <a:lnTo>
                    <a:pt x="866" y="1221"/>
                  </a:lnTo>
                  <a:lnTo>
                    <a:pt x="918" y="1203"/>
                  </a:lnTo>
                  <a:lnTo>
                    <a:pt x="967" y="1179"/>
                  </a:lnTo>
                  <a:lnTo>
                    <a:pt x="1014" y="1151"/>
                  </a:lnTo>
                  <a:lnTo>
                    <a:pt x="1058" y="1119"/>
                  </a:lnTo>
                  <a:lnTo>
                    <a:pt x="1099" y="1083"/>
                  </a:lnTo>
                  <a:lnTo>
                    <a:pt x="1136" y="1042"/>
                  </a:lnTo>
                  <a:lnTo>
                    <a:pt x="1169" y="998"/>
                  </a:lnTo>
                  <a:lnTo>
                    <a:pt x="1197" y="952"/>
                  </a:lnTo>
                  <a:lnTo>
                    <a:pt x="1220" y="904"/>
                  </a:lnTo>
                  <a:lnTo>
                    <a:pt x="1238" y="854"/>
                  </a:lnTo>
                  <a:lnTo>
                    <a:pt x="1251" y="801"/>
                  </a:lnTo>
                  <a:lnTo>
                    <a:pt x="1260" y="748"/>
                  </a:lnTo>
                  <a:lnTo>
                    <a:pt x="1262" y="693"/>
                  </a:lnTo>
                  <a:lnTo>
                    <a:pt x="1260" y="639"/>
                  </a:lnTo>
                  <a:lnTo>
                    <a:pt x="1251" y="585"/>
                  </a:lnTo>
                  <a:lnTo>
                    <a:pt x="1238" y="533"/>
                  </a:lnTo>
                  <a:lnTo>
                    <a:pt x="1220" y="483"/>
                  </a:lnTo>
                  <a:lnTo>
                    <a:pt x="1197" y="433"/>
                  </a:lnTo>
                  <a:lnTo>
                    <a:pt x="1169" y="387"/>
                  </a:lnTo>
                  <a:lnTo>
                    <a:pt x="1136" y="345"/>
                  </a:lnTo>
                  <a:lnTo>
                    <a:pt x="1099" y="304"/>
                  </a:lnTo>
                  <a:lnTo>
                    <a:pt x="1058" y="266"/>
                  </a:lnTo>
                  <a:lnTo>
                    <a:pt x="1014" y="234"/>
                  </a:lnTo>
                  <a:lnTo>
                    <a:pt x="967" y="207"/>
                  </a:lnTo>
                  <a:lnTo>
                    <a:pt x="918" y="184"/>
                  </a:lnTo>
                  <a:lnTo>
                    <a:pt x="866" y="166"/>
                  </a:lnTo>
                  <a:lnTo>
                    <a:pt x="814" y="153"/>
                  </a:lnTo>
                  <a:lnTo>
                    <a:pt x="759" y="144"/>
                  </a:lnTo>
                  <a:lnTo>
                    <a:pt x="703" y="142"/>
                  </a:lnTo>
                  <a:close/>
                  <a:moveTo>
                    <a:pt x="703" y="0"/>
                  </a:moveTo>
                  <a:lnTo>
                    <a:pt x="766" y="2"/>
                  </a:lnTo>
                  <a:lnTo>
                    <a:pt x="827" y="11"/>
                  </a:lnTo>
                  <a:lnTo>
                    <a:pt x="887" y="24"/>
                  </a:lnTo>
                  <a:lnTo>
                    <a:pt x="944" y="42"/>
                  </a:lnTo>
                  <a:lnTo>
                    <a:pt x="1001" y="64"/>
                  </a:lnTo>
                  <a:lnTo>
                    <a:pt x="1055" y="92"/>
                  </a:lnTo>
                  <a:lnTo>
                    <a:pt x="1106" y="124"/>
                  </a:lnTo>
                  <a:lnTo>
                    <a:pt x="1155" y="162"/>
                  </a:lnTo>
                  <a:lnTo>
                    <a:pt x="1201" y="203"/>
                  </a:lnTo>
                  <a:lnTo>
                    <a:pt x="1242" y="248"/>
                  </a:lnTo>
                  <a:lnTo>
                    <a:pt x="1280" y="296"/>
                  </a:lnTo>
                  <a:lnTo>
                    <a:pt x="1313" y="347"/>
                  </a:lnTo>
                  <a:lnTo>
                    <a:pt x="1341" y="400"/>
                  </a:lnTo>
                  <a:lnTo>
                    <a:pt x="1364" y="456"/>
                  </a:lnTo>
                  <a:lnTo>
                    <a:pt x="1382" y="512"/>
                  </a:lnTo>
                  <a:lnTo>
                    <a:pt x="1395" y="571"/>
                  </a:lnTo>
                  <a:lnTo>
                    <a:pt x="1404" y="631"/>
                  </a:lnTo>
                  <a:lnTo>
                    <a:pt x="1406" y="693"/>
                  </a:lnTo>
                  <a:lnTo>
                    <a:pt x="1403" y="756"/>
                  </a:lnTo>
                  <a:lnTo>
                    <a:pt x="1395" y="818"/>
                  </a:lnTo>
                  <a:lnTo>
                    <a:pt x="1380" y="879"/>
                  </a:lnTo>
                  <a:lnTo>
                    <a:pt x="1361" y="938"/>
                  </a:lnTo>
                  <a:lnTo>
                    <a:pt x="1336" y="995"/>
                  </a:lnTo>
                  <a:lnTo>
                    <a:pt x="1306" y="1050"/>
                  </a:lnTo>
                  <a:lnTo>
                    <a:pt x="1271" y="1101"/>
                  </a:lnTo>
                  <a:lnTo>
                    <a:pt x="1230" y="1150"/>
                  </a:lnTo>
                  <a:lnTo>
                    <a:pt x="1264" y="1183"/>
                  </a:lnTo>
                  <a:lnTo>
                    <a:pt x="1280" y="1183"/>
                  </a:lnTo>
                  <a:lnTo>
                    <a:pt x="1296" y="1186"/>
                  </a:lnTo>
                  <a:lnTo>
                    <a:pt x="1311" y="1194"/>
                  </a:lnTo>
                  <a:lnTo>
                    <a:pt x="1324" y="1204"/>
                  </a:lnTo>
                  <a:lnTo>
                    <a:pt x="1566" y="1443"/>
                  </a:lnTo>
                  <a:lnTo>
                    <a:pt x="1578" y="1458"/>
                  </a:lnTo>
                  <a:lnTo>
                    <a:pt x="1584" y="1475"/>
                  </a:lnTo>
                  <a:lnTo>
                    <a:pt x="1586" y="1492"/>
                  </a:lnTo>
                  <a:lnTo>
                    <a:pt x="1584" y="1511"/>
                  </a:lnTo>
                  <a:lnTo>
                    <a:pt x="1578" y="1528"/>
                  </a:lnTo>
                  <a:lnTo>
                    <a:pt x="1566" y="1543"/>
                  </a:lnTo>
                  <a:lnTo>
                    <a:pt x="1551" y="1555"/>
                  </a:lnTo>
                  <a:lnTo>
                    <a:pt x="1533" y="1561"/>
                  </a:lnTo>
                  <a:lnTo>
                    <a:pt x="1515" y="1563"/>
                  </a:lnTo>
                  <a:lnTo>
                    <a:pt x="1496" y="1561"/>
                  </a:lnTo>
                  <a:lnTo>
                    <a:pt x="1479" y="1555"/>
                  </a:lnTo>
                  <a:lnTo>
                    <a:pt x="1464" y="1543"/>
                  </a:lnTo>
                  <a:lnTo>
                    <a:pt x="1222" y="1304"/>
                  </a:lnTo>
                  <a:lnTo>
                    <a:pt x="1211" y="1291"/>
                  </a:lnTo>
                  <a:lnTo>
                    <a:pt x="1204" y="1277"/>
                  </a:lnTo>
                  <a:lnTo>
                    <a:pt x="1201" y="1262"/>
                  </a:lnTo>
                  <a:lnTo>
                    <a:pt x="1201" y="1246"/>
                  </a:lnTo>
                  <a:lnTo>
                    <a:pt x="1168" y="1213"/>
                  </a:lnTo>
                  <a:lnTo>
                    <a:pt x="1118" y="1253"/>
                  </a:lnTo>
                  <a:lnTo>
                    <a:pt x="1065" y="1287"/>
                  </a:lnTo>
                  <a:lnTo>
                    <a:pt x="1009" y="1317"/>
                  </a:lnTo>
                  <a:lnTo>
                    <a:pt x="952" y="1342"/>
                  </a:lnTo>
                  <a:lnTo>
                    <a:pt x="892" y="1361"/>
                  </a:lnTo>
                  <a:lnTo>
                    <a:pt x="831" y="1375"/>
                  </a:lnTo>
                  <a:lnTo>
                    <a:pt x="767" y="1383"/>
                  </a:lnTo>
                  <a:lnTo>
                    <a:pt x="703" y="1387"/>
                  </a:lnTo>
                  <a:lnTo>
                    <a:pt x="641" y="1383"/>
                  </a:lnTo>
                  <a:lnTo>
                    <a:pt x="581" y="1376"/>
                  </a:lnTo>
                  <a:lnTo>
                    <a:pt x="521" y="1363"/>
                  </a:lnTo>
                  <a:lnTo>
                    <a:pt x="462" y="1345"/>
                  </a:lnTo>
                  <a:lnTo>
                    <a:pt x="407" y="1321"/>
                  </a:lnTo>
                  <a:lnTo>
                    <a:pt x="353" y="1295"/>
                  </a:lnTo>
                  <a:lnTo>
                    <a:pt x="301" y="1261"/>
                  </a:lnTo>
                  <a:lnTo>
                    <a:pt x="253" y="1225"/>
                  </a:lnTo>
                  <a:lnTo>
                    <a:pt x="206" y="1183"/>
                  </a:lnTo>
                  <a:lnTo>
                    <a:pt x="164" y="1138"/>
                  </a:lnTo>
                  <a:lnTo>
                    <a:pt x="127" y="1090"/>
                  </a:lnTo>
                  <a:lnTo>
                    <a:pt x="95" y="1039"/>
                  </a:lnTo>
                  <a:lnTo>
                    <a:pt x="66" y="985"/>
                  </a:lnTo>
                  <a:lnTo>
                    <a:pt x="43" y="931"/>
                  </a:lnTo>
                  <a:lnTo>
                    <a:pt x="24" y="873"/>
                  </a:lnTo>
                  <a:lnTo>
                    <a:pt x="11" y="814"/>
                  </a:lnTo>
                  <a:lnTo>
                    <a:pt x="4" y="754"/>
                  </a:lnTo>
                  <a:lnTo>
                    <a:pt x="0" y="693"/>
                  </a:lnTo>
                  <a:lnTo>
                    <a:pt x="4" y="631"/>
                  </a:lnTo>
                  <a:lnTo>
                    <a:pt x="11" y="571"/>
                  </a:lnTo>
                  <a:lnTo>
                    <a:pt x="24" y="512"/>
                  </a:lnTo>
                  <a:lnTo>
                    <a:pt x="43" y="456"/>
                  </a:lnTo>
                  <a:lnTo>
                    <a:pt x="66" y="400"/>
                  </a:lnTo>
                  <a:lnTo>
                    <a:pt x="95" y="347"/>
                  </a:lnTo>
                  <a:lnTo>
                    <a:pt x="127" y="296"/>
                  </a:lnTo>
                  <a:lnTo>
                    <a:pt x="164" y="248"/>
                  </a:lnTo>
                  <a:lnTo>
                    <a:pt x="206" y="203"/>
                  </a:lnTo>
                  <a:lnTo>
                    <a:pt x="253" y="162"/>
                  </a:lnTo>
                  <a:lnTo>
                    <a:pt x="301" y="124"/>
                  </a:lnTo>
                  <a:lnTo>
                    <a:pt x="353" y="92"/>
                  </a:lnTo>
                  <a:lnTo>
                    <a:pt x="407" y="64"/>
                  </a:lnTo>
                  <a:lnTo>
                    <a:pt x="462" y="42"/>
                  </a:lnTo>
                  <a:lnTo>
                    <a:pt x="521" y="24"/>
                  </a:lnTo>
                  <a:lnTo>
                    <a:pt x="581" y="11"/>
                  </a:lnTo>
                  <a:lnTo>
                    <a:pt x="641" y="2"/>
                  </a:ln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4407146" y="3478213"/>
            <a:ext cx="561975" cy="512762"/>
            <a:chOff x="4364038" y="3478213"/>
            <a:chExt cx="561975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7" name="Freeform 262"/>
            <p:cNvSpPr>
              <a:spLocks/>
            </p:cNvSpPr>
            <p:nvPr/>
          </p:nvSpPr>
          <p:spPr bwMode="auto">
            <a:xfrm>
              <a:off x="4433888" y="3519488"/>
              <a:ext cx="84138" cy="82550"/>
            </a:xfrm>
            <a:custGeom>
              <a:avLst/>
              <a:gdLst>
                <a:gd name="T0" fmla="*/ 264 w 529"/>
                <a:gd name="T1" fmla="*/ 0 h 527"/>
                <a:gd name="T2" fmla="*/ 304 w 529"/>
                <a:gd name="T3" fmla="*/ 3 h 527"/>
                <a:gd name="T4" fmla="*/ 342 w 529"/>
                <a:gd name="T5" fmla="*/ 11 h 527"/>
                <a:gd name="T6" fmla="*/ 376 w 529"/>
                <a:gd name="T7" fmla="*/ 25 h 527"/>
                <a:gd name="T8" fmla="*/ 409 w 529"/>
                <a:gd name="T9" fmla="*/ 42 h 527"/>
                <a:gd name="T10" fmla="*/ 438 w 529"/>
                <a:gd name="T11" fmla="*/ 65 h 527"/>
                <a:gd name="T12" fmla="*/ 464 w 529"/>
                <a:gd name="T13" fmla="*/ 91 h 527"/>
                <a:gd name="T14" fmla="*/ 487 w 529"/>
                <a:gd name="T15" fmla="*/ 120 h 527"/>
                <a:gd name="T16" fmla="*/ 505 w 529"/>
                <a:gd name="T17" fmla="*/ 152 h 527"/>
                <a:gd name="T18" fmla="*/ 518 w 529"/>
                <a:gd name="T19" fmla="*/ 188 h 527"/>
                <a:gd name="T20" fmla="*/ 527 w 529"/>
                <a:gd name="T21" fmla="*/ 224 h 527"/>
                <a:gd name="T22" fmla="*/ 529 w 529"/>
                <a:gd name="T23" fmla="*/ 263 h 527"/>
                <a:gd name="T24" fmla="*/ 527 w 529"/>
                <a:gd name="T25" fmla="*/ 302 h 527"/>
                <a:gd name="T26" fmla="*/ 518 w 529"/>
                <a:gd name="T27" fmla="*/ 340 h 527"/>
                <a:gd name="T28" fmla="*/ 505 w 529"/>
                <a:gd name="T29" fmla="*/ 374 h 527"/>
                <a:gd name="T30" fmla="*/ 487 w 529"/>
                <a:gd name="T31" fmla="*/ 407 h 527"/>
                <a:gd name="T32" fmla="*/ 464 w 529"/>
                <a:gd name="T33" fmla="*/ 436 h 527"/>
                <a:gd name="T34" fmla="*/ 438 w 529"/>
                <a:gd name="T35" fmla="*/ 463 h 527"/>
                <a:gd name="T36" fmla="*/ 409 w 529"/>
                <a:gd name="T37" fmla="*/ 484 h 527"/>
                <a:gd name="T38" fmla="*/ 376 w 529"/>
                <a:gd name="T39" fmla="*/ 503 h 527"/>
                <a:gd name="T40" fmla="*/ 342 w 529"/>
                <a:gd name="T41" fmla="*/ 516 h 527"/>
                <a:gd name="T42" fmla="*/ 304 w 529"/>
                <a:gd name="T43" fmla="*/ 524 h 527"/>
                <a:gd name="T44" fmla="*/ 264 w 529"/>
                <a:gd name="T45" fmla="*/ 527 h 527"/>
                <a:gd name="T46" fmla="*/ 225 w 529"/>
                <a:gd name="T47" fmla="*/ 524 h 527"/>
                <a:gd name="T48" fmla="*/ 189 w 529"/>
                <a:gd name="T49" fmla="*/ 516 h 527"/>
                <a:gd name="T50" fmla="*/ 153 w 529"/>
                <a:gd name="T51" fmla="*/ 503 h 527"/>
                <a:gd name="T52" fmla="*/ 120 w 529"/>
                <a:gd name="T53" fmla="*/ 484 h 527"/>
                <a:gd name="T54" fmla="*/ 91 w 529"/>
                <a:gd name="T55" fmla="*/ 463 h 527"/>
                <a:gd name="T56" fmla="*/ 65 w 529"/>
                <a:gd name="T57" fmla="*/ 436 h 527"/>
                <a:gd name="T58" fmla="*/ 42 w 529"/>
                <a:gd name="T59" fmla="*/ 407 h 527"/>
                <a:gd name="T60" fmla="*/ 25 w 529"/>
                <a:gd name="T61" fmla="*/ 374 h 527"/>
                <a:gd name="T62" fmla="*/ 11 w 529"/>
                <a:gd name="T63" fmla="*/ 340 h 527"/>
                <a:gd name="T64" fmla="*/ 2 w 529"/>
                <a:gd name="T65" fmla="*/ 302 h 527"/>
                <a:gd name="T66" fmla="*/ 0 w 529"/>
                <a:gd name="T67" fmla="*/ 263 h 527"/>
                <a:gd name="T68" fmla="*/ 2 w 529"/>
                <a:gd name="T69" fmla="*/ 224 h 527"/>
                <a:gd name="T70" fmla="*/ 11 w 529"/>
                <a:gd name="T71" fmla="*/ 188 h 527"/>
                <a:gd name="T72" fmla="*/ 25 w 529"/>
                <a:gd name="T73" fmla="*/ 152 h 527"/>
                <a:gd name="T74" fmla="*/ 42 w 529"/>
                <a:gd name="T75" fmla="*/ 120 h 527"/>
                <a:gd name="T76" fmla="*/ 65 w 529"/>
                <a:gd name="T77" fmla="*/ 91 h 527"/>
                <a:gd name="T78" fmla="*/ 91 w 529"/>
                <a:gd name="T79" fmla="*/ 65 h 527"/>
                <a:gd name="T80" fmla="*/ 120 w 529"/>
                <a:gd name="T81" fmla="*/ 42 h 527"/>
                <a:gd name="T82" fmla="*/ 153 w 529"/>
                <a:gd name="T83" fmla="*/ 25 h 527"/>
                <a:gd name="T84" fmla="*/ 189 w 529"/>
                <a:gd name="T85" fmla="*/ 11 h 527"/>
                <a:gd name="T86" fmla="*/ 225 w 529"/>
                <a:gd name="T87" fmla="*/ 3 h 527"/>
                <a:gd name="T88" fmla="*/ 264 w 529"/>
                <a:gd name="T89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9" h="527">
                  <a:moveTo>
                    <a:pt x="264" y="0"/>
                  </a:moveTo>
                  <a:lnTo>
                    <a:pt x="304" y="3"/>
                  </a:lnTo>
                  <a:lnTo>
                    <a:pt x="342" y="11"/>
                  </a:lnTo>
                  <a:lnTo>
                    <a:pt x="376" y="25"/>
                  </a:lnTo>
                  <a:lnTo>
                    <a:pt x="409" y="42"/>
                  </a:lnTo>
                  <a:lnTo>
                    <a:pt x="438" y="65"/>
                  </a:lnTo>
                  <a:lnTo>
                    <a:pt x="464" y="91"/>
                  </a:lnTo>
                  <a:lnTo>
                    <a:pt x="487" y="120"/>
                  </a:lnTo>
                  <a:lnTo>
                    <a:pt x="505" y="152"/>
                  </a:lnTo>
                  <a:lnTo>
                    <a:pt x="518" y="188"/>
                  </a:lnTo>
                  <a:lnTo>
                    <a:pt x="527" y="224"/>
                  </a:lnTo>
                  <a:lnTo>
                    <a:pt x="529" y="263"/>
                  </a:lnTo>
                  <a:lnTo>
                    <a:pt x="527" y="302"/>
                  </a:lnTo>
                  <a:lnTo>
                    <a:pt x="518" y="340"/>
                  </a:lnTo>
                  <a:lnTo>
                    <a:pt x="505" y="374"/>
                  </a:lnTo>
                  <a:lnTo>
                    <a:pt x="487" y="407"/>
                  </a:lnTo>
                  <a:lnTo>
                    <a:pt x="464" y="436"/>
                  </a:lnTo>
                  <a:lnTo>
                    <a:pt x="438" y="463"/>
                  </a:lnTo>
                  <a:lnTo>
                    <a:pt x="409" y="484"/>
                  </a:lnTo>
                  <a:lnTo>
                    <a:pt x="376" y="503"/>
                  </a:lnTo>
                  <a:lnTo>
                    <a:pt x="342" y="516"/>
                  </a:lnTo>
                  <a:lnTo>
                    <a:pt x="304" y="524"/>
                  </a:lnTo>
                  <a:lnTo>
                    <a:pt x="264" y="527"/>
                  </a:lnTo>
                  <a:lnTo>
                    <a:pt x="225" y="524"/>
                  </a:lnTo>
                  <a:lnTo>
                    <a:pt x="189" y="516"/>
                  </a:lnTo>
                  <a:lnTo>
                    <a:pt x="153" y="503"/>
                  </a:lnTo>
                  <a:lnTo>
                    <a:pt x="120" y="484"/>
                  </a:lnTo>
                  <a:lnTo>
                    <a:pt x="91" y="463"/>
                  </a:lnTo>
                  <a:lnTo>
                    <a:pt x="65" y="436"/>
                  </a:lnTo>
                  <a:lnTo>
                    <a:pt x="42" y="407"/>
                  </a:lnTo>
                  <a:lnTo>
                    <a:pt x="25" y="374"/>
                  </a:lnTo>
                  <a:lnTo>
                    <a:pt x="11" y="340"/>
                  </a:lnTo>
                  <a:lnTo>
                    <a:pt x="2" y="302"/>
                  </a:lnTo>
                  <a:lnTo>
                    <a:pt x="0" y="263"/>
                  </a:lnTo>
                  <a:lnTo>
                    <a:pt x="2" y="224"/>
                  </a:lnTo>
                  <a:lnTo>
                    <a:pt x="11" y="188"/>
                  </a:lnTo>
                  <a:lnTo>
                    <a:pt x="25" y="152"/>
                  </a:lnTo>
                  <a:lnTo>
                    <a:pt x="42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0" y="42"/>
                  </a:lnTo>
                  <a:lnTo>
                    <a:pt x="153" y="25"/>
                  </a:lnTo>
                  <a:lnTo>
                    <a:pt x="189" y="11"/>
                  </a:lnTo>
                  <a:lnTo>
                    <a:pt x="225" y="3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63"/>
            <p:cNvSpPr>
              <a:spLocks/>
            </p:cNvSpPr>
            <p:nvPr/>
          </p:nvSpPr>
          <p:spPr bwMode="auto">
            <a:xfrm>
              <a:off x="4364038" y="3614738"/>
              <a:ext cx="179388" cy="334963"/>
            </a:xfrm>
            <a:custGeom>
              <a:avLst/>
              <a:gdLst>
                <a:gd name="T0" fmla="*/ 568 w 1126"/>
                <a:gd name="T1" fmla="*/ 0 h 2113"/>
                <a:gd name="T2" fmla="*/ 626 w 1126"/>
                <a:gd name="T3" fmla="*/ 12 h 2113"/>
                <a:gd name="T4" fmla="*/ 673 w 1126"/>
                <a:gd name="T5" fmla="*/ 44 h 2113"/>
                <a:gd name="T6" fmla="*/ 764 w 1126"/>
                <a:gd name="T7" fmla="*/ 29 h 2113"/>
                <a:gd name="T8" fmla="*/ 804 w 1126"/>
                <a:gd name="T9" fmla="*/ 7 h 2113"/>
                <a:gd name="T10" fmla="*/ 851 w 1126"/>
                <a:gd name="T11" fmla="*/ 0 h 2113"/>
                <a:gd name="T12" fmla="*/ 1018 w 1126"/>
                <a:gd name="T13" fmla="*/ 1 h 2113"/>
                <a:gd name="T14" fmla="*/ 1058 w 1126"/>
                <a:gd name="T15" fmla="*/ 15 h 2113"/>
                <a:gd name="T16" fmla="*/ 760 w 1126"/>
                <a:gd name="T17" fmla="*/ 788 h 2113"/>
                <a:gd name="T18" fmla="*/ 751 w 1126"/>
                <a:gd name="T19" fmla="*/ 879 h 2113"/>
                <a:gd name="T20" fmla="*/ 765 w 1126"/>
                <a:gd name="T21" fmla="*/ 970 h 2113"/>
                <a:gd name="T22" fmla="*/ 803 w 1126"/>
                <a:gd name="T23" fmla="*/ 1055 h 2113"/>
                <a:gd name="T24" fmla="*/ 860 w 1126"/>
                <a:gd name="T25" fmla="*/ 1126 h 2113"/>
                <a:gd name="T26" fmla="*/ 935 w 1126"/>
                <a:gd name="T27" fmla="*/ 1180 h 2113"/>
                <a:gd name="T28" fmla="*/ 1009 w 1126"/>
                <a:gd name="T29" fmla="*/ 1209 h 2113"/>
                <a:gd name="T30" fmla="*/ 1073 w 1126"/>
                <a:gd name="T31" fmla="*/ 1221 h 2113"/>
                <a:gd name="T32" fmla="*/ 971 w 1126"/>
                <a:gd name="T33" fmla="*/ 1948 h 2113"/>
                <a:gd name="T34" fmla="*/ 431 w 1126"/>
                <a:gd name="T35" fmla="*/ 2006 h 2113"/>
                <a:gd name="T36" fmla="*/ 406 w 1126"/>
                <a:gd name="T37" fmla="*/ 2056 h 2113"/>
                <a:gd name="T38" fmla="*/ 366 w 1126"/>
                <a:gd name="T39" fmla="*/ 2091 h 2113"/>
                <a:gd name="T40" fmla="*/ 315 w 1126"/>
                <a:gd name="T41" fmla="*/ 2111 h 2113"/>
                <a:gd name="T42" fmla="*/ 267 w 1126"/>
                <a:gd name="T43" fmla="*/ 2112 h 2113"/>
                <a:gd name="T44" fmla="*/ 221 w 1126"/>
                <a:gd name="T45" fmla="*/ 2098 h 2113"/>
                <a:gd name="T46" fmla="*/ 180 w 1126"/>
                <a:gd name="T47" fmla="*/ 2067 h 2113"/>
                <a:gd name="T48" fmla="*/ 152 w 1126"/>
                <a:gd name="T49" fmla="*/ 2025 h 2113"/>
                <a:gd name="T50" fmla="*/ 139 w 1126"/>
                <a:gd name="T51" fmla="*/ 1976 h 2113"/>
                <a:gd name="T52" fmla="*/ 144 w 1126"/>
                <a:gd name="T53" fmla="*/ 1924 h 2113"/>
                <a:gd name="T54" fmla="*/ 420 w 1126"/>
                <a:gd name="T55" fmla="*/ 569 h 2113"/>
                <a:gd name="T56" fmla="*/ 277 w 1126"/>
                <a:gd name="T57" fmla="*/ 930 h 2113"/>
                <a:gd name="T58" fmla="*/ 242 w 1126"/>
                <a:gd name="T59" fmla="*/ 969 h 2113"/>
                <a:gd name="T60" fmla="*/ 197 w 1126"/>
                <a:gd name="T61" fmla="*/ 993 h 2113"/>
                <a:gd name="T62" fmla="*/ 148 w 1126"/>
                <a:gd name="T63" fmla="*/ 1001 h 2113"/>
                <a:gd name="T64" fmla="*/ 95 w 1126"/>
                <a:gd name="T65" fmla="*/ 992 h 2113"/>
                <a:gd name="T66" fmla="*/ 50 w 1126"/>
                <a:gd name="T67" fmla="*/ 964 h 2113"/>
                <a:gd name="T68" fmla="*/ 18 w 1126"/>
                <a:gd name="T69" fmla="*/ 924 h 2113"/>
                <a:gd name="T70" fmla="*/ 2 w 1126"/>
                <a:gd name="T71" fmla="*/ 876 h 2113"/>
                <a:gd name="T72" fmla="*/ 0 w 1126"/>
                <a:gd name="T73" fmla="*/ 850 h 2113"/>
                <a:gd name="T74" fmla="*/ 10 w 1126"/>
                <a:gd name="T75" fmla="*/ 800 h 2113"/>
                <a:gd name="T76" fmla="*/ 295 w 1126"/>
                <a:gd name="T77" fmla="*/ 71 h 2113"/>
                <a:gd name="T78" fmla="*/ 329 w 1126"/>
                <a:gd name="T79" fmla="*/ 33 h 2113"/>
                <a:gd name="T80" fmla="*/ 372 w 1126"/>
                <a:gd name="T81" fmla="*/ 8 h 2113"/>
                <a:gd name="T82" fmla="*/ 423 w 1126"/>
                <a:gd name="T83" fmla="*/ 0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6" h="2113">
                  <a:moveTo>
                    <a:pt x="423" y="0"/>
                  </a:moveTo>
                  <a:lnTo>
                    <a:pt x="568" y="0"/>
                  </a:lnTo>
                  <a:lnTo>
                    <a:pt x="599" y="3"/>
                  </a:lnTo>
                  <a:lnTo>
                    <a:pt x="626" y="12"/>
                  </a:lnTo>
                  <a:lnTo>
                    <a:pt x="651" y="26"/>
                  </a:lnTo>
                  <a:lnTo>
                    <a:pt x="673" y="44"/>
                  </a:lnTo>
                  <a:lnTo>
                    <a:pt x="746" y="44"/>
                  </a:lnTo>
                  <a:lnTo>
                    <a:pt x="764" y="29"/>
                  </a:lnTo>
                  <a:lnTo>
                    <a:pt x="783" y="17"/>
                  </a:lnTo>
                  <a:lnTo>
                    <a:pt x="804" y="7"/>
                  </a:lnTo>
                  <a:lnTo>
                    <a:pt x="826" y="2"/>
                  </a:lnTo>
                  <a:lnTo>
                    <a:pt x="851" y="0"/>
                  </a:lnTo>
                  <a:lnTo>
                    <a:pt x="996" y="0"/>
                  </a:lnTo>
                  <a:lnTo>
                    <a:pt x="1018" y="1"/>
                  </a:lnTo>
                  <a:lnTo>
                    <a:pt x="1038" y="6"/>
                  </a:lnTo>
                  <a:lnTo>
                    <a:pt x="1058" y="15"/>
                  </a:lnTo>
                  <a:lnTo>
                    <a:pt x="775" y="744"/>
                  </a:lnTo>
                  <a:lnTo>
                    <a:pt x="760" y="788"/>
                  </a:lnTo>
                  <a:lnTo>
                    <a:pt x="753" y="833"/>
                  </a:lnTo>
                  <a:lnTo>
                    <a:pt x="751" y="879"/>
                  </a:lnTo>
                  <a:lnTo>
                    <a:pt x="755" y="925"/>
                  </a:lnTo>
                  <a:lnTo>
                    <a:pt x="765" y="970"/>
                  </a:lnTo>
                  <a:lnTo>
                    <a:pt x="781" y="1013"/>
                  </a:lnTo>
                  <a:lnTo>
                    <a:pt x="803" y="1055"/>
                  </a:lnTo>
                  <a:lnTo>
                    <a:pt x="830" y="1093"/>
                  </a:lnTo>
                  <a:lnTo>
                    <a:pt x="860" y="1126"/>
                  </a:lnTo>
                  <a:lnTo>
                    <a:pt x="896" y="1155"/>
                  </a:lnTo>
                  <a:lnTo>
                    <a:pt x="935" y="1180"/>
                  </a:lnTo>
                  <a:lnTo>
                    <a:pt x="977" y="1200"/>
                  </a:lnTo>
                  <a:lnTo>
                    <a:pt x="1009" y="1209"/>
                  </a:lnTo>
                  <a:lnTo>
                    <a:pt x="1040" y="1217"/>
                  </a:lnTo>
                  <a:lnTo>
                    <a:pt x="1073" y="1221"/>
                  </a:lnTo>
                  <a:lnTo>
                    <a:pt x="1126" y="1408"/>
                  </a:lnTo>
                  <a:lnTo>
                    <a:pt x="971" y="1948"/>
                  </a:lnTo>
                  <a:lnTo>
                    <a:pt x="709" y="1037"/>
                  </a:lnTo>
                  <a:lnTo>
                    <a:pt x="431" y="2006"/>
                  </a:lnTo>
                  <a:lnTo>
                    <a:pt x="421" y="2032"/>
                  </a:lnTo>
                  <a:lnTo>
                    <a:pt x="406" y="2056"/>
                  </a:lnTo>
                  <a:lnTo>
                    <a:pt x="387" y="2075"/>
                  </a:lnTo>
                  <a:lnTo>
                    <a:pt x="366" y="2091"/>
                  </a:lnTo>
                  <a:lnTo>
                    <a:pt x="342" y="2103"/>
                  </a:lnTo>
                  <a:lnTo>
                    <a:pt x="315" y="2111"/>
                  </a:lnTo>
                  <a:lnTo>
                    <a:pt x="287" y="2113"/>
                  </a:lnTo>
                  <a:lnTo>
                    <a:pt x="267" y="2112"/>
                  </a:lnTo>
                  <a:lnTo>
                    <a:pt x="246" y="2107"/>
                  </a:lnTo>
                  <a:lnTo>
                    <a:pt x="221" y="2098"/>
                  </a:lnTo>
                  <a:lnTo>
                    <a:pt x="200" y="2085"/>
                  </a:lnTo>
                  <a:lnTo>
                    <a:pt x="180" y="2067"/>
                  </a:lnTo>
                  <a:lnTo>
                    <a:pt x="164" y="2047"/>
                  </a:lnTo>
                  <a:lnTo>
                    <a:pt x="152" y="2025"/>
                  </a:lnTo>
                  <a:lnTo>
                    <a:pt x="143" y="2002"/>
                  </a:lnTo>
                  <a:lnTo>
                    <a:pt x="139" y="1976"/>
                  </a:lnTo>
                  <a:lnTo>
                    <a:pt x="139" y="1950"/>
                  </a:lnTo>
                  <a:lnTo>
                    <a:pt x="144" y="1924"/>
                  </a:lnTo>
                  <a:lnTo>
                    <a:pt x="420" y="966"/>
                  </a:lnTo>
                  <a:lnTo>
                    <a:pt x="420" y="569"/>
                  </a:lnTo>
                  <a:lnTo>
                    <a:pt x="289" y="906"/>
                  </a:lnTo>
                  <a:lnTo>
                    <a:pt x="277" y="930"/>
                  </a:lnTo>
                  <a:lnTo>
                    <a:pt x="261" y="951"/>
                  </a:lnTo>
                  <a:lnTo>
                    <a:pt x="242" y="969"/>
                  </a:lnTo>
                  <a:lnTo>
                    <a:pt x="221" y="983"/>
                  </a:lnTo>
                  <a:lnTo>
                    <a:pt x="197" y="993"/>
                  </a:lnTo>
                  <a:lnTo>
                    <a:pt x="172" y="999"/>
                  </a:lnTo>
                  <a:lnTo>
                    <a:pt x="148" y="1001"/>
                  </a:lnTo>
                  <a:lnTo>
                    <a:pt x="122" y="998"/>
                  </a:lnTo>
                  <a:lnTo>
                    <a:pt x="95" y="992"/>
                  </a:lnTo>
                  <a:lnTo>
                    <a:pt x="72" y="980"/>
                  </a:lnTo>
                  <a:lnTo>
                    <a:pt x="50" y="964"/>
                  </a:lnTo>
                  <a:lnTo>
                    <a:pt x="33" y="945"/>
                  </a:lnTo>
                  <a:lnTo>
                    <a:pt x="18" y="924"/>
                  </a:lnTo>
                  <a:lnTo>
                    <a:pt x="8" y="901"/>
                  </a:lnTo>
                  <a:lnTo>
                    <a:pt x="2" y="876"/>
                  </a:lnTo>
                  <a:lnTo>
                    <a:pt x="0" y="851"/>
                  </a:lnTo>
                  <a:lnTo>
                    <a:pt x="0" y="850"/>
                  </a:lnTo>
                  <a:lnTo>
                    <a:pt x="3" y="824"/>
                  </a:lnTo>
                  <a:lnTo>
                    <a:pt x="10" y="800"/>
                  </a:lnTo>
                  <a:lnTo>
                    <a:pt x="284" y="95"/>
                  </a:lnTo>
                  <a:lnTo>
                    <a:pt x="295" y="71"/>
                  </a:lnTo>
                  <a:lnTo>
                    <a:pt x="310" y="50"/>
                  </a:lnTo>
                  <a:lnTo>
                    <a:pt x="329" y="33"/>
                  </a:lnTo>
                  <a:lnTo>
                    <a:pt x="349" y="19"/>
                  </a:lnTo>
                  <a:lnTo>
                    <a:pt x="372" y="8"/>
                  </a:lnTo>
                  <a:lnTo>
                    <a:pt x="397" y="2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64"/>
            <p:cNvSpPr>
              <a:spLocks/>
            </p:cNvSpPr>
            <p:nvPr/>
          </p:nvSpPr>
          <p:spPr bwMode="auto">
            <a:xfrm>
              <a:off x="4772026" y="3519488"/>
              <a:ext cx="84138" cy="82550"/>
            </a:xfrm>
            <a:custGeom>
              <a:avLst/>
              <a:gdLst>
                <a:gd name="T0" fmla="*/ 265 w 530"/>
                <a:gd name="T1" fmla="*/ 0 h 527"/>
                <a:gd name="T2" fmla="*/ 304 w 530"/>
                <a:gd name="T3" fmla="*/ 3 h 527"/>
                <a:gd name="T4" fmla="*/ 342 w 530"/>
                <a:gd name="T5" fmla="*/ 11 h 527"/>
                <a:gd name="T6" fmla="*/ 376 w 530"/>
                <a:gd name="T7" fmla="*/ 25 h 527"/>
                <a:gd name="T8" fmla="*/ 409 w 530"/>
                <a:gd name="T9" fmla="*/ 42 h 527"/>
                <a:gd name="T10" fmla="*/ 439 w 530"/>
                <a:gd name="T11" fmla="*/ 65 h 527"/>
                <a:gd name="T12" fmla="*/ 465 w 530"/>
                <a:gd name="T13" fmla="*/ 91 h 527"/>
                <a:gd name="T14" fmla="*/ 487 w 530"/>
                <a:gd name="T15" fmla="*/ 120 h 527"/>
                <a:gd name="T16" fmla="*/ 505 w 530"/>
                <a:gd name="T17" fmla="*/ 152 h 527"/>
                <a:gd name="T18" fmla="*/ 518 w 530"/>
                <a:gd name="T19" fmla="*/ 188 h 527"/>
                <a:gd name="T20" fmla="*/ 527 w 530"/>
                <a:gd name="T21" fmla="*/ 224 h 527"/>
                <a:gd name="T22" fmla="*/ 530 w 530"/>
                <a:gd name="T23" fmla="*/ 263 h 527"/>
                <a:gd name="T24" fmla="*/ 527 w 530"/>
                <a:gd name="T25" fmla="*/ 302 h 527"/>
                <a:gd name="T26" fmla="*/ 518 w 530"/>
                <a:gd name="T27" fmla="*/ 340 h 527"/>
                <a:gd name="T28" fmla="*/ 505 w 530"/>
                <a:gd name="T29" fmla="*/ 374 h 527"/>
                <a:gd name="T30" fmla="*/ 487 w 530"/>
                <a:gd name="T31" fmla="*/ 407 h 527"/>
                <a:gd name="T32" fmla="*/ 465 w 530"/>
                <a:gd name="T33" fmla="*/ 437 h 527"/>
                <a:gd name="T34" fmla="*/ 439 w 530"/>
                <a:gd name="T35" fmla="*/ 463 h 527"/>
                <a:gd name="T36" fmla="*/ 409 w 530"/>
                <a:gd name="T37" fmla="*/ 484 h 527"/>
                <a:gd name="T38" fmla="*/ 376 w 530"/>
                <a:gd name="T39" fmla="*/ 503 h 527"/>
                <a:gd name="T40" fmla="*/ 342 w 530"/>
                <a:gd name="T41" fmla="*/ 516 h 527"/>
                <a:gd name="T42" fmla="*/ 304 w 530"/>
                <a:gd name="T43" fmla="*/ 524 h 527"/>
                <a:gd name="T44" fmla="*/ 265 w 530"/>
                <a:gd name="T45" fmla="*/ 527 h 527"/>
                <a:gd name="T46" fmla="*/ 225 w 530"/>
                <a:gd name="T47" fmla="*/ 524 h 527"/>
                <a:gd name="T48" fmla="*/ 189 w 530"/>
                <a:gd name="T49" fmla="*/ 516 h 527"/>
                <a:gd name="T50" fmla="*/ 153 w 530"/>
                <a:gd name="T51" fmla="*/ 503 h 527"/>
                <a:gd name="T52" fmla="*/ 120 w 530"/>
                <a:gd name="T53" fmla="*/ 484 h 527"/>
                <a:gd name="T54" fmla="*/ 91 w 530"/>
                <a:gd name="T55" fmla="*/ 463 h 527"/>
                <a:gd name="T56" fmla="*/ 65 w 530"/>
                <a:gd name="T57" fmla="*/ 437 h 527"/>
                <a:gd name="T58" fmla="*/ 42 w 530"/>
                <a:gd name="T59" fmla="*/ 407 h 527"/>
                <a:gd name="T60" fmla="*/ 25 w 530"/>
                <a:gd name="T61" fmla="*/ 374 h 527"/>
                <a:gd name="T62" fmla="*/ 11 w 530"/>
                <a:gd name="T63" fmla="*/ 340 h 527"/>
                <a:gd name="T64" fmla="*/ 3 w 530"/>
                <a:gd name="T65" fmla="*/ 302 h 527"/>
                <a:gd name="T66" fmla="*/ 0 w 530"/>
                <a:gd name="T67" fmla="*/ 263 h 527"/>
                <a:gd name="T68" fmla="*/ 3 w 530"/>
                <a:gd name="T69" fmla="*/ 224 h 527"/>
                <a:gd name="T70" fmla="*/ 11 w 530"/>
                <a:gd name="T71" fmla="*/ 188 h 527"/>
                <a:gd name="T72" fmla="*/ 25 w 530"/>
                <a:gd name="T73" fmla="*/ 152 h 527"/>
                <a:gd name="T74" fmla="*/ 42 w 530"/>
                <a:gd name="T75" fmla="*/ 120 h 527"/>
                <a:gd name="T76" fmla="*/ 65 w 530"/>
                <a:gd name="T77" fmla="*/ 91 h 527"/>
                <a:gd name="T78" fmla="*/ 91 w 530"/>
                <a:gd name="T79" fmla="*/ 65 h 527"/>
                <a:gd name="T80" fmla="*/ 120 w 530"/>
                <a:gd name="T81" fmla="*/ 42 h 527"/>
                <a:gd name="T82" fmla="*/ 153 w 530"/>
                <a:gd name="T83" fmla="*/ 25 h 527"/>
                <a:gd name="T84" fmla="*/ 189 w 530"/>
                <a:gd name="T85" fmla="*/ 11 h 527"/>
                <a:gd name="T86" fmla="*/ 225 w 530"/>
                <a:gd name="T87" fmla="*/ 3 h 527"/>
                <a:gd name="T88" fmla="*/ 265 w 530"/>
                <a:gd name="T89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0" h="527">
                  <a:moveTo>
                    <a:pt x="265" y="0"/>
                  </a:moveTo>
                  <a:lnTo>
                    <a:pt x="304" y="3"/>
                  </a:lnTo>
                  <a:lnTo>
                    <a:pt x="342" y="11"/>
                  </a:lnTo>
                  <a:lnTo>
                    <a:pt x="376" y="25"/>
                  </a:lnTo>
                  <a:lnTo>
                    <a:pt x="409" y="42"/>
                  </a:lnTo>
                  <a:lnTo>
                    <a:pt x="439" y="65"/>
                  </a:lnTo>
                  <a:lnTo>
                    <a:pt x="465" y="91"/>
                  </a:lnTo>
                  <a:lnTo>
                    <a:pt x="487" y="120"/>
                  </a:lnTo>
                  <a:lnTo>
                    <a:pt x="505" y="152"/>
                  </a:lnTo>
                  <a:lnTo>
                    <a:pt x="518" y="188"/>
                  </a:lnTo>
                  <a:lnTo>
                    <a:pt x="527" y="224"/>
                  </a:lnTo>
                  <a:lnTo>
                    <a:pt x="530" y="263"/>
                  </a:lnTo>
                  <a:lnTo>
                    <a:pt x="527" y="302"/>
                  </a:lnTo>
                  <a:lnTo>
                    <a:pt x="518" y="340"/>
                  </a:lnTo>
                  <a:lnTo>
                    <a:pt x="505" y="374"/>
                  </a:lnTo>
                  <a:lnTo>
                    <a:pt x="487" y="407"/>
                  </a:lnTo>
                  <a:lnTo>
                    <a:pt x="465" y="437"/>
                  </a:lnTo>
                  <a:lnTo>
                    <a:pt x="439" y="463"/>
                  </a:lnTo>
                  <a:lnTo>
                    <a:pt x="409" y="484"/>
                  </a:lnTo>
                  <a:lnTo>
                    <a:pt x="376" y="503"/>
                  </a:lnTo>
                  <a:lnTo>
                    <a:pt x="342" y="516"/>
                  </a:lnTo>
                  <a:lnTo>
                    <a:pt x="304" y="524"/>
                  </a:lnTo>
                  <a:lnTo>
                    <a:pt x="265" y="527"/>
                  </a:lnTo>
                  <a:lnTo>
                    <a:pt x="225" y="524"/>
                  </a:lnTo>
                  <a:lnTo>
                    <a:pt x="189" y="516"/>
                  </a:lnTo>
                  <a:lnTo>
                    <a:pt x="153" y="503"/>
                  </a:lnTo>
                  <a:lnTo>
                    <a:pt x="120" y="484"/>
                  </a:lnTo>
                  <a:lnTo>
                    <a:pt x="91" y="463"/>
                  </a:lnTo>
                  <a:lnTo>
                    <a:pt x="65" y="437"/>
                  </a:lnTo>
                  <a:lnTo>
                    <a:pt x="42" y="407"/>
                  </a:lnTo>
                  <a:lnTo>
                    <a:pt x="25" y="374"/>
                  </a:lnTo>
                  <a:lnTo>
                    <a:pt x="11" y="340"/>
                  </a:lnTo>
                  <a:lnTo>
                    <a:pt x="3" y="302"/>
                  </a:lnTo>
                  <a:lnTo>
                    <a:pt x="0" y="263"/>
                  </a:lnTo>
                  <a:lnTo>
                    <a:pt x="3" y="224"/>
                  </a:lnTo>
                  <a:lnTo>
                    <a:pt x="11" y="188"/>
                  </a:lnTo>
                  <a:lnTo>
                    <a:pt x="25" y="152"/>
                  </a:lnTo>
                  <a:lnTo>
                    <a:pt x="42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0" y="42"/>
                  </a:lnTo>
                  <a:lnTo>
                    <a:pt x="153" y="25"/>
                  </a:lnTo>
                  <a:lnTo>
                    <a:pt x="189" y="11"/>
                  </a:lnTo>
                  <a:lnTo>
                    <a:pt x="225" y="3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65"/>
            <p:cNvSpPr>
              <a:spLocks/>
            </p:cNvSpPr>
            <p:nvPr/>
          </p:nvSpPr>
          <p:spPr bwMode="auto">
            <a:xfrm>
              <a:off x="4748213" y="3614738"/>
              <a:ext cx="177800" cy="334963"/>
            </a:xfrm>
            <a:custGeom>
              <a:avLst/>
              <a:gdLst>
                <a:gd name="T0" fmla="*/ 276 w 1126"/>
                <a:gd name="T1" fmla="*/ 0 h 2113"/>
                <a:gd name="T2" fmla="*/ 322 w 1126"/>
                <a:gd name="T3" fmla="*/ 7 h 2113"/>
                <a:gd name="T4" fmla="*/ 362 w 1126"/>
                <a:gd name="T5" fmla="*/ 29 h 2113"/>
                <a:gd name="T6" fmla="*/ 453 w 1126"/>
                <a:gd name="T7" fmla="*/ 44 h 2113"/>
                <a:gd name="T8" fmla="*/ 490 w 1126"/>
                <a:gd name="T9" fmla="*/ 17 h 2113"/>
                <a:gd name="T10" fmla="*/ 534 w 1126"/>
                <a:gd name="T11" fmla="*/ 2 h 2113"/>
                <a:gd name="T12" fmla="*/ 703 w 1126"/>
                <a:gd name="T13" fmla="*/ 0 h 2113"/>
                <a:gd name="T14" fmla="*/ 754 w 1126"/>
                <a:gd name="T15" fmla="*/ 8 h 2113"/>
                <a:gd name="T16" fmla="*/ 797 w 1126"/>
                <a:gd name="T17" fmla="*/ 33 h 2113"/>
                <a:gd name="T18" fmla="*/ 831 w 1126"/>
                <a:gd name="T19" fmla="*/ 71 h 2113"/>
                <a:gd name="T20" fmla="*/ 1116 w 1126"/>
                <a:gd name="T21" fmla="*/ 800 h 2113"/>
                <a:gd name="T22" fmla="*/ 1126 w 1126"/>
                <a:gd name="T23" fmla="*/ 851 h 2113"/>
                <a:gd name="T24" fmla="*/ 1118 w 1126"/>
                <a:gd name="T25" fmla="*/ 901 h 2113"/>
                <a:gd name="T26" fmla="*/ 1093 w 1126"/>
                <a:gd name="T27" fmla="*/ 945 h 2113"/>
                <a:gd name="T28" fmla="*/ 1054 w 1126"/>
                <a:gd name="T29" fmla="*/ 980 h 2113"/>
                <a:gd name="T30" fmla="*/ 1005 w 1126"/>
                <a:gd name="T31" fmla="*/ 998 h 2113"/>
                <a:gd name="T32" fmla="*/ 954 w 1126"/>
                <a:gd name="T33" fmla="*/ 999 h 2113"/>
                <a:gd name="T34" fmla="*/ 906 w 1126"/>
                <a:gd name="T35" fmla="*/ 983 h 2113"/>
                <a:gd name="T36" fmla="*/ 866 w 1126"/>
                <a:gd name="T37" fmla="*/ 951 h 2113"/>
                <a:gd name="T38" fmla="*/ 837 w 1126"/>
                <a:gd name="T39" fmla="*/ 906 h 2113"/>
                <a:gd name="T40" fmla="*/ 706 w 1126"/>
                <a:gd name="T41" fmla="*/ 966 h 2113"/>
                <a:gd name="T42" fmla="*/ 987 w 1126"/>
                <a:gd name="T43" fmla="*/ 1950 h 2113"/>
                <a:gd name="T44" fmla="*/ 983 w 1126"/>
                <a:gd name="T45" fmla="*/ 2002 h 2113"/>
                <a:gd name="T46" fmla="*/ 962 w 1126"/>
                <a:gd name="T47" fmla="*/ 2047 h 2113"/>
                <a:gd name="T48" fmla="*/ 928 w 1126"/>
                <a:gd name="T49" fmla="*/ 2085 h 2113"/>
                <a:gd name="T50" fmla="*/ 880 w 1126"/>
                <a:gd name="T51" fmla="*/ 2107 h 2113"/>
                <a:gd name="T52" fmla="*/ 839 w 1126"/>
                <a:gd name="T53" fmla="*/ 2113 h 2113"/>
                <a:gd name="T54" fmla="*/ 785 w 1126"/>
                <a:gd name="T55" fmla="*/ 2103 h 2113"/>
                <a:gd name="T56" fmla="*/ 739 w 1126"/>
                <a:gd name="T57" fmla="*/ 2075 h 2113"/>
                <a:gd name="T58" fmla="*/ 705 w 1126"/>
                <a:gd name="T59" fmla="*/ 2032 h 2113"/>
                <a:gd name="T60" fmla="*/ 417 w 1126"/>
                <a:gd name="T61" fmla="*/ 1037 h 2113"/>
                <a:gd name="T62" fmla="*/ 0 w 1126"/>
                <a:gd name="T63" fmla="*/ 1408 h 2113"/>
                <a:gd name="T64" fmla="*/ 86 w 1126"/>
                <a:gd name="T65" fmla="*/ 1216 h 2113"/>
                <a:gd name="T66" fmla="*/ 149 w 1126"/>
                <a:gd name="T67" fmla="*/ 1200 h 2113"/>
                <a:gd name="T68" fmla="*/ 219 w 1126"/>
                <a:gd name="T69" fmla="*/ 1163 h 2113"/>
                <a:gd name="T70" fmla="*/ 280 w 1126"/>
                <a:gd name="T71" fmla="*/ 1112 h 2113"/>
                <a:gd name="T72" fmla="*/ 326 w 1126"/>
                <a:gd name="T73" fmla="*/ 1049 h 2113"/>
                <a:gd name="T74" fmla="*/ 361 w 1126"/>
                <a:gd name="T75" fmla="*/ 970 h 2113"/>
                <a:gd name="T76" fmla="*/ 375 w 1126"/>
                <a:gd name="T77" fmla="*/ 879 h 2113"/>
                <a:gd name="T78" fmla="*/ 366 w 1126"/>
                <a:gd name="T79" fmla="*/ 788 h 2113"/>
                <a:gd name="T80" fmla="*/ 68 w 1126"/>
                <a:gd name="T81" fmla="*/ 15 h 2113"/>
                <a:gd name="T82" fmla="*/ 108 w 1126"/>
                <a:gd name="T83" fmla="*/ 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6" h="2113">
                  <a:moveTo>
                    <a:pt x="130" y="0"/>
                  </a:moveTo>
                  <a:lnTo>
                    <a:pt x="276" y="0"/>
                  </a:lnTo>
                  <a:lnTo>
                    <a:pt x="300" y="2"/>
                  </a:lnTo>
                  <a:lnTo>
                    <a:pt x="322" y="7"/>
                  </a:lnTo>
                  <a:lnTo>
                    <a:pt x="344" y="17"/>
                  </a:lnTo>
                  <a:lnTo>
                    <a:pt x="362" y="29"/>
                  </a:lnTo>
                  <a:lnTo>
                    <a:pt x="380" y="44"/>
                  </a:lnTo>
                  <a:lnTo>
                    <a:pt x="453" y="44"/>
                  </a:lnTo>
                  <a:lnTo>
                    <a:pt x="471" y="29"/>
                  </a:lnTo>
                  <a:lnTo>
                    <a:pt x="490" y="17"/>
                  </a:lnTo>
                  <a:lnTo>
                    <a:pt x="511" y="7"/>
                  </a:lnTo>
                  <a:lnTo>
                    <a:pt x="534" y="2"/>
                  </a:lnTo>
                  <a:lnTo>
                    <a:pt x="558" y="0"/>
                  </a:lnTo>
                  <a:lnTo>
                    <a:pt x="703" y="0"/>
                  </a:lnTo>
                  <a:lnTo>
                    <a:pt x="729" y="2"/>
                  </a:lnTo>
                  <a:lnTo>
                    <a:pt x="754" y="8"/>
                  </a:lnTo>
                  <a:lnTo>
                    <a:pt x="777" y="19"/>
                  </a:lnTo>
                  <a:lnTo>
                    <a:pt x="797" y="33"/>
                  </a:lnTo>
                  <a:lnTo>
                    <a:pt x="816" y="50"/>
                  </a:lnTo>
                  <a:lnTo>
                    <a:pt x="831" y="71"/>
                  </a:lnTo>
                  <a:lnTo>
                    <a:pt x="843" y="95"/>
                  </a:lnTo>
                  <a:lnTo>
                    <a:pt x="1116" y="800"/>
                  </a:lnTo>
                  <a:lnTo>
                    <a:pt x="1124" y="824"/>
                  </a:lnTo>
                  <a:lnTo>
                    <a:pt x="1126" y="851"/>
                  </a:lnTo>
                  <a:lnTo>
                    <a:pt x="1124" y="876"/>
                  </a:lnTo>
                  <a:lnTo>
                    <a:pt x="1118" y="901"/>
                  </a:lnTo>
                  <a:lnTo>
                    <a:pt x="1108" y="924"/>
                  </a:lnTo>
                  <a:lnTo>
                    <a:pt x="1093" y="945"/>
                  </a:lnTo>
                  <a:lnTo>
                    <a:pt x="1076" y="964"/>
                  </a:lnTo>
                  <a:lnTo>
                    <a:pt x="1054" y="980"/>
                  </a:lnTo>
                  <a:lnTo>
                    <a:pt x="1031" y="992"/>
                  </a:lnTo>
                  <a:lnTo>
                    <a:pt x="1005" y="998"/>
                  </a:lnTo>
                  <a:lnTo>
                    <a:pt x="978" y="1001"/>
                  </a:lnTo>
                  <a:lnTo>
                    <a:pt x="954" y="999"/>
                  </a:lnTo>
                  <a:lnTo>
                    <a:pt x="929" y="993"/>
                  </a:lnTo>
                  <a:lnTo>
                    <a:pt x="906" y="983"/>
                  </a:lnTo>
                  <a:lnTo>
                    <a:pt x="884" y="969"/>
                  </a:lnTo>
                  <a:lnTo>
                    <a:pt x="866" y="951"/>
                  </a:lnTo>
                  <a:lnTo>
                    <a:pt x="849" y="930"/>
                  </a:lnTo>
                  <a:lnTo>
                    <a:pt x="837" y="906"/>
                  </a:lnTo>
                  <a:lnTo>
                    <a:pt x="706" y="569"/>
                  </a:lnTo>
                  <a:lnTo>
                    <a:pt x="706" y="966"/>
                  </a:lnTo>
                  <a:lnTo>
                    <a:pt x="982" y="1924"/>
                  </a:lnTo>
                  <a:lnTo>
                    <a:pt x="987" y="1950"/>
                  </a:lnTo>
                  <a:lnTo>
                    <a:pt x="987" y="1976"/>
                  </a:lnTo>
                  <a:lnTo>
                    <a:pt x="983" y="2002"/>
                  </a:lnTo>
                  <a:lnTo>
                    <a:pt x="975" y="2025"/>
                  </a:lnTo>
                  <a:lnTo>
                    <a:pt x="962" y="2047"/>
                  </a:lnTo>
                  <a:lnTo>
                    <a:pt x="947" y="2067"/>
                  </a:lnTo>
                  <a:lnTo>
                    <a:pt x="928" y="2085"/>
                  </a:lnTo>
                  <a:lnTo>
                    <a:pt x="905" y="2098"/>
                  </a:lnTo>
                  <a:lnTo>
                    <a:pt x="880" y="2107"/>
                  </a:lnTo>
                  <a:lnTo>
                    <a:pt x="859" y="2112"/>
                  </a:lnTo>
                  <a:lnTo>
                    <a:pt x="839" y="2113"/>
                  </a:lnTo>
                  <a:lnTo>
                    <a:pt x="811" y="2111"/>
                  </a:lnTo>
                  <a:lnTo>
                    <a:pt x="785" y="2103"/>
                  </a:lnTo>
                  <a:lnTo>
                    <a:pt x="760" y="2091"/>
                  </a:lnTo>
                  <a:lnTo>
                    <a:pt x="739" y="2075"/>
                  </a:lnTo>
                  <a:lnTo>
                    <a:pt x="720" y="2056"/>
                  </a:lnTo>
                  <a:lnTo>
                    <a:pt x="705" y="2032"/>
                  </a:lnTo>
                  <a:lnTo>
                    <a:pt x="695" y="2006"/>
                  </a:lnTo>
                  <a:lnTo>
                    <a:pt x="417" y="1037"/>
                  </a:lnTo>
                  <a:lnTo>
                    <a:pt x="155" y="1948"/>
                  </a:lnTo>
                  <a:lnTo>
                    <a:pt x="0" y="1408"/>
                  </a:lnTo>
                  <a:lnTo>
                    <a:pt x="54" y="1220"/>
                  </a:lnTo>
                  <a:lnTo>
                    <a:pt x="86" y="1216"/>
                  </a:lnTo>
                  <a:lnTo>
                    <a:pt x="118" y="1209"/>
                  </a:lnTo>
                  <a:lnTo>
                    <a:pt x="149" y="1200"/>
                  </a:lnTo>
                  <a:lnTo>
                    <a:pt x="185" y="1183"/>
                  </a:lnTo>
                  <a:lnTo>
                    <a:pt x="219" y="1163"/>
                  </a:lnTo>
                  <a:lnTo>
                    <a:pt x="251" y="1139"/>
                  </a:lnTo>
                  <a:lnTo>
                    <a:pt x="280" y="1112"/>
                  </a:lnTo>
                  <a:lnTo>
                    <a:pt x="305" y="1082"/>
                  </a:lnTo>
                  <a:lnTo>
                    <a:pt x="326" y="1049"/>
                  </a:lnTo>
                  <a:lnTo>
                    <a:pt x="345" y="1013"/>
                  </a:lnTo>
                  <a:lnTo>
                    <a:pt x="361" y="970"/>
                  </a:lnTo>
                  <a:lnTo>
                    <a:pt x="372" y="925"/>
                  </a:lnTo>
                  <a:lnTo>
                    <a:pt x="375" y="879"/>
                  </a:lnTo>
                  <a:lnTo>
                    <a:pt x="374" y="833"/>
                  </a:lnTo>
                  <a:lnTo>
                    <a:pt x="366" y="788"/>
                  </a:lnTo>
                  <a:lnTo>
                    <a:pt x="351" y="744"/>
                  </a:lnTo>
                  <a:lnTo>
                    <a:pt x="68" y="15"/>
                  </a:lnTo>
                  <a:lnTo>
                    <a:pt x="88" y="6"/>
                  </a:lnTo>
                  <a:lnTo>
                    <a:pt x="108" y="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66"/>
            <p:cNvSpPr>
              <a:spLocks/>
            </p:cNvSpPr>
            <p:nvPr/>
          </p:nvSpPr>
          <p:spPr bwMode="auto">
            <a:xfrm>
              <a:off x="4595813" y="3478213"/>
              <a:ext cx="100013" cy="100013"/>
            </a:xfrm>
            <a:custGeom>
              <a:avLst/>
              <a:gdLst>
                <a:gd name="T0" fmla="*/ 316 w 630"/>
                <a:gd name="T1" fmla="*/ 0 h 625"/>
                <a:gd name="T2" fmla="*/ 362 w 630"/>
                <a:gd name="T3" fmla="*/ 3 h 625"/>
                <a:gd name="T4" fmla="*/ 406 w 630"/>
                <a:gd name="T5" fmla="*/ 13 h 625"/>
                <a:gd name="T6" fmla="*/ 448 w 630"/>
                <a:gd name="T7" fmla="*/ 29 h 625"/>
                <a:gd name="T8" fmla="*/ 487 w 630"/>
                <a:gd name="T9" fmla="*/ 50 h 625"/>
                <a:gd name="T10" fmla="*/ 522 w 630"/>
                <a:gd name="T11" fmla="*/ 76 h 625"/>
                <a:gd name="T12" fmla="*/ 553 w 630"/>
                <a:gd name="T13" fmla="*/ 108 h 625"/>
                <a:gd name="T14" fmla="*/ 579 w 630"/>
                <a:gd name="T15" fmla="*/ 142 h 625"/>
                <a:gd name="T16" fmla="*/ 601 w 630"/>
                <a:gd name="T17" fmla="*/ 181 h 625"/>
                <a:gd name="T18" fmla="*/ 617 w 630"/>
                <a:gd name="T19" fmla="*/ 222 h 625"/>
                <a:gd name="T20" fmla="*/ 627 w 630"/>
                <a:gd name="T21" fmla="*/ 266 h 625"/>
                <a:gd name="T22" fmla="*/ 630 w 630"/>
                <a:gd name="T23" fmla="*/ 312 h 625"/>
                <a:gd name="T24" fmla="*/ 627 w 630"/>
                <a:gd name="T25" fmla="*/ 359 h 625"/>
                <a:gd name="T26" fmla="*/ 617 w 630"/>
                <a:gd name="T27" fmla="*/ 403 h 625"/>
                <a:gd name="T28" fmla="*/ 601 w 630"/>
                <a:gd name="T29" fmla="*/ 445 h 625"/>
                <a:gd name="T30" fmla="*/ 579 w 630"/>
                <a:gd name="T31" fmla="*/ 483 h 625"/>
                <a:gd name="T32" fmla="*/ 553 w 630"/>
                <a:gd name="T33" fmla="*/ 518 h 625"/>
                <a:gd name="T34" fmla="*/ 522 w 630"/>
                <a:gd name="T35" fmla="*/ 548 h 625"/>
                <a:gd name="T36" fmla="*/ 487 w 630"/>
                <a:gd name="T37" fmla="*/ 575 h 625"/>
                <a:gd name="T38" fmla="*/ 448 w 630"/>
                <a:gd name="T39" fmla="*/ 596 h 625"/>
                <a:gd name="T40" fmla="*/ 406 w 630"/>
                <a:gd name="T41" fmla="*/ 612 h 625"/>
                <a:gd name="T42" fmla="*/ 362 w 630"/>
                <a:gd name="T43" fmla="*/ 622 h 625"/>
                <a:gd name="T44" fmla="*/ 316 w 630"/>
                <a:gd name="T45" fmla="*/ 625 h 625"/>
                <a:gd name="T46" fmla="*/ 269 w 630"/>
                <a:gd name="T47" fmla="*/ 622 h 625"/>
                <a:gd name="T48" fmla="*/ 224 w 630"/>
                <a:gd name="T49" fmla="*/ 612 h 625"/>
                <a:gd name="T50" fmla="*/ 182 w 630"/>
                <a:gd name="T51" fmla="*/ 596 h 625"/>
                <a:gd name="T52" fmla="*/ 144 w 630"/>
                <a:gd name="T53" fmla="*/ 575 h 625"/>
                <a:gd name="T54" fmla="*/ 108 w 630"/>
                <a:gd name="T55" fmla="*/ 548 h 625"/>
                <a:gd name="T56" fmla="*/ 78 w 630"/>
                <a:gd name="T57" fmla="*/ 518 h 625"/>
                <a:gd name="T58" fmla="*/ 51 w 630"/>
                <a:gd name="T59" fmla="*/ 483 h 625"/>
                <a:gd name="T60" fmla="*/ 29 w 630"/>
                <a:gd name="T61" fmla="*/ 445 h 625"/>
                <a:gd name="T62" fmla="*/ 14 w 630"/>
                <a:gd name="T63" fmla="*/ 403 h 625"/>
                <a:gd name="T64" fmla="*/ 3 w 630"/>
                <a:gd name="T65" fmla="*/ 359 h 625"/>
                <a:gd name="T66" fmla="*/ 0 w 630"/>
                <a:gd name="T67" fmla="*/ 312 h 625"/>
                <a:gd name="T68" fmla="*/ 3 w 630"/>
                <a:gd name="T69" fmla="*/ 266 h 625"/>
                <a:gd name="T70" fmla="*/ 14 w 630"/>
                <a:gd name="T71" fmla="*/ 222 h 625"/>
                <a:gd name="T72" fmla="*/ 29 w 630"/>
                <a:gd name="T73" fmla="*/ 181 h 625"/>
                <a:gd name="T74" fmla="*/ 51 w 630"/>
                <a:gd name="T75" fmla="*/ 142 h 625"/>
                <a:gd name="T76" fmla="*/ 78 w 630"/>
                <a:gd name="T77" fmla="*/ 108 h 625"/>
                <a:gd name="T78" fmla="*/ 108 w 630"/>
                <a:gd name="T79" fmla="*/ 76 h 625"/>
                <a:gd name="T80" fmla="*/ 144 w 630"/>
                <a:gd name="T81" fmla="*/ 50 h 625"/>
                <a:gd name="T82" fmla="*/ 182 w 630"/>
                <a:gd name="T83" fmla="*/ 29 h 625"/>
                <a:gd name="T84" fmla="*/ 224 w 630"/>
                <a:gd name="T85" fmla="*/ 13 h 625"/>
                <a:gd name="T86" fmla="*/ 269 w 630"/>
                <a:gd name="T87" fmla="*/ 3 h 625"/>
                <a:gd name="T88" fmla="*/ 316 w 630"/>
                <a:gd name="T89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0" h="625">
                  <a:moveTo>
                    <a:pt x="316" y="0"/>
                  </a:moveTo>
                  <a:lnTo>
                    <a:pt x="362" y="3"/>
                  </a:lnTo>
                  <a:lnTo>
                    <a:pt x="406" y="13"/>
                  </a:lnTo>
                  <a:lnTo>
                    <a:pt x="448" y="29"/>
                  </a:lnTo>
                  <a:lnTo>
                    <a:pt x="487" y="50"/>
                  </a:lnTo>
                  <a:lnTo>
                    <a:pt x="522" y="76"/>
                  </a:lnTo>
                  <a:lnTo>
                    <a:pt x="553" y="108"/>
                  </a:lnTo>
                  <a:lnTo>
                    <a:pt x="579" y="142"/>
                  </a:lnTo>
                  <a:lnTo>
                    <a:pt x="601" y="181"/>
                  </a:lnTo>
                  <a:lnTo>
                    <a:pt x="617" y="222"/>
                  </a:lnTo>
                  <a:lnTo>
                    <a:pt x="627" y="266"/>
                  </a:lnTo>
                  <a:lnTo>
                    <a:pt x="630" y="312"/>
                  </a:lnTo>
                  <a:lnTo>
                    <a:pt x="627" y="359"/>
                  </a:lnTo>
                  <a:lnTo>
                    <a:pt x="617" y="403"/>
                  </a:lnTo>
                  <a:lnTo>
                    <a:pt x="601" y="445"/>
                  </a:lnTo>
                  <a:lnTo>
                    <a:pt x="579" y="483"/>
                  </a:lnTo>
                  <a:lnTo>
                    <a:pt x="553" y="518"/>
                  </a:lnTo>
                  <a:lnTo>
                    <a:pt x="522" y="548"/>
                  </a:lnTo>
                  <a:lnTo>
                    <a:pt x="487" y="575"/>
                  </a:lnTo>
                  <a:lnTo>
                    <a:pt x="448" y="596"/>
                  </a:lnTo>
                  <a:lnTo>
                    <a:pt x="406" y="612"/>
                  </a:lnTo>
                  <a:lnTo>
                    <a:pt x="362" y="622"/>
                  </a:lnTo>
                  <a:lnTo>
                    <a:pt x="316" y="625"/>
                  </a:lnTo>
                  <a:lnTo>
                    <a:pt x="269" y="622"/>
                  </a:lnTo>
                  <a:lnTo>
                    <a:pt x="224" y="612"/>
                  </a:lnTo>
                  <a:lnTo>
                    <a:pt x="182" y="596"/>
                  </a:lnTo>
                  <a:lnTo>
                    <a:pt x="144" y="575"/>
                  </a:lnTo>
                  <a:lnTo>
                    <a:pt x="108" y="548"/>
                  </a:lnTo>
                  <a:lnTo>
                    <a:pt x="78" y="518"/>
                  </a:lnTo>
                  <a:lnTo>
                    <a:pt x="51" y="483"/>
                  </a:lnTo>
                  <a:lnTo>
                    <a:pt x="29" y="445"/>
                  </a:lnTo>
                  <a:lnTo>
                    <a:pt x="14" y="403"/>
                  </a:lnTo>
                  <a:lnTo>
                    <a:pt x="3" y="359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4" y="222"/>
                  </a:lnTo>
                  <a:lnTo>
                    <a:pt x="29" y="181"/>
                  </a:lnTo>
                  <a:lnTo>
                    <a:pt x="51" y="142"/>
                  </a:lnTo>
                  <a:lnTo>
                    <a:pt x="78" y="108"/>
                  </a:lnTo>
                  <a:lnTo>
                    <a:pt x="108" y="76"/>
                  </a:lnTo>
                  <a:lnTo>
                    <a:pt x="144" y="50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9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67"/>
            <p:cNvSpPr>
              <a:spLocks/>
            </p:cNvSpPr>
            <p:nvPr/>
          </p:nvSpPr>
          <p:spPr bwMode="auto">
            <a:xfrm>
              <a:off x="4511676" y="3590925"/>
              <a:ext cx="266700" cy="400050"/>
            </a:xfrm>
            <a:custGeom>
              <a:avLst/>
              <a:gdLst>
                <a:gd name="T0" fmla="*/ 676 w 1686"/>
                <a:gd name="T1" fmla="*/ 0 h 2512"/>
                <a:gd name="T2" fmla="*/ 731 w 1686"/>
                <a:gd name="T3" fmla="*/ 10 h 2512"/>
                <a:gd name="T4" fmla="*/ 778 w 1686"/>
                <a:gd name="T5" fmla="*/ 36 h 2512"/>
                <a:gd name="T6" fmla="*/ 717 w 1686"/>
                <a:gd name="T7" fmla="*/ 656 h 2512"/>
                <a:gd name="T8" fmla="*/ 969 w 1686"/>
                <a:gd name="T9" fmla="*/ 656 h 2512"/>
                <a:gd name="T10" fmla="*/ 908 w 1686"/>
                <a:gd name="T11" fmla="*/ 36 h 2512"/>
                <a:gd name="T12" fmla="*/ 955 w 1686"/>
                <a:gd name="T13" fmla="*/ 10 h 2512"/>
                <a:gd name="T14" fmla="*/ 1011 w 1686"/>
                <a:gd name="T15" fmla="*/ 0 h 2512"/>
                <a:gd name="T16" fmla="*/ 1215 w 1686"/>
                <a:gd name="T17" fmla="*/ 4 h 2512"/>
                <a:gd name="T18" fmla="*/ 1271 w 1686"/>
                <a:gd name="T19" fmla="*/ 24 h 2512"/>
                <a:gd name="T20" fmla="*/ 1318 w 1686"/>
                <a:gd name="T21" fmla="*/ 62 h 2512"/>
                <a:gd name="T22" fmla="*/ 1349 w 1686"/>
                <a:gd name="T23" fmla="*/ 114 h 2512"/>
                <a:gd name="T24" fmla="*/ 1683 w 1686"/>
                <a:gd name="T25" fmla="*/ 981 h 2512"/>
                <a:gd name="T26" fmla="*/ 1684 w 1686"/>
                <a:gd name="T27" fmla="*/ 1043 h 2512"/>
                <a:gd name="T28" fmla="*/ 1665 w 1686"/>
                <a:gd name="T29" fmla="*/ 1100 h 2512"/>
                <a:gd name="T30" fmla="*/ 1627 w 1686"/>
                <a:gd name="T31" fmla="*/ 1146 h 2512"/>
                <a:gd name="T32" fmla="*/ 1573 w 1686"/>
                <a:gd name="T33" fmla="*/ 1179 h 2512"/>
                <a:gd name="T34" fmla="*/ 1511 w 1686"/>
                <a:gd name="T35" fmla="*/ 1191 h 2512"/>
                <a:gd name="T36" fmla="*/ 1451 w 1686"/>
                <a:gd name="T37" fmla="*/ 1182 h 2512"/>
                <a:gd name="T38" fmla="*/ 1398 w 1686"/>
                <a:gd name="T39" fmla="*/ 1153 h 2512"/>
                <a:gd name="T40" fmla="*/ 1358 w 1686"/>
                <a:gd name="T41" fmla="*/ 1106 h 2512"/>
                <a:gd name="T42" fmla="*/ 1187 w 1686"/>
                <a:gd name="T43" fmla="*/ 677 h 2512"/>
                <a:gd name="T44" fmla="*/ 1515 w 1686"/>
                <a:gd name="T45" fmla="*/ 2288 h 2512"/>
                <a:gd name="T46" fmla="*/ 1522 w 1686"/>
                <a:gd name="T47" fmla="*/ 2351 h 2512"/>
                <a:gd name="T48" fmla="*/ 1506 w 1686"/>
                <a:gd name="T49" fmla="*/ 2409 h 2512"/>
                <a:gd name="T50" fmla="*/ 1473 w 1686"/>
                <a:gd name="T51" fmla="*/ 2458 h 2512"/>
                <a:gd name="T52" fmla="*/ 1423 w 1686"/>
                <a:gd name="T53" fmla="*/ 2494 h 2512"/>
                <a:gd name="T54" fmla="*/ 1369 w 1686"/>
                <a:gd name="T55" fmla="*/ 2511 h 2512"/>
                <a:gd name="T56" fmla="*/ 1315 w 1686"/>
                <a:gd name="T57" fmla="*/ 2510 h 2512"/>
                <a:gd name="T58" fmla="*/ 1262 w 1686"/>
                <a:gd name="T59" fmla="*/ 2493 h 2512"/>
                <a:gd name="T60" fmla="*/ 1218 w 1686"/>
                <a:gd name="T61" fmla="*/ 2459 h 2512"/>
                <a:gd name="T62" fmla="*/ 1184 w 1686"/>
                <a:gd name="T63" fmla="*/ 2412 h 2512"/>
                <a:gd name="T64" fmla="*/ 844 w 1686"/>
                <a:gd name="T65" fmla="*/ 1234 h 2512"/>
                <a:gd name="T66" fmla="*/ 502 w 1686"/>
                <a:gd name="T67" fmla="*/ 2412 h 2512"/>
                <a:gd name="T68" fmla="*/ 469 w 1686"/>
                <a:gd name="T69" fmla="*/ 2459 h 2512"/>
                <a:gd name="T70" fmla="*/ 424 w 1686"/>
                <a:gd name="T71" fmla="*/ 2493 h 2512"/>
                <a:gd name="T72" fmla="*/ 371 w 1686"/>
                <a:gd name="T73" fmla="*/ 2510 h 2512"/>
                <a:gd name="T74" fmla="*/ 317 w 1686"/>
                <a:gd name="T75" fmla="*/ 2511 h 2512"/>
                <a:gd name="T76" fmla="*/ 263 w 1686"/>
                <a:gd name="T77" fmla="*/ 2494 h 2512"/>
                <a:gd name="T78" fmla="*/ 213 w 1686"/>
                <a:gd name="T79" fmla="*/ 2458 h 2512"/>
                <a:gd name="T80" fmla="*/ 180 w 1686"/>
                <a:gd name="T81" fmla="*/ 2409 h 2512"/>
                <a:gd name="T82" fmla="*/ 164 w 1686"/>
                <a:gd name="T83" fmla="*/ 2351 h 2512"/>
                <a:gd name="T84" fmla="*/ 171 w 1686"/>
                <a:gd name="T85" fmla="*/ 2288 h 2512"/>
                <a:gd name="T86" fmla="*/ 499 w 1686"/>
                <a:gd name="T87" fmla="*/ 677 h 2512"/>
                <a:gd name="T88" fmla="*/ 328 w 1686"/>
                <a:gd name="T89" fmla="*/ 1106 h 2512"/>
                <a:gd name="T90" fmla="*/ 288 w 1686"/>
                <a:gd name="T91" fmla="*/ 1153 h 2512"/>
                <a:gd name="T92" fmla="*/ 235 w 1686"/>
                <a:gd name="T93" fmla="*/ 1182 h 2512"/>
                <a:gd name="T94" fmla="*/ 175 w 1686"/>
                <a:gd name="T95" fmla="*/ 1191 h 2512"/>
                <a:gd name="T96" fmla="*/ 113 w 1686"/>
                <a:gd name="T97" fmla="*/ 1179 h 2512"/>
                <a:gd name="T98" fmla="*/ 60 w 1686"/>
                <a:gd name="T99" fmla="*/ 1146 h 2512"/>
                <a:gd name="T100" fmla="*/ 22 w 1686"/>
                <a:gd name="T101" fmla="*/ 1100 h 2512"/>
                <a:gd name="T102" fmla="*/ 3 w 1686"/>
                <a:gd name="T103" fmla="*/ 1043 h 2512"/>
                <a:gd name="T104" fmla="*/ 3 w 1686"/>
                <a:gd name="T105" fmla="*/ 981 h 2512"/>
                <a:gd name="T106" fmla="*/ 338 w 1686"/>
                <a:gd name="T107" fmla="*/ 114 h 2512"/>
                <a:gd name="T108" fmla="*/ 369 w 1686"/>
                <a:gd name="T109" fmla="*/ 62 h 2512"/>
                <a:gd name="T110" fmla="*/ 416 w 1686"/>
                <a:gd name="T111" fmla="*/ 24 h 2512"/>
                <a:gd name="T112" fmla="*/ 473 w 1686"/>
                <a:gd name="T113" fmla="*/ 4 h 2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6" h="2512">
                  <a:moveTo>
                    <a:pt x="503" y="0"/>
                  </a:moveTo>
                  <a:lnTo>
                    <a:pt x="676" y="0"/>
                  </a:lnTo>
                  <a:lnTo>
                    <a:pt x="705" y="4"/>
                  </a:lnTo>
                  <a:lnTo>
                    <a:pt x="731" y="10"/>
                  </a:lnTo>
                  <a:lnTo>
                    <a:pt x="756" y="22"/>
                  </a:lnTo>
                  <a:lnTo>
                    <a:pt x="778" y="36"/>
                  </a:lnTo>
                  <a:lnTo>
                    <a:pt x="799" y="54"/>
                  </a:lnTo>
                  <a:lnTo>
                    <a:pt x="717" y="656"/>
                  </a:lnTo>
                  <a:lnTo>
                    <a:pt x="844" y="763"/>
                  </a:lnTo>
                  <a:lnTo>
                    <a:pt x="969" y="656"/>
                  </a:lnTo>
                  <a:lnTo>
                    <a:pt x="887" y="54"/>
                  </a:lnTo>
                  <a:lnTo>
                    <a:pt x="908" y="36"/>
                  </a:lnTo>
                  <a:lnTo>
                    <a:pt x="930" y="22"/>
                  </a:lnTo>
                  <a:lnTo>
                    <a:pt x="955" y="10"/>
                  </a:lnTo>
                  <a:lnTo>
                    <a:pt x="982" y="4"/>
                  </a:lnTo>
                  <a:lnTo>
                    <a:pt x="1011" y="0"/>
                  </a:lnTo>
                  <a:lnTo>
                    <a:pt x="1183" y="0"/>
                  </a:lnTo>
                  <a:lnTo>
                    <a:pt x="1215" y="4"/>
                  </a:lnTo>
                  <a:lnTo>
                    <a:pt x="1244" y="11"/>
                  </a:lnTo>
                  <a:lnTo>
                    <a:pt x="1271" y="24"/>
                  </a:lnTo>
                  <a:lnTo>
                    <a:pt x="1296" y="40"/>
                  </a:lnTo>
                  <a:lnTo>
                    <a:pt x="1318" y="62"/>
                  </a:lnTo>
                  <a:lnTo>
                    <a:pt x="1335" y="86"/>
                  </a:lnTo>
                  <a:lnTo>
                    <a:pt x="1349" y="114"/>
                  </a:lnTo>
                  <a:lnTo>
                    <a:pt x="1675" y="951"/>
                  </a:lnTo>
                  <a:lnTo>
                    <a:pt x="1683" y="981"/>
                  </a:lnTo>
                  <a:lnTo>
                    <a:pt x="1686" y="1013"/>
                  </a:lnTo>
                  <a:lnTo>
                    <a:pt x="1684" y="1043"/>
                  </a:lnTo>
                  <a:lnTo>
                    <a:pt x="1677" y="1072"/>
                  </a:lnTo>
                  <a:lnTo>
                    <a:pt x="1665" y="1100"/>
                  </a:lnTo>
                  <a:lnTo>
                    <a:pt x="1647" y="1125"/>
                  </a:lnTo>
                  <a:lnTo>
                    <a:pt x="1627" y="1146"/>
                  </a:lnTo>
                  <a:lnTo>
                    <a:pt x="1602" y="1165"/>
                  </a:lnTo>
                  <a:lnTo>
                    <a:pt x="1573" y="1179"/>
                  </a:lnTo>
                  <a:lnTo>
                    <a:pt x="1542" y="1188"/>
                  </a:lnTo>
                  <a:lnTo>
                    <a:pt x="1511" y="1191"/>
                  </a:lnTo>
                  <a:lnTo>
                    <a:pt x="1480" y="1188"/>
                  </a:lnTo>
                  <a:lnTo>
                    <a:pt x="1451" y="1182"/>
                  </a:lnTo>
                  <a:lnTo>
                    <a:pt x="1424" y="1169"/>
                  </a:lnTo>
                  <a:lnTo>
                    <a:pt x="1398" y="1153"/>
                  </a:lnTo>
                  <a:lnTo>
                    <a:pt x="1376" y="1131"/>
                  </a:lnTo>
                  <a:lnTo>
                    <a:pt x="1358" y="1106"/>
                  </a:lnTo>
                  <a:lnTo>
                    <a:pt x="1344" y="1078"/>
                  </a:lnTo>
                  <a:lnTo>
                    <a:pt x="1187" y="677"/>
                  </a:lnTo>
                  <a:lnTo>
                    <a:pt x="1187" y="1148"/>
                  </a:lnTo>
                  <a:lnTo>
                    <a:pt x="1515" y="2288"/>
                  </a:lnTo>
                  <a:lnTo>
                    <a:pt x="1522" y="2319"/>
                  </a:lnTo>
                  <a:lnTo>
                    <a:pt x="1522" y="2351"/>
                  </a:lnTo>
                  <a:lnTo>
                    <a:pt x="1516" y="2380"/>
                  </a:lnTo>
                  <a:lnTo>
                    <a:pt x="1506" y="2409"/>
                  </a:lnTo>
                  <a:lnTo>
                    <a:pt x="1492" y="2435"/>
                  </a:lnTo>
                  <a:lnTo>
                    <a:pt x="1473" y="2458"/>
                  </a:lnTo>
                  <a:lnTo>
                    <a:pt x="1450" y="2478"/>
                  </a:lnTo>
                  <a:lnTo>
                    <a:pt x="1423" y="2494"/>
                  </a:lnTo>
                  <a:lnTo>
                    <a:pt x="1394" y="2506"/>
                  </a:lnTo>
                  <a:lnTo>
                    <a:pt x="1369" y="2511"/>
                  </a:lnTo>
                  <a:lnTo>
                    <a:pt x="1345" y="2512"/>
                  </a:lnTo>
                  <a:lnTo>
                    <a:pt x="1315" y="2510"/>
                  </a:lnTo>
                  <a:lnTo>
                    <a:pt x="1288" y="2504"/>
                  </a:lnTo>
                  <a:lnTo>
                    <a:pt x="1262" y="2493"/>
                  </a:lnTo>
                  <a:lnTo>
                    <a:pt x="1238" y="2478"/>
                  </a:lnTo>
                  <a:lnTo>
                    <a:pt x="1218" y="2459"/>
                  </a:lnTo>
                  <a:lnTo>
                    <a:pt x="1199" y="2438"/>
                  </a:lnTo>
                  <a:lnTo>
                    <a:pt x="1184" y="2412"/>
                  </a:lnTo>
                  <a:lnTo>
                    <a:pt x="1174" y="2385"/>
                  </a:lnTo>
                  <a:lnTo>
                    <a:pt x="844" y="1234"/>
                  </a:lnTo>
                  <a:lnTo>
                    <a:pt x="513" y="2385"/>
                  </a:lnTo>
                  <a:lnTo>
                    <a:pt x="502" y="2412"/>
                  </a:lnTo>
                  <a:lnTo>
                    <a:pt x="487" y="2438"/>
                  </a:lnTo>
                  <a:lnTo>
                    <a:pt x="469" y="2459"/>
                  </a:lnTo>
                  <a:lnTo>
                    <a:pt x="448" y="2478"/>
                  </a:lnTo>
                  <a:lnTo>
                    <a:pt x="424" y="2493"/>
                  </a:lnTo>
                  <a:lnTo>
                    <a:pt x="398" y="2504"/>
                  </a:lnTo>
                  <a:lnTo>
                    <a:pt x="371" y="2510"/>
                  </a:lnTo>
                  <a:lnTo>
                    <a:pt x="342" y="2512"/>
                  </a:lnTo>
                  <a:lnTo>
                    <a:pt x="317" y="2511"/>
                  </a:lnTo>
                  <a:lnTo>
                    <a:pt x="294" y="2506"/>
                  </a:lnTo>
                  <a:lnTo>
                    <a:pt x="263" y="2494"/>
                  </a:lnTo>
                  <a:lnTo>
                    <a:pt x="237" y="2478"/>
                  </a:lnTo>
                  <a:lnTo>
                    <a:pt x="213" y="2458"/>
                  </a:lnTo>
                  <a:lnTo>
                    <a:pt x="195" y="2435"/>
                  </a:lnTo>
                  <a:lnTo>
                    <a:pt x="180" y="2409"/>
                  </a:lnTo>
                  <a:lnTo>
                    <a:pt x="170" y="2380"/>
                  </a:lnTo>
                  <a:lnTo>
                    <a:pt x="164" y="2351"/>
                  </a:lnTo>
                  <a:lnTo>
                    <a:pt x="166" y="2319"/>
                  </a:lnTo>
                  <a:lnTo>
                    <a:pt x="171" y="2288"/>
                  </a:lnTo>
                  <a:lnTo>
                    <a:pt x="499" y="1148"/>
                  </a:lnTo>
                  <a:lnTo>
                    <a:pt x="499" y="677"/>
                  </a:lnTo>
                  <a:lnTo>
                    <a:pt x="342" y="1078"/>
                  </a:lnTo>
                  <a:lnTo>
                    <a:pt x="328" y="1106"/>
                  </a:lnTo>
                  <a:lnTo>
                    <a:pt x="310" y="1131"/>
                  </a:lnTo>
                  <a:lnTo>
                    <a:pt x="288" y="1153"/>
                  </a:lnTo>
                  <a:lnTo>
                    <a:pt x="263" y="1169"/>
                  </a:lnTo>
                  <a:lnTo>
                    <a:pt x="235" y="1182"/>
                  </a:lnTo>
                  <a:lnTo>
                    <a:pt x="206" y="1188"/>
                  </a:lnTo>
                  <a:lnTo>
                    <a:pt x="175" y="1191"/>
                  </a:lnTo>
                  <a:lnTo>
                    <a:pt x="144" y="1188"/>
                  </a:lnTo>
                  <a:lnTo>
                    <a:pt x="113" y="1179"/>
                  </a:lnTo>
                  <a:lnTo>
                    <a:pt x="85" y="1165"/>
                  </a:lnTo>
                  <a:lnTo>
                    <a:pt x="60" y="1146"/>
                  </a:lnTo>
                  <a:lnTo>
                    <a:pt x="39" y="1125"/>
                  </a:lnTo>
                  <a:lnTo>
                    <a:pt x="22" y="1100"/>
                  </a:lnTo>
                  <a:lnTo>
                    <a:pt x="9" y="1072"/>
                  </a:lnTo>
                  <a:lnTo>
                    <a:pt x="3" y="1043"/>
                  </a:lnTo>
                  <a:lnTo>
                    <a:pt x="0" y="1013"/>
                  </a:lnTo>
                  <a:lnTo>
                    <a:pt x="3" y="981"/>
                  </a:lnTo>
                  <a:lnTo>
                    <a:pt x="11" y="951"/>
                  </a:lnTo>
                  <a:lnTo>
                    <a:pt x="338" y="114"/>
                  </a:lnTo>
                  <a:lnTo>
                    <a:pt x="351" y="86"/>
                  </a:lnTo>
                  <a:lnTo>
                    <a:pt x="369" y="62"/>
                  </a:lnTo>
                  <a:lnTo>
                    <a:pt x="391" y="40"/>
                  </a:lnTo>
                  <a:lnTo>
                    <a:pt x="416" y="24"/>
                  </a:lnTo>
                  <a:lnTo>
                    <a:pt x="443" y="11"/>
                  </a:lnTo>
                  <a:lnTo>
                    <a:pt x="473" y="4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3470858" y="3505200"/>
            <a:ext cx="563563" cy="463551"/>
            <a:chOff x="3460750" y="3505200"/>
            <a:chExt cx="563563" cy="463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7" name="Freeform 272"/>
            <p:cNvSpPr>
              <a:spLocks/>
            </p:cNvSpPr>
            <p:nvPr/>
          </p:nvSpPr>
          <p:spPr bwMode="auto">
            <a:xfrm>
              <a:off x="3460750" y="3538538"/>
              <a:ext cx="492125" cy="430213"/>
            </a:xfrm>
            <a:custGeom>
              <a:avLst/>
              <a:gdLst>
                <a:gd name="T0" fmla="*/ 2399 w 3098"/>
                <a:gd name="T1" fmla="*/ 255 h 2703"/>
                <a:gd name="T2" fmla="*/ 3077 w 3098"/>
                <a:gd name="T3" fmla="*/ 1030 h 2703"/>
                <a:gd name="T4" fmla="*/ 2783 w 3098"/>
                <a:gd name="T5" fmla="*/ 1751 h 2703"/>
                <a:gd name="T6" fmla="*/ 2681 w 3098"/>
                <a:gd name="T7" fmla="*/ 1956 h 2703"/>
                <a:gd name="T8" fmla="*/ 2520 w 3098"/>
                <a:gd name="T9" fmla="*/ 2105 h 2703"/>
                <a:gd name="T10" fmla="*/ 2313 w 3098"/>
                <a:gd name="T11" fmla="*/ 2237 h 2703"/>
                <a:gd name="T12" fmla="*/ 2180 w 3098"/>
                <a:gd name="T13" fmla="*/ 2441 h 2703"/>
                <a:gd name="T14" fmla="*/ 2030 w 3098"/>
                <a:gd name="T15" fmla="*/ 2601 h 2703"/>
                <a:gd name="T16" fmla="*/ 1823 w 3098"/>
                <a:gd name="T17" fmla="*/ 2703 h 2703"/>
                <a:gd name="T18" fmla="*/ 1271 w 3098"/>
                <a:gd name="T19" fmla="*/ 2511 h 2703"/>
                <a:gd name="T20" fmla="*/ 1095 w 3098"/>
                <a:gd name="T21" fmla="*/ 2533 h 2703"/>
                <a:gd name="T22" fmla="*/ 996 w 3098"/>
                <a:gd name="T23" fmla="*/ 2372 h 2703"/>
                <a:gd name="T24" fmla="*/ 967 w 3098"/>
                <a:gd name="T25" fmla="*/ 2315 h 2703"/>
                <a:gd name="T26" fmla="*/ 794 w 3098"/>
                <a:gd name="T27" fmla="*/ 2243 h 2703"/>
                <a:gd name="T28" fmla="*/ 784 w 3098"/>
                <a:gd name="T29" fmla="*/ 2066 h 2703"/>
                <a:gd name="T30" fmla="*/ 653 w 3098"/>
                <a:gd name="T31" fmla="*/ 2078 h 2703"/>
                <a:gd name="T32" fmla="*/ 528 w 3098"/>
                <a:gd name="T33" fmla="*/ 1933 h 2703"/>
                <a:gd name="T34" fmla="*/ 522 w 3098"/>
                <a:gd name="T35" fmla="*/ 1841 h 2703"/>
                <a:gd name="T36" fmla="*/ 345 w 3098"/>
                <a:gd name="T37" fmla="*/ 1799 h 2703"/>
                <a:gd name="T38" fmla="*/ 302 w 3098"/>
                <a:gd name="T39" fmla="*/ 1624 h 2703"/>
                <a:gd name="T40" fmla="*/ 0 w 3098"/>
                <a:gd name="T41" fmla="*/ 962 h 2703"/>
                <a:gd name="T42" fmla="*/ 92 w 3098"/>
                <a:gd name="T43" fmla="*/ 891 h 2703"/>
                <a:gd name="T44" fmla="*/ 671 w 3098"/>
                <a:gd name="T45" fmla="*/ 1320 h 2703"/>
                <a:gd name="T46" fmla="*/ 822 w 3098"/>
                <a:gd name="T47" fmla="*/ 1445 h 2703"/>
                <a:gd name="T48" fmla="*/ 810 w 3098"/>
                <a:gd name="T49" fmla="*/ 1574 h 2703"/>
                <a:gd name="T50" fmla="*/ 989 w 3098"/>
                <a:gd name="T51" fmla="*/ 1585 h 2703"/>
                <a:gd name="T52" fmla="*/ 1062 w 3098"/>
                <a:gd name="T53" fmla="*/ 1755 h 2703"/>
                <a:gd name="T54" fmla="*/ 1119 w 3098"/>
                <a:gd name="T55" fmla="*/ 1784 h 2703"/>
                <a:gd name="T56" fmla="*/ 1280 w 3098"/>
                <a:gd name="T57" fmla="*/ 1883 h 2703"/>
                <a:gd name="T58" fmla="*/ 1260 w 3098"/>
                <a:gd name="T59" fmla="*/ 2056 h 2703"/>
                <a:gd name="T60" fmla="*/ 1434 w 3098"/>
                <a:gd name="T61" fmla="*/ 2036 h 2703"/>
                <a:gd name="T62" fmla="*/ 1534 w 3098"/>
                <a:gd name="T63" fmla="*/ 2195 h 2703"/>
                <a:gd name="T64" fmla="*/ 1830 w 3098"/>
                <a:gd name="T65" fmla="*/ 2556 h 2703"/>
                <a:gd name="T66" fmla="*/ 1930 w 3098"/>
                <a:gd name="T67" fmla="*/ 2475 h 2703"/>
                <a:gd name="T68" fmla="*/ 1671 w 3098"/>
                <a:gd name="T69" fmla="*/ 2155 h 2703"/>
                <a:gd name="T70" fmla="*/ 1742 w 3098"/>
                <a:gd name="T71" fmla="*/ 2064 h 2703"/>
                <a:gd name="T72" fmla="*/ 2065 w 3098"/>
                <a:gd name="T73" fmla="*/ 2324 h 2703"/>
                <a:gd name="T74" fmla="*/ 2164 w 3098"/>
                <a:gd name="T75" fmla="*/ 2242 h 2703"/>
                <a:gd name="T76" fmla="*/ 1905 w 3098"/>
                <a:gd name="T77" fmla="*/ 1922 h 2703"/>
                <a:gd name="T78" fmla="*/ 1977 w 3098"/>
                <a:gd name="T79" fmla="*/ 1831 h 2703"/>
                <a:gd name="T80" fmla="*/ 2300 w 3098"/>
                <a:gd name="T81" fmla="*/ 2092 h 2703"/>
                <a:gd name="T82" fmla="*/ 2399 w 3098"/>
                <a:gd name="T83" fmla="*/ 2009 h 2703"/>
                <a:gd name="T84" fmla="*/ 2140 w 3098"/>
                <a:gd name="T85" fmla="*/ 1689 h 2703"/>
                <a:gd name="T86" fmla="*/ 2212 w 3098"/>
                <a:gd name="T87" fmla="*/ 1598 h 2703"/>
                <a:gd name="T88" fmla="*/ 2535 w 3098"/>
                <a:gd name="T89" fmla="*/ 1859 h 2703"/>
                <a:gd name="T90" fmla="*/ 2634 w 3098"/>
                <a:gd name="T91" fmla="*/ 1777 h 2703"/>
                <a:gd name="T92" fmla="*/ 2600 w 3098"/>
                <a:gd name="T93" fmla="*/ 1694 h 2703"/>
                <a:gd name="T94" fmla="*/ 2448 w 3098"/>
                <a:gd name="T95" fmla="*/ 1543 h 2703"/>
                <a:gd name="T96" fmla="*/ 2200 w 3098"/>
                <a:gd name="T97" fmla="*/ 1297 h 2703"/>
                <a:gd name="T98" fmla="*/ 1933 w 3098"/>
                <a:gd name="T99" fmla="*/ 1033 h 2703"/>
                <a:gd name="T100" fmla="*/ 1723 w 3098"/>
                <a:gd name="T101" fmla="*/ 825 h 2703"/>
                <a:gd name="T102" fmla="*/ 1639 w 3098"/>
                <a:gd name="T103" fmla="*/ 752 h 2703"/>
                <a:gd name="T104" fmla="*/ 1523 w 3098"/>
                <a:gd name="T105" fmla="*/ 803 h 2703"/>
                <a:gd name="T106" fmla="*/ 1308 w 3098"/>
                <a:gd name="T107" fmla="*/ 1138 h 2703"/>
                <a:gd name="T108" fmla="*/ 1041 w 3098"/>
                <a:gd name="T109" fmla="*/ 1221 h 2703"/>
                <a:gd name="T110" fmla="*/ 849 w 3098"/>
                <a:gd name="T111" fmla="*/ 1069 h 2703"/>
                <a:gd name="T112" fmla="*/ 1135 w 3098"/>
                <a:gd name="T113" fmla="*/ 217 h 2703"/>
                <a:gd name="T114" fmla="*/ 1235 w 3098"/>
                <a:gd name="T115" fmla="*/ 101 h 2703"/>
                <a:gd name="T116" fmla="*/ 1427 w 3098"/>
                <a:gd name="T117" fmla="*/ 11 h 2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98" h="2703">
                  <a:moveTo>
                    <a:pt x="1548" y="0"/>
                  </a:moveTo>
                  <a:lnTo>
                    <a:pt x="1593" y="4"/>
                  </a:lnTo>
                  <a:lnTo>
                    <a:pt x="1641" y="12"/>
                  </a:lnTo>
                  <a:lnTo>
                    <a:pt x="1691" y="25"/>
                  </a:lnTo>
                  <a:lnTo>
                    <a:pt x="2368" y="237"/>
                  </a:lnTo>
                  <a:lnTo>
                    <a:pt x="2385" y="244"/>
                  </a:lnTo>
                  <a:lnTo>
                    <a:pt x="2399" y="255"/>
                  </a:lnTo>
                  <a:lnTo>
                    <a:pt x="3077" y="927"/>
                  </a:lnTo>
                  <a:lnTo>
                    <a:pt x="3088" y="943"/>
                  </a:lnTo>
                  <a:lnTo>
                    <a:pt x="3096" y="960"/>
                  </a:lnTo>
                  <a:lnTo>
                    <a:pt x="3098" y="979"/>
                  </a:lnTo>
                  <a:lnTo>
                    <a:pt x="3096" y="997"/>
                  </a:lnTo>
                  <a:lnTo>
                    <a:pt x="3088" y="1015"/>
                  </a:lnTo>
                  <a:lnTo>
                    <a:pt x="3077" y="1030"/>
                  </a:lnTo>
                  <a:lnTo>
                    <a:pt x="2608" y="1495"/>
                  </a:lnTo>
                  <a:lnTo>
                    <a:pt x="2722" y="1608"/>
                  </a:lnTo>
                  <a:lnTo>
                    <a:pt x="2744" y="1633"/>
                  </a:lnTo>
                  <a:lnTo>
                    <a:pt x="2760" y="1660"/>
                  </a:lnTo>
                  <a:lnTo>
                    <a:pt x="2772" y="1689"/>
                  </a:lnTo>
                  <a:lnTo>
                    <a:pt x="2780" y="1720"/>
                  </a:lnTo>
                  <a:lnTo>
                    <a:pt x="2783" y="1751"/>
                  </a:lnTo>
                  <a:lnTo>
                    <a:pt x="2782" y="1783"/>
                  </a:lnTo>
                  <a:lnTo>
                    <a:pt x="2776" y="1814"/>
                  </a:lnTo>
                  <a:lnTo>
                    <a:pt x="2766" y="1846"/>
                  </a:lnTo>
                  <a:lnTo>
                    <a:pt x="2751" y="1876"/>
                  </a:lnTo>
                  <a:lnTo>
                    <a:pt x="2733" y="1905"/>
                  </a:lnTo>
                  <a:lnTo>
                    <a:pt x="2709" y="1932"/>
                  </a:lnTo>
                  <a:lnTo>
                    <a:pt x="2681" y="1956"/>
                  </a:lnTo>
                  <a:lnTo>
                    <a:pt x="2649" y="1976"/>
                  </a:lnTo>
                  <a:lnTo>
                    <a:pt x="2616" y="1990"/>
                  </a:lnTo>
                  <a:lnTo>
                    <a:pt x="2583" y="2000"/>
                  </a:lnTo>
                  <a:lnTo>
                    <a:pt x="2548" y="2004"/>
                  </a:lnTo>
                  <a:lnTo>
                    <a:pt x="2543" y="2039"/>
                  </a:lnTo>
                  <a:lnTo>
                    <a:pt x="2534" y="2072"/>
                  </a:lnTo>
                  <a:lnTo>
                    <a:pt x="2520" y="2105"/>
                  </a:lnTo>
                  <a:lnTo>
                    <a:pt x="2499" y="2136"/>
                  </a:lnTo>
                  <a:lnTo>
                    <a:pt x="2474" y="2164"/>
                  </a:lnTo>
                  <a:lnTo>
                    <a:pt x="2446" y="2189"/>
                  </a:lnTo>
                  <a:lnTo>
                    <a:pt x="2414" y="2208"/>
                  </a:lnTo>
                  <a:lnTo>
                    <a:pt x="2381" y="2223"/>
                  </a:lnTo>
                  <a:lnTo>
                    <a:pt x="2348" y="2233"/>
                  </a:lnTo>
                  <a:lnTo>
                    <a:pt x="2313" y="2237"/>
                  </a:lnTo>
                  <a:lnTo>
                    <a:pt x="2308" y="2272"/>
                  </a:lnTo>
                  <a:lnTo>
                    <a:pt x="2299" y="2305"/>
                  </a:lnTo>
                  <a:lnTo>
                    <a:pt x="2285" y="2338"/>
                  </a:lnTo>
                  <a:lnTo>
                    <a:pt x="2264" y="2369"/>
                  </a:lnTo>
                  <a:lnTo>
                    <a:pt x="2240" y="2397"/>
                  </a:lnTo>
                  <a:lnTo>
                    <a:pt x="2211" y="2422"/>
                  </a:lnTo>
                  <a:lnTo>
                    <a:pt x="2180" y="2441"/>
                  </a:lnTo>
                  <a:lnTo>
                    <a:pt x="2146" y="2456"/>
                  </a:lnTo>
                  <a:lnTo>
                    <a:pt x="2113" y="2465"/>
                  </a:lnTo>
                  <a:lnTo>
                    <a:pt x="2078" y="2470"/>
                  </a:lnTo>
                  <a:lnTo>
                    <a:pt x="2073" y="2504"/>
                  </a:lnTo>
                  <a:lnTo>
                    <a:pt x="2064" y="2538"/>
                  </a:lnTo>
                  <a:lnTo>
                    <a:pt x="2050" y="2571"/>
                  </a:lnTo>
                  <a:lnTo>
                    <a:pt x="2030" y="2601"/>
                  </a:lnTo>
                  <a:lnTo>
                    <a:pt x="2005" y="2630"/>
                  </a:lnTo>
                  <a:lnTo>
                    <a:pt x="1978" y="2652"/>
                  </a:lnTo>
                  <a:lnTo>
                    <a:pt x="1949" y="2672"/>
                  </a:lnTo>
                  <a:lnTo>
                    <a:pt x="1919" y="2686"/>
                  </a:lnTo>
                  <a:lnTo>
                    <a:pt x="1887" y="2696"/>
                  </a:lnTo>
                  <a:lnTo>
                    <a:pt x="1855" y="2702"/>
                  </a:lnTo>
                  <a:lnTo>
                    <a:pt x="1823" y="2703"/>
                  </a:lnTo>
                  <a:lnTo>
                    <a:pt x="1792" y="2700"/>
                  </a:lnTo>
                  <a:lnTo>
                    <a:pt x="1760" y="2692"/>
                  </a:lnTo>
                  <a:lnTo>
                    <a:pt x="1731" y="2681"/>
                  </a:lnTo>
                  <a:lnTo>
                    <a:pt x="1704" y="2664"/>
                  </a:lnTo>
                  <a:lnTo>
                    <a:pt x="1679" y="2643"/>
                  </a:lnTo>
                  <a:lnTo>
                    <a:pt x="1408" y="2374"/>
                  </a:lnTo>
                  <a:lnTo>
                    <a:pt x="1271" y="2511"/>
                  </a:lnTo>
                  <a:lnTo>
                    <a:pt x="1250" y="2527"/>
                  </a:lnTo>
                  <a:lnTo>
                    <a:pt x="1226" y="2540"/>
                  </a:lnTo>
                  <a:lnTo>
                    <a:pt x="1202" y="2548"/>
                  </a:lnTo>
                  <a:lnTo>
                    <a:pt x="1175" y="2550"/>
                  </a:lnTo>
                  <a:lnTo>
                    <a:pt x="1149" y="2549"/>
                  </a:lnTo>
                  <a:lnTo>
                    <a:pt x="1122" y="2542"/>
                  </a:lnTo>
                  <a:lnTo>
                    <a:pt x="1095" y="2533"/>
                  </a:lnTo>
                  <a:lnTo>
                    <a:pt x="1072" y="2518"/>
                  </a:lnTo>
                  <a:lnTo>
                    <a:pt x="1049" y="2498"/>
                  </a:lnTo>
                  <a:lnTo>
                    <a:pt x="1029" y="2476"/>
                  </a:lnTo>
                  <a:lnTo>
                    <a:pt x="1014" y="2451"/>
                  </a:lnTo>
                  <a:lnTo>
                    <a:pt x="1004" y="2425"/>
                  </a:lnTo>
                  <a:lnTo>
                    <a:pt x="998" y="2399"/>
                  </a:lnTo>
                  <a:lnTo>
                    <a:pt x="996" y="2372"/>
                  </a:lnTo>
                  <a:lnTo>
                    <a:pt x="999" y="2346"/>
                  </a:lnTo>
                  <a:lnTo>
                    <a:pt x="1006" y="2321"/>
                  </a:lnTo>
                  <a:lnTo>
                    <a:pt x="1018" y="2299"/>
                  </a:lnTo>
                  <a:lnTo>
                    <a:pt x="1036" y="2278"/>
                  </a:lnTo>
                  <a:lnTo>
                    <a:pt x="1015" y="2295"/>
                  </a:lnTo>
                  <a:lnTo>
                    <a:pt x="992" y="2307"/>
                  </a:lnTo>
                  <a:lnTo>
                    <a:pt x="967" y="2315"/>
                  </a:lnTo>
                  <a:lnTo>
                    <a:pt x="941" y="2318"/>
                  </a:lnTo>
                  <a:lnTo>
                    <a:pt x="914" y="2316"/>
                  </a:lnTo>
                  <a:lnTo>
                    <a:pt x="888" y="2310"/>
                  </a:lnTo>
                  <a:lnTo>
                    <a:pt x="862" y="2300"/>
                  </a:lnTo>
                  <a:lnTo>
                    <a:pt x="837" y="2285"/>
                  </a:lnTo>
                  <a:lnTo>
                    <a:pt x="814" y="2265"/>
                  </a:lnTo>
                  <a:lnTo>
                    <a:pt x="794" y="2243"/>
                  </a:lnTo>
                  <a:lnTo>
                    <a:pt x="779" y="2218"/>
                  </a:lnTo>
                  <a:lnTo>
                    <a:pt x="769" y="2193"/>
                  </a:lnTo>
                  <a:lnTo>
                    <a:pt x="763" y="2166"/>
                  </a:lnTo>
                  <a:lnTo>
                    <a:pt x="762" y="2140"/>
                  </a:lnTo>
                  <a:lnTo>
                    <a:pt x="764" y="2114"/>
                  </a:lnTo>
                  <a:lnTo>
                    <a:pt x="771" y="2089"/>
                  </a:lnTo>
                  <a:lnTo>
                    <a:pt x="784" y="2066"/>
                  </a:lnTo>
                  <a:lnTo>
                    <a:pt x="801" y="2045"/>
                  </a:lnTo>
                  <a:lnTo>
                    <a:pt x="780" y="2063"/>
                  </a:lnTo>
                  <a:lnTo>
                    <a:pt x="757" y="2074"/>
                  </a:lnTo>
                  <a:lnTo>
                    <a:pt x="732" y="2082"/>
                  </a:lnTo>
                  <a:lnTo>
                    <a:pt x="706" y="2085"/>
                  </a:lnTo>
                  <a:lnTo>
                    <a:pt x="679" y="2083"/>
                  </a:lnTo>
                  <a:lnTo>
                    <a:pt x="653" y="2078"/>
                  </a:lnTo>
                  <a:lnTo>
                    <a:pt x="627" y="2067"/>
                  </a:lnTo>
                  <a:lnTo>
                    <a:pt x="602" y="2052"/>
                  </a:lnTo>
                  <a:lnTo>
                    <a:pt x="579" y="2032"/>
                  </a:lnTo>
                  <a:lnTo>
                    <a:pt x="559" y="2010"/>
                  </a:lnTo>
                  <a:lnTo>
                    <a:pt x="545" y="1986"/>
                  </a:lnTo>
                  <a:lnTo>
                    <a:pt x="534" y="1960"/>
                  </a:lnTo>
                  <a:lnTo>
                    <a:pt x="528" y="1933"/>
                  </a:lnTo>
                  <a:lnTo>
                    <a:pt x="527" y="1907"/>
                  </a:lnTo>
                  <a:lnTo>
                    <a:pt x="530" y="1881"/>
                  </a:lnTo>
                  <a:lnTo>
                    <a:pt x="537" y="1857"/>
                  </a:lnTo>
                  <a:lnTo>
                    <a:pt x="549" y="1833"/>
                  </a:lnTo>
                  <a:lnTo>
                    <a:pt x="566" y="1812"/>
                  </a:lnTo>
                  <a:lnTo>
                    <a:pt x="545" y="1830"/>
                  </a:lnTo>
                  <a:lnTo>
                    <a:pt x="522" y="1841"/>
                  </a:lnTo>
                  <a:lnTo>
                    <a:pt x="497" y="1849"/>
                  </a:lnTo>
                  <a:lnTo>
                    <a:pt x="471" y="1852"/>
                  </a:lnTo>
                  <a:lnTo>
                    <a:pt x="445" y="1850"/>
                  </a:lnTo>
                  <a:lnTo>
                    <a:pt x="418" y="1845"/>
                  </a:lnTo>
                  <a:lnTo>
                    <a:pt x="392" y="1834"/>
                  </a:lnTo>
                  <a:lnTo>
                    <a:pt x="367" y="1819"/>
                  </a:lnTo>
                  <a:lnTo>
                    <a:pt x="345" y="1799"/>
                  </a:lnTo>
                  <a:lnTo>
                    <a:pt x="325" y="1778"/>
                  </a:lnTo>
                  <a:lnTo>
                    <a:pt x="310" y="1753"/>
                  </a:lnTo>
                  <a:lnTo>
                    <a:pt x="299" y="1727"/>
                  </a:lnTo>
                  <a:lnTo>
                    <a:pt x="294" y="1700"/>
                  </a:lnTo>
                  <a:lnTo>
                    <a:pt x="292" y="1674"/>
                  </a:lnTo>
                  <a:lnTo>
                    <a:pt x="295" y="1648"/>
                  </a:lnTo>
                  <a:lnTo>
                    <a:pt x="302" y="1624"/>
                  </a:lnTo>
                  <a:lnTo>
                    <a:pt x="314" y="1601"/>
                  </a:lnTo>
                  <a:lnTo>
                    <a:pt x="332" y="1580"/>
                  </a:lnTo>
                  <a:lnTo>
                    <a:pt x="461" y="1451"/>
                  </a:lnTo>
                  <a:lnTo>
                    <a:pt x="22" y="1014"/>
                  </a:lnTo>
                  <a:lnTo>
                    <a:pt x="10" y="999"/>
                  </a:lnTo>
                  <a:lnTo>
                    <a:pt x="2" y="981"/>
                  </a:lnTo>
                  <a:lnTo>
                    <a:pt x="0" y="962"/>
                  </a:lnTo>
                  <a:lnTo>
                    <a:pt x="2" y="944"/>
                  </a:lnTo>
                  <a:lnTo>
                    <a:pt x="10" y="927"/>
                  </a:lnTo>
                  <a:lnTo>
                    <a:pt x="22" y="911"/>
                  </a:lnTo>
                  <a:lnTo>
                    <a:pt x="37" y="899"/>
                  </a:lnTo>
                  <a:lnTo>
                    <a:pt x="54" y="891"/>
                  </a:lnTo>
                  <a:lnTo>
                    <a:pt x="74" y="889"/>
                  </a:lnTo>
                  <a:lnTo>
                    <a:pt x="92" y="891"/>
                  </a:lnTo>
                  <a:lnTo>
                    <a:pt x="110" y="899"/>
                  </a:lnTo>
                  <a:lnTo>
                    <a:pt x="126" y="911"/>
                  </a:lnTo>
                  <a:lnTo>
                    <a:pt x="567" y="1349"/>
                  </a:lnTo>
                  <a:lnTo>
                    <a:pt x="591" y="1333"/>
                  </a:lnTo>
                  <a:lnTo>
                    <a:pt x="616" y="1324"/>
                  </a:lnTo>
                  <a:lnTo>
                    <a:pt x="643" y="1319"/>
                  </a:lnTo>
                  <a:lnTo>
                    <a:pt x="671" y="1320"/>
                  </a:lnTo>
                  <a:lnTo>
                    <a:pt x="700" y="1326"/>
                  </a:lnTo>
                  <a:lnTo>
                    <a:pt x="727" y="1336"/>
                  </a:lnTo>
                  <a:lnTo>
                    <a:pt x="753" y="1351"/>
                  </a:lnTo>
                  <a:lnTo>
                    <a:pt x="777" y="1371"/>
                  </a:lnTo>
                  <a:lnTo>
                    <a:pt x="796" y="1394"/>
                  </a:lnTo>
                  <a:lnTo>
                    <a:pt x="812" y="1419"/>
                  </a:lnTo>
                  <a:lnTo>
                    <a:pt x="822" y="1445"/>
                  </a:lnTo>
                  <a:lnTo>
                    <a:pt x="828" y="1470"/>
                  </a:lnTo>
                  <a:lnTo>
                    <a:pt x="830" y="1497"/>
                  </a:lnTo>
                  <a:lnTo>
                    <a:pt x="827" y="1523"/>
                  </a:lnTo>
                  <a:lnTo>
                    <a:pt x="819" y="1548"/>
                  </a:lnTo>
                  <a:lnTo>
                    <a:pt x="807" y="1571"/>
                  </a:lnTo>
                  <a:lnTo>
                    <a:pt x="790" y="1591"/>
                  </a:lnTo>
                  <a:lnTo>
                    <a:pt x="810" y="1574"/>
                  </a:lnTo>
                  <a:lnTo>
                    <a:pt x="833" y="1562"/>
                  </a:lnTo>
                  <a:lnTo>
                    <a:pt x="858" y="1555"/>
                  </a:lnTo>
                  <a:lnTo>
                    <a:pt x="884" y="1551"/>
                  </a:lnTo>
                  <a:lnTo>
                    <a:pt x="912" y="1553"/>
                  </a:lnTo>
                  <a:lnTo>
                    <a:pt x="938" y="1559"/>
                  </a:lnTo>
                  <a:lnTo>
                    <a:pt x="964" y="1570"/>
                  </a:lnTo>
                  <a:lnTo>
                    <a:pt x="989" y="1585"/>
                  </a:lnTo>
                  <a:lnTo>
                    <a:pt x="1012" y="1604"/>
                  </a:lnTo>
                  <a:lnTo>
                    <a:pt x="1031" y="1627"/>
                  </a:lnTo>
                  <a:lnTo>
                    <a:pt x="1047" y="1651"/>
                  </a:lnTo>
                  <a:lnTo>
                    <a:pt x="1056" y="1676"/>
                  </a:lnTo>
                  <a:lnTo>
                    <a:pt x="1063" y="1703"/>
                  </a:lnTo>
                  <a:lnTo>
                    <a:pt x="1064" y="1729"/>
                  </a:lnTo>
                  <a:lnTo>
                    <a:pt x="1062" y="1755"/>
                  </a:lnTo>
                  <a:lnTo>
                    <a:pt x="1054" y="1780"/>
                  </a:lnTo>
                  <a:lnTo>
                    <a:pt x="1042" y="1804"/>
                  </a:lnTo>
                  <a:lnTo>
                    <a:pt x="1025" y="1824"/>
                  </a:lnTo>
                  <a:lnTo>
                    <a:pt x="1045" y="1807"/>
                  </a:lnTo>
                  <a:lnTo>
                    <a:pt x="1068" y="1795"/>
                  </a:lnTo>
                  <a:lnTo>
                    <a:pt x="1093" y="1787"/>
                  </a:lnTo>
                  <a:lnTo>
                    <a:pt x="1119" y="1784"/>
                  </a:lnTo>
                  <a:lnTo>
                    <a:pt x="1147" y="1786"/>
                  </a:lnTo>
                  <a:lnTo>
                    <a:pt x="1173" y="1792"/>
                  </a:lnTo>
                  <a:lnTo>
                    <a:pt x="1199" y="1803"/>
                  </a:lnTo>
                  <a:lnTo>
                    <a:pt x="1224" y="1818"/>
                  </a:lnTo>
                  <a:lnTo>
                    <a:pt x="1247" y="1836"/>
                  </a:lnTo>
                  <a:lnTo>
                    <a:pt x="1266" y="1859"/>
                  </a:lnTo>
                  <a:lnTo>
                    <a:pt x="1280" y="1883"/>
                  </a:lnTo>
                  <a:lnTo>
                    <a:pt x="1291" y="1909"/>
                  </a:lnTo>
                  <a:lnTo>
                    <a:pt x="1298" y="1935"/>
                  </a:lnTo>
                  <a:lnTo>
                    <a:pt x="1299" y="1962"/>
                  </a:lnTo>
                  <a:lnTo>
                    <a:pt x="1296" y="1988"/>
                  </a:lnTo>
                  <a:lnTo>
                    <a:pt x="1288" y="2013"/>
                  </a:lnTo>
                  <a:lnTo>
                    <a:pt x="1276" y="2036"/>
                  </a:lnTo>
                  <a:lnTo>
                    <a:pt x="1260" y="2056"/>
                  </a:lnTo>
                  <a:lnTo>
                    <a:pt x="1280" y="2040"/>
                  </a:lnTo>
                  <a:lnTo>
                    <a:pt x="1303" y="2028"/>
                  </a:lnTo>
                  <a:lnTo>
                    <a:pt x="1328" y="2020"/>
                  </a:lnTo>
                  <a:lnTo>
                    <a:pt x="1354" y="2017"/>
                  </a:lnTo>
                  <a:lnTo>
                    <a:pt x="1381" y="2018"/>
                  </a:lnTo>
                  <a:lnTo>
                    <a:pt x="1408" y="2025"/>
                  </a:lnTo>
                  <a:lnTo>
                    <a:pt x="1434" y="2036"/>
                  </a:lnTo>
                  <a:lnTo>
                    <a:pt x="1458" y="2050"/>
                  </a:lnTo>
                  <a:lnTo>
                    <a:pt x="1481" y="2069"/>
                  </a:lnTo>
                  <a:lnTo>
                    <a:pt x="1500" y="2092"/>
                  </a:lnTo>
                  <a:lnTo>
                    <a:pt x="1515" y="2116"/>
                  </a:lnTo>
                  <a:lnTo>
                    <a:pt x="1526" y="2142"/>
                  </a:lnTo>
                  <a:lnTo>
                    <a:pt x="1532" y="2168"/>
                  </a:lnTo>
                  <a:lnTo>
                    <a:pt x="1534" y="2195"/>
                  </a:lnTo>
                  <a:lnTo>
                    <a:pt x="1531" y="2221"/>
                  </a:lnTo>
                  <a:lnTo>
                    <a:pt x="1523" y="2246"/>
                  </a:lnTo>
                  <a:lnTo>
                    <a:pt x="1510" y="2269"/>
                  </a:lnTo>
                  <a:lnTo>
                    <a:pt x="1783" y="2539"/>
                  </a:lnTo>
                  <a:lnTo>
                    <a:pt x="1797" y="2549"/>
                  </a:lnTo>
                  <a:lnTo>
                    <a:pt x="1812" y="2555"/>
                  </a:lnTo>
                  <a:lnTo>
                    <a:pt x="1830" y="2556"/>
                  </a:lnTo>
                  <a:lnTo>
                    <a:pt x="1848" y="2554"/>
                  </a:lnTo>
                  <a:lnTo>
                    <a:pt x="1867" y="2549"/>
                  </a:lnTo>
                  <a:lnTo>
                    <a:pt x="1884" y="2539"/>
                  </a:lnTo>
                  <a:lnTo>
                    <a:pt x="1901" y="2526"/>
                  </a:lnTo>
                  <a:lnTo>
                    <a:pt x="1914" y="2510"/>
                  </a:lnTo>
                  <a:lnTo>
                    <a:pt x="1923" y="2493"/>
                  </a:lnTo>
                  <a:lnTo>
                    <a:pt x="1930" y="2475"/>
                  </a:lnTo>
                  <a:lnTo>
                    <a:pt x="1931" y="2456"/>
                  </a:lnTo>
                  <a:lnTo>
                    <a:pt x="1930" y="2439"/>
                  </a:lnTo>
                  <a:lnTo>
                    <a:pt x="1923" y="2423"/>
                  </a:lnTo>
                  <a:lnTo>
                    <a:pt x="1914" y="2410"/>
                  </a:lnTo>
                  <a:lnTo>
                    <a:pt x="1689" y="2188"/>
                  </a:lnTo>
                  <a:lnTo>
                    <a:pt x="1678" y="2173"/>
                  </a:lnTo>
                  <a:lnTo>
                    <a:pt x="1671" y="2155"/>
                  </a:lnTo>
                  <a:lnTo>
                    <a:pt x="1668" y="2136"/>
                  </a:lnTo>
                  <a:lnTo>
                    <a:pt x="1671" y="2118"/>
                  </a:lnTo>
                  <a:lnTo>
                    <a:pt x="1678" y="2100"/>
                  </a:lnTo>
                  <a:lnTo>
                    <a:pt x="1689" y="2084"/>
                  </a:lnTo>
                  <a:lnTo>
                    <a:pt x="1706" y="2072"/>
                  </a:lnTo>
                  <a:lnTo>
                    <a:pt x="1723" y="2066"/>
                  </a:lnTo>
                  <a:lnTo>
                    <a:pt x="1742" y="2064"/>
                  </a:lnTo>
                  <a:lnTo>
                    <a:pt x="1760" y="2066"/>
                  </a:lnTo>
                  <a:lnTo>
                    <a:pt x="1779" y="2072"/>
                  </a:lnTo>
                  <a:lnTo>
                    <a:pt x="1794" y="2084"/>
                  </a:lnTo>
                  <a:lnTo>
                    <a:pt x="2018" y="2306"/>
                  </a:lnTo>
                  <a:lnTo>
                    <a:pt x="2031" y="2316"/>
                  </a:lnTo>
                  <a:lnTo>
                    <a:pt x="2047" y="2322"/>
                  </a:lnTo>
                  <a:lnTo>
                    <a:pt x="2065" y="2324"/>
                  </a:lnTo>
                  <a:lnTo>
                    <a:pt x="2083" y="2322"/>
                  </a:lnTo>
                  <a:lnTo>
                    <a:pt x="2102" y="2316"/>
                  </a:lnTo>
                  <a:lnTo>
                    <a:pt x="2119" y="2306"/>
                  </a:lnTo>
                  <a:lnTo>
                    <a:pt x="2136" y="2293"/>
                  </a:lnTo>
                  <a:lnTo>
                    <a:pt x="2149" y="2277"/>
                  </a:lnTo>
                  <a:lnTo>
                    <a:pt x="2158" y="2260"/>
                  </a:lnTo>
                  <a:lnTo>
                    <a:pt x="2164" y="2242"/>
                  </a:lnTo>
                  <a:lnTo>
                    <a:pt x="2166" y="2223"/>
                  </a:lnTo>
                  <a:lnTo>
                    <a:pt x="2164" y="2206"/>
                  </a:lnTo>
                  <a:lnTo>
                    <a:pt x="2158" y="2191"/>
                  </a:lnTo>
                  <a:lnTo>
                    <a:pt x="2149" y="2177"/>
                  </a:lnTo>
                  <a:lnTo>
                    <a:pt x="1924" y="1956"/>
                  </a:lnTo>
                  <a:lnTo>
                    <a:pt x="1912" y="1940"/>
                  </a:lnTo>
                  <a:lnTo>
                    <a:pt x="1905" y="1922"/>
                  </a:lnTo>
                  <a:lnTo>
                    <a:pt x="1903" y="1903"/>
                  </a:lnTo>
                  <a:lnTo>
                    <a:pt x="1905" y="1885"/>
                  </a:lnTo>
                  <a:lnTo>
                    <a:pt x="1912" y="1867"/>
                  </a:lnTo>
                  <a:lnTo>
                    <a:pt x="1924" y="1852"/>
                  </a:lnTo>
                  <a:lnTo>
                    <a:pt x="1941" y="1840"/>
                  </a:lnTo>
                  <a:lnTo>
                    <a:pt x="1958" y="1833"/>
                  </a:lnTo>
                  <a:lnTo>
                    <a:pt x="1977" y="1831"/>
                  </a:lnTo>
                  <a:lnTo>
                    <a:pt x="1995" y="1833"/>
                  </a:lnTo>
                  <a:lnTo>
                    <a:pt x="2013" y="1840"/>
                  </a:lnTo>
                  <a:lnTo>
                    <a:pt x="2029" y="1852"/>
                  </a:lnTo>
                  <a:lnTo>
                    <a:pt x="2253" y="2073"/>
                  </a:lnTo>
                  <a:lnTo>
                    <a:pt x="2266" y="2083"/>
                  </a:lnTo>
                  <a:lnTo>
                    <a:pt x="2282" y="2089"/>
                  </a:lnTo>
                  <a:lnTo>
                    <a:pt x="2300" y="2092"/>
                  </a:lnTo>
                  <a:lnTo>
                    <a:pt x="2318" y="2089"/>
                  </a:lnTo>
                  <a:lnTo>
                    <a:pt x="2336" y="2083"/>
                  </a:lnTo>
                  <a:lnTo>
                    <a:pt x="2354" y="2074"/>
                  </a:lnTo>
                  <a:lnTo>
                    <a:pt x="2370" y="2060"/>
                  </a:lnTo>
                  <a:lnTo>
                    <a:pt x="2384" y="2044"/>
                  </a:lnTo>
                  <a:lnTo>
                    <a:pt x="2393" y="2027"/>
                  </a:lnTo>
                  <a:lnTo>
                    <a:pt x="2399" y="2009"/>
                  </a:lnTo>
                  <a:lnTo>
                    <a:pt x="2401" y="1991"/>
                  </a:lnTo>
                  <a:lnTo>
                    <a:pt x="2399" y="1974"/>
                  </a:lnTo>
                  <a:lnTo>
                    <a:pt x="2393" y="1958"/>
                  </a:lnTo>
                  <a:lnTo>
                    <a:pt x="2382" y="1944"/>
                  </a:lnTo>
                  <a:lnTo>
                    <a:pt x="2159" y="1723"/>
                  </a:lnTo>
                  <a:lnTo>
                    <a:pt x="2147" y="1707"/>
                  </a:lnTo>
                  <a:lnTo>
                    <a:pt x="2140" y="1689"/>
                  </a:lnTo>
                  <a:lnTo>
                    <a:pt x="2138" y="1671"/>
                  </a:lnTo>
                  <a:lnTo>
                    <a:pt x="2140" y="1653"/>
                  </a:lnTo>
                  <a:lnTo>
                    <a:pt x="2147" y="1634"/>
                  </a:lnTo>
                  <a:lnTo>
                    <a:pt x="2159" y="1619"/>
                  </a:lnTo>
                  <a:lnTo>
                    <a:pt x="2175" y="1607"/>
                  </a:lnTo>
                  <a:lnTo>
                    <a:pt x="2192" y="1600"/>
                  </a:lnTo>
                  <a:lnTo>
                    <a:pt x="2212" y="1598"/>
                  </a:lnTo>
                  <a:lnTo>
                    <a:pt x="2230" y="1600"/>
                  </a:lnTo>
                  <a:lnTo>
                    <a:pt x="2248" y="1607"/>
                  </a:lnTo>
                  <a:lnTo>
                    <a:pt x="2263" y="1619"/>
                  </a:lnTo>
                  <a:lnTo>
                    <a:pt x="2487" y="1840"/>
                  </a:lnTo>
                  <a:lnTo>
                    <a:pt x="2501" y="1851"/>
                  </a:lnTo>
                  <a:lnTo>
                    <a:pt x="2516" y="1857"/>
                  </a:lnTo>
                  <a:lnTo>
                    <a:pt x="2535" y="1859"/>
                  </a:lnTo>
                  <a:lnTo>
                    <a:pt x="2552" y="1857"/>
                  </a:lnTo>
                  <a:lnTo>
                    <a:pt x="2571" y="1851"/>
                  </a:lnTo>
                  <a:lnTo>
                    <a:pt x="2588" y="1841"/>
                  </a:lnTo>
                  <a:lnTo>
                    <a:pt x="2604" y="1828"/>
                  </a:lnTo>
                  <a:lnTo>
                    <a:pt x="2619" y="1812"/>
                  </a:lnTo>
                  <a:lnTo>
                    <a:pt x="2627" y="1794"/>
                  </a:lnTo>
                  <a:lnTo>
                    <a:pt x="2634" y="1777"/>
                  </a:lnTo>
                  <a:lnTo>
                    <a:pt x="2636" y="1758"/>
                  </a:lnTo>
                  <a:lnTo>
                    <a:pt x="2634" y="1741"/>
                  </a:lnTo>
                  <a:lnTo>
                    <a:pt x="2627" y="1725"/>
                  </a:lnTo>
                  <a:lnTo>
                    <a:pt x="2617" y="1712"/>
                  </a:lnTo>
                  <a:lnTo>
                    <a:pt x="2615" y="1710"/>
                  </a:lnTo>
                  <a:lnTo>
                    <a:pt x="2610" y="1703"/>
                  </a:lnTo>
                  <a:lnTo>
                    <a:pt x="2600" y="1694"/>
                  </a:lnTo>
                  <a:lnTo>
                    <a:pt x="2587" y="1681"/>
                  </a:lnTo>
                  <a:lnTo>
                    <a:pt x="2571" y="1665"/>
                  </a:lnTo>
                  <a:lnTo>
                    <a:pt x="2551" y="1645"/>
                  </a:lnTo>
                  <a:lnTo>
                    <a:pt x="2529" y="1624"/>
                  </a:lnTo>
                  <a:lnTo>
                    <a:pt x="2504" y="1599"/>
                  </a:lnTo>
                  <a:lnTo>
                    <a:pt x="2477" y="1572"/>
                  </a:lnTo>
                  <a:lnTo>
                    <a:pt x="2448" y="1543"/>
                  </a:lnTo>
                  <a:lnTo>
                    <a:pt x="2416" y="1511"/>
                  </a:lnTo>
                  <a:lnTo>
                    <a:pt x="2384" y="1479"/>
                  </a:lnTo>
                  <a:lnTo>
                    <a:pt x="2349" y="1445"/>
                  </a:lnTo>
                  <a:lnTo>
                    <a:pt x="2313" y="1409"/>
                  </a:lnTo>
                  <a:lnTo>
                    <a:pt x="2276" y="1372"/>
                  </a:lnTo>
                  <a:lnTo>
                    <a:pt x="2239" y="1335"/>
                  </a:lnTo>
                  <a:lnTo>
                    <a:pt x="2200" y="1297"/>
                  </a:lnTo>
                  <a:lnTo>
                    <a:pt x="2162" y="1258"/>
                  </a:lnTo>
                  <a:lnTo>
                    <a:pt x="2122" y="1220"/>
                  </a:lnTo>
                  <a:lnTo>
                    <a:pt x="2084" y="1181"/>
                  </a:lnTo>
                  <a:lnTo>
                    <a:pt x="2045" y="1144"/>
                  </a:lnTo>
                  <a:lnTo>
                    <a:pt x="2007" y="1106"/>
                  </a:lnTo>
                  <a:lnTo>
                    <a:pt x="1970" y="1068"/>
                  </a:lnTo>
                  <a:lnTo>
                    <a:pt x="1933" y="1033"/>
                  </a:lnTo>
                  <a:lnTo>
                    <a:pt x="1898" y="998"/>
                  </a:lnTo>
                  <a:lnTo>
                    <a:pt x="1865" y="965"/>
                  </a:lnTo>
                  <a:lnTo>
                    <a:pt x="1832" y="932"/>
                  </a:lnTo>
                  <a:lnTo>
                    <a:pt x="1802" y="902"/>
                  </a:lnTo>
                  <a:lnTo>
                    <a:pt x="1773" y="874"/>
                  </a:lnTo>
                  <a:lnTo>
                    <a:pt x="1747" y="849"/>
                  </a:lnTo>
                  <a:lnTo>
                    <a:pt x="1723" y="825"/>
                  </a:lnTo>
                  <a:lnTo>
                    <a:pt x="1703" y="805"/>
                  </a:lnTo>
                  <a:lnTo>
                    <a:pt x="1684" y="788"/>
                  </a:lnTo>
                  <a:lnTo>
                    <a:pt x="1669" y="773"/>
                  </a:lnTo>
                  <a:lnTo>
                    <a:pt x="1663" y="768"/>
                  </a:lnTo>
                  <a:lnTo>
                    <a:pt x="1657" y="762"/>
                  </a:lnTo>
                  <a:lnTo>
                    <a:pt x="1649" y="757"/>
                  </a:lnTo>
                  <a:lnTo>
                    <a:pt x="1639" y="752"/>
                  </a:lnTo>
                  <a:lnTo>
                    <a:pt x="1629" y="750"/>
                  </a:lnTo>
                  <a:lnTo>
                    <a:pt x="1616" y="749"/>
                  </a:lnTo>
                  <a:lnTo>
                    <a:pt x="1601" y="751"/>
                  </a:lnTo>
                  <a:lnTo>
                    <a:pt x="1584" y="757"/>
                  </a:lnTo>
                  <a:lnTo>
                    <a:pt x="1565" y="767"/>
                  </a:lnTo>
                  <a:lnTo>
                    <a:pt x="1546" y="782"/>
                  </a:lnTo>
                  <a:lnTo>
                    <a:pt x="1523" y="803"/>
                  </a:lnTo>
                  <a:lnTo>
                    <a:pt x="1498" y="830"/>
                  </a:lnTo>
                  <a:lnTo>
                    <a:pt x="1475" y="860"/>
                  </a:lnTo>
                  <a:lnTo>
                    <a:pt x="1457" y="891"/>
                  </a:lnTo>
                  <a:lnTo>
                    <a:pt x="1354" y="1078"/>
                  </a:lnTo>
                  <a:lnTo>
                    <a:pt x="1342" y="1097"/>
                  </a:lnTo>
                  <a:lnTo>
                    <a:pt x="1327" y="1118"/>
                  </a:lnTo>
                  <a:lnTo>
                    <a:pt x="1308" y="1138"/>
                  </a:lnTo>
                  <a:lnTo>
                    <a:pt x="1274" y="1167"/>
                  </a:lnTo>
                  <a:lnTo>
                    <a:pt x="1238" y="1191"/>
                  </a:lnTo>
                  <a:lnTo>
                    <a:pt x="1200" y="1209"/>
                  </a:lnTo>
                  <a:lnTo>
                    <a:pt x="1162" y="1221"/>
                  </a:lnTo>
                  <a:lnTo>
                    <a:pt x="1122" y="1228"/>
                  </a:lnTo>
                  <a:lnTo>
                    <a:pt x="1081" y="1228"/>
                  </a:lnTo>
                  <a:lnTo>
                    <a:pt x="1041" y="1221"/>
                  </a:lnTo>
                  <a:lnTo>
                    <a:pt x="1006" y="1210"/>
                  </a:lnTo>
                  <a:lnTo>
                    <a:pt x="974" y="1195"/>
                  </a:lnTo>
                  <a:lnTo>
                    <a:pt x="942" y="1177"/>
                  </a:lnTo>
                  <a:lnTo>
                    <a:pt x="915" y="1155"/>
                  </a:lnTo>
                  <a:lnTo>
                    <a:pt x="889" y="1130"/>
                  </a:lnTo>
                  <a:lnTo>
                    <a:pt x="867" y="1100"/>
                  </a:lnTo>
                  <a:lnTo>
                    <a:pt x="849" y="1069"/>
                  </a:lnTo>
                  <a:lnTo>
                    <a:pt x="837" y="1043"/>
                  </a:lnTo>
                  <a:lnTo>
                    <a:pt x="829" y="1016"/>
                  </a:lnTo>
                  <a:lnTo>
                    <a:pt x="824" y="990"/>
                  </a:lnTo>
                  <a:lnTo>
                    <a:pt x="824" y="967"/>
                  </a:lnTo>
                  <a:lnTo>
                    <a:pt x="826" y="943"/>
                  </a:lnTo>
                  <a:lnTo>
                    <a:pt x="833" y="923"/>
                  </a:lnTo>
                  <a:lnTo>
                    <a:pt x="1135" y="217"/>
                  </a:lnTo>
                  <a:lnTo>
                    <a:pt x="1146" y="198"/>
                  </a:lnTo>
                  <a:lnTo>
                    <a:pt x="1159" y="177"/>
                  </a:lnTo>
                  <a:lnTo>
                    <a:pt x="1175" y="157"/>
                  </a:lnTo>
                  <a:lnTo>
                    <a:pt x="1194" y="135"/>
                  </a:lnTo>
                  <a:lnTo>
                    <a:pt x="1205" y="125"/>
                  </a:lnTo>
                  <a:lnTo>
                    <a:pt x="1218" y="114"/>
                  </a:lnTo>
                  <a:lnTo>
                    <a:pt x="1235" y="101"/>
                  </a:lnTo>
                  <a:lnTo>
                    <a:pt x="1254" y="87"/>
                  </a:lnTo>
                  <a:lnTo>
                    <a:pt x="1276" y="72"/>
                  </a:lnTo>
                  <a:lnTo>
                    <a:pt x="1301" y="58"/>
                  </a:lnTo>
                  <a:lnTo>
                    <a:pt x="1328" y="44"/>
                  </a:lnTo>
                  <a:lnTo>
                    <a:pt x="1359" y="31"/>
                  </a:lnTo>
                  <a:lnTo>
                    <a:pt x="1391" y="20"/>
                  </a:lnTo>
                  <a:lnTo>
                    <a:pt x="1427" y="11"/>
                  </a:lnTo>
                  <a:lnTo>
                    <a:pt x="1464" y="4"/>
                  </a:lnTo>
                  <a:lnTo>
                    <a:pt x="1506" y="0"/>
                  </a:lnTo>
                  <a:lnTo>
                    <a:pt x="1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273"/>
            <p:cNvSpPr>
              <a:spLocks noEditPoints="1"/>
            </p:cNvSpPr>
            <p:nvPr/>
          </p:nvSpPr>
          <p:spPr bwMode="auto">
            <a:xfrm>
              <a:off x="3849688" y="3505200"/>
              <a:ext cx="174625" cy="173038"/>
            </a:xfrm>
            <a:custGeom>
              <a:avLst/>
              <a:gdLst>
                <a:gd name="T0" fmla="*/ 716 w 1100"/>
                <a:gd name="T1" fmla="*/ 698 h 1090"/>
                <a:gd name="T2" fmla="*/ 668 w 1100"/>
                <a:gd name="T3" fmla="*/ 722 h 1090"/>
                <a:gd name="T4" fmla="*/ 634 w 1100"/>
                <a:gd name="T5" fmla="*/ 763 h 1090"/>
                <a:gd name="T6" fmla="*/ 622 w 1100"/>
                <a:gd name="T7" fmla="*/ 815 h 1090"/>
                <a:gd name="T8" fmla="*/ 634 w 1100"/>
                <a:gd name="T9" fmla="*/ 869 h 1090"/>
                <a:gd name="T10" fmla="*/ 668 w 1100"/>
                <a:gd name="T11" fmla="*/ 909 h 1090"/>
                <a:gd name="T12" fmla="*/ 716 w 1100"/>
                <a:gd name="T13" fmla="*/ 933 h 1090"/>
                <a:gd name="T14" fmla="*/ 771 w 1100"/>
                <a:gd name="T15" fmla="*/ 933 h 1090"/>
                <a:gd name="T16" fmla="*/ 819 w 1100"/>
                <a:gd name="T17" fmla="*/ 909 h 1090"/>
                <a:gd name="T18" fmla="*/ 853 w 1100"/>
                <a:gd name="T19" fmla="*/ 868 h 1090"/>
                <a:gd name="T20" fmla="*/ 865 w 1100"/>
                <a:gd name="T21" fmla="*/ 815 h 1090"/>
                <a:gd name="T22" fmla="*/ 853 w 1100"/>
                <a:gd name="T23" fmla="*/ 763 h 1090"/>
                <a:gd name="T24" fmla="*/ 819 w 1100"/>
                <a:gd name="T25" fmla="*/ 722 h 1090"/>
                <a:gd name="T26" fmla="*/ 771 w 1100"/>
                <a:gd name="T27" fmla="*/ 698 h 1090"/>
                <a:gd name="T28" fmla="*/ 368 w 1100"/>
                <a:gd name="T29" fmla="*/ 0 h 1090"/>
                <a:gd name="T30" fmla="*/ 417 w 1100"/>
                <a:gd name="T31" fmla="*/ 13 h 1090"/>
                <a:gd name="T32" fmla="*/ 460 w 1100"/>
                <a:gd name="T33" fmla="*/ 42 h 1090"/>
                <a:gd name="T34" fmla="*/ 1074 w 1100"/>
                <a:gd name="T35" fmla="*/ 654 h 1090"/>
                <a:gd name="T36" fmla="*/ 1096 w 1100"/>
                <a:gd name="T37" fmla="*/ 701 h 1090"/>
                <a:gd name="T38" fmla="*/ 1100 w 1100"/>
                <a:gd name="T39" fmla="*/ 750 h 1090"/>
                <a:gd name="T40" fmla="*/ 1087 w 1100"/>
                <a:gd name="T41" fmla="*/ 799 h 1090"/>
                <a:gd name="T42" fmla="*/ 1057 w 1100"/>
                <a:gd name="T43" fmla="*/ 841 h 1090"/>
                <a:gd name="T44" fmla="*/ 828 w 1100"/>
                <a:gd name="T45" fmla="*/ 1065 h 1090"/>
                <a:gd name="T46" fmla="*/ 781 w 1100"/>
                <a:gd name="T47" fmla="*/ 1086 h 1090"/>
                <a:gd name="T48" fmla="*/ 731 w 1100"/>
                <a:gd name="T49" fmla="*/ 1090 h 1090"/>
                <a:gd name="T50" fmla="*/ 682 w 1100"/>
                <a:gd name="T51" fmla="*/ 1077 h 1090"/>
                <a:gd name="T52" fmla="*/ 640 w 1100"/>
                <a:gd name="T53" fmla="*/ 1048 h 1090"/>
                <a:gd name="T54" fmla="*/ 25 w 1100"/>
                <a:gd name="T55" fmla="*/ 435 h 1090"/>
                <a:gd name="T56" fmla="*/ 4 w 1100"/>
                <a:gd name="T57" fmla="*/ 390 h 1090"/>
                <a:gd name="T58" fmla="*/ 0 w 1100"/>
                <a:gd name="T59" fmla="*/ 340 h 1090"/>
                <a:gd name="T60" fmla="*/ 12 w 1100"/>
                <a:gd name="T61" fmla="*/ 292 h 1090"/>
                <a:gd name="T62" fmla="*/ 43 w 1100"/>
                <a:gd name="T63" fmla="*/ 249 h 1090"/>
                <a:gd name="T64" fmla="*/ 272 w 1100"/>
                <a:gd name="T65" fmla="*/ 25 h 1090"/>
                <a:gd name="T66" fmla="*/ 318 w 1100"/>
                <a:gd name="T67" fmla="*/ 4 h 1090"/>
                <a:gd name="T68" fmla="*/ 368 w 1100"/>
                <a:gd name="T69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0" h="1090">
                  <a:moveTo>
                    <a:pt x="744" y="695"/>
                  </a:moveTo>
                  <a:lnTo>
                    <a:pt x="716" y="698"/>
                  </a:lnTo>
                  <a:lnTo>
                    <a:pt x="691" y="707"/>
                  </a:lnTo>
                  <a:lnTo>
                    <a:pt x="668" y="722"/>
                  </a:lnTo>
                  <a:lnTo>
                    <a:pt x="650" y="741"/>
                  </a:lnTo>
                  <a:lnTo>
                    <a:pt x="634" y="763"/>
                  </a:lnTo>
                  <a:lnTo>
                    <a:pt x="626" y="788"/>
                  </a:lnTo>
                  <a:lnTo>
                    <a:pt x="622" y="815"/>
                  </a:lnTo>
                  <a:lnTo>
                    <a:pt x="626" y="843"/>
                  </a:lnTo>
                  <a:lnTo>
                    <a:pt x="634" y="869"/>
                  </a:lnTo>
                  <a:lnTo>
                    <a:pt x="650" y="890"/>
                  </a:lnTo>
                  <a:lnTo>
                    <a:pt x="668" y="909"/>
                  </a:lnTo>
                  <a:lnTo>
                    <a:pt x="691" y="923"/>
                  </a:lnTo>
                  <a:lnTo>
                    <a:pt x="716" y="933"/>
                  </a:lnTo>
                  <a:lnTo>
                    <a:pt x="744" y="936"/>
                  </a:lnTo>
                  <a:lnTo>
                    <a:pt x="771" y="933"/>
                  </a:lnTo>
                  <a:lnTo>
                    <a:pt x="797" y="923"/>
                  </a:lnTo>
                  <a:lnTo>
                    <a:pt x="819" y="909"/>
                  </a:lnTo>
                  <a:lnTo>
                    <a:pt x="838" y="890"/>
                  </a:lnTo>
                  <a:lnTo>
                    <a:pt x="853" y="868"/>
                  </a:lnTo>
                  <a:lnTo>
                    <a:pt x="862" y="843"/>
                  </a:lnTo>
                  <a:lnTo>
                    <a:pt x="865" y="815"/>
                  </a:lnTo>
                  <a:lnTo>
                    <a:pt x="862" y="788"/>
                  </a:lnTo>
                  <a:lnTo>
                    <a:pt x="853" y="763"/>
                  </a:lnTo>
                  <a:lnTo>
                    <a:pt x="838" y="741"/>
                  </a:lnTo>
                  <a:lnTo>
                    <a:pt x="819" y="722"/>
                  </a:lnTo>
                  <a:lnTo>
                    <a:pt x="797" y="707"/>
                  </a:lnTo>
                  <a:lnTo>
                    <a:pt x="771" y="698"/>
                  </a:lnTo>
                  <a:lnTo>
                    <a:pt x="744" y="695"/>
                  </a:lnTo>
                  <a:close/>
                  <a:moveTo>
                    <a:pt x="368" y="0"/>
                  </a:moveTo>
                  <a:lnTo>
                    <a:pt x="393" y="4"/>
                  </a:lnTo>
                  <a:lnTo>
                    <a:pt x="417" y="13"/>
                  </a:lnTo>
                  <a:lnTo>
                    <a:pt x="440" y="25"/>
                  </a:lnTo>
                  <a:lnTo>
                    <a:pt x="460" y="42"/>
                  </a:lnTo>
                  <a:lnTo>
                    <a:pt x="1057" y="634"/>
                  </a:lnTo>
                  <a:lnTo>
                    <a:pt x="1074" y="654"/>
                  </a:lnTo>
                  <a:lnTo>
                    <a:pt x="1087" y="677"/>
                  </a:lnTo>
                  <a:lnTo>
                    <a:pt x="1096" y="701"/>
                  </a:lnTo>
                  <a:lnTo>
                    <a:pt x="1100" y="725"/>
                  </a:lnTo>
                  <a:lnTo>
                    <a:pt x="1100" y="750"/>
                  </a:lnTo>
                  <a:lnTo>
                    <a:pt x="1096" y="775"/>
                  </a:lnTo>
                  <a:lnTo>
                    <a:pt x="1087" y="799"/>
                  </a:lnTo>
                  <a:lnTo>
                    <a:pt x="1074" y="820"/>
                  </a:lnTo>
                  <a:lnTo>
                    <a:pt x="1057" y="841"/>
                  </a:lnTo>
                  <a:lnTo>
                    <a:pt x="849" y="1048"/>
                  </a:lnTo>
                  <a:lnTo>
                    <a:pt x="828" y="1065"/>
                  </a:lnTo>
                  <a:lnTo>
                    <a:pt x="805" y="1077"/>
                  </a:lnTo>
                  <a:lnTo>
                    <a:pt x="781" y="1086"/>
                  </a:lnTo>
                  <a:lnTo>
                    <a:pt x="756" y="1090"/>
                  </a:lnTo>
                  <a:lnTo>
                    <a:pt x="731" y="1090"/>
                  </a:lnTo>
                  <a:lnTo>
                    <a:pt x="707" y="1086"/>
                  </a:lnTo>
                  <a:lnTo>
                    <a:pt x="682" y="1077"/>
                  </a:lnTo>
                  <a:lnTo>
                    <a:pt x="660" y="1065"/>
                  </a:lnTo>
                  <a:lnTo>
                    <a:pt x="640" y="1048"/>
                  </a:lnTo>
                  <a:lnTo>
                    <a:pt x="43" y="456"/>
                  </a:lnTo>
                  <a:lnTo>
                    <a:pt x="25" y="435"/>
                  </a:lnTo>
                  <a:lnTo>
                    <a:pt x="12" y="414"/>
                  </a:lnTo>
                  <a:lnTo>
                    <a:pt x="4" y="390"/>
                  </a:lnTo>
                  <a:lnTo>
                    <a:pt x="0" y="365"/>
                  </a:lnTo>
                  <a:lnTo>
                    <a:pt x="0" y="340"/>
                  </a:lnTo>
                  <a:lnTo>
                    <a:pt x="4" y="316"/>
                  </a:lnTo>
                  <a:lnTo>
                    <a:pt x="12" y="292"/>
                  </a:lnTo>
                  <a:lnTo>
                    <a:pt x="25" y="269"/>
                  </a:lnTo>
                  <a:lnTo>
                    <a:pt x="43" y="249"/>
                  </a:lnTo>
                  <a:lnTo>
                    <a:pt x="251" y="42"/>
                  </a:lnTo>
                  <a:lnTo>
                    <a:pt x="272" y="25"/>
                  </a:lnTo>
                  <a:lnTo>
                    <a:pt x="294" y="13"/>
                  </a:lnTo>
                  <a:lnTo>
                    <a:pt x="318" y="4"/>
                  </a:lnTo>
                  <a:lnTo>
                    <a:pt x="343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3" name="Freeform 402"/>
          <p:cNvSpPr>
            <a:spLocks/>
          </p:cNvSpPr>
          <p:nvPr/>
        </p:nvSpPr>
        <p:spPr bwMode="auto">
          <a:xfrm>
            <a:off x="2536158" y="3454399"/>
            <a:ext cx="561975" cy="560388"/>
          </a:xfrm>
          <a:custGeom>
            <a:avLst/>
            <a:gdLst>
              <a:gd name="connsiteX0" fmla="*/ 492125 w 561975"/>
              <a:gd name="connsiteY0" fmla="*/ 417513 h 560388"/>
              <a:gd name="connsiteX1" fmla="*/ 497727 w 561975"/>
              <a:gd name="connsiteY1" fmla="*/ 417989 h 560388"/>
              <a:gd name="connsiteX2" fmla="*/ 502979 w 561975"/>
              <a:gd name="connsiteY2" fmla="*/ 419257 h 560388"/>
              <a:gd name="connsiteX3" fmla="*/ 508056 w 561975"/>
              <a:gd name="connsiteY3" fmla="*/ 421160 h 560388"/>
              <a:gd name="connsiteX4" fmla="*/ 512607 w 561975"/>
              <a:gd name="connsiteY4" fmla="*/ 423856 h 560388"/>
              <a:gd name="connsiteX5" fmla="*/ 516634 w 561975"/>
              <a:gd name="connsiteY5" fmla="*/ 427186 h 560388"/>
              <a:gd name="connsiteX6" fmla="*/ 520135 w 561975"/>
              <a:gd name="connsiteY6" fmla="*/ 431150 h 560388"/>
              <a:gd name="connsiteX7" fmla="*/ 522936 w 561975"/>
              <a:gd name="connsiteY7" fmla="*/ 435273 h 560388"/>
              <a:gd name="connsiteX8" fmla="*/ 525037 w 561975"/>
              <a:gd name="connsiteY8" fmla="*/ 440031 h 560388"/>
              <a:gd name="connsiteX9" fmla="*/ 526437 w 561975"/>
              <a:gd name="connsiteY9" fmla="*/ 445105 h 560388"/>
              <a:gd name="connsiteX10" fmla="*/ 526963 w 561975"/>
              <a:gd name="connsiteY10" fmla="*/ 450655 h 560388"/>
              <a:gd name="connsiteX11" fmla="*/ 526963 w 561975"/>
              <a:gd name="connsiteY11" fmla="*/ 458901 h 560388"/>
              <a:gd name="connsiteX12" fmla="*/ 527138 w 561975"/>
              <a:gd name="connsiteY12" fmla="*/ 459218 h 560388"/>
              <a:gd name="connsiteX13" fmla="*/ 527838 w 561975"/>
              <a:gd name="connsiteY13" fmla="*/ 459852 h 560388"/>
              <a:gd name="connsiteX14" fmla="*/ 528713 w 561975"/>
              <a:gd name="connsiteY14" fmla="*/ 461279 h 560388"/>
              <a:gd name="connsiteX15" fmla="*/ 529413 w 561975"/>
              <a:gd name="connsiteY15" fmla="*/ 463024 h 560388"/>
              <a:gd name="connsiteX16" fmla="*/ 529764 w 561975"/>
              <a:gd name="connsiteY16" fmla="*/ 465561 h 560388"/>
              <a:gd name="connsiteX17" fmla="*/ 529764 w 561975"/>
              <a:gd name="connsiteY17" fmla="*/ 468574 h 560388"/>
              <a:gd name="connsiteX18" fmla="*/ 529063 w 561975"/>
              <a:gd name="connsiteY18" fmla="*/ 471587 h 560388"/>
              <a:gd name="connsiteX19" fmla="*/ 527838 w 561975"/>
              <a:gd name="connsiteY19" fmla="*/ 474124 h 560388"/>
              <a:gd name="connsiteX20" fmla="*/ 525912 w 561975"/>
              <a:gd name="connsiteY20" fmla="*/ 476503 h 560388"/>
              <a:gd name="connsiteX21" fmla="*/ 524162 w 561975"/>
              <a:gd name="connsiteY21" fmla="*/ 478247 h 560388"/>
              <a:gd name="connsiteX22" fmla="*/ 522586 w 561975"/>
              <a:gd name="connsiteY22" fmla="*/ 479833 h 560388"/>
              <a:gd name="connsiteX23" fmla="*/ 521010 w 561975"/>
              <a:gd name="connsiteY23" fmla="*/ 480626 h 560388"/>
              <a:gd name="connsiteX24" fmla="*/ 520135 w 561975"/>
              <a:gd name="connsiteY24" fmla="*/ 481418 h 560388"/>
              <a:gd name="connsiteX25" fmla="*/ 519610 w 561975"/>
              <a:gd name="connsiteY25" fmla="*/ 481577 h 560388"/>
              <a:gd name="connsiteX26" fmla="*/ 519610 w 561975"/>
              <a:gd name="connsiteY26" fmla="*/ 482053 h 560388"/>
              <a:gd name="connsiteX27" fmla="*/ 519260 w 561975"/>
              <a:gd name="connsiteY27" fmla="*/ 483638 h 560388"/>
              <a:gd name="connsiteX28" fmla="*/ 518560 w 561975"/>
              <a:gd name="connsiteY28" fmla="*/ 486017 h 560388"/>
              <a:gd name="connsiteX29" fmla="*/ 517684 w 561975"/>
              <a:gd name="connsiteY29" fmla="*/ 488554 h 560388"/>
              <a:gd name="connsiteX30" fmla="*/ 516459 w 561975"/>
              <a:gd name="connsiteY30" fmla="*/ 491726 h 560388"/>
              <a:gd name="connsiteX31" fmla="*/ 514883 w 561975"/>
              <a:gd name="connsiteY31" fmla="*/ 494739 h 560388"/>
              <a:gd name="connsiteX32" fmla="*/ 512958 w 561975"/>
              <a:gd name="connsiteY32" fmla="*/ 497751 h 560388"/>
              <a:gd name="connsiteX33" fmla="*/ 510682 w 561975"/>
              <a:gd name="connsiteY33" fmla="*/ 500130 h 560388"/>
              <a:gd name="connsiteX34" fmla="*/ 510332 w 561975"/>
              <a:gd name="connsiteY34" fmla="*/ 504412 h 560388"/>
              <a:gd name="connsiteX35" fmla="*/ 510507 w 561975"/>
              <a:gd name="connsiteY35" fmla="*/ 507742 h 560388"/>
              <a:gd name="connsiteX36" fmla="*/ 511207 w 561975"/>
              <a:gd name="connsiteY36" fmla="*/ 510755 h 560388"/>
              <a:gd name="connsiteX37" fmla="*/ 512432 w 561975"/>
              <a:gd name="connsiteY37" fmla="*/ 513133 h 560388"/>
              <a:gd name="connsiteX38" fmla="*/ 514008 w 561975"/>
              <a:gd name="connsiteY38" fmla="*/ 515353 h 560388"/>
              <a:gd name="connsiteX39" fmla="*/ 515934 w 561975"/>
              <a:gd name="connsiteY39" fmla="*/ 516939 h 560388"/>
              <a:gd name="connsiteX40" fmla="*/ 518034 w 561975"/>
              <a:gd name="connsiteY40" fmla="*/ 518366 h 560388"/>
              <a:gd name="connsiteX41" fmla="*/ 520310 w 561975"/>
              <a:gd name="connsiteY41" fmla="*/ 519476 h 560388"/>
              <a:gd name="connsiteX42" fmla="*/ 522936 w 561975"/>
              <a:gd name="connsiteY42" fmla="*/ 520428 h 560388"/>
              <a:gd name="connsiteX43" fmla="*/ 525562 w 561975"/>
              <a:gd name="connsiteY43" fmla="*/ 521379 h 560388"/>
              <a:gd name="connsiteX44" fmla="*/ 528188 w 561975"/>
              <a:gd name="connsiteY44" fmla="*/ 522172 h 560388"/>
              <a:gd name="connsiteX45" fmla="*/ 530814 w 561975"/>
              <a:gd name="connsiteY45" fmla="*/ 522806 h 560388"/>
              <a:gd name="connsiteX46" fmla="*/ 534665 w 561975"/>
              <a:gd name="connsiteY46" fmla="*/ 524075 h 560388"/>
              <a:gd name="connsiteX47" fmla="*/ 538167 w 561975"/>
              <a:gd name="connsiteY47" fmla="*/ 525185 h 560388"/>
              <a:gd name="connsiteX48" fmla="*/ 541668 w 561975"/>
              <a:gd name="connsiteY48" fmla="*/ 526295 h 560388"/>
              <a:gd name="connsiteX49" fmla="*/ 545169 w 561975"/>
              <a:gd name="connsiteY49" fmla="*/ 527246 h 560388"/>
              <a:gd name="connsiteX50" fmla="*/ 548320 w 561975"/>
              <a:gd name="connsiteY50" fmla="*/ 528515 h 560388"/>
              <a:gd name="connsiteX51" fmla="*/ 551121 w 561975"/>
              <a:gd name="connsiteY51" fmla="*/ 529942 h 560388"/>
              <a:gd name="connsiteX52" fmla="*/ 553747 w 561975"/>
              <a:gd name="connsiteY52" fmla="*/ 531686 h 560388"/>
              <a:gd name="connsiteX53" fmla="*/ 556198 w 561975"/>
              <a:gd name="connsiteY53" fmla="*/ 533589 h 560388"/>
              <a:gd name="connsiteX54" fmla="*/ 558124 w 561975"/>
              <a:gd name="connsiteY54" fmla="*/ 536126 h 560388"/>
              <a:gd name="connsiteX55" fmla="*/ 559699 w 561975"/>
              <a:gd name="connsiteY55" fmla="*/ 538822 h 560388"/>
              <a:gd name="connsiteX56" fmla="*/ 560925 w 561975"/>
              <a:gd name="connsiteY56" fmla="*/ 542469 h 560388"/>
              <a:gd name="connsiteX57" fmla="*/ 561625 w 561975"/>
              <a:gd name="connsiteY57" fmla="*/ 546434 h 560388"/>
              <a:gd name="connsiteX58" fmla="*/ 561975 w 561975"/>
              <a:gd name="connsiteY58" fmla="*/ 551032 h 560388"/>
              <a:gd name="connsiteX59" fmla="*/ 561275 w 561975"/>
              <a:gd name="connsiteY59" fmla="*/ 552459 h 560388"/>
              <a:gd name="connsiteX60" fmla="*/ 559349 w 561975"/>
              <a:gd name="connsiteY60" fmla="*/ 553728 h 560388"/>
              <a:gd name="connsiteX61" fmla="*/ 556023 w 561975"/>
              <a:gd name="connsiteY61" fmla="*/ 554838 h 560388"/>
              <a:gd name="connsiteX62" fmla="*/ 551646 w 561975"/>
              <a:gd name="connsiteY62" fmla="*/ 556107 h 560388"/>
              <a:gd name="connsiteX63" fmla="*/ 545869 w 561975"/>
              <a:gd name="connsiteY63" fmla="*/ 557217 h 560388"/>
              <a:gd name="connsiteX64" fmla="*/ 539217 w 561975"/>
              <a:gd name="connsiteY64" fmla="*/ 558010 h 560388"/>
              <a:gd name="connsiteX65" fmla="*/ 531339 w 561975"/>
              <a:gd name="connsiteY65" fmla="*/ 558961 h 560388"/>
              <a:gd name="connsiteX66" fmla="*/ 522411 w 561975"/>
              <a:gd name="connsiteY66" fmla="*/ 559595 h 560388"/>
              <a:gd name="connsiteX67" fmla="*/ 512607 w 561975"/>
              <a:gd name="connsiteY67" fmla="*/ 560230 h 560388"/>
              <a:gd name="connsiteX68" fmla="*/ 501929 w 561975"/>
              <a:gd name="connsiteY68" fmla="*/ 560388 h 560388"/>
              <a:gd name="connsiteX69" fmla="*/ 497027 w 561975"/>
              <a:gd name="connsiteY69" fmla="*/ 529942 h 560388"/>
              <a:gd name="connsiteX70" fmla="*/ 499478 w 561975"/>
              <a:gd name="connsiteY70" fmla="*/ 525978 h 560388"/>
              <a:gd name="connsiteX71" fmla="*/ 499653 w 561975"/>
              <a:gd name="connsiteY71" fmla="*/ 525660 h 560388"/>
              <a:gd name="connsiteX72" fmla="*/ 499653 w 561975"/>
              <a:gd name="connsiteY72" fmla="*/ 525185 h 560388"/>
              <a:gd name="connsiteX73" fmla="*/ 499653 w 561975"/>
              <a:gd name="connsiteY73" fmla="*/ 524868 h 560388"/>
              <a:gd name="connsiteX74" fmla="*/ 499303 w 561975"/>
              <a:gd name="connsiteY74" fmla="*/ 524233 h 560388"/>
              <a:gd name="connsiteX75" fmla="*/ 493176 w 561975"/>
              <a:gd name="connsiteY75" fmla="*/ 517573 h 560388"/>
              <a:gd name="connsiteX76" fmla="*/ 492650 w 561975"/>
              <a:gd name="connsiteY76" fmla="*/ 517256 h 560388"/>
              <a:gd name="connsiteX77" fmla="*/ 492125 w 561975"/>
              <a:gd name="connsiteY77" fmla="*/ 517097 h 560388"/>
              <a:gd name="connsiteX78" fmla="*/ 491600 w 561975"/>
              <a:gd name="connsiteY78" fmla="*/ 517256 h 560388"/>
              <a:gd name="connsiteX79" fmla="*/ 491075 w 561975"/>
              <a:gd name="connsiteY79" fmla="*/ 517573 h 560388"/>
              <a:gd name="connsiteX80" fmla="*/ 484948 w 561975"/>
              <a:gd name="connsiteY80" fmla="*/ 524233 h 560388"/>
              <a:gd name="connsiteX81" fmla="*/ 484597 w 561975"/>
              <a:gd name="connsiteY81" fmla="*/ 524868 h 560388"/>
              <a:gd name="connsiteX82" fmla="*/ 484597 w 561975"/>
              <a:gd name="connsiteY82" fmla="*/ 525185 h 560388"/>
              <a:gd name="connsiteX83" fmla="*/ 484597 w 561975"/>
              <a:gd name="connsiteY83" fmla="*/ 525660 h 560388"/>
              <a:gd name="connsiteX84" fmla="*/ 484772 w 561975"/>
              <a:gd name="connsiteY84" fmla="*/ 525978 h 560388"/>
              <a:gd name="connsiteX85" fmla="*/ 487223 w 561975"/>
              <a:gd name="connsiteY85" fmla="*/ 529942 h 560388"/>
              <a:gd name="connsiteX86" fmla="*/ 482322 w 561975"/>
              <a:gd name="connsiteY86" fmla="*/ 560388 h 560388"/>
              <a:gd name="connsiteX87" fmla="*/ 471643 w 561975"/>
              <a:gd name="connsiteY87" fmla="*/ 560230 h 560388"/>
              <a:gd name="connsiteX88" fmla="*/ 461839 w 561975"/>
              <a:gd name="connsiteY88" fmla="*/ 559595 h 560388"/>
              <a:gd name="connsiteX89" fmla="*/ 453086 w 561975"/>
              <a:gd name="connsiteY89" fmla="*/ 558961 h 560388"/>
              <a:gd name="connsiteX90" fmla="*/ 445033 w 561975"/>
              <a:gd name="connsiteY90" fmla="*/ 558010 h 560388"/>
              <a:gd name="connsiteX91" fmla="*/ 438206 w 561975"/>
              <a:gd name="connsiteY91" fmla="*/ 557217 h 560388"/>
              <a:gd name="connsiteX92" fmla="*/ 432604 w 561975"/>
              <a:gd name="connsiteY92" fmla="*/ 556107 h 560388"/>
              <a:gd name="connsiteX93" fmla="*/ 428227 w 561975"/>
              <a:gd name="connsiteY93" fmla="*/ 554838 h 560388"/>
              <a:gd name="connsiteX94" fmla="*/ 424901 w 561975"/>
              <a:gd name="connsiteY94" fmla="*/ 553728 h 560388"/>
              <a:gd name="connsiteX95" fmla="*/ 422975 w 561975"/>
              <a:gd name="connsiteY95" fmla="*/ 552459 h 560388"/>
              <a:gd name="connsiteX96" fmla="*/ 422275 w 561975"/>
              <a:gd name="connsiteY96" fmla="*/ 551032 h 560388"/>
              <a:gd name="connsiteX97" fmla="*/ 422625 w 561975"/>
              <a:gd name="connsiteY97" fmla="*/ 546434 h 560388"/>
              <a:gd name="connsiteX98" fmla="*/ 423326 w 561975"/>
              <a:gd name="connsiteY98" fmla="*/ 542469 h 560388"/>
              <a:gd name="connsiteX99" fmla="*/ 424551 w 561975"/>
              <a:gd name="connsiteY99" fmla="*/ 538822 h 560388"/>
              <a:gd name="connsiteX100" fmla="*/ 426127 w 561975"/>
              <a:gd name="connsiteY100" fmla="*/ 536126 h 560388"/>
              <a:gd name="connsiteX101" fmla="*/ 428227 w 561975"/>
              <a:gd name="connsiteY101" fmla="*/ 533589 h 560388"/>
              <a:gd name="connsiteX102" fmla="*/ 430503 w 561975"/>
              <a:gd name="connsiteY102" fmla="*/ 531686 h 560388"/>
              <a:gd name="connsiteX103" fmla="*/ 433129 w 561975"/>
              <a:gd name="connsiteY103" fmla="*/ 529942 h 560388"/>
              <a:gd name="connsiteX104" fmla="*/ 436105 w 561975"/>
              <a:gd name="connsiteY104" fmla="*/ 528515 h 560388"/>
              <a:gd name="connsiteX105" fmla="*/ 439256 w 561975"/>
              <a:gd name="connsiteY105" fmla="*/ 527246 h 560388"/>
              <a:gd name="connsiteX106" fmla="*/ 442582 w 561975"/>
              <a:gd name="connsiteY106" fmla="*/ 526295 h 560388"/>
              <a:gd name="connsiteX107" fmla="*/ 446084 w 561975"/>
              <a:gd name="connsiteY107" fmla="*/ 525185 h 560388"/>
              <a:gd name="connsiteX108" fmla="*/ 449935 w 561975"/>
              <a:gd name="connsiteY108" fmla="*/ 524075 h 560388"/>
              <a:gd name="connsiteX109" fmla="*/ 453611 w 561975"/>
              <a:gd name="connsiteY109" fmla="*/ 522806 h 560388"/>
              <a:gd name="connsiteX110" fmla="*/ 456237 w 561975"/>
              <a:gd name="connsiteY110" fmla="*/ 522172 h 560388"/>
              <a:gd name="connsiteX111" fmla="*/ 458863 w 561975"/>
              <a:gd name="connsiteY111" fmla="*/ 521379 h 560388"/>
              <a:gd name="connsiteX112" fmla="*/ 461489 w 561975"/>
              <a:gd name="connsiteY112" fmla="*/ 520428 h 560388"/>
              <a:gd name="connsiteX113" fmla="*/ 463940 w 561975"/>
              <a:gd name="connsiteY113" fmla="*/ 519476 h 560388"/>
              <a:gd name="connsiteX114" fmla="*/ 466216 w 561975"/>
              <a:gd name="connsiteY114" fmla="*/ 518366 h 560388"/>
              <a:gd name="connsiteX115" fmla="*/ 468492 w 561975"/>
              <a:gd name="connsiteY115" fmla="*/ 516939 h 560388"/>
              <a:gd name="connsiteX116" fmla="*/ 470242 w 561975"/>
              <a:gd name="connsiteY116" fmla="*/ 515353 h 560388"/>
              <a:gd name="connsiteX117" fmla="*/ 471818 w 561975"/>
              <a:gd name="connsiteY117" fmla="*/ 513133 h 560388"/>
              <a:gd name="connsiteX118" fmla="*/ 473043 w 561975"/>
              <a:gd name="connsiteY118" fmla="*/ 510755 h 560388"/>
              <a:gd name="connsiteX119" fmla="*/ 473744 w 561975"/>
              <a:gd name="connsiteY119" fmla="*/ 507742 h 560388"/>
              <a:gd name="connsiteX120" fmla="*/ 473919 w 561975"/>
              <a:gd name="connsiteY120" fmla="*/ 504412 h 560388"/>
              <a:gd name="connsiteX121" fmla="*/ 473568 w 561975"/>
              <a:gd name="connsiteY121" fmla="*/ 500130 h 560388"/>
              <a:gd name="connsiteX122" fmla="*/ 471293 w 561975"/>
              <a:gd name="connsiteY122" fmla="*/ 497751 h 560388"/>
              <a:gd name="connsiteX123" fmla="*/ 469367 w 561975"/>
              <a:gd name="connsiteY123" fmla="*/ 494739 h 560388"/>
              <a:gd name="connsiteX124" fmla="*/ 467791 w 561975"/>
              <a:gd name="connsiteY124" fmla="*/ 491726 h 560388"/>
              <a:gd name="connsiteX125" fmla="*/ 466566 w 561975"/>
              <a:gd name="connsiteY125" fmla="*/ 488554 h 560388"/>
              <a:gd name="connsiteX126" fmla="*/ 465691 w 561975"/>
              <a:gd name="connsiteY126" fmla="*/ 486017 h 560388"/>
              <a:gd name="connsiteX127" fmla="*/ 464990 w 561975"/>
              <a:gd name="connsiteY127" fmla="*/ 483638 h 560388"/>
              <a:gd name="connsiteX128" fmla="*/ 464640 w 561975"/>
              <a:gd name="connsiteY128" fmla="*/ 482053 h 560388"/>
              <a:gd name="connsiteX129" fmla="*/ 464640 w 561975"/>
              <a:gd name="connsiteY129" fmla="*/ 481577 h 560388"/>
              <a:gd name="connsiteX130" fmla="*/ 464115 w 561975"/>
              <a:gd name="connsiteY130" fmla="*/ 481418 h 560388"/>
              <a:gd name="connsiteX131" fmla="*/ 463240 w 561975"/>
              <a:gd name="connsiteY131" fmla="*/ 480626 h 560388"/>
              <a:gd name="connsiteX132" fmla="*/ 461664 w 561975"/>
              <a:gd name="connsiteY132" fmla="*/ 479833 h 560388"/>
              <a:gd name="connsiteX133" fmla="*/ 460089 w 561975"/>
              <a:gd name="connsiteY133" fmla="*/ 478247 h 560388"/>
              <a:gd name="connsiteX134" fmla="*/ 458338 w 561975"/>
              <a:gd name="connsiteY134" fmla="*/ 476503 h 560388"/>
              <a:gd name="connsiteX135" fmla="*/ 456762 w 561975"/>
              <a:gd name="connsiteY135" fmla="*/ 474124 h 560388"/>
              <a:gd name="connsiteX136" fmla="*/ 455537 w 561975"/>
              <a:gd name="connsiteY136" fmla="*/ 471587 h 560388"/>
              <a:gd name="connsiteX137" fmla="*/ 454837 w 561975"/>
              <a:gd name="connsiteY137" fmla="*/ 468574 h 560388"/>
              <a:gd name="connsiteX138" fmla="*/ 454662 w 561975"/>
              <a:gd name="connsiteY138" fmla="*/ 465561 h 560388"/>
              <a:gd name="connsiteX139" fmla="*/ 455187 w 561975"/>
              <a:gd name="connsiteY139" fmla="*/ 463024 h 560388"/>
              <a:gd name="connsiteX140" fmla="*/ 455712 w 561975"/>
              <a:gd name="connsiteY140" fmla="*/ 461279 h 560388"/>
              <a:gd name="connsiteX141" fmla="*/ 456587 w 561975"/>
              <a:gd name="connsiteY141" fmla="*/ 459852 h 560388"/>
              <a:gd name="connsiteX142" fmla="*/ 457113 w 561975"/>
              <a:gd name="connsiteY142" fmla="*/ 459218 h 560388"/>
              <a:gd name="connsiteX143" fmla="*/ 457463 w 561975"/>
              <a:gd name="connsiteY143" fmla="*/ 458901 h 560388"/>
              <a:gd name="connsiteX144" fmla="*/ 457463 w 561975"/>
              <a:gd name="connsiteY144" fmla="*/ 450655 h 560388"/>
              <a:gd name="connsiteX145" fmla="*/ 457813 w 561975"/>
              <a:gd name="connsiteY145" fmla="*/ 445105 h 560388"/>
              <a:gd name="connsiteX146" fmla="*/ 459213 w 561975"/>
              <a:gd name="connsiteY146" fmla="*/ 440031 h 560388"/>
              <a:gd name="connsiteX147" fmla="*/ 461314 w 561975"/>
              <a:gd name="connsiteY147" fmla="*/ 435273 h 560388"/>
              <a:gd name="connsiteX148" fmla="*/ 464115 w 561975"/>
              <a:gd name="connsiteY148" fmla="*/ 431150 h 560388"/>
              <a:gd name="connsiteX149" fmla="*/ 467616 w 561975"/>
              <a:gd name="connsiteY149" fmla="*/ 427186 h 560388"/>
              <a:gd name="connsiteX150" fmla="*/ 471643 w 561975"/>
              <a:gd name="connsiteY150" fmla="*/ 423856 h 560388"/>
              <a:gd name="connsiteX151" fmla="*/ 476194 w 561975"/>
              <a:gd name="connsiteY151" fmla="*/ 421160 h 560388"/>
              <a:gd name="connsiteX152" fmla="*/ 481271 w 561975"/>
              <a:gd name="connsiteY152" fmla="*/ 419257 h 560388"/>
              <a:gd name="connsiteX153" fmla="*/ 486523 w 561975"/>
              <a:gd name="connsiteY153" fmla="*/ 417989 h 560388"/>
              <a:gd name="connsiteX154" fmla="*/ 280900 w 561975"/>
              <a:gd name="connsiteY154" fmla="*/ 417513 h 560388"/>
              <a:gd name="connsiteX155" fmla="*/ 286685 w 561975"/>
              <a:gd name="connsiteY155" fmla="*/ 417989 h 560388"/>
              <a:gd name="connsiteX156" fmla="*/ 291943 w 561975"/>
              <a:gd name="connsiteY156" fmla="*/ 419257 h 560388"/>
              <a:gd name="connsiteX157" fmla="*/ 297026 w 561975"/>
              <a:gd name="connsiteY157" fmla="*/ 421160 h 560388"/>
              <a:gd name="connsiteX158" fmla="*/ 301584 w 561975"/>
              <a:gd name="connsiteY158" fmla="*/ 423856 h 560388"/>
              <a:gd name="connsiteX159" fmla="*/ 305615 w 561975"/>
              <a:gd name="connsiteY159" fmla="*/ 427186 h 560388"/>
              <a:gd name="connsiteX160" fmla="*/ 309121 w 561975"/>
              <a:gd name="connsiteY160" fmla="*/ 431150 h 560388"/>
              <a:gd name="connsiteX161" fmla="*/ 311925 w 561975"/>
              <a:gd name="connsiteY161" fmla="*/ 435273 h 560388"/>
              <a:gd name="connsiteX162" fmla="*/ 314029 w 561975"/>
              <a:gd name="connsiteY162" fmla="*/ 440031 h 560388"/>
              <a:gd name="connsiteX163" fmla="*/ 315431 w 561975"/>
              <a:gd name="connsiteY163" fmla="*/ 445105 h 560388"/>
              <a:gd name="connsiteX164" fmla="*/ 315957 w 561975"/>
              <a:gd name="connsiteY164" fmla="*/ 450655 h 560388"/>
              <a:gd name="connsiteX165" fmla="*/ 315957 w 561975"/>
              <a:gd name="connsiteY165" fmla="*/ 458901 h 560388"/>
              <a:gd name="connsiteX166" fmla="*/ 316132 w 561975"/>
              <a:gd name="connsiteY166" fmla="*/ 459218 h 560388"/>
              <a:gd name="connsiteX167" fmla="*/ 316658 w 561975"/>
              <a:gd name="connsiteY167" fmla="*/ 459852 h 560388"/>
              <a:gd name="connsiteX168" fmla="*/ 317534 w 561975"/>
              <a:gd name="connsiteY168" fmla="*/ 461279 h 560388"/>
              <a:gd name="connsiteX169" fmla="*/ 318236 w 561975"/>
              <a:gd name="connsiteY169" fmla="*/ 463024 h 560388"/>
              <a:gd name="connsiteX170" fmla="*/ 318586 w 561975"/>
              <a:gd name="connsiteY170" fmla="*/ 465561 h 560388"/>
              <a:gd name="connsiteX171" fmla="*/ 318586 w 561975"/>
              <a:gd name="connsiteY171" fmla="*/ 468574 h 560388"/>
              <a:gd name="connsiteX172" fmla="*/ 317885 w 561975"/>
              <a:gd name="connsiteY172" fmla="*/ 471587 h 560388"/>
              <a:gd name="connsiteX173" fmla="*/ 316483 w 561975"/>
              <a:gd name="connsiteY173" fmla="*/ 474124 h 560388"/>
              <a:gd name="connsiteX174" fmla="*/ 314905 w 561975"/>
              <a:gd name="connsiteY174" fmla="*/ 476503 h 560388"/>
              <a:gd name="connsiteX175" fmla="*/ 313152 w 561975"/>
              <a:gd name="connsiteY175" fmla="*/ 478247 h 560388"/>
              <a:gd name="connsiteX176" fmla="*/ 311575 w 561975"/>
              <a:gd name="connsiteY176" fmla="*/ 479833 h 560388"/>
              <a:gd name="connsiteX177" fmla="*/ 309997 w 561975"/>
              <a:gd name="connsiteY177" fmla="*/ 480626 h 560388"/>
              <a:gd name="connsiteX178" fmla="*/ 309121 w 561975"/>
              <a:gd name="connsiteY178" fmla="*/ 481418 h 560388"/>
              <a:gd name="connsiteX179" fmla="*/ 308595 w 561975"/>
              <a:gd name="connsiteY179" fmla="*/ 481577 h 560388"/>
              <a:gd name="connsiteX180" fmla="*/ 308595 w 561975"/>
              <a:gd name="connsiteY180" fmla="*/ 482053 h 560388"/>
              <a:gd name="connsiteX181" fmla="*/ 308245 w 561975"/>
              <a:gd name="connsiteY181" fmla="*/ 483638 h 560388"/>
              <a:gd name="connsiteX182" fmla="*/ 307543 w 561975"/>
              <a:gd name="connsiteY182" fmla="*/ 486017 h 560388"/>
              <a:gd name="connsiteX183" fmla="*/ 306667 w 561975"/>
              <a:gd name="connsiteY183" fmla="*/ 488554 h 560388"/>
              <a:gd name="connsiteX184" fmla="*/ 305440 w 561975"/>
              <a:gd name="connsiteY184" fmla="*/ 491726 h 560388"/>
              <a:gd name="connsiteX185" fmla="*/ 303862 w 561975"/>
              <a:gd name="connsiteY185" fmla="*/ 494739 h 560388"/>
              <a:gd name="connsiteX186" fmla="*/ 301934 w 561975"/>
              <a:gd name="connsiteY186" fmla="*/ 497751 h 560388"/>
              <a:gd name="connsiteX187" fmla="*/ 299656 w 561975"/>
              <a:gd name="connsiteY187" fmla="*/ 500130 h 560388"/>
              <a:gd name="connsiteX188" fmla="*/ 299305 w 561975"/>
              <a:gd name="connsiteY188" fmla="*/ 504253 h 560388"/>
              <a:gd name="connsiteX189" fmla="*/ 299480 w 561975"/>
              <a:gd name="connsiteY189" fmla="*/ 507742 h 560388"/>
              <a:gd name="connsiteX190" fmla="*/ 300182 w 561975"/>
              <a:gd name="connsiteY190" fmla="*/ 510755 h 560388"/>
              <a:gd name="connsiteX191" fmla="*/ 301409 w 561975"/>
              <a:gd name="connsiteY191" fmla="*/ 513133 h 560388"/>
              <a:gd name="connsiteX192" fmla="*/ 302986 w 561975"/>
              <a:gd name="connsiteY192" fmla="*/ 515195 h 560388"/>
              <a:gd name="connsiteX193" fmla="*/ 304914 w 561975"/>
              <a:gd name="connsiteY193" fmla="*/ 516939 h 560388"/>
              <a:gd name="connsiteX194" fmla="*/ 307018 w 561975"/>
              <a:gd name="connsiteY194" fmla="*/ 518366 h 560388"/>
              <a:gd name="connsiteX195" fmla="*/ 309296 w 561975"/>
              <a:gd name="connsiteY195" fmla="*/ 519476 h 560388"/>
              <a:gd name="connsiteX196" fmla="*/ 311925 w 561975"/>
              <a:gd name="connsiteY196" fmla="*/ 520428 h 560388"/>
              <a:gd name="connsiteX197" fmla="*/ 314379 w 561975"/>
              <a:gd name="connsiteY197" fmla="*/ 521379 h 560388"/>
              <a:gd name="connsiteX198" fmla="*/ 317009 w 561975"/>
              <a:gd name="connsiteY198" fmla="*/ 522172 h 560388"/>
              <a:gd name="connsiteX199" fmla="*/ 319638 w 561975"/>
              <a:gd name="connsiteY199" fmla="*/ 522806 h 560388"/>
              <a:gd name="connsiteX200" fmla="*/ 323319 w 561975"/>
              <a:gd name="connsiteY200" fmla="*/ 524075 h 560388"/>
              <a:gd name="connsiteX201" fmla="*/ 327000 w 561975"/>
              <a:gd name="connsiteY201" fmla="*/ 525185 h 560388"/>
              <a:gd name="connsiteX202" fmla="*/ 330505 w 561975"/>
              <a:gd name="connsiteY202" fmla="*/ 526295 h 560388"/>
              <a:gd name="connsiteX203" fmla="*/ 333836 w 561975"/>
              <a:gd name="connsiteY203" fmla="*/ 527246 h 560388"/>
              <a:gd name="connsiteX204" fmla="*/ 336991 w 561975"/>
              <a:gd name="connsiteY204" fmla="*/ 528515 h 560388"/>
              <a:gd name="connsiteX205" fmla="*/ 339971 w 561975"/>
              <a:gd name="connsiteY205" fmla="*/ 529942 h 560388"/>
              <a:gd name="connsiteX206" fmla="*/ 342600 w 561975"/>
              <a:gd name="connsiteY206" fmla="*/ 531686 h 560388"/>
              <a:gd name="connsiteX207" fmla="*/ 345054 w 561975"/>
              <a:gd name="connsiteY207" fmla="*/ 533589 h 560388"/>
              <a:gd name="connsiteX208" fmla="*/ 346982 w 561975"/>
              <a:gd name="connsiteY208" fmla="*/ 536126 h 560388"/>
              <a:gd name="connsiteX209" fmla="*/ 348559 w 561975"/>
              <a:gd name="connsiteY209" fmla="*/ 538822 h 560388"/>
              <a:gd name="connsiteX210" fmla="*/ 349786 w 561975"/>
              <a:gd name="connsiteY210" fmla="*/ 542469 h 560388"/>
              <a:gd name="connsiteX211" fmla="*/ 350488 w 561975"/>
              <a:gd name="connsiteY211" fmla="*/ 546434 h 560388"/>
              <a:gd name="connsiteX212" fmla="*/ 350838 w 561975"/>
              <a:gd name="connsiteY212" fmla="*/ 551032 h 560388"/>
              <a:gd name="connsiteX213" fmla="*/ 350137 w 561975"/>
              <a:gd name="connsiteY213" fmla="*/ 552459 h 560388"/>
              <a:gd name="connsiteX214" fmla="*/ 348209 w 561975"/>
              <a:gd name="connsiteY214" fmla="*/ 553728 h 560388"/>
              <a:gd name="connsiteX215" fmla="*/ 344879 w 561975"/>
              <a:gd name="connsiteY215" fmla="*/ 554838 h 560388"/>
              <a:gd name="connsiteX216" fmla="*/ 340496 w 561975"/>
              <a:gd name="connsiteY216" fmla="*/ 556107 h 560388"/>
              <a:gd name="connsiteX217" fmla="*/ 334887 w 561975"/>
              <a:gd name="connsiteY217" fmla="*/ 557217 h 560388"/>
              <a:gd name="connsiteX218" fmla="*/ 328051 w 561975"/>
              <a:gd name="connsiteY218" fmla="*/ 558010 h 560388"/>
              <a:gd name="connsiteX219" fmla="*/ 320164 w 561975"/>
              <a:gd name="connsiteY219" fmla="*/ 558961 h 560388"/>
              <a:gd name="connsiteX220" fmla="*/ 311400 w 561975"/>
              <a:gd name="connsiteY220" fmla="*/ 559595 h 560388"/>
              <a:gd name="connsiteX221" fmla="*/ 301584 w 561975"/>
              <a:gd name="connsiteY221" fmla="*/ 560230 h 560388"/>
              <a:gd name="connsiteX222" fmla="*/ 290716 w 561975"/>
              <a:gd name="connsiteY222" fmla="*/ 560388 h 560388"/>
              <a:gd name="connsiteX223" fmla="*/ 285984 w 561975"/>
              <a:gd name="connsiteY223" fmla="*/ 529942 h 560388"/>
              <a:gd name="connsiteX224" fmla="*/ 288438 w 561975"/>
              <a:gd name="connsiteY224" fmla="*/ 525978 h 560388"/>
              <a:gd name="connsiteX225" fmla="*/ 288613 w 561975"/>
              <a:gd name="connsiteY225" fmla="*/ 525660 h 560388"/>
              <a:gd name="connsiteX226" fmla="*/ 288613 w 561975"/>
              <a:gd name="connsiteY226" fmla="*/ 525185 h 560388"/>
              <a:gd name="connsiteX227" fmla="*/ 288613 w 561975"/>
              <a:gd name="connsiteY227" fmla="*/ 524709 h 560388"/>
              <a:gd name="connsiteX228" fmla="*/ 288262 w 561975"/>
              <a:gd name="connsiteY228" fmla="*/ 524233 h 560388"/>
              <a:gd name="connsiteX229" fmla="*/ 281952 w 561975"/>
              <a:gd name="connsiteY229" fmla="*/ 517573 h 560388"/>
              <a:gd name="connsiteX230" fmla="*/ 281602 w 561975"/>
              <a:gd name="connsiteY230" fmla="*/ 517256 h 560388"/>
              <a:gd name="connsiteX231" fmla="*/ 281076 w 561975"/>
              <a:gd name="connsiteY231" fmla="*/ 517256 h 560388"/>
              <a:gd name="connsiteX232" fmla="*/ 280725 w 561975"/>
              <a:gd name="connsiteY232" fmla="*/ 517256 h 560388"/>
              <a:gd name="connsiteX233" fmla="*/ 280199 w 561975"/>
              <a:gd name="connsiteY233" fmla="*/ 517256 h 560388"/>
              <a:gd name="connsiteX234" fmla="*/ 279849 w 561975"/>
              <a:gd name="connsiteY234" fmla="*/ 517573 h 560388"/>
              <a:gd name="connsiteX235" fmla="*/ 273714 w 561975"/>
              <a:gd name="connsiteY235" fmla="*/ 524233 h 560388"/>
              <a:gd name="connsiteX236" fmla="*/ 273363 w 561975"/>
              <a:gd name="connsiteY236" fmla="*/ 524709 h 560388"/>
              <a:gd name="connsiteX237" fmla="*/ 273363 w 561975"/>
              <a:gd name="connsiteY237" fmla="*/ 525185 h 560388"/>
              <a:gd name="connsiteX238" fmla="*/ 273363 w 561975"/>
              <a:gd name="connsiteY238" fmla="*/ 525660 h 560388"/>
              <a:gd name="connsiteX239" fmla="*/ 273539 w 561975"/>
              <a:gd name="connsiteY239" fmla="*/ 525978 h 560388"/>
              <a:gd name="connsiteX240" fmla="*/ 275817 w 561975"/>
              <a:gd name="connsiteY240" fmla="*/ 529942 h 560388"/>
              <a:gd name="connsiteX241" fmla="*/ 271085 w 561975"/>
              <a:gd name="connsiteY241" fmla="*/ 560388 h 560388"/>
              <a:gd name="connsiteX242" fmla="*/ 260392 w 561975"/>
              <a:gd name="connsiteY242" fmla="*/ 560230 h 560388"/>
              <a:gd name="connsiteX243" fmla="*/ 250577 w 561975"/>
              <a:gd name="connsiteY243" fmla="*/ 559595 h 560388"/>
              <a:gd name="connsiteX244" fmla="*/ 241813 w 561975"/>
              <a:gd name="connsiteY244" fmla="*/ 558961 h 560388"/>
              <a:gd name="connsiteX245" fmla="*/ 233925 w 561975"/>
              <a:gd name="connsiteY245" fmla="*/ 558010 h 560388"/>
              <a:gd name="connsiteX246" fmla="*/ 227089 w 561975"/>
              <a:gd name="connsiteY246" fmla="*/ 557217 h 560388"/>
              <a:gd name="connsiteX247" fmla="*/ 221480 w 561975"/>
              <a:gd name="connsiteY247" fmla="*/ 556107 h 560388"/>
              <a:gd name="connsiteX248" fmla="*/ 217098 w 561975"/>
              <a:gd name="connsiteY248" fmla="*/ 554838 h 560388"/>
              <a:gd name="connsiteX249" fmla="*/ 213767 w 561975"/>
              <a:gd name="connsiteY249" fmla="*/ 553728 h 560388"/>
              <a:gd name="connsiteX250" fmla="*/ 211839 w 561975"/>
              <a:gd name="connsiteY250" fmla="*/ 552459 h 560388"/>
              <a:gd name="connsiteX251" fmla="*/ 211138 w 561975"/>
              <a:gd name="connsiteY251" fmla="*/ 551032 h 560388"/>
              <a:gd name="connsiteX252" fmla="*/ 211489 w 561975"/>
              <a:gd name="connsiteY252" fmla="*/ 546434 h 560388"/>
              <a:gd name="connsiteX253" fmla="*/ 212190 w 561975"/>
              <a:gd name="connsiteY253" fmla="*/ 542469 h 560388"/>
              <a:gd name="connsiteX254" fmla="*/ 213417 w 561975"/>
              <a:gd name="connsiteY254" fmla="*/ 538822 h 560388"/>
              <a:gd name="connsiteX255" fmla="*/ 214994 w 561975"/>
              <a:gd name="connsiteY255" fmla="*/ 536126 h 560388"/>
              <a:gd name="connsiteX256" fmla="*/ 216922 w 561975"/>
              <a:gd name="connsiteY256" fmla="*/ 533589 h 560388"/>
              <a:gd name="connsiteX257" fmla="*/ 219376 w 561975"/>
              <a:gd name="connsiteY257" fmla="*/ 531686 h 560388"/>
              <a:gd name="connsiteX258" fmla="*/ 222006 w 561975"/>
              <a:gd name="connsiteY258" fmla="*/ 529942 h 560388"/>
              <a:gd name="connsiteX259" fmla="*/ 224810 w 561975"/>
              <a:gd name="connsiteY259" fmla="*/ 528515 h 560388"/>
              <a:gd name="connsiteX260" fmla="*/ 227965 w 561975"/>
              <a:gd name="connsiteY260" fmla="*/ 527246 h 560388"/>
              <a:gd name="connsiteX261" fmla="*/ 231471 w 561975"/>
              <a:gd name="connsiteY261" fmla="*/ 526295 h 560388"/>
              <a:gd name="connsiteX262" fmla="*/ 234977 w 561975"/>
              <a:gd name="connsiteY262" fmla="*/ 525185 h 560388"/>
              <a:gd name="connsiteX263" fmla="*/ 238657 w 561975"/>
              <a:gd name="connsiteY263" fmla="*/ 524075 h 560388"/>
              <a:gd name="connsiteX264" fmla="*/ 242338 w 561975"/>
              <a:gd name="connsiteY264" fmla="*/ 522806 h 560388"/>
              <a:gd name="connsiteX265" fmla="*/ 244968 w 561975"/>
              <a:gd name="connsiteY265" fmla="*/ 522172 h 560388"/>
              <a:gd name="connsiteX266" fmla="*/ 247597 w 561975"/>
              <a:gd name="connsiteY266" fmla="*/ 521379 h 560388"/>
              <a:gd name="connsiteX267" fmla="*/ 250051 w 561975"/>
              <a:gd name="connsiteY267" fmla="*/ 520428 h 560388"/>
              <a:gd name="connsiteX268" fmla="*/ 252680 w 561975"/>
              <a:gd name="connsiteY268" fmla="*/ 519476 h 560388"/>
              <a:gd name="connsiteX269" fmla="*/ 254959 w 561975"/>
              <a:gd name="connsiteY269" fmla="*/ 518366 h 560388"/>
              <a:gd name="connsiteX270" fmla="*/ 257062 w 561975"/>
              <a:gd name="connsiteY270" fmla="*/ 516939 h 560388"/>
              <a:gd name="connsiteX271" fmla="*/ 258990 w 561975"/>
              <a:gd name="connsiteY271" fmla="*/ 515353 h 560388"/>
              <a:gd name="connsiteX272" fmla="*/ 260568 w 561975"/>
              <a:gd name="connsiteY272" fmla="*/ 513133 h 560388"/>
              <a:gd name="connsiteX273" fmla="*/ 261795 w 561975"/>
              <a:gd name="connsiteY273" fmla="*/ 510755 h 560388"/>
              <a:gd name="connsiteX274" fmla="*/ 262496 w 561975"/>
              <a:gd name="connsiteY274" fmla="*/ 507742 h 560388"/>
              <a:gd name="connsiteX275" fmla="*/ 262671 w 561975"/>
              <a:gd name="connsiteY275" fmla="*/ 504412 h 560388"/>
              <a:gd name="connsiteX276" fmla="*/ 262321 w 561975"/>
              <a:gd name="connsiteY276" fmla="*/ 500130 h 560388"/>
              <a:gd name="connsiteX277" fmla="*/ 260042 w 561975"/>
              <a:gd name="connsiteY277" fmla="*/ 497751 h 560388"/>
              <a:gd name="connsiteX278" fmla="*/ 258114 w 561975"/>
              <a:gd name="connsiteY278" fmla="*/ 494739 h 560388"/>
              <a:gd name="connsiteX279" fmla="*/ 256536 w 561975"/>
              <a:gd name="connsiteY279" fmla="*/ 491726 h 560388"/>
              <a:gd name="connsiteX280" fmla="*/ 255309 w 561975"/>
              <a:gd name="connsiteY280" fmla="*/ 488554 h 560388"/>
              <a:gd name="connsiteX281" fmla="*/ 254433 w 561975"/>
              <a:gd name="connsiteY281" fmla="*/ 486017 h 560388"/>
              <a:gd name="connsiteX282" fmla="*/ 253732 w 561975"/>
              <a:gd name="connsiteY282" fmla="*/ 483638 h 560388"/>
              <a:gd name="connsiteX283" fmla="*/ 253381 w 561975"/>
              <a:gd name="connsiteY283" fmla="*/ 482053 h 560388"/>
              <a:gd name="connsiteX284" fmla="*/ 253381 w 561975"/>
              <a:gd name="connsiteY284" fmla="*/ 481577 h 560388"/>
              <a:gd name="connsiteX285" fmla="*/ 253031 w 561975"/>
              <a:gd name="connsiteY285" fmla="*/ 481418 h 560388"/>
              <a:gd name="connsiteX286" fmla="*/ 251979 w 561975"/>
              <a:gd name="connsiteY286" fmla="*/ 480626 h 560388"/>
              <a:gd name="connsiteX287" fmla="*/ 250401 w 561975"/>
              <a:gd name="connsiteY287" fmla="*/ 479833 h 560388"/>
              <a:gd name="connsiteX288" fmla="*/ 248824 w 561975"/>
              <a:gd name="connsiteY288" fmla="*/ 478247 h 560388"/>
              <a:gd name="connsiteX289" fmla="*/ 247071 w 561975"/>
              <a:gd name="connsiteY289" fmla="*/ 476503 h 560388"/>
              <a:gd name="connsiteX290" fmla="*/ 245493 w 561975"/>
              <a:gd name="connsiteY290" fmla="*/ 474124 h 560388"/>
              <a:gd name="connsiteX291" fmla="*/ 244091 w 561975"/>
              <a:gd name="connsiteY291" fmla="*/ 471587 h 560388"/>
              <a:gd name="connsiteX292" fmla="*/ 243390 w 561975"/>
              <a:gd name="connsiteY292" fmla="*/ 468574 h 560388"/>
              <a:gd name="connsiteX293" fmla="*/ 243390 w 561975"/>
              <a:gd name="connsiteY293" fmla="*/ 465561 h 560388"/>
              <a:gd name="connsiteX294" fmla="*/ 243741 w 561975"/>
              <a:gd name="connsiteY294" fmla="*/ 463024 h 560388"/>
              <a:gd name="connsiteX295" fmla="*/ 244442 w 561975"/>
              <a:gd name="connsiteY295" fmla="*/ 461279 h 560388"/>
              <a:gd name="connsiteX296" fmla="*/ 245318 w 561975"/>
              <a:gd name="connsiteY296" fmla="*/ 459852 h 560388"/>
              <a:gd name="connsiteX297" fmla="*/ 245844 w 561975"/>
              <a:gd name="connsiteY297" fmla="*/ 459218 h 560388"/>
              <a:gd name="connsiteX298" fmla="*/ 246019 w 561975"/>
              <a:gd name="connsiteY298" fmla="*/ 458901 h 560388"/>
              <a:gd name="connsiteX299" fmla="*/ 246019 w 561975"/>
              <a:gd name="connsiteY299" fmla="*/ 450655 h 560388"/>
              <a:gd name="connsiteX300" fmla="*/ 246545 w 561975"/>
              <a:gd name="connsiteY300" fmla="*/ 445105 h 560388"/>
              <a:gd name="connsiteX301" fmla="*/ 247947 w 561975"/>
              <a:gd name="connsiteY301" fmla="*/ 440031 h 560388"/>
              <a:gd name="connsiteX302" fmla="*/ 250051 w 561975"/>
              <a:gd name="connsiteY302" fmla="*/ 435273 h 560388"/>
              <a:gd name="connsiteX303" fmla="*/ 252855 w 561975"/>
              <a:gd name="connsiteY303" fmla="*/ 431150 h 560388"/>
              <a:gd name="connsiteX304" fmla="*/ 256361 w 561975"/>
              <a:gd name="connsiteY304" fmla="*/ 427186 h 560388"/>
              <a:gd name="connsiteX305" fmla="*/ 260392 w 561975"/>
              <a:gd name="connsiteY305" fmla="*/ 423856 h 560388"/>
              <a:gd name="connsiteX306" fmla="*/ 264950 w 561975"/>
              <a:gd name="connsiteY306" fmla="*/ 421160 h 560388"/>
              <a:gd name="connsiteX307" fmla="*/ 270033 w 561975"/>
              <a:gd name="connsiteY307" fmla="*/ 419257 h 560388"/>
              <a:gd name="connsiteX308" fmla="*/ 275291 w 561975"/>
              <a:gd name="connsiteY308" fmla="*/ 417989 h 560388"/>
              <a:gd name="connsiteX309" fmla="*/ 70644 w 561975"/>
              <a:gd name="connsiteY309" fmla="*/ 417513 h 560388"/>
              <a:gd name="connsiteX310" fmla="*/ 76310 w 561975"/>
              <a:gd name="connsiteY310" fmla="*/ 417989 h 560388"/>
              <a:gd name="connsiteX311" fmla="*/ 81621 w 561975"/>
              <a:gd name="connsiteY311" fmla="*/ 419257 h 560388"/>
              <a:gd name="connsiteX312" fmla="*/ 86756 w 561975"/>
              <a:gd name="connsiteY312" fmla="*/ 421160 h 560388"/>
              <a:gd name="connsiteX313" fmla="*/ 91359 w 561975"/>
              <a:gd name="connsiteY313" fmla="*/ 423856 h 560388"/>
              <a:gd name="connsiteX314" fmla="*/ 95431 w 561975"/>
              <a:gd name="connsiteY314" fmla="*/ 427186 h 560388"/>
              <a:gd name="connsiteX315" fmla="*/ 98972 w 561975"/>
              <a:gd name="connsiteY315" fmla="*/ 431150 h 560388"/>
              <a:gd name="connsiteX316" fmla="*/ 101805 w 561975"/>
              <a:gd name="connsiteY316" fmla="*/ 435273 h 560388"/>
              <a:gd name="connsiteX317" fmla="*/ 103930 w 561975"/>
              <a:gd name="connsiteY317" fmla="*/ 440031 h 560388"/>
              <a:gd name="connsiteX318" fmla="*/ 105346 w 561975"/>
              <a:gd name="connsiteY318" fmla="*/ 445105 h 560388"/>
              <a:gd name="connsiteX319" fmla="*/ 105700 w 561975"/>
              <a:gd name="connsiteY319" fmla="*/ 450655 h 560388"/>
              <a:gd name="connsiteX320" fmla="*/ 105700 w 561975"/>
              <a:gd name="connsiteY320" fmla="*/ 458901 h 560388"/>
              <a:gd name="connsiteX321" fmla="*/ 106054 w 561975"/>
              <a:gd name="connsiteY321" fmla="*/ 459218 h 560388"/>
              <a:gd name="connsiteX322" fmla="*/ 106586 w 561975"/>
              <a:gd name="connsiteY322" fmla="*/ 459852 h 560388"/>
              <a:gd name="connsiteX323" fmla="*/ 107294 w 561975"/>
              <a:gd name="connsiteY323" fmla="*/ 461279 h 560388"/>
              <a:gd name="connsiteX324" fmla="*/ 108002 w 561975"/>
              <a:gd name="connsiteY324" fmla="*/ 463024 h 560388"/>
              <a:gd name="connsiteX325" fmla="*/ 108533 w 561975"/>
              <a:gd name="connsiteY325" fmla="*/ 465561 h 560388"/>
              <a:gd name="connsiteX326" fmla="*/ 108356 w 561975"/>
              <a:gd name="connsiteY326" fmla="*/ 468574 h 560388"/>
              <a:gd name="connsiteX327" fmla="*/ 107648 w 561975"/>
              <a:gd name="connsiteY327" fmla="*/ 471587 h 560388"/>
              <a:gd name="connsiteX328" fmla="*/ 106409 w 561975"/>
              <a:gd name="connsiteY328" fmla="*/ 474124 h 560388"/>
              <a:gd name="connsiteX329" fmla="*/ 104815 w 561975"/>
              <a:gd name="connsiteY329" fmla="*/ 476503 h 560388"/>
              <a:gd name="connsiteX330" fmla="*/ 103045 w 561975"/>
              <a:gd name="connsiteY330" fmla="*/ 478247 h 560388"/>
              <a:gd name="connsiteX331" fmla="*/ 101451 w 561975"/>
              <a:gd name="connsiteY331" fmla="*/ 479833 h 560388"/>
              <a:gd name="connsiteX332" fmla="*/ 99858 w 561975"/>
              <a:gd name="connsiteY332" fmla="*/ 480626 h 560388"/>
              <a:gd name="connsiteX333" fmla="*/ 98795 w 561975"/>
              <a:gd name="connsiteY333" fmla="*/ 481418 h 560388"/>
              <a:gd name="connsiteX334" fmla="*/ 98441 w 561975"/>
              <a:gd name="connsiteY334" fmla="*/ 481577 h 560388"/>
              <a:gd name="connsiteX335" fmla="*/ 98441 w 561975"/>
              <a:gd name="connsiteY335" fmla="*/ 482053 h 560388"/>
              <a:gd name="connsiteX336" fmla="*/ 98087 w 561975"/>
              <a:gd name="connsiteY336" fmla="*/ 483638 h 560388"/>
              <a:gd name="connsiteX337" fmla="*/ 97379 w 561975"/>
              <a:gd name="connsiteY337" fmla="*/ 486017 h 560388"/>
              <a:gd name="connsiteX338" fmla="*/ 96494 w 561975"/>
              <a:gd name="connsiteY338" fmla="*/ 488554 h 560388"/>
              <a:gd name="connsiteX339" fmla="*/ 95254 w 561975"/>
              <a:gd name="connsiteY339" fmla="*/ 491726 h 560388"/>
              <a:gd name="connsiteX340" fmla="*/ 93661 w 561975"/>
              <a:gd name="connsiteY340" fmla="*/ 494739 h 560388"/>
              <a:gd name="connsiteX341" fmla="*/ 91713 w 561975"/>
              <a:gd name="connsiteY341" fmla="*/ 497751 h 560388"/>
              <a:gd name="connsiteX342" fmla="*/ 89411 w 561975"/>
              <a:gd name="connsiteY342" fmla="*/ 500130 h 560388"/>
              <a:gd name="connsiteX343" fmla="*/ 89057 w 561975"/>
              <a:gd name="connsiteY343" fmla="*/ 504253 h 560388"/>
              <a:gd name="connsiteX344" fmla="*/ 89234 w 561975"/>
              <a:gd name="connsiteY344" fmla="*/ 507742 h 560388"/>
              <a:gd name="connsiteX345" fmla="*/ 89943 w 561975"/>
              <a:gd name="connsiteY345" fmla="*/ 510755 h 560388"/>
              <a:gd name="connsiteX346" fmla="*/ 91182 w 561975"/>
              <a:gd name="connsiteY346" fmla="*/ 513133 h 560388"/>
              <a:gd name="connsiteX347" fmla="*/ 92775 w 561975"/>
              <a:gd name="connsiteY347" fmla="*/ 515195 h 560388"/>
              <a:gd name="connsiteX348" fmla="*/ 94546 w 561975"/>
              <a:gd name="connsiteY348" fmla="*/ 516939 h 560388"/>
              <a:gd name="connsiteX349" fmla="*/ 96848 w 561975"/>
              <a:gd name="connsiteY349" fmla="*/ 518366 h 560388"/>
              <a:gd name="connsiteX350" fmla="*/ 99149 w 561975"/>
              <a:gd name="connsiteY350" fmla="*/ 519476 h 560388"/>
              <a:gd name="connsiteX351" fmla="*/ 101628 w 561975"/>
              <a:gd name="connsiteY351" fmla="*/ 520428 h 560388"/>
              <a:gd name="connsiteX352" fmla="*/ 104284 w 561975"/>
              <a:gd name="connsiteY352" fmla="*/ 521379 h 560388"/>
              <a:gd name="connsiteX353" fmla="*/ 106940 w 561975"/>
              <a:gd name="connsiteY353" fmla="*/ 522172 h 560388"/>
              <a:gd name="connsiteX354" fmla="*/ 109595 w 561975"/>
              <a:gd name="connsiteY354" fmla="*/ 522806 h 560388"/>
              <a:gd name="connsiteX355" fmla="*/ 113314 w 561975"/>
              <a:gd name="connsiteY355" fmla="*/ 524075 h 560388"/>
              <a:gd name="connsiteX356" fmla="*/ 117032 w 561975"/>
              <a:gd name="connsiteY356" fmla="*/ 525185 h 560388"/>
              <a:gd name="connsiteX357" fmla="*/ 120573 w 561975"/>
              <a:gd name="connsiteY357" fmla="*/ 526295 h 560388"/>
              <a:gd name="connsiteX358" fmla="*/ 124114 w 561975"/>
              <a:gd name="connsiteY358" fmla="*/ 527246 h 560388"/>
              <a:gd name="connsiteX359" fmla="*/ 127301 w 561975"/>
              <a:gd name="connsiteY359" fmla="*/ 528515 h 560388"/>
              <a:gd name="connsiteX360" fmla="*/ 130311 w 561975"/>
              <a:gd name="connsiteY360" fmla="*/ 529942 h 560388"/>
              <a:gd name="connsiteX361" fmla="*/ 132966 w 561975"/>
              <a:gd name="connsiteY361" fmla="*/ 531686 h 560388"/>
              <a:gd name="connsiteX362" fmla="*/ 135268 w 561975"/>
              <a:gd name="connsiteY362" fmla="*/ 533589 h 560388"/>
              <a:gd name="connsiteX363" fmla="*/ 137393 w 561975"/>
              <a:gd name="connsiteY363" fmla="*/ 536126 h 560388"/>
              <a:gd name="connsiteX364" fmla="*/ 138986 w 561975"/>
              <a:gd name="connsiteY364" fmla="*/ 538822 h 560388"/>
              <a:gd name="connsiteX365" fmla="*/ 140226 w 561975"/>
              <a:gd name="connsiteY365" fmla="*/ 542469 h 560388"/>
              <a:gd name="connsiteX366" fmla="*/ 140934 w 561975"/>
              <a:gd name="connsiteY366" fmla="*/ 546434 h 560388"/>
              <a:gd name="connsiteX367" fmla="*/ 141288 w 561975"/>
              <a:gd name="connsiteY367" fmla="*/ 551032 h 560388"/>
              <a:gd name="connsiteX368" fmla="*/ 140580 w 561975"/>
              <a:gd name="connsiteY368" fmla="*/ 552459 h 560388"/>
              <a:gd name="connsiteX369" fmla="*/ 138455 w 561975"/>
              <a:gd name="connsiteY369" fmla="*/ 553728 h 560388"/>
              <a:gd name="connsiteX370" fmla="*/ 135268 w 561975"/>
              <a:gd name="connsiteY370" fmla="*/ 554838 h 560388"/>
              <a:gd name="connsiteX371" fmla="*/ 130842 w 561975"/>
              <a:gd name="connsiteY371" fmla="*/ 556107 h 560388"/>
              <a:gd name="connsiteX372" fmla="*/ 124999 w 561975"/>
              <a:gd name="connsiteY372" fmla="*/ 557217 h 560388"/>
              <a:gd name="connsiteX373" fmla="*/ 118094 w 561975"/>
              <a:gd name="connsiteY373" fmla="*/ 558010 h 560388"/>
              <a:gd name="connsiteX374" fmla="*/ 110127 w 561975"/>
              <a:gd name="connsiteY374" fmla="*/ 558961 h 560388"/>
              <a:gd name="connsiteX375" fmla="*/ 101274 w 561975"/>
              <a:gd name="connsiteY375" fmla="*/ 559595 h 560388"/>
              <a:gd name="connsiteX376" fmla="*/ 91359 w 561975"/>
              <a:gd name="connsiteY376" fmla="*/ 560230 h 560388"/>
              <a:gd name="connsiteX377" fmla="*/ 80382 w 561975"/>
              <a:gd name="connsiteY377" fmla="*/ 560388 h 560388"/>
              <a:gd name="connsiteX378" fmla="*/ 75601 w 561975"/>
              <a:gd name="connsiteY378" fmla="*/ 529942 h 560388"/>
              <a:gd name="connsiteX379" fmla="*/ 78080 w 561975"/>
              <a:gd name="connsiteY379" fmla="*/ 525978 h 560388"/>
              <a:gd name="connsiteX380" fmla="*/ 78257 w 561975"/>
              <a:gd name="connsiteY380" fmla="*/ 525502 h 560388"/>
              <a:gd name="connsiteX381" fmla="*/ 78257 w 561975"/>
              <a:gd name="connsiteY381" fmla="*/ 525185 h 560388"/>
              <a:gd name="connsiteX382" fmla="*/ 78257 w 561975"/>
              <a:gd name="connsiteY382" fmla="*/ 524709 h 560388"/>
              <a:gd name="connsiteX383" fmla="*/ 77903 w 561975"/>
              <a:gd name="connsiteY383" fmla="*/ 524233 h 560388"/>
              <a:gd name="connsiteX384" fmla="*/ 71706 w 561975"/>
              <a:gd name="connsiteY384" fmla="*/ 517573 h 560388"/>
              <a:gd name="connsiteX385" fmla="*/ 71352 w 561975"/>
              <a:gd name="connsiteY385" fmla="*/ 517256 h 560388"/>
              <a:gd name="connsiteX386" fmla="*/ 70821 w 561975"/>
              <a:gd name="connsiteY386" fmla="*/ 517256 h 560388"/>
              <a:gd name="connsiteX387" fmla="*/ 70467 w 561975"/>
              <a:gd name="connsiteY387" fmla="*/ 517256 h 560388"/>
              <a:gd name="connsiteX388" fmla="*/ 69936 w 561975"/>
              <a:gd name="connsiteY388" fmla="*/ 517256 h 560388"/>
              <a:gd name="connsiteX389" fmla="*/ 69582 w 561975"/>
              <a:gd name="connsiteY389" fmla="*/ 517573 h 560388"/>
              <a:gd name="connsiteX390" fmla="*/ 63385 w 561975"/>
              <a:gd name="connsiteY390" fmla="*/ 524233 h 560388"/>
              <a:gd name="connsiteX391" fmla="*/ 63031 w 561975"/>
              <a:gd name="connsiteY391" fmla="*/ 524709 h 560388"/>
              <a:gd name="connsiteX392" fmla="*/ 63031 w 561975"/>
              <a:gd name="connsiteY392" fmla="*/ 525185 h 560388"/>
              <a:gd name="connsiteX393" fmla="*/ 63031 w 561975"/>
              <a:gd name="connsiteY393" fmla="*/ 525502 h 560388"/>
              <a:gd name="connsiteX394" fmla="*/ 63208 w 561975"/>
              <a:gd name="connsiteY394" fmla="*/ 525978 h 560388"/>
              <a:gd name="connsiteX395" fmla="*/ 65509 w 561975"/>
              <a:gd name="connsiteY395" fmla="*/ 529942 h 560388"/>
              <a:gd name="connsiteX396" fmla="*/ 60729 w 561975"/>
              <a:gd name="connsiteY396" fmla="*/ 560388 h 560388"/>
              <a:gd name="connsiteX397" fmla="*/ 49929 w 561975"/>
              <a:gd name="connsiteY397" fmla="*/ 560230 h 560388"/>
              <a:gd name="connsiteX398" fmla="*/ 39837 w 561975"/>
              <a:gd name="connsiteY398" fmla="*/ 559595 h 560388"/>
              <a:gd name="connsiteX399" fmla="*/ 30984 w 561975"/>
              <a:gd name="connsiteY399" fmla="*/ 558961 h 560388"/>
              <a:gd name="connsiteX400" fmla="*/ 23017 w 561975"/>
              <a:gd name="connsiteY400" fmla="*/ 558010 h 560388"/>
              <a:gd name="connsiteX401" fmla="*/ 16289 w 561975"/>
              <a:gd name="connsiteY401" fmla="*/ 557217 h 560388"/>
              <a:gd name="connsiteX402" fmla="*/ 10446 w 561975"/>
              <a:gd name="connsiteY402" fmla="*/ 556107 h 560388"/>
              <a:gd name="connsiteX403" fmla="*/ 6020 w 561975"/>
              <a:gd name="connsiteY403" fmla="*/ 554838 h 560388"/>
              <a:gd name="connsiteX404" fmla="*/ 2656 w 561975"/>
              <a:gd name="connsiteY404" fmla="*/ 553728 h 560388"/>
              <a:gd name="connsiteX405" fmla="*/ 708 w 561975"/>
              <a:gd name="connsiteY405" fmla="*/ 552459 h 560388"/>
              <a:gd name="connsiteX406" fmla="*/ 0 w 561975"/>
              <a:gd name="connsiteY406" fmla="*/ 551032 h 560388"/>
              <a:gd name="connsiteX407" fmla="*/ 354 w 561975"/>
              <a:gd name="connsiteY407" fmla="*/ 546434 h 560388"/>
              <a:gd name="connsiteX408" fmla="*/ 1062 w 561975"/>
              <a:gd name="connsiteY408" fmla="*/ 542469 h 560388"/>
              <a:gd name="connsiteX409" fmla="*/ 2302 w 561975"/>
              <a:gd name="connsiteY409" fmla="*/ 538822 h 560388"/>
              <a:gd name="connsiteX410" fmla="*/ 3895 w 561975"/>
              <a:gd name="connsiteY410" fmla="*/ 536126 h 560388"/>
              <a:gd name="connsiteX411" fmla="*/ 5843 w 561975"/>
              <a:gd name="connsiteY411" fmla="*/ 533589 h 560388"/>
              <a:gd name="connsiteX412" fmla="*/ 8321 w 561975"/>
              <a:gd name="connsiteY412" fmla="*/ 531686 h 560388"/>
              <a:gd name="connsiteX413" fmla="*/ 10977 w 561975"/>
              <a:gd name="connsiteY413" fmla="*/ 529942 h 560388"/>
              <a:gd name="connsiteX414" fmla="*/ 13987 w 561975"/>
              <a:gd name="connsiteY414" fmla="*/ 528515 h 560388"/>
              <a:gd name="connsiteX415" fmla="*/ 17174 w 561975"/>
              <a:gd name="connsiteY415" fmla="*/ 527246 h 560388"/>
              <a:gd name="connsiteX416" fmla="*/ 20538 w 561975"/>
              <a:gd name="connsiteY416" fmla="*/ 526295 h 560388"/>
              <a:gd name="connsiteX417" fmla="*/ 24079 w 561975"/>
              <a:gd name="connsiteY417" fmla="*/ 525185 h 560388"/>
              <a:gd name="connsiteX418" fmla="*/ 27797 w 561975"/>
              <a:gd name="connsiteY418" fmla="*/ 524075 h 560388"/>
              <a:gd name="connsiteX419" fmla="*/ 31515 w 561975"/>
              <a:gd name="connsiteY419" fmla="*/ 522806 h 560388"/>
              <a:gd name="connsiteX420" fmla="*/ 34171 w 561975"/>
              <a:gd name="connsiteY420" fmla="*/ 522172 h 560388"/>
              <a:gd name="connsiteX421" fmla="*/ 36827 w 561975"/>
              <a:gd name="connsiteY421" fmla="*/ 521379 h 560388"/>
              <a:gd name="connsiteX422" fmla="*/ 39306 w 561975"/>
              <a:gd name="connsiteY422" fmla="*/ 520428 h 560388"/>
              <a:gd name="connsiteX423" fmla="*/ 42138 w 561975"/>
              <a:gd name="connsiteY423" fmla="*/ 519476 h 560388"/>
              <a:gd name="connsiteX424" fmla="*/ 44440 w 561975"/>
              <a:gd name="connsiteY424" fmla="*/ 518366 h 560388"/>
              <a:gd name="connsiteX425" fmla="*/ 46565 w 561975"/>
              <a:gd name="connsiteY425" fmla="*/ 516939 h 560388"/>
              <a:gd name="connsiteX426" fmla="*/ 48512 w 561975"/>
              <a:gd name="connsiteY426" fmla="*/ 515353 h 560388"/>
              <a:gd name="connsiteX427" fmla="*/ 50106 w 561975"/>
              <a:gd name="connsiteY427" fmla="*/ 513133 h 560388"/>
              <a:gd name="connsiteX428" fmla="*/ 51345 w 561975"/>
              <a:gd name="connsiteY428" fmla="*/ 510755 h 560388"/>
              <a:gd name="connsiteX429" fmla="*/ 52053 w 561975"/>
              <a:gd name="connsiteY429" fmla="*/ 507742 h 560388"/>
              <a:gd name="connsiteX430" fmla="*/ 52230 w 561975"/>
              <a:gd name="connsiteY430" fmla="*/ 504412 h 560388"/>
              <a:gd name="connsiteX431" fmla="*/ 51876 w 561975"/>
              <a:gd name="connsiteY431" fmla="*/ 500130 h 560388"/>
              <a:gd name="connsiteX432" fmla="*/ 49575 w 561975"/>
              <a:gd name="connsiteY432" fmla="*/ 497751 h 560388"/>
              <a:gd name="connsiteX433" fmla="*/ 47627 w 561975"/>
              <a:gd name="connsiteY433" fmla="*/ 494739 h 560388"/>
              <a:gd name="connsiteX434" fmla="*/ 46034 w 561975"/>
              <a:gd name="connsiteY434" fmla="*/ 491726 h 560388"/>
              <a:gd name="connsiteX435" fmla="*/ 44794 w 561975"/>
              <a:gd name="connsiteY435" fmla="*/ 488554 h 560388"/>
              <a:gd name="connsiteX436" fmla="*/ 43909 w 561975"/>
              <a:gd name="connsiteY436" fmla="*/ 486017 h 560388"/>
              <a:gd name="connsiteX437" fmla="*/ 43201 w 561975"/>
              <a:gd name="connsiteY437" fmla="*/ 483638 h 560388"/>
              <a:gd name="connsiteX438" fmla="*/ 42847 w 561975"/>
              <a:gd name="connsiteY438" fmla="*/ 482053 h 560388"/>
              <a:gd name="connsiteX439" fmla="*/ 42847 w 561975"/>
              <a:gd name="connsiteY439" fmla="*/ 481577 h 560388"/>
              <a:gd name="connsiteX440" fmla="*/ 42315 w 561975"/>
              <a:gd name="connsiteY440" fmla="*/ 481418 h 560388"/>
              <a:gd name="connsiteX441" fmla="*/ 41430 w 561975"/>
              <a:gd name="connsiteY441" fmla="*/ 480626 h 560388"/>
              <a:gd name="connsiteX442" fmla="*/ 39660 w 561975"/>
              <a:gd name="connsiteY442" fmla="*/ 479833 h 560388"/>
              <a:gd name="connsiteX443" fmla="*/ 38066 w 561975"/>
              <a:gd name="connsiteY443" fmla="*/ 478247 h 560388"/>
              <a:gd name="connsiteX444" fmla="*/ 36296 w 561975"/>
              <a:gd name="connsiteY444" fmla="*/ 476503 h 560388"/>
              <a:gd name="connsiteX445" fmla="*/ 34702 w 561975"/>
              <a:gd name="connsiteY445" fmla="*/ 474124 h 560388"/>
              <a:gd name="connsiteX446" fmla="*/ 33286 w 561975"/>
              <a:gd name="connsiteY446" fmla="*/ 471587 h 560388"/>
              <a:gd name="connsiteX447" fmla="*/ 32578 w 561975"/>
              <a:gd name="connsiteY447" fmla="*/ 468574 h 560388"/>
              <a:gd name="connsiteX448" fmla="*/ 32578 w 561975"/>
              <a:gd name="connsiteY448" fmla="*/ 465561 h 560388"/>
              <a:gd name="connsiteX449" fmla="*/ 32932 w 561975"/>
              <a:gd name="connsiteY449" fmla="*/ 463024 h 560388"/>
              <a:gd name="connsiteX450" fmla="*/ 33640 w 561975"/>
              <a:gd name="connsiteY450" fmla="*/ 461279 h 560388"/>
              <a:gd name="connsiteX451" fmla="*/ 34525 w 561975"/>
              <a:gd name="connsiteY451" fmla="*/ 459852 h 560388"/>
              <a:gd name="connsiteX452" fmla="*/ 35056 w 561975"/>
              <a:gd name="connsiteY452" fmla="*/ 459218 h 560388"/>
              <a:gd name="connsiteX453" fmla="*/ 35410 w 561975"/>
              <a:gd name="connsiteY453" fmla="*/ 458901 h 560388"/>
              <a:gd name="connsiteX454" fmla="*/ 35410 w 561975"/>
              <a:gd name="connsiteY454" fmla="*/ 450655 h 560388"/>
              <a:gd name="connsiteX455" fmla="*/ 35765 w 561975"/>
              <a:gd name="connsiteY455" fmla="*/ 445105 h 560388"/>
              <a:gd name="connsiteX456" fmla="*/ 37181 w 561975"/>
              <a:gd name="connsiteY456" fmla="*/ 440031 h 560388"/>
              <a:gd name="connsiteX457" fmla="*/ 39306 w 561975"/>
              <a:gd name="connsiteY457" fmla="*/ 435273 h 560388"/>
              <a:gd name="connsiteX458" fmla="*/ 42315 w 561975"/>
              <a:gd name="connsiteY458" fmla="*/ 431150 h 560388"/>
              <a:gd name="connsiteX459" fmla="*/ 45857 w 561975"/>
              <a:gd name="connsiteY459" fmla="*/ 427186 h 560388"/>
              <a:gd name="connsiteX460" fmla="*/ 49929 w 561975"/>
              <a:gd name="connsiteY460" fmla="*/ 423856 h 560388"/>
              <a:gd name="connsiteX461" fmla="*/ 54532 w 561975"/>
              <a:gd name="connsiteY461" fmla="*/ 421160 h 560388"/>
              <a:gd name="connsiteX462" fmla="*/ 59667 w 561975"/>
              <a:gd name="connsiteY462" fmla="*/ 419257 h 560388"/>
              <a:gd name="connsiteX463" fmla="*/ 64978 w 561975"/>
              <a:gd name="connsiteY463" fmla="*/ 417989 h 560388"/>
              <a:gd name="connsiteX464" fmla="*/ 280811 w 561975"/>
              <a:gd name="connsiteY464" fmla="*/ 238125 h 560388"/>
              <a:gd name="connsiteX465" fmla="*/ 284701 w 561975"/>
              <a:gd name="connsiteY465" fmla="*/ 238759 h 560388"/>
              <a:gd name="connsiteX466" fmla="*/ 288060 w 561975"/>
              <a:gd name="connsiteY466" fmla="*/ 240028 h 560388"/>
              <a:gd name="connsiteX467" fmla="*/ 290889 w 561975"/>
              <a:gd name="connsiteY467" fmla="*/ 242248 h 560388"/>
              <a:gd name="connsiteX468" fmla="*/ 293188 w 561975"/>
              <a:gd name="connsiteY468" fmla="*/ 244944 h 560388"/>
              <a:gd name="connsiteX469" fmla="*/ 294602 w 561975"/>
              <a:gd name="connsiteY469" fmla="*/ 248433 h 560388"/>
              <a:gd name="connsiteX470" fmla="*/ 294956 w 561975"/>
              <a:gd name="connsiteY470" fmla="*/ 252081 h 560388"/>
              <a:gd name="connsiteX471" fmla="*/ 294956 w 561975"/>
              <a:gd name="connsiteY471" fmla="*/ 294106 h 560388"/>
              <a:gd name="connsiteX472" fmla="*/ 492269 w 561975"/>
              <a:gd name="connsiteY472" fmla="*/ 294106 h 560388"/>
              <a:gd name="connsiteX473" fmla="*/ 495982 w 561975"/>
              <a:gd name="connsiteY473" fmla="*/ 294582 h 560388"/>
              <a:gd name="connsiteX474" fmla="*/ 499341 w 561975"/>
              <a:gd name="connsiteY474" fmla="*/ 296009 h 560388"/>
              <a:gd name="connsiteX475" fmla="*/ 502170 w 561975"/>
              <a:gd name="connsiteY475" fmla="*/ 298071 h 560388"/>
              <a:gd name="connsiteX476" fmla="*/ 504468 w 561975"/>
              <a:gd name="connsiteY476" fmla="*/ 301084 h 560388"/>
              <a:gd name="connsiteX477" fmla="*/ 505883 w 561975"/>
              <a:gd name="connsiteY477" fmla="*/ 304415 h 560388"/>
              <a:gd name="connsiteX478" fmla="*/ 506413 w 561975"/>
              <a:gd name="connsiteY478" fmla="*/ 308221 h 560388"/>
              <a:gd name="connsiteX479" fmla="*/ 506413 w 561975"/>
              <a:gd name="connsiteY479" fmla="*/ 377999 h 560388"/>
              <a:gd name="connsiteX480" fmla="*/ 505883 w 561975"/>
              <a:gd name="connsiteY480" fmla="*/ 381805 h 560388"/>
              <a:gd name="connsiteX481" fmla="*/ 504468 w 561975"/>
              <a:gd name="connsiteY481" fmla="*/ 385135 h 560388"/>
              <a:gd name="connsiteX482" fmla="*/ 502170 w 561975"/>
              <a:gd name="connsiteY482" fmla="*/ 387990 h 560388"/>
              <a:gd name="connsiteX483" fmla="*/ 499341 w 561975"/>
              <a:gd name="connsiteY483" fmla="*/ 390052 h 560388"/>
              <a:gd name="connsiteX484" fmla="*/ 495982 w 561975"/>
              <a:gd name="connsiteY484" fmla="*/ 391479 h 560388"/>
              <a:gd name="connsiteX485" fmla="*/ 492269 w 561975"/>
              <a:gd name="connsiteY485" fmla="*/ 392113 h 560388"/>
              <a:gd name="connsiteX486" fmla="*/ 488556 w 561975"/>
              <a:gd name="connsiteY486" fmla="*/ 391479 h 560388"/>
              <a:gd name="connsiteX487" fmla="*/ 485197 w 561975"/>
              <a:gd name="connsiteY487" fmla="*/ 390052 h 560388"/>
              <a:gd name="connsiteX488" fmla="*/ 482368 w 561975"/>
              <a:gd name="connsiteY488" fmla="*/ 387990 h 560388"/>
              <a:gd name="connsiteX489" fmla="*/ 480069 w 561975"/>
              <a:gd name="connsiteY489" fmla="*/ 385135 h 560388"/>
              <a:gd name="connsiteX490" fmla="*/ 478832 w 561975"/>
              <a:gd name="connsiteY490" fmla="*/ 381805 h 560388"/>
              <a:gd name="connsiteX491" fmla="*/ 478301 w 561975"/>
              <a:gd name="connsiteY491" fmla="*/ 377999 h 560388"/>
              <a:gd name="connsiteX492" fmla="*/ 478301 w 561975"/>
              <a:gd name="connsiteY492" fmla="*/ 322018 h 560388"/>
              <a:gd name="connsiteX493" fmla="*/ 294956 w 561975"/>
              <a:gd name="connsiteY493" fmla="*/ 322018 h 560388"/>
              <a:gd name="connsiteX494" fmla="*/ 294956 w 561975"/>
              <a:gd name="connsiteY494" fmla="*/ 377999 h 560388"/>
              <a:gd name="connsiteX495" fmla="*/ 294602 w 561975"/>
              <a:gd name="connsiteY495" fmla="*/ 381805 h 560388"/>
              <a:gd name="connsiteX496" fmla="*/ 293188 w 561975"/>
              <a:gd name="connsiteY496" fmla="*/ 385135 h 560388"/>
              <a:gd name="connsiteX497" fmla="*/ 290889 w 561975"/>
              <a:gd name="connsiteY497" fmla="*/ 387990 h 560388"/>
              <a:gd name="connsiteX498" fmla="*/ 288060 w 561975"/>
              <a:gd name="connsiteY498" fmla="*/ 390052 h 560388"/>
              <a:gd name="connsiteX499" fmla="*/ 284701 w 561975"/>
              <a:gd name="connsiteY499" fmla="*/ 391479 h 560388"/>
              <a:gd name="connsiteX500" fmla="*/ 280811 w 561975"/>
              <a:gd name="connsiteY500" fmla="*/ 392113 h 560388"/>
              <a:gd name="connsiteX501" fmla="*/ 277098 w 561975"/>
              <a:gd name="connsiteY501" fmla="*/ 391479 h 560388"/>
              <a:gd name="connsiteX502" fmla="*/ 273739 w 561975"/>
              <a:gd name="connsiteY502" fmla="*/ 390052 h 560388"/>
              <a:gd name="connsiteX503" fmla="*/ 270910 w 561975"/>
              <a:gd name="connsiteY503" fmla="*/ 387990 h 560388"/>
              <a:gd name="connsiteX504" fmla="*/ 268612 w 561975"/>
              <a:gd name="connsiteY504" fmla="*/ 385135 h 560388"/>
              <a:gd name="connsiteX505" fmla="*/ 267197 w 561975"/>
              <a:gd name="connsiteY505" fmla="*/ 381805 h 560388"/>
              <a:gd name="connsiteX506" fmla="*/ 266667 w 561975"/>
              <a:gd name="connsiteY506" fmla="*/ 377999 h 560388"/>
              <a:gd name="connsiteX507" fmla="*/ 266667 w 561975"/>
              <a:gd name="connsiteY507" fmla="*/ 322018 h 560388"/>
              <a:gd name="connsiteX508" fmla="*/ 83675 w 561975"/>
              <a:gd name="connsiteY508" fmla="*/ 322018 h 560388"/>
              <a:gd name="connsiteX509" fmla="*/ 83675 w 561975"/>
              <a:gd name="connsiteY509" fmla="*/ 377999 h 560388"/>
              <a:gd name="connsiteX510" fmla="*/ 83144 w 561975"/>
              <a:gd name="connsiteY510" fmla="*/ 381805 h 560388"/>
              <a:gd name="connsiteX511" fmla="*/ 81730 w 561975"/>
              <a:gd name="connsiteY511" fmla="*/ 385135 h 560388"/>
              <a:gd name="connsiteX512" fmla="*/ 79431 w 561975"/>
              <a:gd name="connsiteY512" fmla="*/ 387990 h 560388"/>
              <a:gd name="connsiteX513" fmla="*/ 76603 w 561975"/>
              <a:gd name="connsiteY513" fmla="*/ 390052 h 560388"/>
              <a:gd name="connsiteX514" fmla="*/ 73243 w 561975"/>
              <a:gd name="connsiteY514" fmla="*/ 391479 h 560388"/>
              <a:gd name="connsiteX515" fmla="*/ 69530 w 561975"/>
              <a:gd name="connsiteY515" fmla="*/ 392113 h 560388"/>
              <a:gd name="connsiteX516" fmla="*/ 65818 w 561975"/>
              <a:gd name="connsiteY516" fmla="*/ 391479 h 560388"/>
              <a:gd name="connsiteX517" fmla="*/ 62458 w 561975"/>
              <a:gd name="connsiteY517" fmla="*/ 390052 h 560388"/>
              <a:gd name="connsiteX518" fmla="*/ 59629 w 561975"/>
              <a:gd name="connsiteY518" fmla="*/ 387990 h 560388"/>
              <a:gd name="connsiteX519" fmla="*/ 57331 w 561975"/>
              <a:gd name="connsiteY519" fmla="*/ 385135 h 560388"/>
              <a:gd name="connsiteX520" fmla="*/ 55916 w 561975"/>
              <a:gd name="connsiteY520" fmla="*/ 381805 h 560388"/>
              <a:gd name="connsiteX521" fmla="*/ 55563 w 561975"/>
              <a:gd name="connsiteY521" fmla="*/ 377999 h 560388"/>
              <a:gd name="connsiteX522" fmla="*/ 55563 w 561975"/>
              <a:gd name="connsiteY522" fmla="*/ 308221 h 560388"/>
              <a:gd name="connsiteX523" fmla="*/ 55916 w 561975"/>
              <a:gd name="connsiteY523" fmla="*/ 304415 h 560388"/>
              <a:gd name="connsiteX524" fmla="*/ 57331 w 561975"/>
              <a:gd name="connsiteY524" fmla="*/ 301084 h 560388"/>
              <a:gd name="connsiteX525" fmla="*/ 59629 w 561975"/>
              <a:gd name="connsiteY525" fmla="*/ 298071 h 560388"/>
              <a:gd name="connsiteX526" fmla="*/ 62458 w 561975"/>
              <a:gd name="connsiteY526" fmla="*/ 296009 h 560388"/>
              <a:gd name="connsiteX527" fmla="*/ 65818 w 561975"/>
              <a:gd name="connsiteY527" fmla="*/ 294582 h 560388"/>
              <a:gd name="connsiteX528" fmla="*/ 69530 w 561975"/>
              <a:gd name="connsiteY528" fmla="*/ 294106 h 560388"/>
              <a:gd name="connsiteX529" fmla="*/ 266667 w 561975"/>
              <a:gd name="connsiteY529" fmla="*/ 294106 h 560388"/>
              <a:gd name="connsiteX530" fmla="*/ 266667 w 561975"/>
              <a:gd name="connsiteY530" fmla="*/ 252081 h 560388"/>
              <a:gd name="connsiteX531" fmla="*/ 267197 w 561975"/>
              <a:gd name="connsiteY531" fmla="*/ 248433 h 560388"/>
              <a:gd name="connsiteX532" fmla="*/ 268612 w 561975"/>
              <a:gd name="connsiteY532" fmla="*/ 244944 h 560388"/>
              <a:gd name="connsiteX533" fmla="*/ 270910 w 561975"/>
              <a:gd name="connsiteY533" fmla="*/ 242248 h 560388"/>
              <a:gd name="connsiteX534" fmla="*/ 273739 w 561975"/>
              <a:gd name="connsiteY534" fmla="*/ 240028 h 560388"/>
              <a:gd name="connsiteX535" fmla="*/ 277098 w 561975"/>
              <a:gd name="connsiteY535" fmla="*/ 238759 h 560388"/>
              <a:gd name="connsiteX536" fmla="*/ 281606 w 561975"/>
              <a:gd name="connsiteY536" fmla="*/ 0 h 560388"/>
              <a:gd name="connsiteX537" fmla="*/ 288844 w 561975"/>
              <a:gd name="connsiteY537" fmla="*/ 317 h 560388"/>
              <a:gd name="connsiteX538" fmla="*/ 295729 w 561975"/>
              <a:gd name="connsiteY538" fmla="*/ 1745 h 560388"/>
              <a:gd name="connsiteX539" fmla="*/ 302084 w 561975"/>
              <a:gd name="connsiteY539" fmla="*/ 3807 h 560388"/>
              <a:gd name="connsiteX540" fmla="*/ 308263 w 561975"/>
              <a:gd name="connsiteY540" fmla="*/ 6663 h 560388"/>
              <a:gd name="connsiteX541" fmla="*/ 313735 w 561975"/>
              <a:gd name="connsiteY541" fmla="*/ 10153 h 560388"/>
              <a:gd name="connsiteX542" fmla="*/ 318855 w 561975"/>
              <a:gd name="connsiteY542" fmla="*/ 14436 h 560388"/>
              <a:gd name="connsiteX543" fmla="*/ 323268 w 561975"/>
              <a:gd name="connsiteY543" fmla="*/ 19195 h 560388"/>
              <a:gd name="connsiteX544" fmla="*/ 327152 w 561975"/>
              <a:gd name="connsiteY544" fmla="*/ 24430 h 560388"/>
              <a:gd name="connsiteX545" fmla="*/ 330153 w 561975"/>
              <a:gd name="connsiteY545" fmla="*/ 29982 h 560388"/>
              <a:gd name="connsiteX546" fmla="*/ 332448 w 561975"/>
              <a:gd name="connsiteY546" fmla="*/ 36168 h 560388"/>
              <a:gd name="connsiteX547" fmla="*/ 333860 w 561975"/>
              <a:gd name="connsiteY547" fmla="*/ 42672 h 560388"/>
              <a:gd name="connsiteX548" fmla="*/ 334390 w 561975"/>
              <a:gd name="connsiteY548" fmla="*/ 49494 h 560388"/>
              <a:gd name="connsiteX549" fmla="*/ 334390 w 561975"/>
              <a:gd name="connsiteY549" fmla="*/ 62026 h 560388"/>
              <a:gd name="connsiteX550" fmla="*/ 334743 w 561975"/>
              <a:gd name="connsiteY550" fmla="*/ 62184 h 560388"/>
              <a:gd name="connsiteX551" fmla="*/ 335449 w 561975"/>
              <a:gd name="connsiteY551" fmla="*/ 63136 h 560388"/>
              <a:gd name="connsiteX552" fmla="*/ 336332 w 561975"/>
              <a:gd name="connsiteY552" fmla="*/ 64564 h 560388"/>
              <a:gd name="connsiteX553" fmla="*/ 337215 w 561975"/>
              <a:gd name="connsiteY553" fmla="*/ 66626 h 560388"/>
              <a:gd name="connsiteX554" fmla="*/ 338097 w 561975"/>
              <a:gd name="connsiteY554" fmla="*/ 69323 h 560388"/>
              <a:gd name="connsiteX555" fmla="*/ 338450 w 561975"/>
              <a:gd name="connsiteY555" fmla="*/ 72495 h 560388"/>
              <a:gd name="connsiteX556" fmla="*/ 338450 w 561975"/>
              <a:gd name="connsiteY556" fmla="*/ 76461 h 560388"/>
              <a:gd name="connsiteX557" fmla="*/ 337568 w 561975"/>
              <a:gd name="connsiteY557" fmla="*/ 79951 h 560388"/>
              <a:gd name="connsiteX558" fmla="*/ 336332 w 561975"/>
              <a:gd name="connsiteY558" fmla="*/ 83282 h 560388"/>
              <a:gd name="connsiteX559" fmla="*/ 334567 w 561975"/>
              <a:gd name="connsiteY559" fmla="*/ 86296 h 560388"/>
              <a:gd name="connsiteX560" fmla="*/ 332448 w 561975"/>
              <a:gd name="connsiteY560" fmla="*/ 88835 h 560388"/>
              <a:gd name="connsiteX561" fmla="*/ 330330 w 561975"/>
              <a:gd name="connsiteY561" fmla="*/ 91055 h 560388"/>
              <a:gd name="connsiteX562" fmla="*/ 328211 w 561975"/>
              <a:gd name="connsiteY562" fmla="*/ 92800 h 560388"/>
              <a:gd name="connsiteX563" fmla="*/ 326446 w 561975"/>
              <a:gd name="connsiteY563" fmla="*/ 94228 h 560388"/>
              <a:gd name="connsiteX564" fmla="*/ 324857 w 561975"/>
              <a:gd name="connsiteY564" fmla="*/ 95180 h 560388"/>
              <a:gd name="connsiteX565" fmla="*/ 323798 w 561975"/>
              <a:gd name="connsiteY565" fmla="*/ 95814 h 560388"/>
              <a:gd name="connsiteX566" fmla="*/ 323445 w 561975"/>
              <a:gd name="connsiteY566" fmla="*/ 95973 h 560388"/>
              <a:gd name="connsiteX567" fmla="*/ 323445 w 561975"/>
              <a:gd name="connsiteY567" fmla="*/ 96608 h 560388"/>
              <a:gd name="connsiteX568" fmla="*/ 323092 w 561975"/>
              <a:gd name="connsiteY568" fmla="*/ 98194 h 560388"/>
              <a:gd name="connsiteX569" fmla="*/ 322386 w 561975"/>
              <a:gd name="connsiteY569" fmla="*/ 100415 h 560388"/>
              <a:gd name="connsiteX570" fmla="*/ 321503 w 561975"/>
              <a:gd name="connsiteY570" fmla="*/ 103270 h 560388"/>
              <a:gd name="connsiteX571" fmla="*/ 320444 w 561975"/>
              <a:gd name="connsiteY571" fmla="*/ 106601 h 560388"/>
              <a:gd name="connsiteX572" fmla="*/ 319031 w 561975"/>
              <a:gd name="connsiteY572" fmla="*/ 110250 h 560388"/>
              <a:gd name="connsiteX573" fmla="*/ 317266 w 561975"/>
              <a:gd name="connsiteY573" fmla="*/ 113899 h 560388"/>
              <a:gd name="connsiteX574" fmla="*/ 315148 w 561975"/>
              <a:gd name="connsiteY574" fmla="*/ 117706 h 560388"/>
              <a:gd name="connsiteX575" fmla="*/ 312676 w 561975"/>
              <a:gd name="connsiteY575" fmla="*/ 121037 h 560388"/>
              <a:gd name="connsiteX576" fmla="*/ 309851 w 561975"/>
              <a:gd name="connsiteY576" fmla="*/ 124051 h 560388"/>
              <a:gd name="connsiteX577" fmla="*/ 309322 w 561975"/>
              <a:gd name="connsiteY577" fmla="*/ 128969 h 560388"/>
              <a:gd name="connsiteX578" fmla="*/ 309498 w 561975"/>
              <a:gd name="connsiteY578" fmla="*/ 133252 h 560388"/>
              <a:gd name="connsiteX579" fmla="*/ 310028 w 561975"/>
              <a:gd name="connsiteY579" fmla="*/ 137218 h 560388"/>
              <a:gd name="connsiteX580" fmla="*/ 311087 w 561975"/>
              <a:gd name="connsiteY580" fmla="*/ 140549 h 560388"/>
              <a:gd name="connsiteX581" fmla="*/ 312500 w 561975"/>
              <a:gd name="connsiteY581" fmla="*/ 143404 h 560388"/>
              <a:gd name="connsiteX582" fmla="*/ 314265 w 561975"/>
              <a:gd name="connsiteY582" fmla="*/ 145942 h 560388"/>
              <a:gd name="connsiteX583" fmla="*/ 316560 w 561975"/>
              <a:gd name="connsiteY583" fmla="*/ 148163 h 560388"/>
              <a:gd name="connsiteX584" fmla="*/ 319031 w 561975"/>
              <a:gd name="connsiteY584" fmla="*/ 149908 h 560388"/>
              <a:gd name="connsiteX585" fmla="*/ 321679 w 561975"/>
              <a:gd name="connsiteY585" fmla="*/ 151495 h 560388"/>
              <a:gd name="connsiteX586" fmla="*/ 324504 w 561975"/>
              <a:gd name="connsiteY586" fmla="*/ 152922 h 560388"/>
              <a:gd name="connsiteX587" fmla="*/ 327505 w 561975"/>
              <a:gd name="connsiteY587" fmla="*/ 154033 h 560388"/>
              <a:gd name="connsiteX588" fmla="*/ 330683 w 561975"/>
              <a:gd name="connsiteY588" fmla="*/ 155143 h 560388"/>
              <a:gd name="connsiteX589" fmla="*/ 333860 w 561975"/>
              <a:gd name="connsiteY589" fmla="*/ 155936 h 560388"/>
              <a:gd name="connsiteX590" fmla="*/ 336862 w 561975"/>
              <a:gd name="connsiteY590" fmla="*/ 157047 h 560388"/>
              <a:gd name="connsiteX591" fmla="*/ 340039 w 561975"/>
              <a:gd name="connsiteY591" fmla="*/ 157998 h 560388"/>
              <a:gd name="connsiteX592" fmla="*/ 344629 w 561975"/>
              <a:gd name="connsiteY592" fmla="*/ 159585 h 560388"/>
              <a:gd name="connsiteX593" fmla="*/ 349219 w 561975"/>
              <a:gd name="connsiteY593" fmla="*/ 160695 h 560388"/>
              <a:gd name="connsiteX594" fmla="*/ 353633 w 561975"/>
              <a:gd name="connsiteY594" fmla="*/ 162123 h 560388"/>
              <a:gd name="connsiteX595" fmla="*/ 357869 w 561975"/>
              <a:gd name="connsiteY595" fmla="*/ 163392 h 560388"/>
              <a:gd name="connsiteX596" fmla="*/ 361930 w 561975"/>
              <a:gd name="connsiteY596" fmla="*/ 164820 h 560388"/>
              <a:gd name="connsiteX597" fmla="*/ 365814 w 561975"/>
              <a:gd name="connsiteY597" fmla="*/ 166247 h 560388"/>
              <a:gd name="connsiteX598" fmla="*/ 369697 w 561975"/>
              <a:gd name="connsiteY598" fmla="*/ 167992 h 560388"/>
              <a:gd name="connsiteX599" fmla="*/ 373052 w 561975"/>
              <a:gd name="connsiteY599" fmla="*/ 169896 h 560388"/>
              <a:gd name="connsiteX600" fmla="*/ 376229 w 561975"/>
              <a:gd name="connsiteY600" fmla="*/ 171958 h 560388"/>
              <a:gd name="connsiteX601" fmla="*/ 378877 w 561975"/>
              <a:gd name="connsiteY601" fmla="*/ 174655 h 560388"/>
              <a:gd name="connsiteX602" fmla="*/ 381349 w 561975"/>
              <a:gd name="connsiteY602" fmla="*/ 177669 h 560388"/>
              <a:gd name="connsiteX603" fmla="*/ 383467 w 561975"/>
              <a:gd name="connsiteY603" fmla="*/ 181000 h 560388"/>
              <a:gd name="connsiteX604" fmla="*/ 385056 w 561975"/>
              <a:gd name="connsiteY604" fmla="*/ 184807 h 560388"/>
              <a:gd name="connsiteX605" fmla="*/ 386292 w 561975"/>
              <a:gd name="connsiteY605" fmla="*/ 189408 h 560388"/>
              <a:gd name="connsiteX606" fmla="*/ 386998 w 561975"/>
              <a:gd name="connsiteY606" fmla="*/ 194325 h 560388"/>
              <a:gd name="connsiteX607" fmla="*/ 387351 w 561975"/>
              <a:gd name="connsiteY607" fmla="*/ 200195 h 560388"/>
              <a:gd name="connsiteX608" fmla="*/ 386645 w 561975"/>
              <a:gd name="connsiteY608" fmla="*/ 201781 h 560388"/>
              <a:gd name="connsiteX609" fmla="*/ 384880 w 561975"/>
              <a:gd name="connsiteY609" fmla="*/ 203367 h 560388"/>
              <a:gd name="connsiteX610" fmla="*/ 382055 w 561975"/>
              <a:gd name="connsiteY610" fmla="*/ 204795 h 560388"/>
              <a:gd name="connsiteX611" fmla="*/ 377995 w 561975"/>
              <a:gd name="connsiteY611" fmla="*/ 206223 h 560388"/>
              <a:gd name="connsiteX612" fmla="*/ 372875 w 561975"/>
              <a:gd name="connsiteY612" fmla="*/ 207492 h 560388"/>
              <a:gd name="connsiteX613" fmla="*/ 366696 w 561975"/>
              <a:gd name="connsiteY613" fmla="*/ 208761 h 560388"/>
              <a:gd name="connsiteX614" fmla="*/ 359282 w 561975"/>
              <a:gd name="connsiteY614" fmla="*/ 210030 h 560388"/>
              <a:gd name="connsiteX615" fmla="*/ 350985 w 561975"/>
              <a:gd name="connsiteY615" fmla="*/ 211140 h 560388"/>
              <a:gd name="connsiteX616" fmla="*/ 341981 w 561975"/>
              <a:gd name="connsiteY616" fmla="*/ 211934 h 560388"/>
              <a:gd name="connsiteX617" fmla="*/ 331919 w 561975"/>
              <a:gd name="connsiteY617" fmla="*/ 212885 h 560388"/>
              <a:gd name="connsiteX618" fmla="*/ 320973 w 561975"/>
              <a:gd name="connsiteY618" fmla="*/ 213520 h 560388"/>
              <a:gd name="connsiteX619" fmla="*/ 309145 w 561975"/>
              <a:gd name="connsiteY619" fmla="*/ 213837 h 560388"/>
              <a:gd name="connsiteX620" fmla="*/ 296435 w 561975"/>
              <a:gd name="connsiteY620" fmla="*/ 214313 h 560388"/>
              <a:gd name="connsiteX621" fmla="*/ 289373 w 561975"/>
              <a:gd name="connsiteY621" fmla="*/ 168468 h 560388"/>
              <a:gd name="connsiteX622" fmla="*/ 292904 w 561975"/>
              <a:gd name="connsiteY622" fmla="*/ 162757 h 560388"/>
              <a:gd name="connsiteX623" fmla="*/ 293257 w 561975"/>
              <a:gd name="connsiteY623" fmla="*/ 161964 h 560388"/>
              <a:gd name="connsiteX624" fmla="*/ 293257 w 561975"/>
              <a:gd name="connsiteY624" fmla="*/ 161330 h 560388"/>
              <a:gd name="connsiteX625" fmla="*/ 293080 w 561975"/>
              <a:gd name="connsiteY625" fmla="*/ 160537 h 560388"/>
              <a:gd name="connsiteX626" fmla="*/ 292727 w 561975"/>
              <a:gd name="connsiteY626" fmla="*/ 160061 h 560388"/>
              <a:gd name="connsiteX627" fmla="*/ 283194 w 561975"/>
              <a:gd name="connsiteY627" fmla="*/ 150067 h 560388"/>
              <a:gd name="connsiteX628" fmla="*/ 282135 w 561975"/>
              <a:gd name="connsiteY628" fmla="*/ 149432 h 560388"/>
              <a:gd name="connsiteX629" fmla="*/ 281076 w 561975"/>
              <a:gd name="connsiteY629" fmla="*/ 149432 h 560388"/>
              <a:gd name="connsiteX630" fmla="*/ 280017 w 561975"/>
              <a:gd name="connsiteY630" fmla="*/ 150067 h 560388"/>
              <a:gd name="connsiteX631" fmla="*/ 270660 w 561975"/>
              <a:gd name="connsiteY631" fmla="*/ 160061 h 560388"/>
              <a:gd name="connsiteX632" fmla="*/ 270307 w 561975"/>
              <a:gd name="connsiteY632" fmla="*/ 160537 h 560388"/>
              <a:gd name="connsiteX633" fmla="*/ 270131 w 561975"/>
              <a:gd name="connsiteY633" fmla="*/ 161330 h 560388"/>
              <a:gd name="connsiteX634" fmla="*/ 270131 w 561975"/>
              <a:gd name="connsiteY634" fmla="*/ 161964 h 560388"/>
              <a:gd name="connsiteX635" fmla="*/ 270484 w 561975"/>
              <a:gd name="connsiteY635" fmla="*/ 162757 h 560388"/>
              <a:gd name="connsiteX636" fmla="*/ 274191 w 561975"/>
              <a:gd name="connsiteY636" fmla="*/ 168468 h 560388"/>
              <a:gd name="connsiteX637" fmla="*/ 266953 w 561975"/>
              <a:gd name="connsiteY637" fmla="*/ 214313 h 560388"/>
              <a:gd name="connsiteX638" fmla="*/ 254242 w 561975"/>
              <a:gd name="connsiteY638" fmla="*/ 213837 h 560388"/>
              <a:gd name="connsiteX639" fmla="*/ 242414 w 561975"/>
              <a:gd name="connsiteY639" fmla="*/ 213520 h 560388"/>
              <a:gd name="connsiteX640" fmla="*/ 231646 w 561975"/>
              <a:gd name="connsiteY640" fmla="*/ 212885 h 560388"/>
              <a:gd name="connsiteX641" fmla="*/ 221583 w 561975"/>
              <a:gd name="connsiteY641" fmla="*/ 211934 h 560388"/>
              <a:gd name="connsiteX642" fmla="*/ 212403 w 561975"/>
              <a:gd name="connsiteY642" fmla="*/ 211140 h 560388"/>
              <a:gd name="connsiteX643" fmla="*/ 204106 w 561975"/>
              <a:gd name="connsiteY643" fmla="*/ 210030 h 560388"/>
              <a:gd name="connsiteX644" fmla="*/ 196868 w 561975"/>
              <a:gd name="connsiteY644" fmla="*/ 208761 h 560388"/>
              <a:gd name="connsiteX645" fmla="*/ 190689 w 561975"/>
              <a:gd name="connsiteY645" fmla="*/ 207492 h 560388"/>
              <a:gd name="connsiteX646" fmla="*/ 185570 w 561975"/>
              <a:gd name="connsiteY646" fmla="*/ 206223 h 560388"/>
              <a:gd name="connsiteX647" fmla="*/ 181509 w 561975"/>
              <a:gd name="connsiteY647" fmla="*/ 204795 h 560388"/>
              <a:gd name="connsiteX648" fmla="*/ 178508 w 561975"/>
              <a:gd name="connsiteY648" fmla="*/ 203367 h 560388"/>
              <a:gd name="connsiteX649" fmla="*/ 176743 w 561975"/>
              <a:gd name="connsiteY649" fmla="*/ 201781 h 560388"/>
              <a:gd name="connsiteX650" fmla="*/ 176213 w 561975"/>
              <a:gd name="connsiteY650" fmla="*/ 200195 h 560388"/>
              <a:gd name="connsiteX651" fmla="*/ 176390 w 561975"/>
              <a:gd name="connsiteY651" fmla="*/ 194325 h 560388"/>
              <a:gd name="connsiteX652" fmla="*/ 177272 w 561975"/>
              <a:gd name="connsiteY652" fmla="*/ 189408 h 560388"/>
              <a:gd name="connsiteX653" fmla="*/ 178332 w 561975"/>
              <a:gd name="connsiteY653" fmla="*/ 184807 h 560388"/>
              <a:gd name="connsiteX654" fmla="*/ 180097 w 561975"/>
              <a:gd name="connsiteY654" fmla="*/ 181000 h 560388"/>
              <a:gd name="connsiteX655" fmla="*/ 182039 w 561975"/>
              <a:gd name="connsiteY655" fmla="*/ 177669 h 560388"/>
              <a:gd name="connsiteX656" fmla="*/ 184510 w 561975"/>
              <a:gd name="connsiteY656" fmla="*/ 174655 h 560388"/>
              <a:gd name="connsiteX657" fmla="*/ 187335 w 561975"/>
              <a:gd name="connsiteY657" fmla="*/ 171958 h 560388"/>
              <a:gd name="connsiteX658" fmla="*/ 190513 w 561975"/>
              <a:gd name="connsiteY658" fmla="*/ 169896 h 560388"/>
              <a:gd name="connsiteX659" fmla="*/ 193867 w 561975"/>
              <a:gd name="connsiteY659" fmla="*/ 167992 h 560388"/>
              <a:gd name="connsiteX660" fmla="*/ 197398 w 561975"/>
              <a:gd name="connsiteY660" fmla="*/ 166247 h 560388"/>
              <a:gd name="connsiteX661" fmla="*/ 201281 w 561975"/>
              <a:gd name="connsiteY661" fmla="*/ 164820 h 560388"/>
              <a:gd name="connsiteX662" fmla="*/ 205695 w 561975"/>
              <a:gd name="connsiteY662" fmla="*/ 163392 h 560388"/>
              <a:gd name="connsiteX663" fmla="*/ 209932 w 561975"/>
              <a:gd name="connsiteY663" fmla="*/ 162123 h 560388"/>
              <a:gd name="connsiteX664" fmla="*/ 214345 w 561975"/>
              <a:gd name="connsiteY664" fmla="*/ 160695 h 560388"/>
              <a:gd name="connsiteX665" fmla="*/ 218758 w 561975"/>
              <a:gd name="connsiteY665" fmla="*/ 159585 h 560388"/>
              <a:gd name="connsiteX666" fmla="*/ 223525 w 561975"/>
              <a:gd name="connsiteY666" fmla="*/ 157998 h 560388"/>
              <a:gd name="connsiteX667" fmla="*/ 226526 w 561975"/>
              <a:gd name="connsiteY667" fmla="*/ 157047 h 560388"/>
              <a:gd name="connsiteX668" fmla="*/ 229704 w 561975"/>
              <a:gd name="connsiteY668" fmla="*/ 155936 h 560388"/>
              <a:gd name="connsiteX669" fmla="*/ 232881 w 561975"/>
              <a:gd name="connsiteY669" fmla="*/ 155143 h 560388"/>
              <a:gd name="connsiteX670" fmla="*/ 235883 w 561975"/>
              <a:gd name="connsiteY670" fmla="*/ 154033 h 560388"/>
              <a:gd name="connsiteX671" fmla="*/ 238884 w 561975"/>
              <a:gd name="connsiteY671" fmla="*/ 152922 h 560388"/>
              <a:gd name="connsiteX672" fmla="*/ 241885 w 561975"/>
              <a:gd name="connsiteY672" fmla="*/ 151495 h 560388"/>
              <a:gd name="connsiteX673" fmla="*/ 244533 w 561975"/>
              <a:gd name="connsiteY673" fmla="*/ 149908 h 560388"/>
              <a:gd name="connsiteX674" fmla="*/ 247004 w 561975"/>
              <a:gd name="connsiteY674" fmla="*/ 148163 h 560388"/>
              <a:gd name="connsiteX675" fmla="*/ 249123 w 561975"/>
              <a:gd name="connsiteY675" fmla="*/ 145942 h 560388"/>
              <a:gd name="connsiteX676" fmla="*/ 251065 w 561975"/>
              <a:gd name="connsiteY676" fmla="*/ 143404 h 560388"/>
              <a:gd name="connsiteX677" fmla="*/ 252477 w 561975"/>
              <a:gd name="connsiteY677" fmla="*/ 140549 h 560388"/>
              <a:gd name="connsiteX678" fmla="*/ 253536 w 561975"/>
              <a:gd name="connsiteY678" fmla="*/ 137218 h 560388"/>
              <a:gd name="connsiteX679" fmla="*/ 254066 w 561975"/>
              <a:gd name="connsiteY679" fmla="*/ 133252 h 560388"/>
              <a:gd name="connsiteX680" fmla="*/ 254066 w 561975"/>
              <a:gd name="connsiteY680" fmla="*/ 128969 h 560388"/>
              <a:gd name="connsiteX681" fmla="*/ 253713 w 561975"/>
              <a:gd name="connsiteY681" fmla="*/ 124051 h 560388"/>
              <a:gd name="connsiteX682" fmla="*/ 250712 w 561975"/>
              <a:gd name="connsiteY682" fmla="*/ 121037 h 560388"/>
              <a:gd name="connsiteX683" fmla="*/ 248417 w 561975"/>
              <a:gd name="connsiteY683" fmla="*/ 117706 h 560388"/>
              <a:gd name="connsiteX684" fmla="*/ 246298 w 561975"/>
              <a:gd name="connsiteY684" fmla="*/ 113899 h 560388"/>
              <a:gd name="connsiteX685" fmla="*/ 244533 w 561975"/>
              <a:gd name="connsiteY685" fmla="*/ 110250 h 560388"/>
              <a:gd name="connsiteX686" fmla="*/ 243121 w 561975"/>
              <a:gd name="connsiteY686" fmla="*/ 106601 h 560388"/>
              <a:gd name="connsiteX687" fmla="*/ 241885 w 561975"/>
              <a:gd name="connsiteY687" fmla="*/ 103270 h 560388"/>
              <a:gd name="connsiteX688" fmla="*/ 241002 w 561975"/>
              <a:gd name="connsiteY688" fmla="*/ 100415 h 560388"/>
              <a:gd name="connsiteX689" fmla="*/ 240473 w 561975"/>
              <a:gd name="connsiteY689" fmla="*/ 98194 h 560388"/>
              <a:gd name="connsiteX690" fmla="*/ 240119 w 561975"/>
              <a:gd name="connsiteY690" fmla="*/ 96608 h 560388"/>
              <a:gd name="connsiteX691" fmla="*/ 240119 w 561975"/>
              <a:gd name="connsiteY691" fmla="*/ 95973 h 560388"/>
              <a:gd name="connsiteX692" fmla="*/ 239590 w 561975"/>
              <a:gd name="connsiteY692" fmla="*/ 95814 h 560388"/>
              <a:gd name="connsiteX693" fmla="*/ 238707 w 561975"/>
              <a:gd name="connsiteY693" fmla="*/ 95180 h 560388"/>
              <a:gd name="connsiteX694" fmla="*/ 237118 w 561975"/>
              <a:gd name="connsiteY694" fmla="*/ 94228 h 560388"/>
              <a:gd name="connsiteX695" fmla="*/ 235176 w 561975"/>
              <a:gd name="connsiteY695" fmla="*/ 92800 h 560388"/>
              <a:gd name="connsiteX696" fmla="*/ 233235 w 561975"/>
              <a:gd name="connsiteY696" fmla="*/ 91055 h 560388"/>
              <a:gd name="connsiteX697" fmla="*/ 231116 w 561975"/>
              <a:gd name="connsiteY697" fmla="*/ 88835 h 560388"/>
              <a:gd name="connsiteX698" fmla="*/ 228998 w 561975"/>
              <a:gd name="connsiteY698" fmla="*/ 86296 h 560388"/>
              <a:gd name="connsiteX699" fmla="*/ 227232 w 561975"/>
              <a:gd name="connsiteY699" fmla="*/ 83282 h 560388"/>
              <a:gd name="connsiteX700" fmla="*/ 225820 w 561975"/>
              <a:gd name="connsiteY700" fmla="*/ 79951 h 560388"/>
              <a:gd name="connsiteX701" fmla="*/ 225114 w 561975"/>
              <a:gd name="connsiteY701" fmla="*/ 76461 h 560388"/>
              <a:gd name="connsiteX702" fmla="*/ 224937 w 561975"/>
              <a:gd name="connsiteY702" fmla="*/ 72495 h 560388"/>
              <a:gd name="connsiteX703" fmla="*/ 225467 w 561975"/>
              <a:gd name="connsiteY703" fmla="*/ 69323 h 560388"/>
              <a:gd name="connsiteX704" fmla="*/ 226173 w 561975"/>
              <a:gd name="connsiteY704" fmla="*/ 66626 h 560388"/>
              <a:gd name="connsiteX705" fmla="*/ 227232 w 561975"/>
              <a:gd name="connsiteY705" fmla="*/ 64564 h 560388"/>
              <a:gd name="connsiteX706" fmla="*/ 228115 w 561975"/>
              <a:gd name="connsiteY706" fmla="*/ 63136 h 560388"/>
              <a:gd name="connsiteX707" fmla="*/ 228821 w 561975"/>
              <a:gd name="connsiteY707" fmla="*/ 62184 h 560388"/>
              <a:gd name="connsiteX708" fmla="*/ 229174 w 561975"/>
              <a:gd name="connsiteY708" fmla="*/ 62026 h 560388"/>
              <a:gd name="connsiteX709" fmla="*/ 229174 w 561975"/>
              <a:gd name="connsiteY709" fmla="*/ 49494 h 560388"/>
              <a:gd name="connsiteX710" fmla="*/ 229527 w 561975"/>
              <a:gd name="connsiteY710" fmla="*/ 42672 h 560388"/>
              <a:gd name="connsiteX711" fmla="*/ 230940 w 561975"/>
              <a:gd name="connsiteY711" fmla="*/ 36168 h 560388"/>
              <a:gd name="connsiteX712" fmla="*/ 233235 w 561975"/>
              <a:gd name="connsiteY712" fmla="*/ 29982 h 560388"/>
              <a:gd name="connsiteX713" fmla="*/ 236412 w 561975"/>
              <a:gd name="connsiteY713" fmla="*/ 24430 h 560388"/>
              <a:gd name="connsiteX714" fmla="*/ 240119 w 561975"/>
              <a:gd name="connsiteY714" fmla="*/ 19195 h 560388"/>
              <a:gd name="connsiteX715" fmla="*/ 244533 w 561975"/>
              <a:gd name="connsiteY715" fmla="*/ 14436 h 560388"/>
              <a:gd name="connsiteX716" fmla="*/ 249652 w 561975"/>
              <a:gd name="connsiteY716" fmla="*/ 10153 h 560388"/>
              <a:gd name="connsiteX717" fmla="*/ 255302 w 561975"/>
              <a:gd name="connsiteY717" fmla="*/ 6663 h 560388"/>
              <a:gd name="connsiteX718" fmla="*/ 261304 w 561975"/>
              <a:gd name="connsiteY718" fmla="*/ 3807 h 560388"/>
              <a:gd name="connsiteX719" fmla="*/ 267836 w 561975"/>
              <a:gd name="connsiteY719" fmla="*/ 1745 h 560388"/>
              <a:gd name="connsiteX720" fmla="*/ 274544 w 561975"/>
              <a:gd name="connsiteY720" fmla="*/ 317 h 560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</a:cxnLst>
            <a:rect l="l" t="t" r="r" b="b"/>
            <a:pathLst>
              <a:path w="561975" h="560388">
                <a:moveTo>
                  <a:pt x="492125" y="417513"/>
                </a:moveTo>
                <a:lnTo>
                  <a:pt x="497727" y="417989"/>
                </a:lnTo>
                <a:lnTo>
                  <a:pt x="502979" y="419257"/>
                </a:lnTo>
                <a:lnTo>
                  <a:pt x="508056" y="421160"/>
                </a:lnTo>
                <a:lnTo>
                  <a:pt x="512607" y="423856"/>
                </a:lnTo>
                <a:lnTo>
                  <a:pt x="516634" y="427186"/>
                </a:lnTo>
                <a:lnTo>
                  <a:pt x="520135" y="431150"/>
                </a:lnTo>
                <a:lnTo>
                  <a:pt x="522936" y="435273"/>
                </a:lnTo>
                <a:lnTo>
                  <a:pt x="525037" y="440031"/>
                </a:lnTo>
                <a:lnTo>
                  <a:pt x="526437" y="445105"/>
                </a:lnTo>
                <a:lnTo>
                  <a:pt x="526963" y="450655"/>
                </a:lnTo>
                <a:lnTo>
                  <a:pt x="526963" y="458901"/>
                </a:lnTo>
                <a:lnTo>
                  <a:pt x="527138" y="459218"/>
                </a:lnTo>
                <a:lnTo>
                  <a:pt x="527838" y="459852"/>
                </a:lnTo>
                <a:lnTo>
                  <a:pt x="528713" y="461279"/>
                </a:lnTo>
                <a:lnTo>
                  <a:pt x="529413" y="463024"/>
                </a:lnTo>
                <a:lnTo>
                  <a:pt x="529764" y="465561"/>
                </a:lnTo>
                <a:lnTo>
                  <a:pt x="529764" y="468574"/>
                </a:lnTo>
                <a:lnTo>
                  <a:pt x="529063" y="471587"/>
                </a:lnTo>
                <a:lnTo>
                  <a:pt x="527838" y="474124"/>
                </a:lnTo>
                <a:lnTo>
                  <a:pt x="525912" y="476503"/>
                </a:lnTo>
                <a:lnTo>
                  <a:pt x="524162" y="478247"/>
                </a:lnTo>
                <a:lnTo>
                  <a:pt x="522586" y="479833"/>
                </a:lnTo>
                <a:lnTo>
                  <a:pt x="521010" y="480626"/>
                </a:lnTo>
                <a:lnTo>
                  <a:pt x="520135" y="481418"/>
                </a:lnTo>
                <a:lnTo>
                  <a:pt x="519610" y="481577"/>
                </a:lnTo>
                <a:lnTo>
                  <a:pt x="519610" y="482053"/>
                </a:lnTo>
                <a:lnTo>
                  <a:pt x="519260" y="483638"/>
                </a:lnTo>
                <a:lnTo>
                  <a:pt x="518560" y="486017"/>
                </a:lnTo>
                <a:lnTo>
                  <a:pt x="517684" y="488554"/>
                </a:lnTo>
                <a:lnTo>
                  <a:pt x="516459" y="491726"/>
                </a:lnTo>
                <a:lnTo>
                  <a:pt x="514883" y="494739"/>
                </a:lnTo>
                <a:lnTo>
                  <a:pt x="512958" y="497751"/>
                </a:lnTo>
                <a:lnTo>
                  <a:pt x="510682" y="500130"/>
                </a:lnTo>
                <a:lnTo>
                  <a:pt x="510332" y="504412"/>
                </a:lnTo>
                <a:lnTo>
                  <a:pt x="510507" y="507742"/>
                </a:lnTo>
                <a:lnTo>
                  <a:pt x="511207" y="510755"/>
                </a:lnTo>
                <a:lnTo>
                  <a:pt x="512432" y="513133"/>
                </a:lnTo>
                <a:lnTo>
                  <a:pt x="514008" y="515353"/>
                </a:lnTo>
                <a:lnTo>
                  <a:pt x="515934" y="516939"/>
                </a:lnTo>
                <a:lnTo>
                  <a:pt x="518034" y="518366"/>
                </a:lnTo>
                <a:lnTo>
                  <a:pt x="520310" y="519476"/>
                </a:lnTo>
                <a:lnTo>
                  <a:pt x="522936" y="520428"/>
                </a:lnTo>
                <a:lnTo>
                  <a:pt x="525562" y="521379"/>
                </a:lnTo>
                <a:lnTo>
                  <a:pt x="528188" y="522172"/>
                </a:lnTo>
                <a:lnTo>
                  <a:pt x="530814" y="522806"/>
                </a:lnTo>
                <a:lnTo>
                  <a:pt x="534665" y="524075"/>
                </a:lnTo>
                <a:lnTo>
                  <a:pt x="538167" y="525185"/>
                </a:lnTo>
                <a:lnTo>
                  <a:pt x="541668" y="526295"/>
                </a:lnTo>
                <a:lnTo>
                  <a:pt x="545169" y="527246"/>
                </a:lnTo>
                <a:lnTo>
                  <a:pt x="548320" y="528515"/>
                </a:lnTo>
                <a:lnTo>
                  <a:pt x="551121" y="529942"/>
                </a:lnTo>
                <a:lnTo>
                  <a:pt x="553747" y="531686"/>
                </a:lnTo>
                <a:lnTo>
                  <a:pt x="556198" y="533589"/>
                </a:lnTo>
                <a:lnTo>
                  <a:pt x="558124" y="536126"/>
                </a:lnTo>
                <a:lnTo>
                  <a:pt x="559699" y="538822"/>
                </a:lnTo>
                <a:lnTo>
                  <a:pt x="560925" y="542469"/>
                </a:lnTo>
                <a:lnTo>
                  <a:pt x="561625" y="546434"/>
                </a:lnTo>
                <a:lnTo>
                  <a:pt x="561975" y="551032"/>
                </a:lnTo>
                <a:lnTo>
                  <a:pt x="561275" y="552459"/>
                </a:lnTo>
                <a:lnTo>
                  <a:pt x="559349" y="553728"/>
                </a:lnTo>
                <a:lnTo>
                  <a:pt x="556023" y="554838"/>
                </a:lnTo>
                <a:lnTo>
                  <a:pt x="551646" y="556107"/>
                </a:lnTo>
                <a:lnTo>
                  <a:pt x="545869" y="557217"/>
                </a:lnTo>
                <a:lnTo>
                  <a:pt x="539217" y="558010"/>
                </a:lnTo>
                <a:lnTo>
                  <a:pt x="531339" y="558961"/>
                </a:lnTo>
                <a:lnTo>
                  <a:pt x="522411" y="559595"/>
                </a:lnTo>
                <a:lnTo>
                  <a:pt x="512607" y="560230"/>
                </a:lnTo>
                <a:lnTo>
                  <a:pt x="501929" y="560388"/>
                </a:lnTo>
                <a:lnTo>
                  <a:pt x="497027" y="529942"/>
                </a:lnTo>
                <a:lnTo>
                  <a:pt x="499478" y="525978"/>
                </a:lnTo>
                <a:lnTo>
                  <a:pt x="499653" y="525660"/>
                </a:lnTo>
                <a:lnTo>
                  <a:pt x="499653" y="525185"/>
                </a:lnTo>
                <a:lnTo>
                  <a:pt x="499653" y="524868"/>
                </a:lnTo>
                <a:lnTo>
                  <a:pt x="499303" y="524233"/>
                </a:lnTo>
                <a:lnTo>
                  <a:pt x="493176" y="517573"/>
                </a:lnTo>
                <a:lnTo>
                  <a:pt x="492650" y="517256"/>
                </a:lnTo>
                <a:lnTo>
                  <a:pt x="492125" y="517097"/>
                </a:lnTo>
                <a:lnTo>
                  <a:pt x="491600" y="517256"/>
                </a:lnTo>
                <a:lnTo>
                  <a:pt x="491075" y="517573"/>
                </a:lnTo>
                <a:lnTo>
                  <a:pt x="484948" y="524233"/>
                </a:lnTo>
                <a:lnTo>
                  <a:pt x="484597" y="524868"/>
                </a:lnTo>
                <a:lnTo>
                  <a:pt x="484597" y="525185"/>
                </a:lnTo>
                <a:lnTo>
                  <a:pt x="484597" y="525660"/>
                </a:lnTo>
                <a:lnTo>
                  <a:pt x="484772" y="525978"/>
                </a:lnTo>
                <a:lnTo>
                  <a:pt x="487223" y="529942"/>
                </a:lnTo>
                <a:lnTo>
                  <a:pt x="482322" y="560388"/>
                </a:lnTo>
                <a:lnTo>
                  <a:pt x="471643" y="560230"/>
                </a:lnTo>
                <a:lnTo>
                  <a:pt x="461839" y="559595"/>
                </a:lnTo>
                <a:lnTo>
                  <a:pt x="453086" y="558961"/>
                </a:lnTo>
                <a:lnTo>
                  <a:pt x="445033" y="558010"/>
                </a:lnTo>
                <a:lnTo>
                  <a:pt x="438206" y="557217"/>
                </a:lnTo>
                <a:lnTo>
                  <a:pt x="432604" y="556107"/>
                </a:lnTo>
                <a:lnTo>
                  <a:pt x="428227" y="554838"/>
                </a:lnTo>
                <a:lnTo>
                  <a:pt x="424901" y="553728"/>
                </a:lnTo>
                <a:lnTo>
                  <a:pt x="422975" y="552459"/>
                </a:lnTo>
                <a:lnTo>
                  <a:pt x="422275" y="551032"/>
                </a:lnTo>
                <a:lnTo>
                  <a:pt x="422625" y="546434"/>
                </a:lnTo>
                <a:lnTo>
                  <a:pt x="423326" y="542469"/>
                </a:lnTo>
                <a:lnTo>
                  <a:pt x="424551" y="538822"/>
                </a:lnTo>
                <a:lnTo>
                  <a:pt x="426127" y="536126"/>
                </a:lnTo>
                <a:lnTo>
                  <a:pt x="428227" y="533589"/>
                </a:lnTo>
                <a:lnTo>
                  <a:pt x="430503" y="531686"/>
                </a:lnTo>
                <a:lnTo>
                  <a:pt x="433129" y="529942"/>
                </a:lnTo>
                <a:lnTo>
                  <a:pt x="436105" y="528515"/>
                </a:lnTo>
                <a:lnTo>
                  <a:pt x="439256" y="527246"/>
                </a:lnTo>
                <a:lnTo>
                  <a:pt x="442582" y="526295"/>
                </a:lnTo>
                <a:lnTo>
                  <a:pt x="446084" y="525185"/>
                </a:lnTo>
                <a:lnTo>
                  <a:pt x="449935" y="524075"/>
                </a:lnTo>
                <a:lnTo>
                  <a:pt x="453611" y="522806"/>
                </a:lnTo>
                <a:lnTo>
                  <a:pt x="456237" y="522172"/>
                </a:lnTo>
                <a:lnTo>
                  <a:pt x="458863" y="521379"/>
                </a:lnTo>
                <a:lnTo>
                  <a:pt x="461489" y="520428"/>
                </a:lnTo>
                <a:lnTo>
                  <a:pt x="463940" y="519476"/>
                </a:lnTo>
                <a:lnTo>
                  <a:pt x="466216" y="518366"/>
                </a:lnTo>
                <a:lnTo>
                  <a:pt x="468492" y="516939"/>
                </a:lnTo>
                <a:lnTo>
                  <a:pt x="470242" y="515353"/>
                </a:lnTo>
                <a:lnTo>
                  <a:pt x="471818" y="513133"/>
                </a:lnTo>
                <a:lnTo>
                  <a:pt x="473043" y="510755"/>
                </a:lnTo>
                <a:lnTo>
                  <a:pt x="473744" y="507742"/>
                </a:lnTo>
                <a:lnTo>
                  <a:pt x="473919" y="504412"/>
                </a:lnTo>
                <a:lnTo>
                  <a:pt x="473568" y="500130"/>
                </a:lnTo>
                <a:lnTo>
                  <a:pt x="471293" y="497751"/>
                </a:lnTo>
                <a:lnTo>
                  <a:pt x="469367" y="494739"/>
                </a:lnTo>
                <a:lnTo>
                  <a:pt x="467791" y="491726"/>
                </a:lnTo>
                <a:lnTo>
                  <a:pt x="466566" y="488554"/>
                </a:lnTo>
                <a:lnTo>
                  <a:pt x="465691" y="486017"/>
                </a:lnTo>
                <a:lnTo>
                  <a:pt x="464990" y="483638"/>
                </a:lnTo>
                <a:lnTo>
                  <a:pt x="464640" y="482053"/>
                </a:lnTo>
                <a:lnTo>
                  <a:pt x="464640" y="481577"/>
                </a:lnTo>
                <a:lnTo>
                  <a:pt x="464115" y="481418"/>
                </a:lnTo>
                <a:lnTo>
                  <a:pt x="463240" y="480626"/>
                </a:lnTo>
                <a:lnTo>
                  <a:pt x="461664" y="479833"/>
                </a:lnTo>
                <a:lnTo>
                  <a:pt x="460089" y="478247"/>
                </a:lnTo>
                <a:lnTo>
                  <a:pt x="458338" y="476503"/>
                </a:lnTo>
                <a:lnTo>
                  <a:pt x="456762" y="474124"/>
                </a:lnTo>
                <a:lnTo>
                  <a:pt x="455537" y="471587"/>
                </a:lnTo>
                <a:lnTo>
                  <a:pt x="454837" y="468574"/>
                </a:lnTo>
                <a:lnTo>
                  <a:pt x="454662" y="465561"/>
                </a:lnTo>
                <a:lnTo>
                  <a:pt x="455187" y="463024"/>
                </a:lnTo>
                <a:lnTo>
                  <a:pt x="455712" y="461279"/>
                </a:lnTo>
                <a:lnTo>
                  <a:pt x="456587" y="459852"/>
                </a:lnTo>
                <a:lnTo>
                  <a:pt x="457113" y="459218"/>
                </a:lnTo>
                <a:lnTo>
                  <a:pt x="457463" y="458901"/>
                </a:lnTo>
                <a:lnTo>
                  <a:pt x="457463" y="450655"/>
                </a:lnTo>
                <a:lnTo>
                  <a:pt x="457813" y="445105"/>
                </a:lnTo>
                <a:lnTo>
                  <a:pt x="459213" y="440031"/>
                </a:lnTo>
                <a:lnTo>
                  <a:pt x="461314" y="435273"/>
                </a:lnTo>
                <a:lnTo>
                  <a:pt x="464115" y="431150"/>
                </a:lnTo>
                <a:lnTo>
                  <a:pt x="467616" y="427186"/>
                </a:lnTo>
                <a:lnTo>
                  <a:pt x="471643" y="423856"/>
                </a:lnTo>
                <a:lnTo>
                  <a:pt x="476194" y="421160"/>
                </a:lnTo>
                <a:lnTo>
                  <a:pt x="481271" y="419257"/>
                </a:lnTo>
                <a:lnTo>
                  <a:pt x="486523" y="417989"/>
                </a:lnTo>
                <a:close/>
                <a:moveTo>
                  <a:pt x="280900" y="417513"/>
                </a:moveTo>
                <a:lnTo>
                  <a:pt x="286685" y="417989"/>
                </a:lnTo>
                <a:lnTo>
                  <a:pt x="291943" y="419257"/>
                </a:lnTo>
                <a:lnTo>
                  <a:pt x="297026" y="421160"/>
                </a:lnTo>
                <a:lnTo>
                  <a:pt x="301584" y="423856"/>
                </a:lnTo>
                <a:lnTo>
                  <a:pt x="305615" y="427186"/>
                </a:lnTo>
                <a:lnTo>
                  <a:pt x="309121" y="431150"/>
                </a:lnTo>
                <a:lnTo>
                  <a:pt x="311925" y="435273"/>
                </a:lnTo>
                <a:lnTo>
                  <a:pt x="314029" y="440031"/>
                </a:lnTo>
                <a:lnTo>
                  <a:pt x="315431" y="445105"/>
                </a:lnTo>
                <a:lnTo>
                  <a:pt x="315957" y="450655"/>
                </a:lnTo>
                <a:lnTo>
                  <a:pt x="315957" y="458901"/>
                </a:lnTo>
                <a:lnTo>
                  <a:pt x="316132" y="459218"/>
                </a:lnTo>
                <a:lnTo>
                  <a:pt x="316658" y="459852"/>
                </a:lnTo>
                <a:lnTo>
                  <a:pt x="317534" y="461279"/>
                </a:lnTo>
                <a:lnTo>
                  <a:pt x="318236" y="463024"/>
                </a:lnTo>
                <a:lnTo>
                  <a:pt x="318586" y="465561"/>
                </a:lnTo>
                <a:lnTo>
                  <a:pt x="318586" y="468574"/>
                </a:lnTo>
                <a:lnTo>
                  <a:pt x="317885" y="471587"/>
                </a:lnTo>
                <a:lnTo>
                  <a:pt x="316483" y="474124"/>
                </a:lnTo>
                <a:lnTo>
                  <a:pt x="314905" y="476503"/>
                </a:lnTo>
                <a:lnTo>
                  <a:pt x="313152" y="478247"/>
                </a:lnTo>
                <a:lnTo>
                  <a:pt x="311575" y="479833"/>
                </a:lnTo>
                <a:lnTo>
                  <a:pt x="309997" y="480626"/>
                </a:lnTo>
                <a:lnTo>
                  <a:pt x="309121" y="481418"/>
                </a:lnTo>
                <a:lnTo>
                  <a:pt x="308595" y="481577"/>
                </a:lnTo>
                <a:lnTo>
                  <a:pt x="308595" y="482053"/>
                </a:lnTo>
                <a:lnTo>
                  <a:pt x="308245" y="483638"/>
                </a:lnTo>
                <a:lnTo>
                  <a:pt x="307543" y="486017"/>
                </a:lnTo>
                <a:lnTo>
                  <a:pt x="306667" y="488554"/>
                </a:lnTo>
                <a:lnTo>
                  <a:pt x="305440" y="491726"/>
                </a:lnTo>
                <a:lnTo>
                  <a:pt x="303862" y="494739"/>
                </a:lnTo>
                <a:lnTo>
                  <a:pt x="301934" y="497751"/>
                </a:lnTo>
                <a:lnTo>
                  <a:pt x="299656" y="500130"/>
                </a:lnTo>
                <a:lnTo>
                  <a:pt x="299305" y="504253"/>
                </a:lnTo>
                <a:lnTo>
                  <a:pt x="299480" y="507742"/>
                </a:lnTo>
                <a:lnTo>
                  <a:pt x="300182" y="510755"/>
                </a:lnTo>
                <a:lnTo>
                  <a:pt x="301409" y="513133"/>
                </a:lnTo>
                <a:lnTo>
                  <a:pt x="302986" y="515195"/>
                </a:lnTo>
                <a:lnTo>
                  <a:pt x="304914" y="516939"/>
                </a:lnTo>
                <a:lnTo>
                  <a:pt x="307018" y="518366"/>
                </a:lnTo>
                <a:lnTo>
                  <a:pt x="309296" y="519476"/>
                </a:lnTo>
                <a:lnTo>
                  <a:pt x="311925" y="520428"/>
                </a:lnTo>
                <a:lnTo>
                  <a:pt x="314379" y="521379"/>
                </a:lnTo>
                <a:lnTo>
                  <a:pt x="317009" y="522172"/>
                </a:lnTo>
                <a:lnTo>
                  <a:pt x="319638" y="522806"/>
                </a:lnTo>
                <a:lnTo>
                  <a:pt x="323319" y="524075"/>
                </a:lnTo>
                <a:lnTo>
                  <a:pt x="327000" y="525185"/>
                </a:lnTo>
                <a:lnTo>
                  <a:pt x="330505" y="526295"/>
                </a:lnTo>
                <a:lnTo>
                  <a:pt x="333836" y="527246"/>
                </a:lnTo>
                <a:lnTo>
                  <a:pt x="336991" y="528515"/>
                </a:lnTo>
                <a:lnTo>
                  <a:pt x="339971" y="529942"/>
                </a:lnTo>
                <a:lnTo>
                  <a:pt x="342600" y="531686"/>
                </a:lnTo>
                <a:lnTo>
                  <a:pt x="345054" y="533589"/>
                </a:lnTo>
                <a:lnTo>
                  <a:pt x="346982" y="536126"/>
                </a:lnTo>
                <a:lnTo>
                  <a:pt x="348559" y="538822"/>
                </a:lnTo>
                <a:lnTo>
                  <a:pt x="349786" y="542469"/>
                </a:lnTo>
                <a:lnTo>
                  <a:pt x="350488" y="546434"/>
                </a:lnTo>
                <a:lnTo>
                  <a:pt x="350838" y="551032"/>
                </a:lnTo>
                <a:lnTo>
                  <a:pt x="350137" y="552459"/>
                </a:lnTo>
                <a:lnTo>
                  <a:pt x="348209" y="553728"/>
                </a:lnTo>
                <a:lnTo>
                  <a:pt x="344879" y="554838"/>
                </a:lnTo>
                <a:lnTo>
                  <a:pt x="340496" y="556107"/>
                </a:lnTo>
                <a:lnTo>
                  <a:pt x="334887" y="557217"/>
                </a:lnTo>
                <a:lnTo>
                  <a:pt x="328051" y="558010"/>
                </a:lnTo>
                <a:lnTo>
                  <a:pt x="320164" y="558961"/>
                </a:lnTo>
                <a:lnTo>
                  <a:pt x="311400" y="559595"/>
                </a:lnTo>
                <a:lnTo>
                  <a:pt x="301584" y="560230"/>
                </a:lnTo>
                <a:lnTo>
                  <a:pt x="290716" y="560388"/>
                </a:lnTo>
                <a:lnTo>
                  <a:pt x="285984" y="529942"/>
                </a:lnTo>
                <a:lnTo>
                  <a:pt x="288438" y="525978"/>
                </a:lnTo>
                <a:lnTo>
                  <a:pt x="288613" y="525660"/>
                </a:lnTo>
                <a:lnTo>
                  <a:pt x="288613" y="525185"/>
                </a:lnTo>
                <a:lnTo>
                  <a:pt x="288613" y="524709"/>
                </a:lnTo>
                <a:lnTo>
                  <a:pt x="288262" y="524233"/>
                </a:lnTo>
                <a:lnTo>
                  <a:pt x="281952" y="517573"/>
                </a:lnTo>
                <a:lnTo>
                  <a:pt x="281602" y="517256"/>
                </a:lnTo>
                <a:lnTo>
                  <a:pt x="281076" y="517256"/>
                </a:lnTo>
                <a:lnTo>
                  <a:pt x="280725" y="517256"/>
                </a:lnTo>
                <a:lnTo>
                  <a:pt x="280199" y="517256"/>
                </a:lnTo>
                <a:lnTo>
                  <a:pt x="279849" y="517573"/>
                </a:lnTo>
                <a:lnTo>
                  <a:pt x="273714" y="524233"/>
                </a:lnTo>
                <a:lnTo>
                  <a:pt x="273363" y="524709"/>
                </a:lnTo>
                <a:lnTo>
                  <a:pt x="273363" y="525185"/>
                </a:lnTo>
                <a:lnTo>
                  <a:pt x="273363" y="525660"/>
                </a:lnTo>
                <a:lnTo>
                  <a:pt x="273539" y="525978"/>
                </a:lnTo>
                <a:lnTo>
                  <a:pt x="275817" y="529942"/>
                </a:lnTo>
                <a:lnTo>
                  <a:pt x="271085" y="560388"/>
                </a:lnTo>
                <a:lnTo>
                  <a:pt x="260392" y="560230"/>
                </a:lnTo>
                <a:lnTo>
                  <a:pt x="250577" y="559595"/>
                </a:lnTo>
                <a:lnTo>
                  <a:pt x="241813" y="558961"/>
                </a:lnTo>
                <a:lnTo>
                  <a:pt x="233925" y="558010"/>
                </a:lnTo>
                <a:lnTo>
                  <a:pt x="227089" y="557217"/>
                </a:lnTo>
                <a:lnTo>
                  <a:pt x="221480" y="556107"/>
                </a:lnTo>
                <a:lnTo>
                  <a:pt x="217098" y="554838"/>
                </a:lnTo>
                <a:lnTo>
                  <a:pt x="213767" y="553728"/>
                </a:lnTo>
                <a:lnTo>
                  <a:pt x="211839" y="552459"/>
                </a:lnTo>
                <a:lnTo>
                  <a:pt x="211138" y="551032"/>
                </a:lnTo>
                <a:lnTo>
                  <a:pt x="211489" y="546434"/>
                </a:lnTo>
                <a:lnTo>
                  <a:pt x="212190" y="542469"/>
                </a:lnTo>
                <a:lnTo>
                  <a:pt x="213417" y="538822"/>
                </a:lnTo>
                <a:lnTo>
                  <a:pt x="214994" y="536126"/>
                </a:lnTo>
                <a:lnTo>
                  <a:pt x="216922" y="533589"/>
                </a:lnTo>
                <a:lnTo>
                  <a:pt x="219376" y="531686"/>
                </a:lnTo>
                <a:lnTo>
                  <a:pt x="222006" y="529942"/>
                </a:lnTo>
                <a:lnTo>
                  <a:pt x="224810" y="528515"/>
                </a:lnTo>
                <a:lnTo>
                  <a:pt x="227965" y="527246"/>
                </a:lnTo>
                <a:lnTo>
                  <a:pt x="231471" y="526295"/>
                </a:lnTo>
                <a:lnTo>
                  <a:pt x="234977" y="525185"/>
                </a:lnTo>
                <a:lnTo>
                  <a:pt x="238657" y="524075"/>
                </a:lnTo>
                <a:lnTo>
                  <a:pt x="242338" y="522806"/>
                </a:lnTo>
                <a:lnTo>
                  <a:pt x="244968" y="522172"/>
                </a:lnTo>
                <a:lnTo>
                  <a:pt x="247597" y="521379"/>
                </a:lnTo>
                <a:lnTo>
                  <a:pt x="250051" y="520428"/>
                </a:lnTo>
                <a:lnTo>
                  <a:pt x="252680" y="519476"/>
                </a:lnTo>
                <a:lnTo>
                  <a:pt x="254959" y="518366"/>
                </a:lnTo>
                <a:lnTo>
                  <a:pt x="257062" y="516939"/>
                </a:lnTo>
                <a:lnTo>
                  <a:pt x="258990" y="515353"/>
                </a:lnTo>
                <a:lnTo>
                  <a:pt x="260568" y="513133"/>
                </a:lnTo>
                <a:lnTo>
                  <a:pt x="261795" y="510755"/>
                </a:lnTo>
                <a:lnTo>
                  <a:pt x="262496" y="507742"/>
                </a:lnTo>
                <a:lnTo>
                  <a:pt x="262671" y="504412"/>
                </a:lnTo>
                <a:lnTo>
                  <a:pt x="262321" y="500130"/>
                </a:lnTo>
                <a:lnTo>
                  <a:pt x="260042" y="497751"/>
                </a:lnTo>
                <a:lnTo>
                  <a:pt x="258114" y="494739"/>
                </a:lnTo>
                <a:lnTo>
                  <a:pt x="256536" y="491726"/>
                </a:lnTo>
                <a:lnTo>
                  <a:pt x="255309" y="488554"/>
                </a:lnTo>
                <a:lnTo>
                  <a:pt x="254433" y="486017"/>
                </a:lnTo>
                <a:lnTo>
                  <a:pt x="253732" y="483638"/>
                </a:lnTo>
                <a:lnTo>
                  <a:pt x="253381" y="482053"/>
                </a:lnTo>
                <a:lnTo>
                  <a:pt x="253381" y="481577"/>
                </a:lnTo>
                <a:lnTo>
                  <a:pt x="253031" y="481418"/>
                </a:lnTo>
                <a:lnTo>
                  <a:pt x="251979" y="480626"/>
                </a:lnTo>
                <a:lnTo>
                  <a:pt x="250401" y="479833"/>
                </a:lnTo>
                <a:lnTo>
                  <a:pt x="248824" y="478247"/>
                </a:lnTo>
                <a:lnTo>
                  <a:pt x="247071" y="476503"/>
                </a:lnTo>
                <a:lnTo>
                  <a:pt x="245493" y="474124"/>
                </a:lnTo>
                <a:lnTo>
                  <a:pt x="244091" y="471587"/>
                </a:lnTo>
                <a:lnTo>
                  <a:pt x="243390" y="468574"/>
                </a:lnTo>
                <a:lnTo>
                  <a:pt x="243390" y="465561"/>
                </a:lnTo>
                <a:lnTo>
                  <a:pt x="243741" y="463024"/>
                </a:lnTo>
                <a:lnTo>
                  <a:pt x="244442" y="461279"/>
                </a:lnTo>
                <a:lnTo>
                  <a:pt x="245318" y="459852"/>
                </a:lnTo>
                <a:lnTo>
                  <a:pt x="245844" y="459218"/>
                </a:lnTo>
                <a:lnTo>
                  <a:pt x="246019" y="458901"/>
                </a:lnTo>
                <a:lnTo>
                  <a:pt x="246019" y="450655"/>
                </a:lnTo>
                <a:lnTo>
                  <a:pt x="246545" y="445105"/>
                </a:lnTo>
                <a:lnTo>
                  <a:pt x="247947" y="440031"/>
                </a:lnTo>
                <a:lnTo>
                  <a:pt x="250051" y="435273"/>
                </a:lnTo>
                <a:lnTo>
                  <a:pt x="252855" y="431150"/>
                </a:lnTo>
                <a:lnTo>
                  <a:pt x="256361" y="427186"/>
                </a:lnTo>
                <a:lnTo>
                  <a:pt x="260392" y="423856"/>
                </a:lnTo>
                <a:lnTo>
                  <a:pt x="264950" y="421160"/>
                </a:lnTo>
                <a:lnTo>
                  <a:pt x="270033" y="419257"/>
                </a:lnTo>
                <a:lnTo>
                  <a:pt x="275291" y="417989"/>
                </a:lnTo>
                <a:close/>
                <a:moveTo>
                  <a:pt x="70644" y="417513"/>
                </a:moveTo>
                <a:lnTo>
                  <a:pt x="76310" y="417989"/>
                </a:lnTo>
                <a:lnTo>
                  <a:pt x="81621" y="419257"/>
                </a:lnTo>
                <a:lnTo>
                  <a:pt x="86756" y="421160"/>
                </a:lnTo>
                <a:lnTo>
                  <a:pt x="91359" y="423856"/>
                </a:lnTo>
                <a:lnTo>
                  <a:pt x="95431" y="427186"/>
                </a:lnTo>
                <a:lnTo>
                  <a:pt x="98972" y="431150"/>
                </a:lnTo>
                <a:lnTo>
                  <a:pt x="101805" y="435273"/>
                </a:lnTo>
                <a:lnTo>
                  <a:pt x="103930" y="440031"/>
                </a:lnTo>
                <a:lnTo>
                  <a:pt x="105346" y="445105"/>
                </a:lnTo>
                <a:lnTo>
                  <a:pt x="105700" y="450655"/>
                </a:lnTo>
                <a:lnTo>
                  <a:pt x="105700" y="458901"/>
                </a:lnTo>
                <a:lnTo>
                  <a:pt x="106054" y="459218"/>
                </a:lnTo>
                <a:lnTo>
                  <a:pt x="106586" y="459852"/>
                </a:lnTo>
                <a:lnTo>
                  <a:pt x="107294" y="461279"/>
                </a:lnTo>
                <a:lnTo>
                  <a:pt x="108002" y="463024"/>
                </a:lnTo>
                <a:lnTo>
                  <a:pt x="108533" y="465561"/>
                </a:lnTo>
                <a:lnTo>
                  <a:pt x="108356" y="468574"/>
                </a:lnTo>
                <a:lnTo>
                  <a:pt x="107648" y="471587"/>
                </a:lnTo>
                <a:lnTo>
                  <a:pt x="106409" y="474124"/>
                </a:lnTo>
                <a:lnTo>
                  <a:pt x="104815" y="476503"/>
                </a:lnTo>
                <a:lnTo>
                  <a:pt x="103045" y="478247"/>
                </a:lnTo>
                <a:lnTo>
                  <a:pt x="101451" y="479833"/>
                </a:lnTo>
                <a:lnTo>
                  <a:pt x="99858" y="480626"/>
                </a:lnTo>
                <a:lnTo>
                  <a:pt x="98795" y="481418"/>
                </a:lnTo>
                <a:lnTo>
                  <a:pt x="98441" y="481577"/>
                </a:lnTo>
                <a:lnTo>
                  <a:pt x="98441" y="482053"/>
                </a:lnTo>
                <a:lnTo>
                  <a:pt x="98087" y="483638"/>
                </a:lnTo>
                <a:lnTo>
                  <a:pt x="97379" y="486017"/>
                </a:lnTo>
                <a:lnTo>
                  <a:pt x="96494" y="488554"/>
                </a:lnTo>
                <a:lnTo>
                  <a:pt x="95254" y="491726"/>
                </a:lnTo>
                <a:lnTo>
                  <a:pt x="93661" y="494739"/>
                </a:lnTo>
                <a:lnTo>
                  <a:pt x="91713" y="497751"/>
                </a:lnTo>
                <a:lnTo>
                  <a:pt x="89411" y="500130"/>
                </a:lnTo>
                <a:lnTo>
                  <a:pt x="89057" y="504253"/>
                </a:lnTo>
                <a:lnTo>
                  <a:pt x="89234" y="507742"/>
                </a:lnTo>
                <a:lnTo>
                  <a:pt x="89943" y="510755"/>
                </a:lnTo>
                <a:lnTo>
                  <a:pt x="91182" y="513133"/>
                </a:lnTo>
                <a:lnTo>
                  <a:pt x="92775" y="515195"/>
                </a:lnTo>
                <a:lnTo>
                  <a:pt x="94546" y="516939"/>
                </a:lnTo>
                <a:lnTo>
                  <a:pt x="96848" y="518366"/>
                </a:lnTo>
                <a:lnTo>
                  <a:pt x="99149" y="519476"/>
                </a:lnTo>
                <a:lnTo>
                  <a:pt x="101628" y="520428"/>
                </a:lnTo>
                <a:lnTo>
                  <a:pt x="104284" y="521379"/>
                </a:lnTo>
                <a:lnTo>
                  <a:pt x="106940" y="522172"/>
                </a:lnTo>
                <a:lnTo>
                  <a:pt x="109595" y="522806"/>
                </a:lnTo>
                <a:lnTo>
                  <a:pt x="113314" y="524075"/>
                </a:lnTo>
                <a:lnTo>
                  <a:pt x="117032" y="525185"/>
                </a:lnTo>
                <a:lnTo>
                  <a:pt x="120573" y="526295"/>
                </a:lnTo>
                <a:lnTo>
                  <a:pt x="124114" y="527246"/>
                </a:lnTo>
                <a:lnTo>
                  <a:pt x="127301" y="528515"/>
                </a:lnTo>
                <a:lnTo>
                  <a:pt x="130311" y="529942"/>
                </a:lnTo>
                <a:lnTo>
                  <a:pt x="132966" y="531686"/>
                </a:lnTo>
                <a:lnTo>
                  <a:pt x="135268" y="533589"/>
                </a:lnTo>
                <a:lnTo>
                  <a:pt x="137393" y="536126"/>
                </a:lnTo>
                <a:lnTo>
                  <a:pt x="138986" y="538822"/>
                </a:lnTo>
                <a:lnTo>
                  <a:pt x="140226" y="542469"/>
                </a:lnTo>
                <a:lnTo>
                  <a:pt x="140934" y="546434"/>
                </a:lnTo>
                <a:lnTo>
                  <a:pt x="141288" y="551032"/>
                </a:lnTo>
                <a:lnTo>
                  <a:pt x="140580" y="552459"/>
                </a:lnTo>
                <a:lnTo>
                  <a:pt x="138455" y="553728"/>
                </a:lnTo>
                <a:lnTo>
                  <a:pt x="135268" y="554838"/>
                </a:lnTo>
                <a:lnTo>
                  <a:pt x="130842" y="556107"/>
                </a:lnTo>
                <a:lnTo>
                  <a:pt x="124999" y="557217"/>
                </a:lnTo>
                <a:lnTo>
                  <a:pt x="118094" y="558010"/>
                </a:lnTo>
                <a:lnTo>
                  <a:pt x="110127" y="558961"/>
                </a:lnTo>
                <a:lnTo>
                  <a:pt x="101274" y="559595"/>
                </a:lnTo>
                <a:lnTo>
                  <a:pt x="91359" y="560230"/>
                </a:lnTo>
                <a:lnTo>
                  <a:pt x="80382" y="560388"/>
                </a:lnTo>
                <a:lnTo>
                  <a:pt x="75601" y="529942"/>
                </a:lnTo>
                <a:lnTo>
                  <a:pt x="78080" y="525978"/>
                </a:lnTo>
                <a:lnTo>
                  <a:pt x="78257" y="525502"/>
                </a:lnTo>
                <a:lnTo>
                  <a:pt x="78257" y="525185"/>
                </a:lnTo>
                <a:lnTo>
                  <a:pt x="78257" y="524709"/>
                </a:lnTo>
                <a:lnTo>
                  <a:pt x="77903" y="524233"/>
                </a:lnTo>
                <a:lnTo>
                  <a:pt x="71706" y="517573"/>
                </a:lnTo>
                <a:lnTo>
                  <a:pt x="71352" y="517256"/>
                </a:lnTo>
                <a:lnTo>
                  <a:pt x="70821" y="517256"/>
                </a:lnTo>
                <a:lnTo>
                  <a:pt x="70467" y="517256"/>
                </a:lnTo>
                <a:lnTo>
                  <a:pt x="69936" y="517256"/>
                </a:lnTo>
                <a:lnTo>
                  <a:pt x="69582" y="517573"/>
                </a:lnTo>
                <a:lnTo>
                  <a:pt x="63385" y="524233"/>
                </a:lnTo>
                <a:lnTo>
                  <a:pt x="63031" y="524709"/>
                </a:lnTo>
                <a:lnTo>
                  <a:pt x="63031" y="525185"/>
                </a:lnTo>
                <a:lnTo>
                  <a:pt x="63031" y="525502"/>
                </a:lnTo>
                <a:lnTo>
                  <a:pt x="63208" y="525978"/>
                </a:lnTo>
                <a:lnTo>
                  <a:pt x="65509" y="529942"/>
                </a:lnTo>
                <a:lnTo>
                  <a:pt x="60729" y="560388"/>
                </a:lnTo>
                <a:lnTo>
                  <a:pt x="49929" y="560230"/>
                </a:lnTo>
                <a:lnTo>
                  <a:pt x="39837" y="559595"/>
                </a:lnTo>
                <a:lnTo>
                  <a:pt x="30984" y="558961"/>
                </a:lnTo>
                <a:lnTo>
                  <a:pt x="23017" y="558010"/>
                </a:lnTo>
                <a:lnTo>
                  <a:pt x="16289" y="557217"/>
                </a:lnTo>
                <a:lnTo>
                  <a:pt x="10446" y="556107"/>
                </a:lnTo>
                <a:lnTo>
                  <a:pt x="6020" y="554838"/>
                </a:lnTo>
                <a:lnTo>
                  <a:pt x="2656" y="553728"/>
                </a:lnTo>
                <a:lnTo>
                  <a:pt x="708" y="552459"/>
                </a:lnTo>
                <a:lnTo>
                  <a:pt x="0" y="551032"/>
                </a:lnTo>
                <a:lnTo>
                  <a:pt x="354" y="546434"/>
                </a:lnTo>
                <a:lnTo>
                  <a:pt x="1062" y="542469"/>
                </a:lnTo>
                <a:lnTo>
                  <a:pt x="2302" y="538822"/>
                </a:lnTo>
                <a:lnTo>
                  <a:pt x="3895" y="536126"/>
                </a:lnTo>
                <a:lnTo>
                  <a:pt x="5843" y="533589"/>
                </a:lnTo>
                <a:lnTo>
                  <a:pt x="8321" y="531686"/>
                </a:lnTo>
                <a:lnTo>
                  <a:pt x="10977" y="529942"/>
                </a:lnTo>
                <a:lnTo>
                  <a:pt x="13987" y="528515"/>
                </a:lnTo>
                <a:lnTo>
                  <a:pt x="17174" y="527246"/>
                </a:lnTo>
                <a:lnTo>
                  <a:pt x="20538" y="526295"/>
                </a:lnTo>
                <a:lnTo>
                  <a:pt x="24079" y="525185"/>
                </a:lnTo>
                <a:lnTo>
                  <a:pt x="27797" y="524075"/>
                </a:lnTo>
                <a:lnTo>
                  <a:pt x="31515" y="522806"/>
                </a:lnTo>
                <a:lnTo>
                  <a:pt x="34171" y="522172"/>
                </a:lnTo>
                <a:lnTo>
                  <a:pt x="36827" y="521379"/>
                </a:lnTo>
                <a:lnTo>
                  <a:pt x="39306" y="520428"/>
                </a:lnTo>
                <a:lnTo>
                  <a:pt x="42138" y="519476"/>
                </a:lnTo>
                <a:lnTo>
                  <a:pt x="44440" y="518366"/>
                </a:lnTo>
                <a:lnTo>
                  <a:pt x="46565" y="516939"/>
                </a:lnTo>
                <a:lnTo>
                  <a:pt x="48512" y="515353"/>
                </a:lnTo>
                <a:lnTo>
                  <a:pt x="50106" y="513133"/>
                </a:lnTo>
                <a:lnTo>
                  <a:pt x="51345" y="510755"/>
                </a:lnTo>
                <a:lnTo>
                  <a:pt x="52053" y="507742"/>
                </a:lnTo>
                <a:lnTo>
                  <a:pt x="52230" y="504412"/>
                </a:lnTo>
                <a:lnTo>
                  <a:pt x="51876" y="500130"/>
                </a:lnTo>
                <a:lnTo>
                  <a:pt x="49575" y="497751"/>
                </a:lnTo>
                <a:lnTo>
                  <a:pt x="47627" y="494739"/>
                </a:lnTo>
                <a:lnTo>
                  <a:pt x="46034" y="491726"/>
                </a:lnTo>
                <a:lnTo>
                  <a:pt x="44794" y="488554"/>
                </a:lnTo>
                <a:lnTo>
                  <a:pt x="43909" y="486017"/>
                </a:lnTo>
                <a:lnTo>
                  <a:pt x="43201" y="483638"/>
                </a:lnTo>
                <a:lnTo>
                  <a:pt x="42847" y="482053"/>
                </a:lnTo>
                <a:lnTo>
                  <a:pt x="42847" y="481577"/>
                </a:lnTo>
                <a:lnTo>
                  <a:pt x="42315" y="481418"/>
                </a:lnTo>
                <a:lnTo>
                  <a:pt x="41430" y="480626"/>
                </a:lnTo>
                <a:lnTo>
                  <a:pt x="39660" y="479833"/>
                </a:lnTo>
                <a:lnTo>
                  <a:pt x="38066" y="478247"/>
                </a:lnTo>
                <a:lnTo>
                  <a:pt x="36296" y="476503"/>
                </a:lnTo>
                <a:lnTo>
                  <a:pt x="34702" y="474124"/>
                </a:lnTo>
                <a:lnTo>
                  <a:pt x="33286" y="471587"/>
                </a:lnTo>
                <a:lnTo>
                  <a:pt x="32578" y="468574"/>
                </a:lnTo>
                <a:lnTo>
                  <a:pt x="32578" y="465561"/>
                </a:lnTo>
                <a:lnTo>
                  <a:pt x="32932" y="463024"/>
                </a:lnTo>
                <a:lnTo>
                  <a:pt x="33640" y="461279"/>
                </a:lnTo>
                <a:lnTo>
                  <a:pt x="34525" y="459852"/>
                </a:lnTo>
                <a:lnTo>
                  <a:pt x="35056" y="459218"/>
                </a:lnTo>
                <a:lnTo>
                  <a:pt x="35410" y="458901"/>
                </a:lnTo>
                <a:lnTo>
                  <a:pt x="35410" y="450655"/>
                </a:lnTo>
                <a:lnTo>
                  <a:pt x="35765" y="445105"/>
                </a:lnTo>
                <a:lnTo>
                  <a:pt x="37181" y="440031"/>
                </a:lnTo>
                <a:lnTo>
                  <a:pt x="39306" y="435273"/>
                </a:lnTo>
                <a:lnTo>
                  <a:pt x="42315" y="431150"/>
                </a:lnTo>
                <a:lnTo>
                  <a:pt x="45857" y="427186"/>
                </a:lnTo>
                <a:lnTo>
                  <a:pt x="49929" y="423856"/>
                </a:lnTo>
                <a:lnTo>
                  <a:pt x="54532" y="421160"/>
                </a:lnTo>
                <a:lnTo>
                  <a:pt x="59667" y="419257"/>
                </a:lnTo>
                <a:lnTo>
                  <a:pt x="64978" y="417989"/>
                </a:lnTo>
                <a:close/>
                <a:moveTo>
                  <a:pt x="280811" y="238125"/>
                </a:moveTo>
                <a:lnTo>
                  <a:pt x="284701" y="238759"/>
                </a:lnTo>
                <a:lnTo>
                  <a:pt x="288060" y="240028"/>
                </a:lnTo>
                <a:lnTo>
                  <a:pt x="290889" y="242248"/>
                </a:lnTo>
                <a:lnTo>
                  <a:pt x="293188" y="244944"/>
                </a:lnTo>
                <a:lnTo>
                  <a:pt x="294602" y="248433"/>
                </a:lnTo>
                <a:lnTo>
                  <a:pt x="294956" y="252081"/>
                </a:lnTo>
                <a:lnTo>
                  <a:pt x="294956" y="294106"/>
                </a:lnTo>
                <a:lnTo>
                  <a:pt x="492269" y="294106"/>
                </a:lnTo>
                <a:lnTo>
                  <a:pt x="495982" y="294582"/>
                </a:lnTo>
                <a:lnTo>
                  <a:pt x="499341" y="296009"/>
                </a:lnTo>
                <a:lnTo>
                  <a:pt x="502170" y="298071"/>
                </a:lnTo>
                <a:lnTo>
                  <a:pt x="504468" y="301084"/>
                </a:lnTo>
                <a:lnTo>
                  <a:pt x="505883" y="304415"/>
                </a:lnTo>
                <a:lnTo>
                  <a:pt x="506413" y="308221"/>
                </a:lnTo>
                <a:lnTo>
                  <a:pt x="506413" y="377999"/>
                </a:lnTo>
                <a:lnTo>
                  <a:pt x="505883" y="381805"/>
                </a:lnTo>
                <a:lnTo>
                  <a:pt x="504468" y="385135"/>
                </a:lnTo>
                <a:lnTo>
                  <a:pt x="502170" y="387990"/>
                </a:lnTo>
                <a:lnTo>
                  <a:pt x="499341" y="390052"/>
                </a:lnTo>
                <a:lnTo>
                  <a:pt x="495982" y="391479"/>
                </a:lnTo>
                <a:lnTo>
                  <a:pt x="492269" y="392113"/>
                </a:lnTo>
                <a:lnTo>
                  <a:pt x="488556" y="391479"/>
                </a:lnTo>
                <a:lnTo>
                  <a:pt x="485197" y="390052"/>
                </a:lnTo>
                <a:lnTo>
                  <a:pt x="482368" y="387990"/>
                </a:lnTo>
                <a:lnTo>
                  <a:pt x="480069" y="385135"/>
                </a:lnTo>
                <a:lnTo>
                  <a:pt x="478832" y="381805"/>
                </a:lnTo>
                <a:lnTo>
                  <a:pt x="478301" y="377999"/>
                </a:lnTo>
                <a:lnTo>
                  <a:pt x="478301" y="322018"/>
                </a:lnTo>
                <a:lnTo>
                  <a:pt x="294956" y="322018"/>
                </a:lnTo>
                <a:lnTo>
                  <a:pt x="294956" y="377999"/>
                </a:lnTo>
                <a:lnTo>
                  <a:pt x="294602" y="381805"/>
                </a:lnTo>
                <a:lnTo>
                  <a:pt x="293188" y="385135"/>
                </a:lnTo>
                <a:lnTo>
                  <a:pt x="290889" y="387990"/>
                </a:lnTo>
                <a:lnTo>
                  <a:pt x="288060" y="390052"/>
                </a:lnTo>
                <a:lnTo>
                  <a:pt x="284701" y="391479"/>
                </a:lnTo>
                <a:lnTo>
                  <a:pt x="280811" y="392113"/>
                </a:lnTo>
                <a:lnTo>
                  <a:pt x="277098" y="391479"/>
                </a:lnTo>
                <a:lnTo>
                  <a:pt x="273739" y="390052"/>
                </a:lnTo>
                <a:lnTo>
                  <a:pt x="270910" y="387990"/>
                </a:lnTo>
                <a:lnTo>
                  <a:pt x="268612" y="385135"/>
                </a:lnTo>
                <a:lnTo>
                  <a:pt x="267197" y="381805"/>
                </a:lnTo>
                <a:lnTo>
                  <a:pt x="266667" y="377999"/>
                </a:lnTo>
                <a:lnTo>
                  <a:pt x="266667" y="322018"/>
                </a:lnTo>
                <a:lnTo>
                  <a:pt x="83675" y="322018"/>
                </a:lnTo>
                <a:lnTo>
                  <a:pt x="83675" y="377999"/>
                </a:lnTo>
                <a:lnTo>
                  <a:pt x="83144" y="381805"/>
                </a:lnTo>
                <a:lnTo>
                  <a:pt x="81730" y="385135"/>
                </a:lnTo>
                <a:lnTo>
                  <a:pt x="79431" y="387990"/>
                </a:lnTo>
                <a:lnTo>
                  <a:pt x="76603" y="390052"/>
                </a:lnTo>
                <a:lnTo>
                  <a:pt x="73243" y="391479"/>
                </a:lnTo>
                <a:lnTo>
                  <a:pt x="69530" y="392113"/>
                </a:lnTo>
                <a:lnTo>
                  <a:pt x="65818" y="391479"/>
                </a:lnTo>
                <a:lnTo>
                  <a:pt x="62458" y="390052"/>
                </a:lnTo>
                <a:lnTo>
                  <a:pt x="59629" y="387990"/>
                </a:lnTo>
                <a:lnTo>
                  <a:pt x="57331" y="385135"/>
                </a:lnTo>
                <a:lnTo>
                  <a:pt x="55916" y="381805"/>
                </a:lnTo>
                <a:lnTo>
                  <a:pt x="55563" y="377999"/>
                </a:lnTo>
                <a:lnTo>
                  <a:pt x="55563" y="308221"/>
                </a:lnTo>
                <a:lnTo>
                  <a:pt x="55916" y="304415"/>
                </a:lnTo>
                <a:lnTo>
                  <a:pt x="57331" y="301084"/>
                </a:lnTo>
                <a:lnTo>
                  <a:pt x="59629" y="298071"/>
                </a:lnTo>
                <a:lnTo>
                  <a:pt x="62458" y="296009"/>
                </a:lnTo>
                <a:lnTo>
                  <a:pt x="65818" y="294582"/>
                </a:lnTo>
                <a:lnTo>
                  <a:pt x="69530" y="294106"/>
                </a:lnTo>
                <a:lnTo>
                  <a:pt x="266667" y="294106"/>
                </a:lnTo>
                <a:lnTo>
                  <a:pt x="266667" y="252081"/>
                </a:lnTo>
                <a:lnTo>
                  <a:pt x="267197" y="248433"/>
                </a:lnTo>
                <a:lnTo>
                  <a:pt x="268612" y="244944"/>
                </a:lnTo>
                <a:lnTo>
                  <a:pt x="270910" y="242248"/>
                </a:lnTo>
                <a:lnTo>
                  <a:pt x="273739" y="240028"/>
                </a:lnTo>
                <a:lnTo>
                  <a:pt x="277098" y="238759"/>
                </a:lnTo>
                <a:close/>
                <a:moveTo>
                  <a:pt x="281606" y="0"/>
                </a:moveTo>
                <a:lnTo>
                  <a:pt x="288844" y="317"/>
                </a:lnTo>
                <a:lnTo>
                  <a:pt x="295729" y="1745"/>
                </a:lnTo>
                <a:lnTo>
                  <a:pt x="302084" y="3807"/>
                </a:lnTo>
                <a:lnTo>
                  <a:pt x="308263" y="6663"/>
                </a:lnTo>
                <a:lnTo>
                  <a:pt x="313735" y="10153"/>
                </a:lnTo>
                <a:lnTo>
                  <a:pt x="318855" y="14436"/>
                </a:lnTo>
                <a:lnTo>
                  <a:pt x="323268" y="19195"/>
                </a:lnTo>
                <a:lnTo>
                  <a:pt x="327152" y="24430"/>
                </a:lnTo>
                <a:lnTo>
                  <a:pt x="330153" y="29982"/>
                </a:lnTo>
                <a:lnTo>
                  <a:pt x="332448" y="36168"/>
                </a:lnTo>
                <a:lnTo>
                  <a:pt x="333860" y="42672"/>
                </a:lnTo>
                <a:lnTo>
                  <a:pt x="334390" y="49494"/>
                </a:lnTo>
                <a:lnTo>
                  <a:pt x="334390" y="62026"/>
                </a:lnTo>
                <a:lnTo>
                  <a:pt x="334743" y="62184"/>
                </a:lnTo>
                <a:lnTo>
                  <a:pt x="335449" y="63136"/>
                </a:lnTo>
                <a:lnTo>
                  <a:pt x="336332" y="64564"/>
                </a:lnTo>
                <a:lnTo>
                  <a:pt x="337215" y="66626"/>
                </a:lnTo>
                <a:lnTo>
                  <a:pt x="338097" y="69323"/>
                </a:lnTo>
                <a:lnTo>
                  <a:pt x="338450" y="72495"/>
                </a:lnTo>
                <a:lnTo>
                  <a:pt x="338450" y="76461"/>
                </a:lnTo>
                <a:lnTo>
                  <a:pt x="337568" y="79951"/>
                </a:lnTo>
                <a:lnTo>
                  <a:pt x="336332" y="83282"/>
                </a:lnTo>
                <a:lnTo>
                  <a:pt x="334567" y="86296"/>
                </a:lnTo>
                <a:lnTo>
                  <a:pt x="332448" y="88835"/>
                </a:lnTo>
                <a:lnTo>
                  <a:pt x="330330" y="91055"/>
                </a:lnTo>
                <a:lnTo>
                  <a:pt x="328211" y="92800"/>
                </a:lnTo>
                <a:lnTo>
                  <a:pt x="326446" y="94228"/>
                </a:lnTo>
                <a:lnTo>
                  <a:pt x="324857" y="95180"/>
                </a:lnTo>
                <a:lnTo>
                  <a:pt x="323798" y="95814"/>
                </a:lnTo>
                <a:lnTo>
                  <a:pt x="323445" y="95973"/>
                </a:lnTo>
                <a:lnTo>
                  <a:pt x="323445" y="96608"/>
                </a:lnTo>
                <a:lnTo>
                  <a:pt x="323092" y="98194"/>
                </a:lnTo>
                <a:lnTo>
                  <a:pt x="322386" y="100415"/>
                </a:lnTo>
                <a:lnTo>
                  <a:pt x="321503" y="103270"/>
                </a:lnTo>
                <a:lnTo>
                  <a:pt x="320444" y="106601"/>
                </a:lnTo>
                <a:lnTo>
                  <a:pt x="319031" y="110250"/>
                </a:lnTo>
                <a:lnTo>
                  <a:pt x="317266" y="113899"/>
                </a:lnTo>
                <a:lnTo>
                  <a:pt x="315148" y="117706"/>
                </a:lnTo>
                <a:lnTo>
                  <a:pt x="312676" y="121037"/>
                </a:lnTo>
                <a:lnTo>
                  <a:pt x="309851" y="124051"/>
                </a:lnTo>
                <a:lnTo>
                  <a:pt x="309322" y="128969"/>
                </a:lnTo>
                <a:lnTo>
                  <a:pt x="309498" y="133252"/>
                </a:lnTo>
                <a:lnTo>
                  <a:pt x="310028" y="137218"/>
                </a:lnTo>
                <a:lnTo>
                  <a:pt x="311087" y="140549"/>
                </a:lnTo>
                <a:lnTo>
                  <a:pt x="312500" y="143404"/>
                </a:lnTo>
                <a:lnTo>
                  <a:pt x="314265" y="145942"/>
                </a:lnTo>
                <a:lnTo>
                  <a:pt x="316560" y="148163"/>
                </a:lnTo>
                <a:lnTo>
                  <a:pt x="319031" y="149908"/>
                </a:lnTo>
                <a:lnTo>
                  <a:pt x="321679" y="151495"/>
                </a:lnTo>
                <a:lnTo>
                  <a:pt x="324504" y="152922"/>
                </a:lnTo>
                <a:lnTo>
                  <a:pt x="327505" y="154033"/>
                </a:lnTo>
                <a:lnTo>
                  <a:pt x="330683" y="155143"/>
                </a:lnTo>
                <a:lnTo>
                  <a:pt x="333860" y="155936"/>
                </a:lnTo>
                <a:lnTo>
                  <a:pt x="336862" y="157047"/>
                </a:lnTo>
                <a:lnTo>
                  <a:pt x="340039" y="157998"/>
                </a:lnTo>
                <a:lnTo>
                  <a:pt x="344629" y="159585"/>
                </a:lnTo>
                <a:lnTo>
                  <a:pt x="349219" y="160695"/>
                </a:lnTo>
                <a:lnTo>
                  <a:pt x="353633" y="162123"/>
                </a:lnTo>
                <a:lnTo>
                  <a:pt x="357869" y="163392"/>
                </a:lnTo>
                <a:lnTo>
                  <a:pt x="361930" y="164820"/>
                </a:lnTo>
                <a:lnTo>
                  <a:pt x="365814" y="166247"/>
                </a:lnTo>
                <a:lnTo>
                  <a:pt x="369697" y="167992"/>
                </a:lnTo>
                <a:lnTo>
                  <a:pt x="373052" y="169896"/>
                </a:lnTo>
                <a:lnTo>
                  <a:pt x="376229" y="171958"/>
                </a:lnTo>
                <a:lnTo>
                  <a:pt x="378877" y="174655"/>
                </a:lnTo>
                <a:lnTo>
                  <a:pt x="381349" y="177669"/>
                </a:lnTo>
                <a:lnTo>
                  <a:pt x="383467" y="181000"/>
                </a:lnTo>
                <a:lnTo>
                  <a:pt x="385056" y="184807"/>
                </a:lnTo>
                <a:lnTo>
                  <a:pt x="386292" y="189408"/>
                </a:lnTo>
                <a:lnTo>
                  <a:pt x="386998" y="194325"/>
                </a:lnTo>
                <a:lnTo>
                  <a:pt x="387351" y="200195"/>
                </a:lnTo>
                <a:lnTo>
                  <a:pt x="386645" y="201781"/>
                </a:lnTo>
                <a:lnTo>
                  <a:pt x="384880" y="203367"/>
                </a:lnTo>
                <a:lnTo>
                  <a:pt x="382055" y="204795"/>
                </a:lnTo>
                <a:lnTo>
                  <a:pt x="377995" y="206223"/>
                </a:lnTo>
                <a:lnTo>
                  <a:pt x="372875" y="207492"/>
                </a:lnTo>
                <a:lnTo>
                  <a:pt x="366696" y="208761"/>
                </a:lnTo>
                <a:lnTo>
                  <a:pt x="359282" y="210030"/>
                </a:lnTo>
                <a:lnTo>
                  <a:pt x="350985" y="211140"/>
                </a:lnTo>
                <a:lnTo>
                  <a:pt x="341981" y="211934"/>
                </a:lnTo>
                <a:lnTo>
                  <a:pt x="331919" y="212885"/>
                </a:lnTo>
                <a:lnTo>
                  <a:pt x="320973" y="213520"/>
                </a:lnTo>
                <a:lnTo>
                  <a:pt x="309145" y="213837"/>
                </a:lnTo>
                <a:lnTo>
                  <a:pt x="296435" y="214313"/>
                </a:lnTo>
                <a:lnTo>
                  <a:pt x="289373" y="168468"/>
                </a:lnTo>
                <a:lnTo>
                  <a:pt x="292904" y="162757"/>
                </a:lnTo>
                <a:lnTo>
                  <a:pt x="293257" y="161964"/>
                </a:lnTo>
                <a:lnTo>
                  <a:pt x="293257" y="161330"/>
                </a:lnTo>
                <a:lnTo>
                  <a:pt x="293080" y="160537"/>
                </a:lnTo>
                <a:lnTo>
                  <a:pt x="292727" y="160061"/>
                </a:lnTo>
                <a:lnTo>
                  <a:pt x="283194" y="150067"/>
                </a:lnTo>
                <a:lnTo>
                  <a:pt x="282135" y="149432"/>
                </a:lnTo>
                <a:lnTo>
                  <a:pt x="281076" y="149432"/>
                </a:lnTo>
                <a:lnTo>
                  <a:pt x="280017" y="150067"/>
                </a:lnTo>
                <a:lnTo>
                  <a:pt x="270660" y="160061"/>
                </a:lnTo>
                <a:lnTo>
                  <a:pt x="270307" y="160537"/>
                </a:lnTo>
                <a:lnTo>
                  <a:pt x="270131" y="161330"/>
                </a:lnTo>
                <a:lnTo>
                  <a:pt x="270131" y="161964"/>
                </a:lnTo>
                <a:lnTo>
                  <a:pt x="270484" y="162757"/>
                </a:lnTo>
                <a:lnTo>
                  <a:pt x="274191" y="168468"/>
                </a:lnTo>
                <a:lnTo>
                  <a:pt x="266953" y="214313"/>
                </a:lnTo>
                <a:lnTo>
                  <a:pt x="254242" y="213837"/>
                </a:lnTo>
                <a:lnTo>
                  <a:pt x="242414" y="213520"/>
                </a:lnTo>
                <a:lnTo>
                  <a:pt x="231646" y="212885"/>
                </a:lnTo>
                <a:lnTo>
                  <a:pt x="221583" y="211934"/>
                </a:lnTo>
                <a:lnTo>
                  <a:pt x="212403" y="211140"/>
                </a:lnTo>
                <a:lnTo>
                  <a:pt x="204106" y="210030"/>
                </a:lnTo>
                <a:lnTo>
                  <a:pt x="196868" y="208761"/>
                </a:lnTo>
                <a:lnTo>
                  <a:pt x="190689" y="207492"/>
                </a:lnTo>
                <a:lnTo>
                  <a:pt x="185570" y="206223"/>
                </a:lnTo>
                <a:lnTo>
                  <a:pt x="181509" y="204795"/>
                </a:lnTo>
                <a:lnTo>
                  <a:pt x="178508" y="203367"/>
                </a:lnTo>
                <a:lnTo>
                  <a:pt x="176743" y="201781"/>
                </a:lnTo>
                <a:lnTo>
                  <a:pt x="176213" y="200195"/>
                </a:lnTo>
                <a:lnTo>
                  <a:pt x="176390" y="194325"/>
                </a:lnTo>
                <a:lnTo>
                  <a:pt x="177272" y="189408"/>
                </a:lnTo>
                <a:lnTo>
                  <a:pt x="178332" y="184807"/>
                </a:lnTo>
                <a:lnTo>
                  <a:pt x="180097" y="181000"/>
                </a:lnTo>
                <a:lnTo>
                  <a:pt x="182039" y="177669"/>
                </a:lnTo>
                <a:lnTo>
                  <a:pt x="184510" y="174655"/>
                </a:lnTo>
                <a:lnTo>
                  <a:pt x="187335" y="171958"/>
                </a:lnTo>
                <a:lnTo>
                  <a:pt x="190513" y="169896"/>
                </a:lnTo>
                <a:lnTo>
                  <a:pt x="193867" y="167992"/>
                </a:lnTo>
                <a:lnTo>
                  <a:pt x="197398" y="166247"/>
                </a:lnTo>
                <a:lnTo>
                  <a:pt x="201281" y="164820"/>
                </a:lnTo>
                <a:lnTo>
                  <a:pt x="205695" y="163392"/>
                </a:lnTo>
                <a:lnTo>
                  <a:pt x="209932" y="162123"/>
                </a:lnTo>
                <a:lnTo>
                  <a:pt x="214345" y="160695"/>
                </a:lnTo>
                <a:lnTo>
                  <a:pt x="218758" y="159585"/>
                </a:lnTo>
                <a:lnTo>
                  <a:pt x="223525" y="157998"/>
                </a:lnTo>
                <a:lnTo>
                  <a:pt x="226526" y="157047"/>
                </a:lnTo>
                <a:lnTo>
                  <a:pt x="229704" y="155936"/>
                </a:lnTo>
                <a:lnTo>
                  <a:pt x="232881" y="155143"/>
                </a:lnTo>
                <a:lnTo>
                  <a:pt x="235883" y="154033"/>
                </a:lnTo>
                <a:lnTo>
                  <a:pt x="238884" y="152922"/>
                </a:lnTo>
                <a:lnTo>
                  <a:pt x="241885" y="151495"/>
                </a:lnTo>
                <a:lnTo>
                  <a:pt x="244533" y="149908"/>
                </a:lnTo>
                <a:lnTo>
                  <a:pt x="247004" y="148163"/>
                </a:lnTo>
                <a:lnTo>
                  <a:pt x="249123" y="145942"/>
                </a:lnTo>
                <a:lnTo>
                  <a:pt x="251065" y="143404"/>
                </a:lnTo>
                <a:lnTo>
                  <a:pt x="252477" y="140549"/>
                </a:lnTo>
                <a:lnTo>
                  <a:pt x="253536" y="137218"/>
                </a:lnTo>
                <a:lnTo>
                  <a:pt x="254066" y="133252"/>
                </a:lnTo>
                <a:lnTo>
                  <a:pt x="254066" y="128969"/>
                </a:lnTo>
                <a:lnTo>
                  <a:pt x="253713" y="124051"/>
                </a:lnTo>
                <a:lnTo>
                  <a:pt x="250712" y="121037"/>
                </a:lnTo>
                <a:lnTo>
                  <a:pt x="248417" y="117706"/>
                </a:lnTo>
                <a:lnTo>
                  <a:pt x="246298" y="113899"/>
                </a:lnTo>
                <a:lnTo>
                  <a:pt x="244533" y="110250"/>
                </a:lnTo>
                <a:lnTo>
                  <a:pt x="243121" y="106601"/>
                </a:lnTo>
                <a:lnTo>
                  <a:pt x="241885" y="103270"/>
                </a:lnTo>
                <a:lnTo>
                  <a:pt x="241002" y="100415"/>
                </a:lnTo>
                <a:lnTo>
                  <a:pt x="240473" y="98194"/>
                </a:lnTo>
                <a:lnTo>
                  <a:pt x="240119" y="96608"/>
                </a:lnTo>
                <a:lnTo>
                  <a:pt x="240119" y="95973"/>
                </a:lnTo>
                <a:lnTo>
                  <a:pt x="239590" y="95814"/>
                </a:lnTo>
                <a:lnTo>
                  <a:pt x="238707" y="95180"/>
                </a:lnTo>
                <a:lnTo>
                  <a:pt x="237118" y="94228"/>
                </a:lnTo>
                <a:lnTo>
                  <a:pt x="235176" y="92800"/>
                </a:lnTo>
                <a:lnTo>
                  <a:pt x="233235" y="91055"/>
                </a:lnTo>
                <a:lnTo>
                  <a:pt x="231116" y="88835"/>
                </a:lnTo>
                <a:lnTo>
                  <a:pt x="228998" y="86296"/>
                </a:lnTo>
                <a:lnTo>
                  <a:pt x="227232" y="83282"/>
                </a:lnTo>
                <a:lnTo>
                  <a:pt x="225820" y="79951"/>
                </a:lnTo>
                <a:lnTo>
                  <a:pt x="225114" y="76461"/>
                </a:lnTo>
                <a:lnTo>
                  <a:pt x="224937" y="72495"/>
                </a:lnTo>
                <a:lnTo>
                  <a:pt x="225467" y="69323"/>
                </a:lnTo>
                <a:lnTo>
                  <a:pt x="226173" y="66626"/>
                </a:lnTo>
                <a:lnTo>
                  <a:pt x="227232" y="64564"/>
                </a:lnTo>
                <a:lnTo>
                  <a:pt x="228115" y="63136"/>
                </a:lnTo>
                <a:lnTo>
                  <a:pt x="228821" y="62184"/>
                </a:lnTo>
                <a:lnTo>
                  <a:pt x="229174" y="62026"/>
                </a:lnTo>
                <a:lnTo>
                  <a:pt x="229174" y="49494"/>
                </a:lnTo>
                <a:lnTo>
                  <a:pt x="229527" y="42672"/>
                </a:lnTo>
                <a:lnTo>
                  <a:pt x="230940" y="36168"/>
                </a:lnTo>
                <a:lnTo>
                  <a:pt x="233235" y="29982"/>
                </a:lnTo>
                <a:lnTo>
                  <a:pt x="236412" y="24430"/>
                </a:lnTo>
                <a:lnTo>
                  <a:pt x="240119" y="19195"/>
                </a:lnTo>
                <a:lnTo>
                  <a:pt x="244533" y="14436"/>
                </a:lnTo>
                <a:lnTo>
                  <a:pt x="249652" y="10153"/>
                </a:lnTo>
                <a:lnTo>
                  <a:pt x="255302" y="6663"/>
                </a:lnTo>
                <a:lnTo>
                  <a:pt x="261304" y="3807"/>
                </a:lnTo>
                <a:lnTo>
                  <a:pt x="267836" y="1745"/>
                </a:lnTo>
                <a:lnTo>
                  <a:pt x="274544" y="3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2" name="Freeform 287"/>
          <p:cNvSpPr>
            <a:spLocks noEditPoints="1"/>
          </p:cNvSpPr>
          <p:nvPr/>
        </p:nvSpPr>
        <p:spPr bwMode="auto">
          <a:xfrm>
            <a:off x="1641145" y="3454400"/>
            <a:ext cx="481013" cy="560388"/>
          </a:xfrm>
          <a:custGeom>
            <a:avLst/>
            <a:gdLst>
              <a:gd name="T0" fmla="*/ 2483 w 3026"/>
              <a:gd name="T1" fmla="*/ 2655 h 3528"/>
              <a:gd name="T2" fmla="*/ 2654 w 3026"/>
              <a:gd name="T3" fmla="*/ 2473 h 3528"/>
              <a:gd name="T4" fmla="*/ 2699 w 3026"/>
              <a:gd name="T5" fmla="*/ 2217 h 3528"/>
              <a:gd name="T6" fmla="*/ 2599 w 3026"/>
              <a:gd name="T7" fmla="*/ 1984 h 3528"/>
              <a:gd name="T8" fmla="*/ 2391 w 3026"/>
              <a:gd name="T9" fmla="*/ 1845 h 3528"/>
              <a:gd name="T10" fmla="*/ 474 w 3026"/>
              <a:gd name="T11" fmla="*/ 1528 h 3528"/>
              <a:gd name="T12" fmla="*/ 404 w 3026"/>
              <a:gd name="T13" fmla="*/ 1662 h 3528"/>
              <a:gd name="T14" fmla="*/ 451 w 3026"/>
              <a:gd name="T15" fmla="*/ 2994 h 3528"/>
              <a:gd name="T16" fmla="*/ 597 w 3026"/>
              <a:gd name="T17" fmla="*/ 3039 h 3528"/>
              <a:gd name="T18" fmla="*/ 714 w 3026"/>
              <a:gd name="T19" fmla="*/ 2942 h 3528"/>
              <a:gd name="T20" fmla="*/ 714 w 3026"/>
              <a:gd name="T21" fmla="*/ 1599 h 3528"/>
              <a:gd name="T22" fmla="*/ 597 w 3026"/>
              <a:gd name="T23" fmla="*/ 1504 h 3528"/>
              <a:gd name="T24" fmla="*/ 794 w 3026"/>
              <a:gd name="T25" fmla="*/ 15 h 3528"/>
              <a:gd name="T26" fmla="*/ 824 w 3026"/>
              <a:gd name="T27" fmla="*/ 100 h 3528"/>
              <a:gd name="T28" fmla="*/ 800 w 3026"/>
              <a:gd name="T29" fmla="*/ 230 h 3528"/>
              <a:gd name="T30" fmla="*/ 884 w 3026"/>
              <a:gd name="T31" fmla="*/ 372 h 3528"/>
              <a:gd name="T32" fmla="*/ 1025 w 3026"/>
              <a:gd name="T33" fmla="*/ 538 h 3528"/>
              <a:gd name="T34" fmla="*/ 1127 w 3026"/>
              <a:gd name="T35" fmla="*/ 726 h 3528"/>
              <a:gd name="T36" fmla="*/ 1114 w 3026"/>
              <a:gd name="T37" fmla="*/ 954 h 3528"/>
              <a:gd name="T38" fmla="*/ 1519 w 3026"/>
              <a:gd name="T39" fmla="*/ 1062 h 3528"/>
              <a:gd name="T40" fmla="*/ 1447 w 3026"/>
              <a:gd name="T41" fmla="*/ 896 h 3528"/>
              <a:gd name="T42" fmla="*/ 1324 w 3026"/>
              <a:gd name="T43" fmla="*/ 741 h 3528"/>
              <a:gd name="T44" fmla="*/ 1234 w 3026"/>
              <a:gd name="T45" fmla="*/ 594 h 3528"/>
              <a:gd name="T46" fmla="*/ 1199 w 3026"/>
              <a:gd name="T47" fmla="*/ 420 h 3528"/>
              <a:gd name="T48" fmla="*/ 1263 w 3026"/>
              <a:gd name="T49" fmla="*/ 214 h 3528"/>
              <a:gd name="T50" fmla="*/ 1431 w 3026"/>
              <a:gd name="T51" fmla="*/ 11 h 3528"/>
              <a:gd name="T52" fmla="*/ 1520 w 3026"/>
              <a:gd name="T53" fmla="*/ 15 h 3528"/>
              <a:gd name="T54" fmla="*/ 1550 w 3026"/>
              <a:gd name="T55" fmla="*/ 100 h 3528"/>
              <a:gd name="T56" fmla="*/ 1527 w 3026"/>
              <a:gd name="T57" fmla="*/ 230 h 3528"/>
              <a:gd name="T58" fmla="*/ 1609 w 3026"/>
              <a:gd name="T59" fmla="*/ 372 h 3528"/>
              <a:gd name="T60" fmla="*/ 1751 w 3026"/>
              <a:gd name="T61" fmla="*/ 538 h 3528"/>
              <a:gd name="T62" fmla="*/ 1853 w 3026"/>
              <a:gd name="T63" fmla="*/ 726 h 3528"/>
              <a:gd name="T64" fmla="*/ 1840 w 3026"/>
              <a:gd name="T65" fmla="*/ 954 h 3528"/>
              <a:gd name="T66" fmla="*/ 2211 w 3026"/>
              <a:gd name="T67" fmla="*/ 1098 h 3528"/>
              <a:gd name="T68" fmla="*/ 2327 w 3026"/>
              <a:gd name="T69" fmla="*/ 1194 h 3528"/>
              <a:gd name="T70" fmla="*/ 2480 w 3026"/>
              <a:gd name="T71" fmla="*/ 1534 h 3528"/>
              <a:gd name="T72" fmla="*/ 2779 w 3026"/>
              <a:gd name="T73" fmla="*/ 1704 h 3528"/>
              <a:gd name="T74" fmla="*/ 2973 w 3026"/>
              <a:gd name="T75" fmla="*/ 1989 h 3528"/>
              <a:gd name="T76" fmla="*/ 3022 w 3026"/>
              <a:gd name="T77" fmla="*/ 2345 h 3528"/>
              <a:gd name="T78" fmla="*/ 2909 w 3026"/>
              <a:gd name="T79" fmla="*/ 2679 h 3528"/>
              <a:gd name="T80" fmla="*/ 2666 w 3026"/>
              <a:gd name="T81" fmla="*/ 2923 h 3528"/>
              <a:gd name="T82" fmla="*/ 2334 w 3026"/>
              <a:gd name="T83" fmla="*/ 3038 h 3528"/>
              <a:gd name="T84" fmla="*/ 2224 w 3026"/>
              <a:gd name="T85" fmla="*/ 3303 h 3528"/>
              <a:gd name="T86" fmla="*/ 2003 w 3026"/>
              <a:gd name="T87" fmla="*/ 3479 h 3528"/>
              <a:gd name="T88" fmla="*/ 565 w 3026"/>
              <a:gd name="T89" fmla="*/ 3528 h 3528"/>
              <a:gd name="T90" fmla="*/ 280 w 3026"/>
              <a:gd name="T91" fmla="*/ 3450 h 3528"/>
              <a:gd name="T92" fmla="*/ 77 w 3026"/>
              <a:gd name="T93" fmla="*/ 3247 h 3528"/>
              <a:gd name="T94" fmla="*/ 0 w 3026"/>
              <a:gd name="T95" fmla="*/ 2960 h 3528"/>
              <a:gd name="T96" fmla="*/ 47 w 3026"/>
              <a:gd name="T97" fmla="*/ 1142 h 3528"/>
              <a:gd name="T98" fmla="*/ 790 w 3026"/>
              <a:gd name="T99" fmla="*/ 1094 h 3528"/>
              <a:gd name="T100" fmla="*/ 746 w 3026"/>
              <a:gd name="T101" fmla="*/ 931 h 3528"/>
              <a:gd name="T102" fmla="*/ 618 w 3026"/>
              <a:gd name="T103" fmla="*/ 767 h 3528"/>
              <a:gd name="T104" fmla="*/ 523 w 3026"/>
              <a:gd name="T105" fmla="*/ 625 h 3528"/>
              <a:gd name="T106" fmla="*/ 473 w 3026"/>
              <a:gd name="T107" fmla="*/ 457 h 3528"/>
              <a:gd name="T108" fmla="*/ 514 w 3026"/>
              <a:gd name="T109" fmla="*/ 257 h 3528"/>
              <a:gd name="T110" fmla="*/ 689 w 3026"/>
              <a:gd name="T111" fmla="*/ 23 h 3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26" h="3528">
                <a:moveTo>
                  <a:pt x="2340" y="1833"/>
                </a:moveTo>
                <a:lnTo>
                  <a:pt x="2340" y="2709"/>
                </a:lnTo>
                <a:lnTo>
                  <a:pt x="2391" y="2697"/>
                </a:lnTo>
                <a:lnTo>
                  <a:pt x="2438" y="2679"/>
                </a:lnTo>
                <a:lnTo>
                  <a:pt x="2483" y="2655"/>
                </a:lnTo>
                <a:lnTo>
                  <a:pt x="2525" y="2627"/>
                </a:lnTo>
                <a:lnTo>
                  <a:pt x="2564" y="2594"/>
                </a:lnTo>
                <a:lnTo>
                  <a:pt x="2599" y="2557"/>
                </a:lnTo>
                <a:lnTo>
                  <a:pt x="2629" y="2517"/>
                </a:lnTo>
                <a:lnTo>
                  <a:pt x="2654" y="2473"/>
                </a:lnTo>
                <a:lnTo>
                  <a:pt x="2675" y="2426"/>
                </a:lnTo>
                <a:lnTo>
                  <a:pt x="2691" y="2376"/>
                </a:lnTo>
                <a:lnTo>
                  <a:pt x="2699" y="2324"/>
                </a:lnTo>
                <a:lnTo>
                  <a:pt x="2703" y="2271"/>
                </a:lnTo>
                <a:lnTo>
                  <a:pt x="2699" y="2217"/>
                </a:lnTo>
                <a:lnTo>
                  <a:pt x="2691" y="2166"/>
                </a:lnTo>
                <a:lnTo>
                  <a:pt x="2675" y="2116"/>
                </a:lnTo>
                <a:lnTo>
                  <a:pt x="2654" y="2069"/>
                </a:lnTo>
                <a:lnTo>
                  <a:pt x="2629" y="2025"/>
                </a:lnTo>
                <a:lnTo>
                  <a:pt x="2599" y="1984"/>
                </a:lnTo>
                <a:lnTo>
                  <a:pt x="2564" y="1947"/>
                </a:lnTo>
                <a:lnTo>
                  <a:pt x="2525" y="1915"/>
                </a:lnTo>
                <a:lnTo>
                  <a:pt x="2483" y="1886"/>
                </a:lnTo>
                <a:lnTo>
                  <a:pt x="2438" y="1863"/>
                </a:lnTo>
                <a:lnTo>
                  <a:pt x="2391" y="1845"/>
                </a:lnTo>
                <a:lnTo>
                  <a:pt x="2340" y="1833"/>
                </a:lnTo>
                <a:close/>
                <a:moveTo>
                  <a:pt x="565" y="1500"/>
                </a:moveTo>
                <a:lnTo>
                  <a:pt x="532" y="1504"/>
                </a:lnTo>
                <a:lnTo>
                  <a:pt x="502" y="1514"/>
                </a:lnTo>
                <a:lnTo>
                  <a:pt x="474" y="1528"/>
                </a:lnTo>
                <a:lnTo>
                  <a:pt x="451" y="1548"/>
                </a:lnTo>
                <a:lnTo>
                  <a:pt x="431" y="1572"/>
                </a:lnTo>
                <a:lnTo>
                  <a:pt x="416" y="1599"/>
                </a:lnTo>
                <a:lnTo>
                  <a:pt x="407" y="1630"/>
                </a:lnTo>
                <a:lnTo>
                  <a:pt x="404" y="1662"/>
                </a:lnTo>
                <a:lnTo>
                  <a:pt x="404" y="2879"/>
                </a:lnTo>
                <a:lnTo>
                  <a:pt x="407" y="2912"/>
                </a:lnTo>
                <a:lnTo>
                  <a:pt x="416" y="2942"/>
                </a:lnTo>
                <a:lnTo>
                  <a:pt x="431" y="2970"/>
                </a:lnTo>
                <a:lnTo>
                  <a:pt x="451" y="2994"/>
                </a:lnTo>
                <a:lnTo>
                  <a:pt x="474" y="3014"/>
                </a:lnTo>
                <a:lnTo>
                  <a:pt x="502" y="3029"/>
                </a:lnTo>
                <a:lnTo>
                  <a:pt x="532" y="3039"/>
                </a:lnTo>
                <a:lnTo>
                  <a:pt x="565" y="3042"/>
                </a:lnTo>
                <a:lnTo>
                  <a:pt x="597" y="3039"/>
                </a:lnTo>
                <a:lnTo>
                  <a:pt x="628" y="3029"/>
                </a:lnTo>
                <a:lnTo>
                  <a:pt x="655" y="3014"/>
                </a:lnTo>
                <a:lnTo>
                  <a:pt x="678" y="2994"/>
                </a:lnTo>
                <a:lnTo>
                  <a:pt x="698" y="2970"/>
                </a:lnTo>
                <a:lnTo>
                  <a:pt x="714" y="2942"/>
                </a:lnTo>
                <a:lnTo>
                  <a:pt x="723" y="2912"/>
                </a:lnTo>
                <a:lnTo>
                  <a:pt x="726" y="2879"/>
                </a:lnTo>
                <a:lnTo>
                  <a:pt x="726" y="1662"/>
                </a:lnTo>
                <a:lnTo>
                  <a:pt x="723" y="1630"/>
                </a:lnTo>
                <a:lnTo>
                  <a:pt x="714" y="1599"/>
                </a:lnTo>
                <a:lnTo>
                  <a:pt x="698" y="1572"/>
                </a:lnTo>
                <a:lnTo>
                  <a:pt x="678" y="1548"/>
                </a:lnTo>
                <a:lnTo>
                  <a:pt x="655" y="1528"/>
                </a:lnTo>
                <a:lnTo>
                  <a:pt x="628" y="1514"/>
                </a:lnTo>
                <a:lnTo>
                  <a:pt x="597" y="1504"/>
                </a:lnTo>
                <a:lnTo>
                  <a:pt x="565" y="1500"/>
                </a:lnTo>
                <a:close/>
                <a:moveTo>
                  <a:pt x="740" y="0"/>
                </a:moveTo>
                <a:lnTo>
                  <a:pt x="759" y="1"/>
                </a:lnTo>
                <a:lnTo>
                  <a:pt x="778" y="6"/>
                </a:lnTo>
                <a:lnTo>
                  <a:pt x="794" y="15"/>
                </a:lnTo>
                <a:lnTo>
                  <a:pt x="809" y="29"/>
                </a:lnTo>
                <a:lnTo>
                  <a:pt x="819" y="45"/>
                </a:lnTo>
                <a:lnTo>
                  <a:pt x="825" y="63"/>
                </a:lnTo>
                <a:lnTo>
                  <a:pt x="826" y="81"/>
                </a:lnTo>
                <a:lnTo>
                  <a:pt x="824" y="100"/>
                </a:lnTo>
                <a:lnTo>
                  <a:pt x="817" y="118"/>
                </a:lnTo>
                <a:lnTo>
                  <a:pt x="805" y="147"/>
                </a:lnTo>
                <a:lnTo>
                  <a:pt x="799" y="176"/>
                </a:lnTo>
                <a:lnTo>
                  <a:pt x="796" y="203"/>
                </a:lnTo>
                <a:lnTo>
                  <a:pt x="800" y="230"/>
                </a:lnTo>
                <a:lnTo>
                  <a:pt x="809" y="257"/>
                </a:lnTo>
                <a:lnTo>
                  <a:pt x="822" y="285"/>
                </a:lnTo>
                <a:lnTo>
                  <a:pt x="838" y="312"/>
                </a:lnTo>
                <a:lnTo>
                  <a:pt x="859" y="342"/>
                </a:lnTo>
                <a:lnTo>
                  <a:pt x="884" y="372"/>
                </a:lnTo>
                <a:lnTo>
                  <a:pt x="911" y="406"/>
                </a:lnTo>
                <a:lnTo>
                  <a:pt x="942" y="440"/>
                </a:lnTo>
                <a:lnTo>
                  <a:pt x="970" y="471"/>
                </a:lnTo>
                <a:lnTo>
                  <a:pt x="997" y="504"/>
                </a:lnTo>
                <a:lnTo>
                  <a:pt x="1025" y="538"/>
                </a:lnTo>
                <a:lnTo>
                  <a:pt x="1050" y="572"/>
                </a:lnTo>
                <a:lnTo>
                  <a:pt x="1074" y="609"/>
                </a:lnTo>
                <a:lnTo>
                  <a:pt x="1095" y="646"/>
                </a:lnTo>
                <a:lnTo>
                  <a:pt x="1114" y="685"/>
                </a:lnTo>
                <a:lnTo>
                  <a:pt x="1127" y="726"/>
                </a:lnTo>
                <a:lnTo>
                  <a:pt x="1136" y="769"/>
                </a:lnTo>
                <a:lnTo>
                  <a:pt x="1141" y="815"/>
                </a:lnTo>
                <a:lnTo>
                  <a:pt x="1138" y="861"/>
                </a:lnTo>
                <a:lnTo>
                  <a:pt x="1130" y="907"/>
                </a:lnTo>
                <a:lnTo>
                  <a:pt x="1114" y="954"/>
                </a:lnTo>
                <a:lnTo>
                  <a:pt x="1093" y="1000"/>
                </a:lnTo>
                <a:lnTo>
                  <a:pt x="1067" y="1047"/>
                </a:lnTo>
                <a:lnTo>
                  <a:pt x="1034" y="1094"/>
                </a:lnTo>
                <a:lnTo>
                  <a:pt x="1516" y="1094"/>
                </a:lnTo>
                <a:lnTo>
                  <a:pt x="1519" y="1062"/>
                </a:lnTo>
                <a:lnTo>
                  <a:pt x="1516" y="1030"/>
                </a:lnTo>
                <a:lnTo>
                  <a:pt x="1507" y="998"/>
                </a:lnTo>
                <a:lnTo>
                  <a:pt x="1493" y="966"/>
                </a:lnTo>
                <a:lnTo>
                  <a:pt x="1472" y="931"/>
                </a:lnTo>
                <a:lnTo>
                  <a:pt x="1447" y="896"/>
                </a:lnTo>
                <a:lnTo>
                  <a:pt x="1418" y="858"/>
                </a:lnTo>
                <a:lnTo>
                  <a:pt x="1384" y="817"/>
                </a:lnTo>
                <a:lnTo>
                  <a:pt x="1365" y="793"/>
                </a:lnTo>
                <a:lnTo>
                  <a:pt x="1344" y="767"/>
                </a:lnTo>
                <a:lnTo>
                  <a:pt x="1324" y="741"/>
                </a:lnTo>
                <a:lnTo>
                  <a:pt x="1304" y="713"/>
                </a:lnTo>
                <a:lnTo>
                  <a:pt x="1284" y="685"/>
                </a:lnTo>
                <a:lnTo>
                  <a:pt x="1266" y="655"/>
                </a:lnTo>
                <a:lnTo>
                  <a:pt x="1249" y="625"/>
                </a:lnTo>
                <a:lnTo>
                  <a:pt x="1234" y="594"/>
                </a:lnTo>
                <a:lnTo>
                  <a:pt x="1221" y="561"/>
                </a:lnTo>
                <a:lnTo>
                  <a:pt x="1211" y="528"/>
                </a:lnTo>
                <a:lnTo>
                  <a:pt x="1204" y="493"/>
                </a:lnTo>
                <a:lnTo>
                  <a:pt x="1200" y="457"/>
                </a:lnTo>
                <a:lnTo>
                  <a:pt x="1199" y="420"/>
                </a:lnTo>
                <a:lnTo>
                  <a:pt x="1202" y="381"/>
                </a:lnTo>
                <a:lnTo>
                  <a:pt x="1210" y="341"/>
                </a:lnTo>
                <a:lnTo>
                  <a:pt x="1223" y="300"/>
                </a:lnTo>
                <a:lnTo>
                  <a:pt x="1241" y="257"/>
                </a:lnTo>
                <a:lnTo>
                  <a:pt x="1263" y="214"/>
                </a:lnTo>
                <a:lnTo>
                  <a:pt x="1292" y="168"/>
                </a:lnTo>
                <a:lnTo>
                  <a:pt x="1327" y="122"/>
                </a:lnTo>
                <a:lnTo>
                  <a:pt x="1368" y="73"/>
                </a:lnTo>
                <a:lnTo>
                  <a:pt x="1415" y="23"/>
                </a:lnTo>
                <a:lnTo>
                  <a:pt x="1431" y="11"/>
                </a:lnTo>
                <a:lnTo>
                  <a:pt x="1448" y="3"/>
                </a:lnTo>
                <a:lnTo>
                  <a:pt x="1466" y="0"/>
                </a:lnTo>
                <a:lnTo>
                  <a:pt x="1485" y="1"/>
                </a:lnTo>
                <a:lnTo>
                  <a:pt x="1504" y="6"/>
                </a:lnTo>
                <a:lnTo>
                  <a:pt x="1520" y="15"/>
                </a:lnTo>
                <a:lnTo>
                  <a:pt x="1534" y="29"/>
                </a:lnTo>
                <a:lnTo>
                  <a:pt x="1544" y="45"/>
                </a:lnTo>
                <a:lnTo>
                  <a:pt x="1551" y="63"/>
                </a:lnTo>
                <a:lnTo>
                  <a:pt x="1553" y="81"/>
                </a:lnTo>
                <a:lnTo>
                  <a:pt x="1550" y="100"/>
                </a:lnTo>
                <a:lnTo>
                  <a:pt x="1543" y="118"/>
                </a:lnTo>
                <a:lnTo>
                  <a:pt x="1531" y="147"/>
                </a:lnTo>
                <a:lnTo>
                  <a:pt x="1525" y="176"/>
                </a:lnTo>
                <a:lnTo>
                  <a:pt x="1522" y="203"/>
                </a:lnTo>
                <a:lnTo>
                  <a:pt x="1527" y="230"/>
                </a:lnTo>
                <a:lnTo>
                  <a:pt x="1534" y="257"/>
                </a:lnTo>
                <a:lnTo>
                  <a:pt x="1548" y="285"/>
                </a:lnTo>
                <a:lnTo>
                  <a:pt x="1564" y="312"/>
                </a:lnTo>
                <a:lnTo>
                  <a:pt x="1585" y="342"/>
                </a:lnTo>
                <a:lnTo>
                  <a:pt x="1609" y="372"/>
                </a:lnTo>
                <a:lnTo>
                  <a:pt x="1637" y="406"/>
                </a:lnTo>
                <a:lnTo>
                  <a:pt x="1668" y="440"/>
                </a:lnTo>
                <a:lnTo>
                  <a:pt x="1696" y="471"/>
                </a:lnTo>
                <a:lnTo>
                  <a:pt x="1723" y="504"/>
                </a:lnTo>
                <a:lnTo>
                  <a:pt x="1751" y="538"/>
                </a:lnTo>
                <a:lnTo>
                  <a:pt x="1776" y="572"/>
                </a:lnTo>
                <a:lnTo>
                  <a:pt x="1800" y="609"/>
                </a:lnTo>
                <a:lnTo>
                  <a:pt x="1821" y="646"/>
                </a:lnTo>
                <a:lnTo>
                  <a:pt x="1840" y="685"/>
                </a:lnTo>
                <a:lnTo>
                  <a:pt x="1853" y="726"/>
                </a:lnTo>
                <a:lnTo>
                  <a:pt x="1863" y="769"/>
                </a:lnTo>
                <a:lnTo>
                  <a:pt x="1867" y="815"/>
                </a:lnTo>
                <a:lnTo>
                  <a:pt x="1864" y="861"/>
                </a:lnTo>
                <a:lnTo>
                  <a:pt x="1856" y="907"/>
                </a:lnTo>
                <a:lnTo>
                  <a:pt x="1840" y="954"/>
                </a:lnTo>
                <a:lnTo>
                  <a:pt x="1819" y="1000"/>
                </a:lnTo>
                <a:lnTo>
                  <a:pt x="1793" y="1047"/>
                </a:lnTo>
                <a:lnTo>
                  <a:pt x="1760" y="1094"/>
                </a:lnTo>
                <a:lnTo>
                  <a:pt x="2179" y="1094"/>
                </a:lnTo>
                <a:lnTo>
                  <a:pt x="2211" y="1098"/>
                </a:lnTo>
                <a:lnTo>
                  <a:pt x="2242" y="1108"/>
                </a:lnTo>
                <a:lnTo>
                  <a:pt x="2268" y="1122"/>
                </a:lnTo>
                <a:lnTo>
                  <a:pt x="2292" y="1142"/>
                </a:lnTo>
                <a:lnTo>
                  <a:pt x="2312" y="1166"/>
                </a:lnTo>
                <a:lnTo>
                  <a:pt x="2327" y="1194"/>
                </a:lnTo>
                <a:lnTo>
                  <a:pt x="2336" y="1224"/>
                </a:lnTo>
                <a:lnTo>
                  <a:pt x="2340" y="1257"/>
                </a:lnTo>
                <a:lnTo>
                  <a:pt x="2340" y="1505"/>
                </a:lnTo>
                <a:lnTo>
                  <a:pt x="2410" y="1516"/>
                </a:lnTo>
                <a:lnTo>
                  <a:pt x="2480" y="1534"/>
                </a:lnTo>
                <a:lnTo>
                  <a:pt x="2546" y="1557"/>
                </a:lnTo>
                <a:lnTo>
                  <a:pt x="2609" y="1586"/>
                </a:lnTo>
                <a:lnTo>
                  <a:pt x="2670" y="1620"/>
                </a:lnTo>
                <a:lnTo>
                  <a:pt x="2726" y="1660"/>
                </a:lnTo>
                <a:lnTo>
                  <a:pt x="2779" y="1704"/>
                </a:lnTo>
                <a:lnTo>
                  <a:pt x="2827" y="1754"/>
                </a:lnTo>
                <a:lnTo>
                  <a:pt x="2870" y="1808"/>
                </a:lnTo>
                <a:lnTo>
                  <a:pt x="2910" y="1864"/>
                </a:lnTo>
                <a:lnTo>
                  <a:pt x="2944" y="1925"/>
                </a:lnTo>
                <a:lnTo>
                  <a:pt x="2973" y="1989"/>
                </a:lnTo>
                <a:lnTo>
                  <a:pt x="2995" y="2056"/>
                </a:lnTo>
                <a:lnTo>
                  <a:pt x="3012" y="2126"/>
                </a:lnTo>
                <a:lnTo>
                  <a:pt x="3022" y="2197"/>
                </a:lnTo>
                <a:lnTo>
                  <a:pt x="3026" y="2271"/>
                </a:lnTo>
                <a:lnTo>
                  <a:pt x="3022" y="2345"/>
                </a:lnTo>
                <a:lnTo>
                  <a:pt x="3012" y="2418"/>
                </a:lnTo>
                <a:lnTo>
                  <a:pt x="2995" y="2487"/>
                </a:lnTo>
                <a:lnTo>
                  <a:pt x="2972" y="2554"/>
                </a:lnTo>
                <a:lnTo>
                  <a:pt x="2943" y="2618"/>
                </a:lnTo>
                <a:lnTo>
                  <a:pt x="2909" y="2679"/>
                </a:lnTo>
                <a:lnTo>
                  <a:pt x="2869" y="2737"/>
                </a:lnTo>
                <a:lnTo>
                  <a:pt x="2825" y="2790"/>
                </a:lnTo>
                <a:lnTo>
                  <a:pt x="2776" y="2839"/>
                </a:lnTo>
                <a:lnTo>
                  <a:pt x="2723" y="2883"/>
                </a:lnTo>
                <a:lnTo>
                  <a:pt x="2666" y="2923"/>
                </a:lnTo>
                <a:lnTo>
                  <a:pt x="2606" y="2958"/>
                </a:lnTo>
                <a:lnTo>
                  <a:pt x="2542" y="2986"/>
                </a:lnTo>
                <a:lnTo>
                  <a:pt x="2474" y="3010"/>
                </a:lnTo>
                <a:lnTo>
                  <a:pt x="2406" y="3028"/>
                </a:lnTo>
                <a:lnTo>
                  <a:pt x="2334" y="3038"/>
                </a:lnTo>
                <a:lnTo>
                  <a:pt x="2323" y="3096"/>
                </a:lnTo>
                <a:lnTo>
                  <a:pt x="2306" y="3152"/>
                </a:lnTo>
                <a:lnTo>
                  <a:pt x="2284" y="3205"/>
                </a:lnTo>
                <a:lnTo>
                  <a:pt x="2256" y="3256"/>
                </a:lnTo>
                <a:lnTo>
                  <a:pt x="2224" y="3303"/>
                </a:lnTo>
                <a:lnTo>
                  <a:pt x="2188" y="3347"/>
                </a:lnTo>
                <a:lnTo>
                  <a:pt x="2147" y="3387"/>
                </a:lnTo>
                <a:lnTo>
                  <a:pt x="2103" y="3422"/>
                </a:lnTo>
                <a:lnTo>
                  <a:pt x="2055" y="3453"/>
                </a:lnTo>
                <a:lnTo>
                  <a:pt x="2003" y="3479"/>
                </a:lnTo>
                <a:lnTo>
                  <a:pt x="1950" y="3500"/>
                </a:lnTo>
                <a:lnTo>
                  <a:pt x="1894" y="3516"/>
                </a:lnTo>
                <a:lnTo>
                  <a:pt x="1836" y="3524"/>
                </a:lnTo>
                <a:lnTo>
                  <a:pt x="1775" y="3528"/>
                </a:lnTo>
                <a:lnTo>
                  <a:pt x="565" y="3528"/>
                </a:lnTo>
                <a:lnTo>
                  <a:pt x="503" y="3524"/>
                </a:lnTo>
                <a:lnTo>
                  <a:pt x="443" y="3514"/>
                </a:lnTo>
                <a:lnTo>
                  <a:pt x="386" y="3499"/>
                </a:lnTo>
                <a:lnTo>
                  <a:pt x="332" y="3478"/>
                </a:lnTo>
                <a:lnTo>
                  <a:pt x="280" y="3450"/>
                </a:lnTo>
                <a:lnTo>
                  <a:pt x="232" y="3418"/>
                </a:lnTo>
                <a:lnTo>
                  <a:pt x="186" y="3381"/>
                </a:lnTo>
                <a:lnTo>
                  <a:pt x="146" y="3340"/>
                </a:lnTo>
                <a:lnTo>
                  <a:pt x="109" y="3296"/>
                </a:lnTo>
                <a:lnTo>
                  <a:pt x="77" y="3247"/>
                </a:lnTo>
                <a:lnTo>
                  <a:pt x="50" y="3195"/>
                </a:lnTo>
                <a:lnTo>
                  <a:pt x="29" y="3140"/>
                </a:lnTo>
                <a:lnTo>
                  <a:pt x="13" y="3082"/>
                </a:lnTo>
                <a:lnTo>
                  <a:pt x="3" y="3022"/>
                </a:lnTo>
                <a:lnTo>
                  <a:pt x="0" y="2960"/>
                </a:lnTo>
                <a:lnTo>
                  <a:pt x="0" y="1257"/>
                </a:lnTo>
                <a:lnTo>
                  <a:pt x="3" y="1224"/>
                </a:lnTo>
                <a:lnTo>
                  <a:pt x="12" y="1194"/>
                </a:lnTo>
                <a:lnTo>
                  <a:pt x="28" y="1166"/>
                </a:lnTo>
                <a:lnTo>
                  <a:pt x="47" y="1142"/>
                </a:lnTo>
                <a:lnTo>
                  <a:pt x="71" y="1122"/>
                </a:lnTo>
                <a:lnTo>
                  <a:pt x="98" y="1108"/>
                </a:lnTo>
                <a:lnTo>
                  <a:pt x="129" y="1098"/>
                </a:lnTo>
                <a:lnTo>
                  <a:pt x="161" y="1094"/>
                </a:lnTo>
                <a:lnTo>
                  <a:pt x="790" y="1094"/>
                </a:lnTo>
                <a:lnTo>
                  <a:pt x="793" y="1062"/>
                </a:lnTo>
                <a:lnTo>
                  <a:pt x="790" y="1030"/>
                </a:lnTo>
                <a:lnTo>
                  <a:pt x="781" y="998"/>
                </a:lnTo>
                <a:lnTo>
                  <a:pt x="767" y="966"/>
                </a:lnTo>
                <a:lnTo>
                  <a:pt x="746" y="931"/>
                </a:lnTo>
                <a:lnTo>
                  <a:pt x="721" y="896"/>
                </a:lnTo>
                <a:lnTo>
                  <a:pt x="692" y="858"/>
                </a:lnTo>
                <a:lnTo>
                  <a:pt x="659" y="817"/>
                </a:lnTo>
                <a:lnTo>
                  <a:pt x="639" y="793"/>
                </a:lnTo>
                <a:lnTo>
                  <a:pt x="618" y="767"/>
                </a:lnTo>
                <a:lnTo>
                  <a:pt x="598" y="741"/>
                </a:lnTo>
                <a:lnTo>
                  <a:pt x="577" y="713"/>
                </a:lnTo>
                <a:lnTo>
                  <a:pt x="558" y="685"/>
                </a:lnTo>
                <a:lnTo>
                  <a:pt x="539" y="655"/>
                </a:lnTo>
                <a:lnTo>
                  <a:pt x="523" y="625"/>
                </a:lnTo>
                <a:lnTo>
                  <a:pt x="509" y="594"/>
                </a:lnTo>
                <a:lnTo>
                  <a:pt x="495" y="561"/>
                </a:lnTo>
                <a:lnTo>
                  <a:pt x="485" y="528"/>
                </a:lnTo>
                <a:lnTo>
                  <a:pt x="478" y="493"/>
                </a:lnTo>
                <a:lnTo>
                  <a:pt x="473" y="457"/>
                </a:lnTo>
                <a:lnTo>
                  <a:pt x="473" y="420"/>
                </a:lnTo>
                <a:lnTo>
                  <a:pt x="477" y="381"/>
                </a:lnTo>
                <a:lnTo>
                  <a:pt x="484" y="341"/>
                </a:lnTo>
                <a:lnTo>
                  <a:pt x="498" y="300"/>
                </a:lnTo>
                <a:lnTo>
                  <a:pt x="514" y="257"/>
                </a:lnTo>
                <a:lnTo>
                  <a:pt x="537" y="214"/>
                </a:lnTo>
                <a:lnTo>
                  <a:pt x="566" y="168"/>
                </a:lnTo>
                <a:lnTo>
                  <a:pt x="600" y="122"/>
                </a:lnTo>
                <a:lnTo>
                  <a:pt x="642" y="73"/>
                </a:lnTo>
                <a:lnTo>
                  <a:pt x="689" y="23"/>
                </a:lnTo>
                <a:lnTo>
                  <a:pt x="705" y="11"/>
                </a:lnTo>
                <a:lnTo>
                  <a:pt x="723" y="3"/>
                </a:lnTo>
                <a:lnTo>
                  <a:pt x="7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9" name="Group 348"/>
          <p:cNvGrpSpPr/>
          <p:nvPr/>
        </p:nvGrpSpPr>
        <p:grpSpPr>
          <a:xfrm>
            <a:off x="700095" y="3454400"/>
            <a:ext cx="492125" cy="560388"/>
            <a:chOff x="735013" y="3454400"/>
            <a:chExt cx="4921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6" name="Freeform 292"/>
            <p:cNvSpPr>
              <a:spLocks/>
            </p:cNvSpPr>
            <p:nvPr/>
          </p:nvSpPr>
          <p:spPr bwMode="auto">
            <a:xfrm>
              <a:off x="906463" y="3581400"/>
              <a:ext cx="149225" cy="152400"/>
            </a:xfrm>
            <a:custGeom>
              <a:avLst/>
              <a:gdLst>
                <a:gd name="T0" fmla="*/ 79 w 946"/>
                <a:gd name="T1" fmla="*/ 0 h 958"/>
                <a:gd name="T2" fmla="*/ 867 w 946"/>
                <a:gd name="T3" fmla="*/ 0 h 958"/>
                <a:gd name="T4" fmla="*/ 885 w 946"/>
                <a:gd name="T5" fmla="*/ 2 h 958"/>
                <a:gd name="T6" fmla="*/ 903 w 946"/>
                <a:gd name="T7" fmla="*/ 9 h 958"/>
                <a:gd name="T8" fmla="*/ 919 w 946"/>
                <a:gd name="T9" fmla="*/ 20 h 958"/>
                <a:gd name="T10" fmla="*/ 931 w 946"/>
                <a:gd name="T11" fmla="*/ 34 h 958"/>
                <a:gd name="T12" fmla="*/ 941 w 946"/>
                <a:gd name="T13" fmla="*/ 51 h 958"/>
                <a:gd name="T14" fmla="*/ 946 w 946"/>
                <a:gd name="T15" fmla="*/ 70 h 958"/>
                <a:gd name="T16" fmla="*/ 946 w 946"/>
                <a:gd name="T17" fmla="*/ 89 h 958"/>
                <a:gd name="T18" fmla="*/ 942 w 946"/>
                <a:gd name="T19" fmla="*/ 107 h 958"/>
                <a:gd name="T20" fmla="*/ 907 w 946"/>
                <a:gd name="T21" fmla="*/ 197 h 958"/>
                <a:gd name="T22" fmla="*/ 867 w 946"/>
                <a:gd name="T23" fmla="*/ 286 h 958"/>
                <a:gd name="T24" fmla="*/ 819 w 946"/>
                <a:gd name="T25" fmla="*/ 373 h 958"/>
                <a:gd name="T26" fmla="*/ 768 w 946"/>
                <a:gd name="T27" fmla="*/ 458 h 958"/>
                <a:gd name="T28" fmla="*/ 709 w 946"/>
                <a:gd name="T29" fmla="*/ 540 h 958"/>
                <a:gd name="T30" fmla="*/ 646 w 946"/>
                <a:gd name="T31" fmla="*/ 622 h 958"/>
                <a:gd name="T32" fmla="*/ 617 w 946"/>
                <a:gd name="T33" fmla="*/ 659 h 958"/>
                <a:gd name="T34" fmla="*/ 594 w 946"/>
                <a:gd name="T35" fmla="*/ 700 h 958"/>
                <a:gd name="T36" fmla="*/ 577 w 946"/>
                <a:gd name="T37" fmla="*/ 742 h 958"/>
                <a:gd name="T38" fmla="*/ 563 w 946"/>
                <a:gd name="T39" fmla="*/ 786 h 958"/>
                <a:gd name="T40" fmla="*/ 555 w 946"/>
                <a:gd name="T41" fmla="*/ 832 h 958"/>
                <a:gd name="T42" fmla="*/ 552 w 946"/>
                <a:gd name="T43" fmla="*/ 878 h 958"/>
                <a:gd name="T44" fmla="*/ 549 w 946"/>
                <a:gd name="T45" fmla="*/ 899 h 958"/>
                <a:gd name="T46" fmla="*/ 541 w 946"/>
                <a:gd name="T47" fmla="*/ 918 h 958"/>
                <a:gd name="T48" fmla="*/ 529 w 946"/>
                <a:gd name="T49" fmla="*/ 935 h 958"/>
                <a:gd name="T50" fmla="*/ 513 w 946"/>
                <a:gd name="T51" fmla="*/ 947 h 958"/>
                <a:gd name="T52" fmla="*/ 494 w 946"/>
                <a:gd name="T53" fmla="*/ 956 h 958"/>
                <a:gd name="T54" fmla="*/ 473 w 946"/>
                <a:gd name="T55" fmla="*/ 958 h 958"/>
                <a:gd name="T56" fmla="*/ 451 w 946"/>
                <a:gd name="T57" fmla="*/ 956 h 958"/>
                <a:gd name="T58" fmla="*/ 433 w 946"/>
                <a:gd name="T59" fmla="*/ 947 h 958"/>
                <a:gd name="T60" fmla="*/ 416 w 946"/>
                <a:gd name="T61" fmla="*/ 935 h 958"/>
                <a:gd name="T62" fmla="*/ 404 w 946"/>
                <a:gd name="T63" fmla="*/ 918 h 958"/>
                <a:gd name="T64" fmla="*/ 396 w 946"/>
                <a:gd name="T65" fmla="*/ 899 h 958"/>
                <a:gd name="T66" fmla="*/ 393 w 946"/>
                <a:gd name="T67" fmla="*/ 878 h 958"/>
                <a:gd name="T68" fmla="*/ 391 w 946"/>
                <a:gd name="T69" fmla="*/ 832 h 958"/>
                <a:gd name="T70" fmla="*/ 382 w 946"/>
                <a:gd name="T71" fmla="*/ 786 h 958"/>
                <a:gd name="T72" fmla="*/ 369 w 946"/>
                <a:gd name="T73" fmla="*/ 742 h 958"/>
                <a:gd name="T74" fmla="*/ 351 w 946"/>
                <a:gd name="T75" fmla="*/ 700 h 958"/>
                <a:gd name="T76" fmla="*/ 328 w 946"/>
                <a:gd name="T77" fmla="*/ 659 h 958"/>
                <a:gd name="T78" fmla="*/ 300 w 946"/>
                <a:gd name="T79" fmla="*/ 622 h 958"/>
                <a:gd name="T80" fmla="*/ 236 w 946"/>
                <a:gd name="T81" fmla="*/ 540 h 958"/>
                <a:gd name="T82" fmla="*/ 178 w 946"/>
                <a:gd name="T83" fmla="*/ 458 h 958"/>
                <a:gd name="T84" fmla="*/ 125 w 946"/>
                <a:gd name="T85" fmla="*/ 373 h 958"/>
                <a:gd name="T86" fmla="*/ 79 w 946"/>
                <a:gd name="T87" fmla="*/ 286 h 958"/>
                <a:gd name="T88" fmla="*/ 38 w 946"/>
                <a:gd name="T89" fmla="*/ 197 h 958"/>
                <a:gd name="T90" fmla="*/ 4 w 946"/>
                <a:gd name="T91" fmla="*/ 107 h 958"/>
                <a:gd name="T92" fmla="*/ 0 w 946"/>
                <a:gd name="T93" fmla="*/ 89 h 958"/>
                <a:gd name="T94" fmla="*/ 0 w 946"/>
                <a:gd name="T95" fmla="*/ 70 h 958"/>
                <a:gd name="T96" fmla="*/ 4 w 946"/>
                <a:gd name="T97" fmla="*/ 51 h 958"/>
                <a:gd name="T98" fmla="*/ 13 w 946"/>
                <a:gd name="T99" fmla="*/ 34 h 958"/>
                <a:gd name="T100" fmla="*/ 26 w 946"/>
                <a:gd name="T101" fmla="*/ 20 h 958"/>
                <a:gd name="T102" fmla="*/ 41 w 946"/>
                <a:gd name="T103" fmla="*/ 9 h 958"/>
                <a:gd name="T104" fmla="*/ 59 w 946"/>
                <a:gd name="T105" fmla="*/ 2 h 958"/>
                <a:gd name="T106" fmla="*/ 79 w 946"/>
                <a:gd name="T107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6" h="958">
                  <a:moveTo>
                    <a:pt x="79" y="0"/>
                  </a:moveTo>
                  <a:lnTo>
                    <a:pt x="867" y="0"/>
                  </a:lnTo>
                  <a:lnTo>
                    <a:pt x="885" y="2"/>
                  </a:lnTo>
                  <a:lnTo>
                    <a:pt x="903" y="9"/>
                  </a:lnTo>
                  <a:lnTo>
                    <a:pt x="919" y="20"/>
                  </a:lnTo>
                  <a:lnTo>
                    <a:pt x="931" y="34"/>
                  </a:lnTo>
                  <a:lnTo>
                    <a:pt x="941" y="51"/>
                  </a:lnTo>
                  <a:lnTo>
                    <a:pt x="946" y="70"/>
                  </a:lnTo>
                  <a:lnTo>
                    <a:pt x="946" y="89"/>
                  </a:lnTo>
                  <a:lnTo>
                    <a:pt x="942" y="107"/>
                  </a:lnTo>
                  <a:lnTo>
                    <a:pt x="907" y="197"/>
                  </a:lnTo>
                  <a:lnTo>
                    <a:pt x="867" y="286"/>
                  </a:lnTo>
                  <a:lnTo>
                    <a:pt x="819" y="373"/>
                  </a:lnTo>
                  <a:lnTo>
                    <a:pt x="768" y="458"/>
                  </a:lnTo>
                  <a:lnTo>
                    <a:pt x="709" y="540"/>
                  </a:lnTo>
                  <a:lnTo>
                    <a:pt x="646" y="622"/>
                  </a:lnTo>
                  <a:lnTo>
                    <a:pt x="617" y="659"/>
                  </a:lnTo>
                  <a:lnTo>
                    <a:pt x="594" y="700"/>
                  </a:lnTo>
                  <a:lnTo>
                    <a:pt x="577" y="742"/>
                  </a:lnTo>
                  <a:lnTo>
                    <a:pt x="563" y="786"/>
                  </a:lnTo>
                  <a:lnTo>
                    <a:pt x="555" y="832"/>
                  </a:lnTo>
                  <a:lnTo>
                    <a:pt x="552" y="878"/>
                  </a:lnTo>
                  <a:lnTo>
                    <a:pt x="549" y="899"/>
                  </a:lnTo>
                  <a:lnTo>
                    <a:pt x="541" y="918"/>
                  </a:lnTo>
                  <a:lnTo>
                    <a:pt x="529" y="935"/>
                  </a:lnTo>
                  <a:lnTo>
                    <a:pt x="513" y="947"/>
                  </a:lnTo>
                  <a:lnTo>
                    <a:pt x="494" y="956"/>
                  </a:lnTo>
                  <a:lnTo>
                    <a:pt x="473" y="958"/>
                  </a:lnTo>
                  <a:lnTo>
                    <a:pt x="451" y="956"/>
                  </a:lnTo>
                  <a:lnTo>
                    <a:pt x="433" y="947"/>
                  </a:lnTo>
                  <a:lnTo>
                    <a:pt x="416" y="935"/>
                  </a:lnTo>
                  <a:lnTo>
                    <a:pt x="404" y="918"/>
                  </a:lnTo>
                  <a:lnTo>
                    <a:pt x="396" y="899"/>
                  </a:lnTo>
                  <a:lnTo>
                    <a:pt x="393" y="878"/>
                  </a:lnTo>
                  <a:lnTo>
                    <a:pt x="391" y="832"/>
                  </a:lnTo>
                  <a:lnTo>
                    <a:pt x="382" y="786"/>
                  </a:lnTo>
                  <a:lnTo>
                    <a:pt x="369" y="742"/>
                  </a:lnTo>
                  <a:lnTo>
                    <a:pt x="351" y="700"/>
                  </a:lnTo>
                  <a:lnTo>
                    <a:pt x="328" y="659"/>
                  </a:lnTo>
                  <a:lnTo>
                    <a:pt x="300" y="622"/>
                  </a:lnTo>
                  <a:lnTo>
                    <a:pt x="236" y="540"/>
                  </a:lnTo>
                  <a:lnTo>
                    <a:pt x="178" y="458"/>
                  </a:lnTo>
                  <a:lnTo>
                    <a:pt x="125" y="373"/>
                  </a:lnTo>
                  <a:lnTo>
                    <a:pt x="79" y="286"/>
                  </a:lnTo>
                  <a:lnTo>
                    <a:pt x="38" y="197"/>
                  </a:lnTo>
                  <a:lnTo>
                    <a:pt x="4" y="107"/>
                  </a:lnTo>
                  <a:lnTo>
                    <a:pt x="0" y="89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3" y="34"/>
                  </a:lnTo>
                  <a:lnTo>
                    <a:pt x="26" y="20"/>
                  </a:lnTo>
                  <a:lnTo>
                    <a:pt x="41" y="9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93"/>
            <p:cNvSpPr>
              <a:spLocks/>
            </p:cNvSpPr>
            <p:nvPr/>
          </p:nvSpPr>
          <p:spPr bwMode="auto">
            <a:xfrm>
              <a:off x="841376" y="3759200"/>
              <a:ext cx="277813" cy="185738"/>
            </a:xfrm>
            <a:custGeom>
              <a:avLst/>
              <a:gdLst>
                <a:gd name="T0" fmla="*/ 874 w 1748"/>
                <a:gd name="T1" fmla="*/ 0 h 1162"/>
                <a:gd name="T2" fmla="*/ 895 w 1748"/>
                <a:gd name="T3" fmla="*/ 2 h 1162"/>
                <a:gd name="T4" fmla="*/ 914 w 1748"/>
                <a:gd name="T5" fmla="*/ 11 h 1162"/>
                <a:gd name="T6" fmla="*/ 930 w 1748"/>
                <a:gd name="T7" fmla="*/ 23 h 1162"/>
                <a:gd name="T8" fmla="*/ 942 w 1748"/>
                <a:gd name="T9" fmla="*/ 39 h 1162"/>
                <a:gd name="T10" fmla="*/ 950 w 1748"/>
                <a:gd name="T11" fmla="*/ 59 h 1162"/>
                <a:gd name="T12" fmla="*/ 953 w 1748"/>
                <a:gd name="T13" fmla="*/ 80 h 1162"/>
                <a:gd name="T14" fmla="*/ 957 w 1748"/>
                <a:gd name="T15" fmla="*/ 123 h 1162"/>
                <a:gd name="T16" fmla="*/ 965 w 1748"/>
                <a:gd name="T17" fmla="*/ 166 h 1162"/>
                <a:gd name="T18" fmla="*/ 982 w 1748"/>
                <a:gd name="T19" fmla="*/ 209 h 1162"/>
                <a:gd name="T20" fmla="*/ 1003 w 1748"/>
                <a:gd name="T21" fmla="*/ 250 h 1162"/>
                <a:gd name="T22" fmla="*/ 1030 w 1748"/>
                <a:gd name="T23" fmla="*/ 291 h 1162"/>
                <a:gd name="T24" fmla="*/ 1063 w 1748"/>
                <a:gd name="T25" fmla="*/ 329 h 1162"/>
                <a:gd name="T26" fmla="*/ 1102 w 1748"/>
                <a:gd name="T27" fmla="*/ 367 h 1162"/>
                <a:gd name="T28" fmla="*/ 1146 w 1748"/>
                <a:gd name="T29" fmla="*/ 403 h 1162"/>
                <a:gd name="T30" fmla="*/ 1242 w 1748"/>
                <a:gd name="T31" fmla="*/ 478 h 1162"/>
                <a:gd name="T32" fmla="*/ 1332 w 1748"/>
                <a:gd name="T33" fmla="*/ 555 h 1162"/>
                <a:gd name="T34" fmla="*/ 1417 w 1748"/>
                <a:gd name="T35" fmla="*/ 632 h 1162"/>
                <a:gd name="T36" fmla="*/ 1494 w 1748"/>
                <a:gd name="T37" fmla="*/ 712 h 1162"/>
                <a:gd name="T38" fmla="*/ 1565 w 1748"/>
                <a:gd name="T39" fmla="*/ 793 h 1162"/>
                <a:gd name="T40" fmla="*/ 1629 w 1748"/>
                <a:gd name="T41" fmla="*/ 875 h 1162"/>
                <a:gd name="T42" fmla="*/ 1686 w 1748"/>
                <a:gd name="T43" fmla="*/ 958 h 1162"/>
                <a:gd name="T44" fmla="*/ 1738 w 1748"/>
                <a:gd name="T45" fmla="*/ 1043 h 1162"/>
                <a:gd name="T46" fmla="*/ 1746 w 1748"/>
                <a:gd name="T47" fmla="*/ 1061 h 1162"/>
                <a:gd name="T48" fmla="*/ 1748 w 1748"/>
                <a:gd name="T49" fmla="*/ 1083 h 1162"/>
                <a:gd name="T50" fmla="*/ 1744 w 1748"/>
                <a:gd name="T51" fmla="*/ 1103 h 1162"/>
                <a:gd name="T52" fmla="*/ 1737 w 1748"/>
                <a:gd name="T53" fmla="*/ 1122 h 1162"/>
                <a:gd name="T54" fmla="*/ 1724 w 1748"/>
                <a:gd name="T55" fmla="*/ 1139 h 1162"/>
                <a:gd name="T56" fmla="*/ 1708 w 1748"/>
                <a:gd name="T57" fmla="*/ 1151 h 1162"/>
                <a:gd name="T58" fmla="*/ 1688 w 1748"/>
                <a:gd name="T59" fmla="*/ 1159 h 1162"/>
                <a:gd name="T60" fmla="*/ 1668 w 1748"/>
                <a:gd name="T61" fmla="*/ 1162 h 1162"/>
                <a:gd name="T62" fmla="*/ 79 w 1748"/>
                <a:gd name="T63" fmla="*/ 1162 h 1162"/>
                <a:gd name="T64" fmla="*/ 59 w 1748"/>
                <a:gd name="T65" fmla="*/ 1159 h 1162"/>
                <a:gd name="T66" fmla="*/ 39 w 1748"/>
                <a:gd name="T67" fmla="*/ 1151 h 1162"/>
                <a:gd name="T68" fmla="*/ 23 w 1748"/>
                <a:gd name="T69" fmla="*/ 1139 h 1162"/>
                <a:gd name="T70" fmla="*/ 11 w 1748"/>
                <a:gd name="T71" fmla="*/ 1122 h 1162"/>
                <a:gd name="T72" fmla="*/ 3 w 1748"/>
                <a:gd name="T73" fmla="*/ 1103 h 1162"/>
                <a:gd name="T74" fmla="*/ 0 w 1748"/>
                <a:gd name="T75" fmla="*/ 1083 h 1162"/>
                <a:gd name="T76" fmla="*/ 2 w 1748"/>
                <a:gd name="T77" fmla="*/ 1061 h 1162"/>
                <a:gd name="T78" fmla="*/ 11 w 1748"/>
                <a:gd name="T79" fmla="*/ 1043 h 1162"/>
                <a:gd name="T80" fmla="*/ 61 w 1748"/>
                <a:gd name="T81" fmla="*/ 958 h 1162"/>
                <a:gd name="T82" fmla="*/ 118 w 1748"/>
                <a:gd name="T83" fmla="*/ 875 h 1162"/>
                <a:gd name="T84" fmla="*/ 183 w 1748"/>
                <a:gd name="T85" fmla="*/ 793 h 1162"/>
                <a:gd name="T86" fmla="*/ 253 w 1748"/>
                <a:gd name="T87" fmla="*/ 712 h 1162"/>
                <a:gd name="T88" fmla="*/ 330 w 1748"/>
                <a:gd name="T89" fmla="*/ 632 h 1162"/>
                <a:gd name="T90" fmla="*/ 415 w 1748"/>
                <a:gd name="T91" fmla="*/ 555 h 1162"/>
                <a:gd name="T92" fmla="*/ 505 w 1748"/>
                <a:gd name="T93" fmla="*/ 478 h 1162"/>
                <a:gd name="T94" fmla="*/ 602 w 1748"/>
                <a:gd name="T95" fmla="*/ 403 h 1162"/>
                <a:gd name="T96" fmla="*/ 646 w 1748"/>
                <a:gd name="T97" fmla="*/ 367 h 1162"/>
                <a:gd name="T98" fmla="*/ 684 w 1748"/>
                <a:gd name="T99" fmla="*/ 329 h 1162"/>
                <a:gd name="T100" fmla="*/ 717 w 1748"/>
                <a:gd name="T101" fmla="*/ 291 h 1162"/>
                <a:gd name="T102" fmla="*/ 745 w 1748"/>
                <a:gd name="T103" fmla="*/ 250 h 1162"/>
                <a:gd name="T104" fmla="*/ 765 w 1748"/>
                <a:gd name="T105" fmla="*/ 209 h 1162"/>
                <a:gd name="T106" fmla="*/ 782 w 1748"/>
                <a:gd name="T107" fmla="*/ 166 h 1162"/>
                <a:gd name="T108" fmla="*/ 791 w 1748"/>
                <a:gd name="T109" fmla="*/ 123 h 1162"/>
                <a:gd name="T110" fmla="*/ 794 w 1748"/>
                <a:gd name="T111" fmla="*/ 80 h 1162"/>
                <a:gd name="T112" fmla="*/ 797 w 1748"/>
                <a:gd name="T113" fmla="*/ 59 h 1162"/>
                <a:gd name="T114" fmla="*/ 805 w 1748"/>
                <a:gd name="T115" fmla="*/ 39 h 1162"/>
                <a:gd name="T116" fmla="*/ 817 w 1748"/>
                <a:gd name="T117" fmla="*/ 23 h 1162"/>
                <a:gd name="T118" fmla="*/ 834 w 1748"/>
                <a:gd name="T119" fmla="*/ 11 h 1162"/>
                <a:gd name="T120" fmla="*/ 852 w 1748"/>
                <a:gd name="T121" fmla="*/ 2 h 1162"/>
                <a:gd name="T122" fmla="*/ 874 w 1748"/>
                <a:gd name="T123" fmla="*/ 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8" h="1162">
                  <a:moveTo>
                    <a:pt x="874" y="0"/>
                  </a:moveTo>
                  <a:lnTo>
                    <a:pt x="895" y="2"/>
                  </a:lnTo>
                  <a:lnTo>
                    <a:pt x="914" y="11"/>
                  </a:lnTo>
                  <a:lnTo>
                    <a:pt x="930" y="23"/>
                  </a:lnTo>
                  <a:lnTo>
                    <a:pt x="942" y="39"/>
                  </a:lnTo>
                  <a:lnTo>
                    <a:pt x="950" y="59"/>
                  </a:lnTo>
                  <a:lnTo>
                    <a:pt x="953" y="80"/>
                  </a:lnTo>
                  <a:lnTo>
                    <a:pt x="957" y="123"/>
                  </a:lnTo>
                  <a:lnTo>
                    <a:pt x="965" y="166"/>
                  </a:lnTo>
                  <a:lnTo>
                    <a:pt x="982" y="209"/>
                  </a:lnTo>
                  <a:lnTo>
                    <a:pt x="1003" y="250"/>
                  </a:lnTo>
                  <a:lnTo>
                    <a:pt x="1030" y="291"/>
                  </a:lnTo>
                  <a:lnTo>
                    <a:pt x="1063" y="329"/>
                  </a:lnTo>
                  <a:lnTo>
                    <a:pt x="1102" y="367"/>
                  </a:lnTo>
                  <a:lnTo>
                    <a:pt x="1146" y="403"/>
                  </a:lnTo>
                  <a:lnTo>
                    <a:pt x="1242" y="478"/>
                  </a:lnTo>
                  <a:lnTo>
                    <a:pt x="1332" y="555"/>
                  </a:lnTo>
                  <a:lnTo>
                    <a:pt x="1417" y="632"/>
                  </a:lnTo>
                  <a:lnTo>
                    <a:pt x="1494" y="712"/>
                  </a:lnTo>
                  <a:lnTo>
                    <a:pt x="1565" y="793"/>
                  </a:lnTo>
                  <a:lnTo>
                    <a:pt x="1629" y="875"/>
                  </a:lnTo>
                  <a:lnTo>
                    <a:pt x="1686" y="958"/>
                  </a:lnTo>
                  <a:lnTo>
                    <a:pt x="1738" y="1043"/>
                  </a:lnTo>
                  <a:lnTo>
                    <a:pt x="1746" y="1061"/>
                  </a:lnTo>
                  <a:lnTo>
                    <a:pt x="1748" y="1083"/>
                  </a:lnTo>
                  <a:lnTo>
                    <a:pt x="1744" y="1103"/>
                  </a:lnTo>
                  <a:lnTo>
                    <a:pt x="1737" y="1122"/>
                  </a:lnTo>
                  <a:lnTo>
                    <a:pt x="1724" y="1139"/>
                  </a:lnTo>
                  <a:lnTo>
                    <a:pt x="1708" y="1151"/>
                  </a:lnTo>
                  <a:lnTo>
                    <a:pt x="1688" y="1159"/>
                  </a:lnTo>
                  <a:lnTo>
                    <a:pt x="1668" y="1162"/>
                  </a:lnTo>
                  <a:lnTo>
                    <a:pt x="79" y="1162"/>
                  </a:lnTo>
                  <a:lnTo>
                    <a:pt x="59" y="1159"/>
                  </a:lnTo>
                  <a:lnTo>
                    <a:pt x="39" y="1151"/>
                  </a:lnTo>
                  <a:lnTo>
                    <a:pt x="23" y="1139"/>
                  </a:lnTo>
                  <a:lnTo>
                    <a:pt x="11" y="1122"/>
                  </a:lnTo>
                  <a:lnTo>
                    <a:pt x="3" y="1103"/>
                  </a:lnTo>
                  <a:lnTo>
                    <a:pt x="0" y="1083"/>
                  </a:lnTo>
                  <a:lnTo>
                    <a:pt x="2" y="1061"/>
                  </a:lnTo>
                  <a:lnTo>
                    <a:pt x="11" y="1043"/>
                  </a:lnTo>
                  <a:lnTo>
                    <a:pt x="61" y="958"/>
                  </a:lnTo>
                  <a:lnTo>
                    <a:pt x="118" y="875"/>
                  </a:lnTo>
                  <a:lnTo>
                    <a:pt x="183" y="793"/>
                  </a:lnTo>
                  <a:lnTo>
                    <a:pt x="253" y="712"/>
                  </a:lnTo>
                  <a:lnTo>
                    <a:pt x="330" y="632"/>
                  </a:lnTo>
                  <a:lnTo>
                    <a:pt x="415" y="555"/>
                  </a:lnTo>
                  <a:lnTo>
                    <a:pt x="505" y="478"/>
                  </a:lnTo>
                  <a:lnTo>
                    <a:pt x="602" y="403"/>
                  </a:lnTo>
                  <a:lnTo>
                    <a:pt x="646" y="367"/>
                  </a:lnTo>
                  <a:lnTo>
                    <a:pt x="684" y="329"/>
                  </a:lnTo>
                  <a:lnTo>
                    <a:pt x="717" y="291"/>
                  </a:lnTo>
                  <a:lnTo>
                    <a:pt x="745" y="250"/>
                  </a:lnTo>
                  <a:lnTo>
                    <a:pt x="765" y="209"/>
                  </a:lnTo>
                  <a:lnTo>
                    <a:pt x="782" y="166"/>
                  </a:lnTo>
                  <a:lnTo>
                    <a:pt x="791" y="123"/>
                  </a:lnTo>
                  <a:lnTo>
                    <a:pt x="794" y="80"/>
                  </a:lnTo>
                  <a:lnTo>
                    <a:pt x="797" y="59"/>
                  </a:lnTo>
                  <a:lnTo>
                    <a:pt x="805" y="39"/>
                  </a:lnTo>
                  <a:lnTo>
                    <a:pt x="817" y="23"/>
                  </a:lnTo>
                  <a:lnTo>
                    <a:pt x="834" y="11"/>
                  </a:lnTo>
                  <a:lnTo>
                    <a:pt x="852" y="2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94"/>
            <p:cNvSpPr>
              <a:spLocks noEditPoints="1"/>
            </p:cNvSpPr>
            <p:nvPr/>
          </p:nvSpPr>
          <p:spPr bwMode="auto">
            <a:xfrm>
              <a:off x="735013" y="3454400"/>
              <a:ext cx="492125" cy="560388"/>
            </a:xfrm>
            <a:custGeom>
              <a:avLst/>
              <a:gdLst>
                <a:gd name="T0" fmla="*/ 578 w 3098"/>
                <a:gd name="T1" fmla="*/ 592 h 3528"/>
                <a:gd name="T2" fmla="*/ 709 w 3098"/>
                <a:gd name="T3" fmla="*/ 921 h 3528"/>
                <a:gd name="T4" fmla="*/ 883 w 3098"/>
                <a:gd name="T5" fmla="*/ 1214 h 3528"/>
                <a:gd name="T6" fmla="*/ 1077 w 3098"/>
                <a:gd name="T7" fmla="*/ 1471 h 3528"/>
                <a:gd name="T8" fmla="*/ 1233 w 3098"/>
                <a:gd name="T9" fmla="*/ 1660 h 3528"/>
                <a:gd name="T10" fmla="*/ 1271 w 3098"/>
                <a:gd name="T11" fmla="*/ 1764 h 3528"/>
                <a:gd name="T12" fmla="*/ 1233 w 3098"/>
                <a:gd name="T13" fmla="*/ 1867 h 3528"/>
                <a:gd name="T14" fmla="*/ 1077 w 3098"/>
                <a:gd name="T15" fmla="*/ 2056 h 3528"/>
                <a:gd name="T16" fmla="*/ 883 w 3098"/>
                <a:gd name="T17" fmla="*/ 2314 h 3528"/>
                <a:gd name="T18" fmla="*/ 709 w 3098"/>
                <a:gd name="T19" fmla="*/ 2607 h 3528"/>
                <a:gd name="T20" fmla="*/ 578 w 3098"/>
                <a:gd name="T21" fmla="*/ 2937 h 3528"/>
                <a:gd name="T22" fmla="*/ 2573 w 3098"/>
                <a:gd name="T23" fmla="*/ 3207 h 3528"/>
                <a:gd name="T24" fmla="*/ 2493 w 3098"/>
                <a:gd name="T25" fmla="*/ 2850 h 3528"/>
                <a:gd name="T26" fmla="*/ 2348 w 3098"/>
                <a:gd name="T27" fmla="*/ 2531 h 3528"/>
                <a:gd name="T28" fmla="*/ 2166 w 3098"/>
                <a:gd name="T29" fmla="*/ 2247 h 3528"/>
                <a:gd name="T30" fmla="*/ 1972 w 3098"/>
                <a:gd name="T31" fmla="*/ 1997 h 3528"/>
                <a:gd name="T32" fmla="*/ 1848 w 3098"/>
                <a:gd name="T33" fmla="*/ 1844 h 3528"/>
                <a:gd name="T34" fmla="*/ 1829 w 3098"/>
                <a:gd name="T35" fmla="*/ 1737 h 3528"/>
                <a:gd name="T36" fmla="*/ 1879 w 3098"/>
                <a:gd name="T37" fmla="*/ 1643 h 3528"/>
                <a:gd name="T38" fmla="*/ 2069 w 3098"/>
                <a:gd name="T39" fmla="*/ 1410 h 3528"/>
                <a:gd name="T40" fmla="*/ 2260 w 3098"/>
                <a:gd name="T41" fmla="*/ 1144 h 3528"/>
                <a:gd name="T42" fmla="*/ 2427 w 3098"/>
                <a:gd name="T43" fmla="*/ 842 h 3528"/>
                <a:gd name="T44" fmla="*/ 2543 w 3098"/>
                <a:gd name="T45" fmla="*/ 503 h 3528"/>
                <a:gd name="T46" fmla="*/ 158 w 3098"/>
                <a:gd name="T47" fmla="*/ 0 h 3528"/>
                <a:gd name="T48" fmla="*/ 3028 w 3098"/>
                <a:gd name="T49" fmla="*/ 26 h 3528"/>
                <a:gd name="T50" fmla="*/ 3095 w 3098"/>
                <a:gd name="T51" fmla="*/ 127 h 3528"/>
                <a:gd name="T52" fmla="*/ 3071 w 3098"/>
                <a:gd name="T53" fmla="*/ 249 h 3528"/>
                <a:gd name="T54" fmla="*/ 2971 w 3098"/>
                <a:gd name="T55" fmla="*/ 317 h 3528"/>
                <a:gd name="T56" fmla="*/ 2862 w 3098"/>
                <a:gd name="T57" fmla="*/ 523 h 3528"/>
                <a:gd name="T58" fmla="*/ 2749 w 3098"/>
                <a:gd name="T59" fmla="*/ 896 h 3528"/>
                <a:gd name="T60" fmla="*/ 2582 w 3098"/>
                <a:gd name="T61" fmla="*/ 1227 h 3528"/>
                <a:gd name="T62" fmla="*/ 2389 w 3098"/>
                <a:gd name="T63" fmla="*/ 1517 h 3528"/>
                <a:gd name="T64" fmla="*/ 2193 w 3098"/>
                <a:gd name="T65" fmla="*/ 1764 h 3528"/>
                <a:gd name="T66" fmla="*/ 2389 w 3098"/>
                <a:gd name="T67" fmla="*/ 2012 h 3528"/>
                <a:gd name="T68" fmla="*/ 2582 w 3098"/>
                <a:gd name="T69" fmla="*/ 2300 h 3528"/>
                <a:gd name="T70" fmla="*/ 2749 w 3098"/>
                <a:gd name="T71" fmla="*/ 2632 h 3528"/>
                <a:gd name="T72" fmla="*/ 2862 w 3098"/>
                <a:gd name="T73" fmla="*/ 3004 h 3528"/>
                <a:gd name="T74" fmla="*/ 2971 w 3098"/>
                <a:gd name="T75" fmla="*/ 3211 h 3528"/>
                <a:gd name="T76" fmla="*/ 3071 w 3098"/>
                <a:gd name="T77" fmla="*/ 3278 h 3528"/>
                <a:gd name="T78" fmla="*/ 3095 w 3098"/>
                <a:gd name="T79" fmla="*/ 3400 h 3528"/>
                <a:gd name="T80" fmla="*/ 3028 w 3098"/>
                <a:gd name="T81" fmla="*/ 3501 h 3528"/>
                <a:gd name="T82" fmla="*/ 158 w 3098"/>
                <a:gd name="T83" fmla="*/ 3528 h 3528"/>
                <a:gd name="T84" fmla="*/ 46 w 3098"/>
                <a:gd name="T85" fmla="*/ 3481 h 3528"/>
                <a:gd name="T86" fmla="*/ 0 w 3098"/>
                <a:gd name="T87" fmla="*/ 3368 h 3528"/>
                <a:gd name="T88" fmla="*/ 46 w 3098"/>
                <a:gd name="T89" fmla="*/ 3254 h 3528"/>
                <a:gd name="T90" fmla="*/ 158 w 3098"/>
                <a:gd name="T91" fmla="*/ 3207 h 3528"/>
                <a:gd name="T92" fmla="*/ 257 w 3098"/>
                <a:gd name="T93" fmla="*/ 2908 h 3528"/>
                <a:gd name="T94" fmla="*/ 387 w 3098"/>
                <a:gd name="T95" fmla="*/ 2545 h 3528"/>
                <a:gd name="T96" fmla="*/ 561 w 3098"/>
                <a:gd name="T97" fmla="*/ 2225 h 3528"/>
                <a:gd name="T98" fmla="*/ 758 w 3098"/>
                <a:gd name="T99" fmla="*/ 1945 h 3528"/>
                <a:gd name="T100" fmla="*/ 856 w 3098"/>
                <a:gd name="T101" fmla="*/ 1705 h 3528"/>
                <a:gd name="T102" fmla="*/ 659 w 3098"/>
                <a:gd name="T103" fmla="*/ 1448 h 3528"/>
                <a:gd name="T104" fmla="*/ 470 w 3098"/>
                <a:gd name="T105" fmla="*/ 1149 h 3528"/>
                <a:gd name="T106" fmla="*/ 314 w 3098"/>
                <a:gd name="T107" fmla="*/ 807 h 3528"/>
                <a:gd name="T108" fmla="*/ 218 w 3098"/>
                <a:gd name="T109" fmla="*/ 423 h 3528"/>
                <a:gd name="T110" fmla="*/ 97 w 3098"/>
                <a:gd name="T111" fmla="*/ 308 h 3528"/>
                <a:gd name="T112" fmla="*/ 12 w 3098"/>
                <a:gd name="T113" fmla="*/ 223 h 3528"/>
                <a:gd name="T114" fmla="*/ 12 w 3098"/>
                <a:gd name="T115" fmla="*/ 97 h 3528"/>
                <a:gd name="T116" fmla="*/ 97 w 3098"/>
                <a:gd name="T117" fmla="*/ 12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98" h="3528">
                  <a:moveTo>
                    <a:pt x="524" y="320"/>
                  </a:moveTo>
                  <a:lnTo>
                    <a:pt x="537" y="413"/>
                  </a:lnTo>
                  <a:lnTo>
                    <a:pt x="555" y="503"/>
                  </a:lnTo>
                  <a:lnTo>
                    <a:pt x="578" y="592"/>
                  </a:lnTo>
                  <a:lnTo>
                    <a:pt x="604" y="677"/>
                  </a:lnTo>
                  <a:lnTo>
                    <a:pt x="636" y="761"/>
                  </a:lnTo>
                  <a:lnTo>
                    <a:pt x="670" y="842"/>
                  </a:lnTo>
                  <a:lnTo>
                    <a:pt x="709" y="921"/>
                  </a:lnTo>
                  <a:lnTo>
                    <a:pt x="749" y="998"/>
                  </a:lnTo>
                  <a:lnTo>
                    <a:pt x="792" y="1072"/>
                  </a:lnTo>
                  <a:lnTo>
                    <a:pt x="837" y="1144"/>
                  </a:lnTo>
                  <a:lnTo>
                    <a:pt x="883" y="1214"/>
                  </a:lnTo>
                  <a:lnTo>
                    <a:pt x="932" y="1282"/>
                  </a:lnTo>
                  <a:lnTo>
                    <a:pt x="980" y="1347"/>
                  </a:lnTo>
                  <a:lnTo>
                    <a:pt x="1028" y="1410"/>
                  </a:lnTo>
                  <a:lnTo>
                    <a:pt x="1077" y="1471"/>
                  </a:lnTo>
                  <a:lnTo>
                    <a:pt x="1125" y="1531"/>
                  </a:lnTo>
                  <a:lnTo>
                    <a:pt x="1172" y="1588"/>
                  </a:lnTo>
                  <a:lnTo>
                    <a:pt x="1219" y="1643"/>
                  </a:lnTo>
                  <a:lnTo>
                    <a:pt x="1233" y="1660"/>
                  </a:lnTo>
                  <a:lnTo>
                    <a:pt x="1249" y="1684"/>
                  </a:lnTo>
                  <a:lnTo>
                    <a:pt x="1261" y="1710"/>
                  </a:lnTo>
                  <a:lnTo>
                    <a:pt x="1268" y="1737"/>
                  </a:lnTo>
                  <a:lnTo>
                    <a:pt x="1271" y="1764"/>
                  </a:lnTo>
                  <a:lnTo>
                    <a:pt x="1268" y="1791"/>
                  </a:lnTo>
                  <a:lnTo>
                    <a:pt x="1261" y="1819"/>
                  </a:lnTo>
                  <a:lnTo>
                    <a:pt x="1249" y="1844"/>
                  </a:lnTo>
                  <a:lnTo>
                    <a:pt x="1233" y="1867"/>
                  </a:lnTo>
                  <a:lnTo>
                    <a:pt x="1219" y="1885"/>
                  </a:lnTo>
                  <a:lnTo>
                    <a:pt x="1172" y="1940"/>
                  </a:lnTo>
                  <a:lnTo>
                    <a:pt x="1125" y="1997"/>
                  </a:lnTo>
                  <a:lnTo>
                    <a:pt x="1077" y="2056"/>
                  </a:lnTo>
                  <a:lnTo>
                    <a:pt x="1028" y="2118"/>
                  </a:lnTo>
                  <a:lnTo>
                    <a:pt x="980" y="2181"/>
                  </a:lnTo>
                  <a:lnTo>
                    <a:pt x="932" y="2247"/>
                  </a:lnTo>
                  <a:lnTo>
                    <a:pt x="883" y="2314"/>
                  </a:lnTo>
                  <a:lnTo>
                    <a:pt x="837" y="2384"/>
                  </a:lnTo>
                  <a:lnTo>
                    <a:pt x="792" y="2456"/>
                  </a:lnTo>
                  <a:lnTo>
                    <a:pt x="749" y="2531"/>
                  </a:lnTo>
                  <a:lnTo>
                    <a:pt x="709" y="2607"/>
                  </a:lnTo>
                  <a:lnTo>
                    <a:pt x="670" y="2686"/>
                  </a:lnTo>
                  <a:lnTo>
                    <a:pt x="636" y="2767"/>
                  </a:lnTo>
                  <a:lnTo>
                    <a:pt x="604" y="2850"/>
                  </a:lnTo>
                  <a:lnTo>
                    <a:pt x="578" y="2937"/>
                  </a:lnTo>
                  <a:lnTo>
                    <a:pt x="555" y="3024"/>
                  </a:lnTo>
                  <a:lnTo>
                    <a:pt x="537" y="3115"/>
                  </a:lnTo>
                  <a:lnTo>
                    <a:pt x="524" y="3207"/>
                  </a:lnTo>
                  <a:lnTo>
                    <a:pt x="2573" y="3207"/>
                  </a:lnTo>
                  <a:lnTo>
                    <a:pt x="2560" y="3115"/>
                  </a:lnTo>
                  <a:lnTo>
                    <a:pt x="2543" y="3024"/>
                  </a:lnTo>
                  <a:lnTo>
                    <a:pt x="2519" y="2937"/>
                  </a:lnTo>
                  <a:lnTo>
                    <a:pt x="2493" y="2850"/>
                  </a:lnTo>
                  <a:lnTo>
                    <a:pt x="2461" y="2767"/>
                  </a:lnTo>
                  <a:lnTo>
                    <a:pt x="2427" y="2686"/>
                  </a:lnTo>
                  <a:lnTo>
                    <a:pt x="2389" y="2607"/>
                  </a:lnTo>
                  <a:lnTo>
                    <a:pt x="2348" y="2531"/>
                  </a:lnTo>
                  <a:lnTo>
                    <a:pt x="2305" y="2456"/>
                  </a:lnTo>
                  <a:lnTo>
                    <a:pt x="2260" y="2384"/>
                  </a:lnTo>
                  <a:lnTo>
                    <a:pt x="2214" y="2314"/>
                  </a:lnTo>
                  <a:lnTo>
                    <a:pt x="2166" y="2247"/>
                  </a:lnTo>
                  <a:lnTo>
                    <a:pt x="2117" y="2181"/>
                  </a:lnTo>
                  <a:lnTo>
                    <a:pt x="2069" y="2118"/>
                  </a:lnTo>
                  <a:lnTo>
                    <a:pt x="2021" y="2056"/>
                  </a:lnTo>
                  <a:lnTo>
                    <a:pt x="1972" y="1997"/>
                  </a:lnTo>
                  <a:lnTo>
                    <a:pt x="1925" y="1940"/>
                  </a:lnTo>
                  <a:lnTo>
                    <a:pt x="1879" y="1885"/>
                  </a:lnTo>
                  <a:lnTo>
                    <a:pt x="1865" y="1867"/>
                  </a:lnTo>
                  <a:lnTo>
                    <a:pt x="1848" y="1844"/>
                  </a:lnTo>
                  <a:lnTo>
                    <a:pt x="1836" y="1819"/>
                  </a:lnTo>
                  <a:lnTo>
                    <a:pt x="1829" y="1791"/>
                  </a:lnTo>
                  <a:lnTo>
                    <a:pt x="1827" y="1764"/>
                  </a:lnTo>
                  <a:lnTo>
                    <a:pt x="1829" y="1737"/>
                  </a:lnTo>
                  <a:lnTo>
                    <a:pt x="1836" y="1710"/>
                  </a:lnTo>
                  <a:lnTo>
                    <a:pt x="1848" y="1684"/>
                  </a:lnTo>
                  <a:lnTo>
                    <a:pt x="1865" y="1660"/>
                  </a:lnTo>
                  <a:lnTo>
                    <a:pt x="1879" y="1643"/>
                  </a:lnTo>
                  <a:lnTo>
                    <a:pt x="1925" y="1588"/>
                  </a:lnTo>
                  <a:lnTo>
                    <a:pt x="1972" y="1531"/>
                  </a:lnTo>
                  <a:lnTo>
                    <a:pt x="2021" y="1471"/>
                  </a:lnTo>
                  <a:lnTo>
                    <a:pt x="2069" y="1410"/>
                  </a:lnTo>
                  <a:lnTo>
                    <a:pt x="2117" y="1347"/>
                  </a:lnTo>
                  <a:lnTo>
                    <a:pt x="2166" y="1282"/>
                  </a:lnTo>
                  <a:lnTo>
                    <a:pt x="2214" y="1214"/>
                  </a:lnTo>
                  <a:lnTo>
                    <a:pt x="2260" y="1144"/>
                  </a:lnTo>
                  <a:lnTo>
                    <a:pt x="2305" y="1072"/>
                  </a:lnTo>
                  <a:lnTo>
                    <a:pt x="2348" y="998"/>
                  </a:lnTo>
                  <a:lnTo>
                    <a:pt x="2389" y="921"/>
                  </a:lnTo>
                  <a:lnTo>
                    <a:pt x="2427" y="842"/>
                  </a:lnTo>
                  <a:lnTo>
                    <a:pt x="2461" y="761"/>
                  </a:lnTo>
                  <a:lnTo>
                    <a:pt x="2493" y="677"/>
                  </a:lnTo>
                  <a:lnTo>
                    <a:pt x="2519" y="592"/>
                  </a:lnTo>
                  <a:lnTo>
                    <a:pt x="2543" y="503"/>
                  </a:lnTo>
                  <a:lnTo>
                    <a:pt x="2560" y="413"/>
                  </a:lnTo>
                  <a:lnTo>
                    <a:pt x="2573" y="320"/>
                  </a:lnTo>
                  <a:lnTo>
                    <a:pt x="524" y="320"/>
                  </a:lnTo>
                  <a:close/>
                  <a:moveTo>
                    <a:pt x="158" y="0"/>
                  </a:moveTo>
                  <a:lnTo>
                    <a:pt x="2939" y="0"/>
                  </a:lnTo>
                  <a:lnTo>
                    <a:pt x="2971" y="3"/>
                  </a:lnTo>
                  <a:lnTo>
                    <a:pt x="3001" y="12"/>
                  </a:lnTo>
                  <a:lnTo>
                    <a:pt x="3028" y="26"/>
                  </a:lnTo>
                  <a:lnTo>
                    <a:pt x="3051" y="46"/>
                  </a:lnTo>
                  <a:lnTo>
                    <a:pt x="3071" y="71"/>
                  </a:lnTo>
                  <a:lnTo>
                    <a:pt x="3085" y="97"/>
                  </a:lnTo>
                  <a:lnTo>
                    <a:pt x="3095" y="127"/>
                  </a:lnTo>
                  <a:lnTo>
                    <a:pt x="3098" y="159"/>
                  </a:lnTo>
                  <a:lnTo>
                    <a:pt x="3095" y="192"/>
                  </a:lnTo>
                  <a:lnTo>
                    <a:pt x="3085" y="223"/>
                  </a:lnTo>
                  <a:lnTo>
                    <a:pt x="3071" y="249"/>
                  </a:lnTo>
                  <a:lnTo>
                    <a:pt x="3051" y="274"/>
                  </a:lnTo>
                  <a:lnTo>
                    <a:pt x="3028" y="293"/>
                  </a:lnTo>
                  <a:lnTo>
                    <a:pt x="3001" y="308"/>
                  </a:lnTo>
                  <a:lnTo>
                    <a:pt x="2971" y="317"/>
                  </a:lnTo>
                  <a:lnTo>
                    <a:pt x="2939" y="320"/>
                  </a:lnTo>
                  <a:lnTo>
                    <a:pt x="2892" y="320"/>
                  </a:lnTo>
                  <a:lnTo>
                    <a:pt x="2880" y="423"/>
                  </a:lnTo>
                  <a:lnTo>
                    <a:pt x="2862" y="523"/>
                  </a:lnTo>
                  <a:lnTo>
                    <a:pt x="2840" y="621"/>
                  </a:lnTo>
                  <a:lnTo>
                    <a:pt x="2814" y="715"/>
                  </a:lnTo>
                  <a:lnTo>
                    <a:pt x="2783" y="807"/>
                  </a:lnTo>
                  <a:lnTo>
                    <a:pt x="2749" y="896"/>
                  </a:lnTo>
                  <a:lnTo>
                    <a:pt x="2711" y="983"/>
                  </a:lnTo>
                  <a:lnTo>
                    <a:pt x="2671" y="1067"/>
                  </a:lnTo>
                  <a:lnTo>
                    <a:pt x="2627" y="1149"/>
                  </a:lnTo>
                  <a:lnTo>
                    <a:pt x="2582" y="1227"/>
                  </a:lnTo>
                  <a:lnTo>
                    <a:pt x="2536" y="1304"/>
                  </a:lnTo>
                  <a:lnTo>
                    <a:pt x="2488" y="1377"/>
                  </a:lnTo>
                  <a:lnTo>
                    <a:pt x="2438" y="1448"/>
                  </a:lnTo>
                  <a:lnTo>
                    <a:pt x="2389" y="1517"/>
                  </a:lnTo>
                  <a:lnTo>
                    <a:pt x="2339" y="1582"/>
                  </a:lnTo>
                  <a:lnTo>
                    <a:pt x="2290" y="1646"/>
                  </a:lnTo>
                  <a:lnTo>
                    <a:pt x="2241" y="1705"/>
                  </a:lnTo>
                  <a:lnTo>
                    <a:pt x="2193" y="1764"/>
                  </a:lnTo>
                  <a:lnTo>
                    <a:pt x="2241" y="1822"/>
                  </a:lnTo>
                  <a:lnTo>
                    <a:pt x="2290" y="1883"/>
                  </a:lnTo>
                  <a:lnTo>
                    <a:pt x="2339" y="1945"/>
                  </a:lnTo>
                  <a:lnTo>
                    <a:pt x="2389" y="2012"/>
                  </a:lnTo>
                  <a:lnTo>
                    <a:pt x="2438" y="2079"/>
                  </a:lnTo>
                  <a:lnTo>
                    <a:pt x="2488" y="2150"/>
                  </a:lnTo>
                  <a:lnTo>
                    <a:pt x="2536" y="2225"/>
                  </a:lnTo>
                  <a:lnTo>
                    <a:pt x="2582" y="2300"/>
                  </a:lnTo>
                  <a:lnTo>
                    <a:pt x="2627" y="2379"/>
                  </a:lnTo>
                  <a:lnTo>
                    <a:pt x="2671" y="2461"/>
                  </a:lnTo>
                  <a:lnTo>
                    <a:pt x="2711" y="2545"/>
                  </a:lnTo>
                  <a:lnTo>
                    <a:pt x="2749" y="2632"/>
                  </a:lnTo>
                  <a:lnTo>
                    <a:pt x="2783" y="2720"/>
                  </a:lnTo>
                  <a:lnTo>
                    <a:pt x="2814" y="2812"/>
                  </a:lnTo>
                  <a:lnTo>
                    <a:pt x="2840" y="2908"/>
                  </a:lnTo>
                  <a:lnTo>
                    <a:pt x="2862" y="3004"/>
                  </a:lnTo>
                  <a:lnTo>
                    <a:pt x="2880" y="3105"/>
                  </a:lnTo>
                  <a:lnTo>
                    <a:pt x="2892" y="3207"/>
                  </a:lnTo>
                  <a:lnTo>
                    <a:pt x="2939" y="3207"/>
                  </a:lnTo>
                  <a:lnTo>
                    <a:pt x="2971" y="3211"/>
                  </a:lnTo>
                  <a:lnTo>
                    <a:pt x="3001" y="3221"/>
                  </a:lnTo>
                  <a:lnTo>
                    <a:pt x="3028" y="3235"/>
                  </a:lnTo>
                  <a:lnTo>
                    <a:pt x="3051" y="3254"/>
                  </a:lnTo>
                  <a:lnTo>
                    <a:pt x="3071" y="3278"/>
                  </a:lnTo>
                  <a:lnTo>
                    <a:pt x="3085" y="3305"/>
                  </a:lnTo>
                  <a:lnTo>
                    <a:pt x="3095" y="3336"/>
                  </a:lnTo>
                  <a:lnTo>
                    <a:pt x="3098" y="3368"/>
                  </a:lnTo>
                  <a:lnTo>
                    <a:pt x="3095" y="3400"/>
                  </a:lnTo>
                  <a:lnTo>
                    <a:pt x="3085" y="3430"/>
                  </a:lnTo>
                  <a:lnTo>
                    <a:pt x="3071" y="3458"/>
                  </a:lnTo>
                  <a:lnTo>
                    <a:pt x="3051" y="3481"/>
                  </a:lnTo>
                  <a:lnTo>
                    <a:pt x="3028" y="3501"/>
                  </a:lnTo>
                  <a:lnTo>
                    <a:pt x="3001" y="3516"/>
                  </a:lnTo>
                  <a:lnTo>
                    <a:pt x="2971" y="3526"/>
                  </a:lnTo>
                  <a:lnTo>
                    <a:pt x="2939" y="3528"/>
                  </a:lnTo>
                  <a:lnTo>
                    <a:pt x="158" y="3528"/>
                  </a:lnTo>
                  <a:lnTo>
                    <a:pt x="126" y="3526"/>
                  </a:lnTo>
                  <a:lnTo>
                    <a:pt x="97" y="3516"/>
                  </a:lnTo>
                  <a:lnTo>
                    <a:pt x="69" y="3501"/>
                  </a:lnTo>
                  <a:lnTo>
                    <a:pt x="46" y="3481"/>
                  </a:lnTo>
                  <a:lnTo>
                    <a:pt x="26" y="3458"/>
                  </a:lnTo>
                  <a:lnTo>
                    <a:pt x="12" y="3430"/>
                  </a:lnTo>
                  <a:lnTo>
                    <a:pt x="2" y="3400"/>
                  </a:lnTo>
                  <a:lnTo>
                    <a:pt x="0" y="3368"/>
                  </a:lnTo>
                  <a:lnTo>
                    <a:pt x="2" y="3336"/>
                  </a:lnTo>
                  <a:lnTo>
                    <a:pt x="12" y="3305"/>
                  </a:lnTo>
                  <a:lnTo>
                    <a:pt x="26" y="3278"/>
                  </a:lnTo>
                  <a:lnTo>
                    <a:pt x="46" y="3254"/>
                  </a:lnTo>
                  <a:lnTo>
                    <a:pt x="69" y="3235"/>
                  </a:lnTo>
                  <a:lnTo>
                    <a:pt x="97" y="3221"/>
                  </a:lnTo>
                  <a:lnTo>
                    <a:pt x="126" y="3211"/>
                  </a:lnTo>
                  <a:lnTo>
                    <a:pt x="158" y="3207"/>
                  </a:lnTo>
                  <a:lnTo>
                    <a:pt x="205" y="3207"/>
                  </a:lnTo>
                  <a:lnTo>
                    <a:pt x="218" y="3105"/>
                  </a:lnTo>
                  <a:lnTo>
                    <a:pt x="235" y="3004"/>
                  </a:lnTo>
                  <a:lnTo>
                    <a:pt x="257" y="2908"/>
                  </a:lnTo>
                  <a:lnTo>
                    <a:pt x="283" y="2812"/>
                  </a:lnTo>
                  <a:lnTo>
                    <a:pt x="314" y="2720"/>
                  </a:lnTo>
                  <a:lnTo>
                    <a:pt x="348" y="2632"/>
                  </a:lnTo>
                  <a:lnTo>
                    <a:pt x="387" y="2545"/>
                  </a:lnTo>
                  <a:lnTo>
                    <a:pt x="427" y="2461"/>
                  </a:lnTo>
                  <a:lnTo>
                    <a:pt x="470" y="2379"/>
                  </a:lnTo>
                  <a:lnTo>
                    <a:pt x="515" y="2300"/>
                  </a:lnTo>
                  <a:lnTo>
                    <a:pt x="561" y="2225"/>
                  </a:lnTo>
                  <a:lnTo>
                    <a:pt x="610" y="2150"/>
                  </a:lnTo>
                  <a:lnTo>
                    <a:pt x="659" y="2079"/>
                  </a:lnTo>
                  <a:lnTo>
                    <a:pt x="709" y="2012"/>
                  </a:lnTo>
                  <a:lnTo>
                    <a:pt x="758" y="1945"/>
                  </a:lnTo>
                  <a:lnTo>
                    <a:pt x="808" y="1883"/>
                  </a:lnTo>
                  <a:lnTo>
                    <a:pt x="857" y="1822"/>
                  </a:lnTo>
                  <a:lnTo>
                    <a:pt x="904" y="1764"/>
                  </a:lnTo>
                  <a:lnTo>
                    <a:pt x="856" y="1705"/>
                  </a:lnTo>
                  <a:lnTo>
                    <a:pt x="808" y="1646"/>
                  </a:lnTo>
                  <a:lnTo>
                    <a:pt x="758" y="1582"/>
                  </a:lnTo>
                  <a:lnTo>
                    <a:pt x="709" y="1517"/>
                  </a:lnTo>
                  <a:lnTo>
                    <a:pt x="659" y="1448"/>
                  </a:lnTo>
                  <a:lnTo>
                    <a:pt x="610" y="1377"/>
                  </a:lnTo>
                  <a:lnTo>
                    <a:pt x="561" y="1304"/>
                  </a:lnTo>
                  <a:lnTo>
                    <a:pt x="515" y="1227"/>
                  </a:lnTo>
                  <a:lnTo>
                    <a:pt x="470" y="1149"/>
                  </a:lnTo>
                  <a:lnTo>
                    <a:pt x="426" y="1067"/>
                  </a:lnTo>
                  <a:lnTo>
                    <a:pt x="387" y="983"/>
                  </a:lnTo>
                  <a:lnTo>
                    <a:pt x="348" y="896"/>
                  </a:lnTo>
                  <a:lnTo>
                    <a:pt x="314" y="807"/>
                  </a:lnTo>
                  <a:lnTo>
                    <a:pt x="283" y="715"/>
                  </a:lnTo>
                  <a:lnTo>
                    <a:pt x="257" y="621"/>
                  </a:lnTo>
                  <a:lnTo>
                    <a:pt x="235" y="523"/>
                  </a:lnTo>
                  <a:lnTo>
                    <a:pt x="218" y="423"/>
                  </a:lnTo>
                  <a:lnTo>
                    <a:pt x="205" y="320"/>
                  </a:lnTo>
                  <a:lnTo>
                    <a:pt x="158" y="320"/>
                  </a:lnTo>
                  <a:lnTo>
                    <a:pt x="126" y="317"/>
                  </a:lnTo>
                  <a:lnTo>
                    <a:pt x="97" y="308"/>
                  </a:lnTo>
                  <a:lnTo>
                    <a:pt x="69" y="293"/>
                  </a:lnTo>
                  <a:lnTo>
                    <a:pt x="46" y="274"/>
                  </a:lnTo>
                  <a:lnTo>
                    <a:pt x="26" y="249"/>
                  </a:lnTo>
                  <a:lnTo>
                    <a:pt x="12" y="223"/>
                  </a:lnTo>
                  <a:lnTo>
                    <a:pt x="2" y="192"/>
                  </a:lnTo>
                  <a:lnTo>
                    <a:pt x="0" y="159"/>
                  </a:lnTo>
                  <a:lnTo>
                    <a:pt x="2" y="127"/>
                  </a:lnTo>
                  <a:lnTo>
                    <a:pt x="12" y="97"/>
                  </a:lnTo>
                  <a:lnTo>
                    <a:pt x="26" y="71"/>
                  </a:lnTo>
                  <a:lnTo>
                    <a:pt x="46" y="46"/>
                  </a:lnTo>
                  <a:lnTo>
                    <a:pt x="69" y="26"/>
                  </a:lnTo>
                  <a:lnTo>
                    <a:pt x="97" y="12"/>
                  </a:lnTo>
                  <a:lnTo>
                    <a:pt x="126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2" name="Freeform 421"/>
          <p:cNvSpPr>
            <a:spLocks/>
          </p:cNvSpPr>
          <p:nvPr/>
        </p:nvSpPr>
        <p:spPr bwMode="auto">
          <a:xfrm>
            <a:off x="1600664" y="4999038"/>
            <a:ext cx="561975" cy="558800"/>
          </a:xfrm>
          <a:custGeom>
            <a:avLst/>
            <a:gdLst>
              <a:gd name="connsiteX0" fmla="*/ 167590 w 561975"/>
              <a:gd name="connsiteY0" fmla="*/ 331787 h 558800"/>
              <a:gd name="connsiteX1" fmla="*/ 407086 w 561975"/>
              <a:gd name="connsiteY1" fmla="*/ 331787 h 558800"/>
              <a:gd name="connsiteX2" fmla="*/ 412910 w 561975"/>
              <a:gd name="connsiteY2" fmla="*/ 332265 h 558800"/>
              <a:gd name="connsiteX3" fmla="*/ 418381 w 561975"/>
              <a:gd name="connsiteY3" fmla="*/ 333696 h 558800"/>
              <a:gd name="connsiteX4" fmla="*/ 423499 w 561975"/>
              <a:gd name="connsiteY4" fmla="*/ 335765 h 558800"/>
              <a:gd name="connsiteX5" fmla="*/ 428264 w 561975"/>
              <a:gd name="connsiteY5" fmla="*/ 338788 h 558800"/>
              <a:gd name="connsiteX6" fmla="*/ 432500 w 561975"/>
              <a:gd name="connsiteY6" fmla="*/ 342288 h 558800"/>
              <a:gd name="connsiteX7" fmla="*/ 436030 w 561975"/>
              <a:gd name="connsiteY7" fmla="*/ 346266 h 558800"/>
              <a:gd name="connsiteX8" fmla="*/ 438854 w 561975"/>
              <a:gd name="connsiteY8" fmla="*/ 351039 h 558800"/>
              <a:gd name="connsiteX9" fmla="*/ 441148 w 561975"/>
              <a:gd name="connsiteY9" fmla="*/ 356130 h 558800"/>
              <a:gd name="connsiteX10" fmla="*/ 442384 w 561975"/>
              <a:gd name="connsiteY10" fmla="*/ 361699 h 558800"/>
              <a:gd name="connsiteX11" fmla="*/ 442913 w 561975"/>
              <a:gd name="connsiteY11" fmla="*/ 367426 h 558800"/>
              <a:gd name="connsiteX12" fmla="*/ 442384 w 561975"/>
              <a:gd name="connsiteY12" fmla="*/ 373313 h 558800"/>
              <a:gd name="connsiteX13" fmla="*/ 441148 w 561975"/>
              <a:gd name="connsiteY13" fmla="*/ 378722 h 558800"/>
              <a:gd name="connsiteX14" fmla="*/ 438854 w 561975"/>
              <a:gd name="connsiteY14" fmla="*/ 383973 h 558800"/>
              <a:gd name="connsiteX15" fmla="*/ 436030 w 561975"/>
              <a:gd name="connsiteY15" fmla="*/ 388587 h 558800"/>
              <a:gd name="connsiteX16" fmla="*/ 432500 w 561975"/>
              <a:gd name="connsiteY16" fmla="*/ 392723 h 558800"/>
              <a:gd name="connsiteX17" fmla="*/ 428264 w 561975"/>
              <a:gd name="connsiteY17" fmla="*/ 396383 h 558800"/>
              <a:gd name="connsiteX18" fmla="*/ 423499 w 561975"/>
              <a:gd name="connsiteY18" fmla="*/ 399247 h 558800"/>
              <a:gd name="connsiteX19" fmla="*/ 418381 w 561975"/>
              <a:gd name="connsiteY19" fmla="*/ 401474 h 558800"/>
              <a:gd name="connsiteX20" fmla="*/ 412910 w 561975"/>
              <a:gd name="connsiteY20" fmla="*/ 402747 h 558800"/>
              <a:gd name="connsiteX21" fmla="*/ 407086 w 561975"/>
              <a:gd name="connsiteY21" fmla="*/ 403224 h 558800"/>
              <a:gd name="connsiteX22" fmla="*/ 167590 w 561975"/>
              <a:gd name="connsiteY22" fmla="*/ 403224 h 558800"/>
              <a:gd name="connsiteX23" fmla="*/ 161766 w 561975"/>
              <a:gd name="connsiteY23" fmla="*/ 402747 h 558800"/>
              <a:gd name="connsiteX24" fmla="*/ 156295 w 561975"/>
              <a:gd name="connsiteY24" fmla="*/ 401474 h 558800"/>
              <a:gd name="connsiteX25" fmla="*/ 151177 w 561975"/>
              <a:gd name="connsiteY25" fmla="*/ 399247 h 558800"/>
              <a:gd name="connsiteX26" fmla="*/ 146412 w 561975"/>
              <a:gd name="connsiteY26" fmla="*/ 396383 h 558800"/>
              <a:gd name="connsiteX27" fmla="*/ 142176 w 561975"/>
              <a:gd name="connsiteY27" fmla="*/ 392723 h 558800"/>
              <a:gd name="connsiteX28" fmla="*/ 138646 w 561975"/>
              <a:gd name="connsiteY28" fmla="*/ 388587 h 558800"/>
              <a:gd name="connsiteX29" fmla="*/ 135822 w 561975"/>
              <a:gd name="connsiteY29" fmla="*/ 383973 h 558800"/>
              <a:gd name="connsiteX30" fmla="*/ 133528 w 561975"/>
              <a:gd name="connsiteY30" fmla="*/ 378722 h 558800"/>
              <a:gd name="connsiteX31" fmla="*/ 132293 w 561975"/>
              <a:gd name="connsiteY31" fmla="*/ 373313 h 558800"/>
              <a:gd name="connsiteX32" fmla="*/ 131763 w 561975"/>
              <a:gd name="connsiteY32" fmla="*/ 367426 h 558800"/>
              <a:gd name="connsiteX33" fmla="*/ 132293 w 561975"/>
              <a:gd name="connsiteY33" fmla="*/ 361699 h 558800"/>
              <a:gd name="connsiteX34" fmla="*/ 133528 w 561975"/>
              <a:gd name="connsiteY34" fmla="*/ 356130 h 558800"/>
              <a:gd name="connsiteX35" fmla="*/ 135822 w 561975"/>
              <a:gd name="connsiteY35" fmla="*/ 351039 h 558800"/>
              <a:gd name="connsiteX36" fmla="*/ 138646 w 561975"/>
              <a:gd name="connsiteY36" fmla="*/ 346266 h 558800"/>
              <a:gd name="connsiteX37" fmla="*/ 142176 w 561975"/>
              <a:gd name="connsiteY37" fmla="*/ 342288 h 558800"/>
              <a:gd name="connsiteX38" fmla="*/ 146412 w 561975"/>
              <a:gd name="connsiteY38" fmla="*/ 338788 h 558800"/>
              <a:gd name="connsiteX39" fmla="*/ 151177 w 561975"/>
              <a:gd name="connsiteY39" fmla="*/ 335765 h 558800"/>
              <a:gd name="connsiteX40" fmla="*/ 156295 w 561975"/>
              <a:gd name="connsiteY40" fmla="*/ 333696 h 558800"/>
              <a:gd name="connsiteX41" fmla="*/ 161766 w 561975"/>
              <a:gd name="connsiteY41" fmla="*/ 332265 h 558800"/>
              <a:gd name="connsiteX42" fmla="*/ 167405 w 561975"/>
              <a:gd name="connsiteY42" fmla="*/ 238125 h 558800"/>
              <a:gd name="connsiteX43" fmla="*/ 286621 w 561975"/>
              <a:gd name="connsiteY43" fmla="*/ 238125 h 558800"/>
              <a:gd name="connsiteX44" fmla="*/ 292415 w 561975"/>
              <a:gd name="connsiteY44" fmla="*/ 238436 h 558800"/>
              <a:gd name="connsiteX45" fmla="*/ 297858 w 561975"/>
              <a:gd name="connsiteY45" fmla="*/ 239836 h 558800"/>
              <a:gd name="connsiteX46" fmla="*/ 302950 w 561975"/>
              <a:gd name="connsiteY46" fmla="*/ 242014 h 558800"/>
              <a:gd name="connsiteX47" fmla="*/ 307690 w 561975"/>
              <a:gd name="connsiteY47" fmla="*/ 244815 h 558800"/>
              <a:gd name="connsiteX48" fmla="*/ 311904 w 561975"/>
              <a:gd name="connsiteY48" fmla="*/ 248237 h 558800"/>
              <a:gd name="connsiteX49" fmla="*/ 315416 w 561975"/>
              <a:gd name="connsiteY49" fmla="*/ 252437 h 558800"/>
              <a:gd name="connsiteX50" fmla="*/ 318225 w 561975"/>
              <a:gd name="connsiteY50" fmla="*/ 256949 h 558800"/>
              <a:gd name="connsiteX51" fmla="*/ 320507 w 561975"/>
              <a:gd name="connsiteY51" fmla="*/ 262083 h 558800"/>
              <a:gd name="connsiteX52" fmla="*/ 321912 w 561975"/>
              <a:gd name="connsiteY52" fmla="*/ 267372 h 558800"/>
              <a:gd name="connsiteX53" fmla="*/ 322263 w 561975"/>
              <a:gd name="connsiteY53" fmla="*/ 273128 h 558800"/>
              <a:gd name="connsiteX54" fmla="*/ 321912 w 561975"/>
              <a:gd name="connsiteY54" fmla="*/ 278728 h 558800"/>
              <a:gd name="connsiteX55" fmla="*/ 320507 w 561975"/>
              <a:gd name="connsiteY55" fmla="*/ 284173 h 558800"/>
              <a:gd name="connsiteX56" fmla="*/ 318225 w 561975"/>
              <a:gd name="connsiteY56" fmla="*/ 289152 h 558800"/>
              <a:gd name="connsiteX57" fmla="*/ 315416 w 561975"/>
              <a:gd name="connsiteY57" fmla="*/ 293663 h 558800"/>
              <a:gd name="connsiteX58" fmla="*/ 311904 w 561975"/>
              <a:gd name="connsiteY58" fmla="*/ 297708 h 558800"/>
              <a:gd name="connsiteX59" fmla="*/ 307690 w 561975"/>
              <a:gd name="connsiteY59" fmla="*/ 301286 h 558800"/>
              <a:gd name="connsiteX60" fmla="*/ 302950 w 561975"/>
              <a:gd name="connsiteY60" fmla="*/ 304086 h 558800"/>
              <a:gd name="connsiteX61" fmla="*/ 297858 w 561975"/>
              <a:gd name="connsiteY61" fmla="*/ 306108 h 558800"/>
              <a:gd name="connsiteX62" fmla="*/ 292415 w 561975"/>
              <a:gd name="connsiteY62" fmla="*/ 307509 h 558800"/>
              <a:gd name="connsiteX63" fmla="*/ 286621 w 561975"/>
              <a:gd name="connsiteY63" fmla="*/ 307975 h 558800"/>
              <a:gd name="connsiteX64" fmla="*/ 167405 w 561975"/>
              <a:gd name="connsiteY64" fmla="*/ 307975 h 558800"/>
              <a:gd name="connsiteX65" fmla="*/ 161611 w 561975"/>
              <a:gd name="connsiteY65" fmla="*/ 307509 h 558800"/>
              <a:gd name="connsiteX66" fmla="*/ 156168 w 561975"/>
              <a:gd name="connsiteY66" fmla="*/ 306108 h 558800"/>
              <a:gd name="connsiteX67" fmla="*/ 151076 w 561975"/>
              <a:gd name="connsiteY67" fmla="*/ 304086 h 558800"/>
              <a:gd name="connsiteX68" fmla="*/ 146336 w 561975"/>
              <a:gd name="connsiteY68" fmla="*/ 301286 h 558800"/>
              <a:gd name="connsiteX69" fmla="*/ 142122 w 561975"/>
              <a:gd name="connsiteY69" fmla="*/ 297708 h 558800"/>
              <a:gd name="connsiteX70" fmla="*/ 138611 w 561975"/>
              <a:gd name="connsiteY70" fmla="*/ 293663 h 558800"/>
              <a:gd name="connsiteX71" fmla="*/ 135801 w 561975"/>
              <a:gd name="connsiteY71" fmla="*/ 289152 h 558800"/>
              <a:gd name="connsiteX72" fmla="*/ 133519 w 561975"/>
              <a:gd name="connsiteY72" fmla="*/ 284173 h 558800"/>
              <a:gd name="connsiteX73" fmla="*/ 132290 w 561975"/>
              <a:gd name="connsiteY73" fmla="*/ 278728 h 558800"/>
              <a:gd name="connsiteX74" fmla="*/ 131763 w 561975"/>
              <a:gd name="connsiteY74" fmla="*/ 273128 h 558800"/>
              <a:gd name="connsiteX75" fmla="*/ 132290 w 561975"/>
              <a:gd name="connsiteY75" fmla="*/ 267372 h 558800"/>
              <a:gd name="connsiteX76" fmla="*/ 133519 w 561975"/>
              <a:gd name="connsiteY76" fmla="*/ 262083 h 558800"/>
              <a:gd name="connsiteX77" fmla="*/ 135801 w 561975"/>
              <a:gd name="connsiteY77" fmla="*/ 256949 h 558800"/>
              <a:gd name="connsiteX78" fmla="*/ 138611 w 561975"/>
              <a:gd name="connsiteY78" fmla="*/ 252437 h 558800"/>
              <a:gd name="connsiteX79" fmla="*/ 142122 w 561975"/>
              <a:gd name="connsiteY79" fmla="*/ 248237 h 558800"/>
              <a:gd name="connsiteX80" fmla="*/ 146336 w 561975"/>
              <a:gd name="connsiteY80" fmla="*/ 244815 h 558800"/>
              <a:gd name="connsiteX81" fmla="*/ 151076 w 561975"/>
              <a:gd name="connsiteY81" fmla="*/ 242014 h 558800"/>
              <a:gd name="connsiteX82" fmla="*/ 156168 w 561975"/>
              <a:gd name="connsiteY82" fmla="*/ 239836 h 558800"/>
              <a:gd name="connsiteX83" fmla="*/ 161611 w 561975"/>
              <a:gd name="connsiteY83" fmla="*/ 238436 h 558800"/>
              <a:gd name="connsiteX84" fmla="*/ 167495 w 561975"/>
              <a:gd name="connsiteY84" fmla="*/ 142875 h 558800"/>
              <a:gd name="connsiteX85" fmla="*/ 346504 w 561975"/>
              <a:gd name="connsiteY85" fmla="*/ 142875 h 558800"/>
              <a:gd name="connsiteX86" fmla="*/ 352313 w 561975"/>
              <a:gd name="connsiteY86" fmla="*/ 143342 h 558800"/>
              <a:gd name="connsiteX87" fmla="*/ 357946 w 561975"/>
              <a:gd name="connsiteY87" fmla="*/ 144742 h 558800"/>
              <a:gd name="connsiteX88" fmla="*/ 363050 w 561975"/>
              <a:gd name="connsiteY88" fmla="*/ 146764 h 558800"/>
              <a:gd name="connsiteX89" fmla="*/ 367803 w 561975"/>
              <a:gd name="connsiteY89" fmla="*/ 149565 h 558800"/>
              <a:gd name="connsiteX90" fmla="*/ 372027 w 561975"/>
              <a:gd name="connsiteY90" fmla="*/ 153143 h 558800"/>
              <a:gd name="connsiteX91" fmla="*/ 375547 w 561975"/>
              <a:gd name="connsiteY91" fmla="*/ 157187 h 558800"/>
              <a:gd name="connsiteX92" fmla="*/ 378540 w 561975"/>
              <a:gd name="connsiteY92" fmla="*/ 161699 h 558800"/>
              <a:gd name="connsiteX93" fmla="*/ 380652 w 561975"/>
              <a:gd name="connsiteY93" fmla="*/ 166677 h 558800"/>
              <a:gd name="connsiteX94" fmla="*/ 382060 w 561975"/>
              <a:gd name="connsiteY94" fmla="*/ 172122 h 558800"/>
              <a:gd name="connsiteX95" fmla="*/ 382588 w 561975"/>
              <a:gd name="connsiteY95" fmla="*/ 177722 h 558800"/>
              <a:gd name="connsiteX96" fmla="*/ 382060 w 561975"/>
              <a:gd name="connsiteY96" fmla="*/ 183478 h 558800"/>
              <a:gd name="connsiteX97" fmla="*/ 380652 w 561975"/>
              <a:gd name="connsiteY97" fmla="*/ 188768 h 558800"/>
              <a:gd name="connsiteX98" fmla="*/ 378540 w 561975"/>
              <a:gd name="connsiteY98" fmla="*/ 193902 h 558800"/>
              <a:gd name="connsiteX99" fmla="*/ 375547 w 561975"/>
              <a:gd name="connsiteY99" fmla="*/ 198413 h 558800"/>
              <a:gd name="connsiteX100" fmla="*/ 372027 w 561975"/>
              <a:gd name="connsiteY100" fmla="*/ 202613 h 558800"/>
              <a:gd name="connsiteX101" fmla="*/ 367803 w 561975"/>
              <a:gd name="connsiteY101" fmla="*/ 206036 h 558800"/>
              <a:gd name="connsiteX102" fmla="*/ 363050 w 561975"/>
              <a:gd name="connsiteY102" fmla="*/ 208836 h 558800"/>
              <a:gd name="connsiteX103" fmla="*/ 357946 w 561975"/>
              <a:gd name="connsiteY103" fmla="*/ 211014 h 558800"/>
              <a:gd name="connsiteX104" fmla="*/ 352313 w 561975"/>
              <a:gd name="connsiteY104" fmla="*/ 212414 h 558800"/>
              <a:gd name="connsiteX105" fmla="*/ 346504 w 561975"/>
              <a:gd name="connsiteY105" fmla="*/ 212725 h 558800"/>
              <a:gd name="connsiteX106" fmla="*/ 167495 w 561975"/>
              <a:gd name="connsiteY106" fmla="*/ 212725 h 558800"/>
              <a:gd name="connsiteX107" fmla="*/ 161686 w 561975"/>
              <a:gd name="connsiteY107" fmla="*/ 212414 h 558800"/>
              <a:gd name="connsiteX108" fmla="*/ 156230 w 561975"/>
              <a:gd name="connsiteY108" fmla="*/ 211014 h 558800"/>
              <a:gd name="connsiteX109" fmla="*/ 151125 w 561975"/>
              <a:gd name="connsiteY109" fmla="*/ 208836 h 558800"/>
              <a:gd name="connsiteX110" fmla="*/ 146373 w 561975"/>
              <a:gd name="connsiteY110" fmla="*/ 206036 h 558800"/>
              <a:gd name="connsiteX111" fmla="*/ 142148 w 561975"/>
              <a:gd name="connsiteY111" fmla="*/ 202613 h 558800"/>
              <a:gd name="connsiteX112" fmla="*/ 138628 w 561975"/>
              <a:gd name="connsiteY112" fmla="*/ 198413 h 558800"/>
              <a:gd name="connsiteX113" fmla="*/ 135811 w 561975"/>
              <a:gd name="connsiteY113" fmla="*/ 193902 h 558800"/>
              <a:gd name="connsiteX114" fmla="*/ 133523 w 561975"/>
              <a:gd name="connsiteY114" fmla="*/ 188768 h 558800"/>
              <a:gd name="connsiteX115" fmla="*/ 132291 w 561975"/>
              <a:gd name="connsiteY115" fmla="*/ 183478 h 558800"/>
              <a:gd name="connsiteX116" fmla="*/ 131763 w 561975"/>
              <a:gd name="connsiteY116" fmla="*/ 177722 h 558800"/>
              <a:gd name="connsiteX117" fmla="*/ 132291 w 561975"/>
              <a:gd name="connsiteY117" fmla="*/ 172122 h 558800"/>
              <a:gd name="connsiteX118" fmla="*/ 133523 w 561975"/>
              <a:gd name="connsiteY118" fmla="*/ 166677 h 558800"/>
              <a:gd name="connsiteX119" fmla="*/ 135811 w 561975"/>
              <a:gd name="connsiteY119" fmla="*/ 161699 h 558800"/>
              <a:gd name="connsiteX120" fmla="*/ 138628 w 561975"/>
              <a:gd name="connsiteY120" fmla="*/ 157187 h 558800"/>
              <a:gd name="connsiteX121" fmla="*/ 142148 w 561975"/>
              <a:gd name="connsiteY121" fmla="*/ 153143 h 558800"/>
              <a:gd name="connsiteX122" fmla="*/ 146373 w 561975"/>
              <a:gd name="connsiteY122" fmla="*/ 149565 h 558800"/>
              <a:gd name="connsiteX123" fmla="*/ 151125 w 561975"/>
              <a:gd name="connsiteY123" fmla="*/ 146764 h 558800"/>
              <a:gd name="connsiteX124" fmla="*/ 156230 w 561975"/>
              <a:gd name="connsiteY124" fmla="*/ 144742 h 558800"/>
              <a:gd name="connsiteX125" fmla="*/ 161686 w 561975"/>
              <a:gd name="connsiteY125" fmla="*/ 143342 h 558800"/>
              <a:gd name="connsiteX126" fmla="*/ 70313 w 561975"/>
              <a:gd name="connsiteY126" fmla="*/ 0 h 558800"/>
              <a:gd name="connsiteX127" fmla="*/ 73309 w 561975"/>
              <a:gd name="connsiteY127" fmla="*/ 0 h 558800"/>
              <a:gd name="connsiteX128" fmla="*/ 76128 w 561975"/>
              <a:gd name="connsiteY128" fmla="*/ 477 h 558800"/>
              <a:gd name="connsiteX129" fmla="*/ 78772 w 561975"/>
              <a:gd name="connsiteY129" fmla="*/ 1907 h 558800"/>
              <a:gd name="connsiteX130" fmla="*/ 80886 w 561975"/>
              <a:gd name="connsiteY130" fmla="*/ 3815 h 558800"/>
              <a:gd name="connsiteX131" fmla="*/ 139569 w 561975"/>
              <a:gd name="connsiteY131" fmla="*/ 73744 h 558800"/>
              <a:gd name="connsiteX132" fmla="*/ 141860 w 561975"/>
              <a:gd name="connsiteY132" fmla="*/ 76287 h 558800"/>
              <a:gd name="connsiteX133" fmla="*/ 143269 w 561975"/>
              <a:gd name="connsiteY133" fmla="*/ 79466 h 558800"/>
              <a:gd name="connsiteX134" fmla="*/ 143798 w 561975"/>
              <a:gd name="connsiteY134" fmla="*/ 82962 h 558800"/>
              <a:gd name="connsiteX135" fmla="*/ 143446 w 561975"/>
              <a:gd name="connsiteY135" fmla="*/ 86141 h 558800"/>
              <a:gd name="connsiteX136" fmla="*/ 142212 w 561975"/>
              <a:gd name="connsiteY136" fmla="*/ 88842 h 558800"/>
              <a:gd name="connsiteX137" fmla="*/ 140274 w 561975"/>
              <a:gd name="connsiteY137" fmla="*/ 91385 h 558800"/>
              <a:gd name="connsiteX138" fmla="*/ 137806 w 561975"/>
              <a:gd name="connsiteY138" fmla="*/ 93134 h 558800"/>
              <a:gd name="connsiteX139" fmla="*/ 134987 w 561975"/>
              <a:gd name="connsiteY139" fmla="*/ 94405 h 558800"/>
              <a:gd name="connsiteX140" fmla="*/ 131815 w 561975"/>
              <a:gd name="connsiteY140" fmla="*/ 94882 h 558800"/>
              <a:gd name="connsiteX141" fmla="*/ 131815 w 561975"/>
              <a:gd name="connsiteY141" fmla="*/ 94723 h 558800"/>
              <a:gd name="connsiteX142" fmla="*/ 131639 w 561975"/>
              <a:gd name="connsiteY142" fmla="*/ 94882 h 558800"/>
              <a:gd name="connsiteX143" fmla="*/ 95689 w 561975"/>
              <a:gd name="connsiteY143" fmla="*/ 94882 h 558800"/>
              <a:gd name="connsiteX144" fmla="*/ 95689 w 561975"/>
              <a:gd name="connsiteY144" fmla="*/ 463760 h 558800"/>
              <a:gd name="connsiteX145" fmla="*/ 466286 w 561975"/>
              <a:gd name="connsiteY145" fmla="*/ 463760 h 558800"/>
              <a:gd name="connsiteX146" fmla="*/ 466286 w 561975"/>
              <a:gd name="connsiteY146" fmla="*/ 428000 h 558800"/>
              <a:gd name="connsiteX147" fmla="*/ 466639 w 561975"/>
              <a:gd name="connsiteY147" fmla="*/ 425140 h 558800"/>
              <a:gd name="connsiteX148" fmla="*/ 467520 w 561975"/>
              <a:gd name="connsiteY148" fmla="*/ 422756 h 558800"/>
              <a:gd name="connsiteX149" fmla="*/ 468929 w 561975"/>
              <a:gd name="connsiteY149" fmla="*/ 420531 h 558800"/>
              <a:gd name="connsiteX150" fmla="*/ 470868 w 561975"/>
              <a:gd name="connsiteY150" fmla="*/ 418623 h 558800"/>
              <a:gd name="connsiteX151" fmla="*/ 473159 w 561975"/>
              <a:gd name="connsiteY151" fmla="*/ 417352 h 558800"/>
              <a:gd name="connsiteX152" fmla="*/ 476507 w 561975"/>
              <a:gd name="connsiteY152" fmla="*/ 416239 h 558800"/>
              <a:gd name="connsiteX153" fmla="*/ 479855 w 561975"/>
              <a:gd name="connsiteY153" fmla="*/ 416239 h 558800"/>
              <a:gd name="connsiteX154" fmla="*/ 483027 w 561975"/>
              <a:gd name="connsiteY154" fmla="*/ 417193 h 558800"/>
              <a:gd name="connsiteX155" fmla="*/ 485847 w 561975"/>
              <a:gd name="connsiteY155" fmla="*/ 418941 h 558800"/>
              <a:gd name="connsiteX156" fmla="*/ 557570 w 561975"/>
              <a:gd name="connsiteY156" fmla="*/ 478222 h 558800"/>
              <a:gd name="connsiteX157" fmla="*/ 559508 w 561975"/>
              <a:gd name="connsiteY157" fmla="*/ 480289 h 558800"/>
              <a:gd name="connsiteX158" fmla="*/ 560918 w 561975"/>
              <a:gd name="connsiteY158" fmla="*/ 482514 h 558800"/>
              <a:gd name="connsiteX159" fmla="*/ 561623 w 561975"/>
              <a:gd name="connsiteY159" fmla="*/ 484739 h 558800"/>
              <a:gd name="connsiteX160" fmla="*/ 561975 w 561975"/>
              <a:gd name="connsiteY160" fmla="*/ 487440 h 558800"/>
              <a:gd name="connsiteX161" fmla="*/ 561623 w 561975"/>
              <a:gd name="connsiteY161" fmla="*/ 490142 h 558800"/>
              <a:gd name="connsiteX162" fmla="*/ 560918 w 561975"/>
              <a:gd name="connsiteY162" fmla="*/ 492526 h 558800"/>
              <a:gd name="connsiteX163" fmla="*/ 559508 w 561975"/>
              <a:gd name="connsiteY163" fmla="*/ 494751 h 558800"/>
              <a:gd name="connsiteX164" fmla="*/ 557570 w 561975"/>
              <a:gd name="connsiteY164" fmla="*/ 496499 h 558800"/>
              <a:gd name="connsiteX165" fmla="*/ 485847 w 561975"/>
              <a:gd name="connsiteY165" fmla="*/ 556098 h 558800"/>
              <a:gd name="connsiteX166" fmla="*/ 483556 w 561975"/>
              <a:gd name="connsiteY166" fmla="*/ 557529 h 558800"/>
              <a:gd name="connsiteX167" fmla="*/ 480913 w 561975"/>
              <a:gd name="connsiteY167" fmla="*/ 558641 h 558800"/>
              <a:gd name="connsiteX168" fmla="*/ 478269 w 561975"/>
              <a:gd name="connsiteY168" fmla="*/ 558800 h 558800"/>
              <a:gd name="connsiteX169" fmla="*/ 475626 w 561975"/>
              <a:gd name="connsiteY169" fmla="*/ 558641 h 558800"/>
              <a:gd name="connsiteX170" fmla="*/ 473159 w 561975"/>
              <a:gd name="connsiteY170" fmla="*/ 557688 h 558800"/>
              <a:gd name="connsiteX171" fmla="*/ 470868 w 561975"/>
              <a:gd name="connsiteY171" fmla="*/ 556416 h 558800"/>
              <a:gd name="connsiteX172" fmla="*/ 468929 w 561975"/>
              <a:gd name="connsiteY172" fmla="*/ 554350 h 558800"/>
              <a:gd name="connsiteX173" fmla="*/ 467520 w 561975"/>
              <a:gd name="connsiteY173" fmla="*/ 552284 h 558800"/>
              <a:gd name="connsiteX174" fmla="*/ 466639 w 561975"/>
              <a:gd name="connsiteY174" fmla="*/ 549582 h 558800"/>
              <a:gd name="connsiteX175" fmla="*/ 466286 w 561975"/>
              <a:gd name="connsiteY175" fmla="*/ 547039 h 558800"/>
              <a:gd name="connsiteX176" fmla="*/ 466286 w 561975"/>
              <a:gd name="connsiteY176" fmla="*/ 511280 h 558800"/>
              <a:gd name="connsiteX177" fmla="*/ 71899 w 561975"/>
              <a:gd name="connsiteY177" fmla="*/ 511280 h 558800"/>
              <a:gd name="connsiteX178" fmla="*/ 66965 w 561975"/>
              <a:gd name="connsiteY178" fmla="*/ 510803 h 558800"/>
              <a:gd name="connsiteX179" fmla="*/ 62559 w 561975"/>
              <a:gd name="connsiteY179" fmla="*/ 509373 h 558800"/>
              <a:gd name="connsiteX180" fmla="*/ 58506 w 561975"/>
              <a:gd name="connsiteY180" fmla="*/ 507307 h 558800"/>
              <a:gd name="connsiteX181" fmla="*/ 54982 w 561975"/>
              <a:gd name="connsiteY181" fmla="*/ 504287 h 558800"/>
              <a:gd name="connsiteX182" fmla="*/ 51986 w 561975"/>
              <a:gd name="connsiteY182" fmla="*/ 500791 h 558800"/>
              <a:gd name="connsiteX183" fmla="*/ 49871 w 561975"/>
              <a:gd name="connsiteY183" fmla="*/ 496817 h 558800"/>
              <a:gd name="connsiteX184" fmla="*/ 48461 w 561975"/>
              <a:gd name="connsiteY184" fmla="*/ 492367 h 558800"/>
              <a:gd name="connsiteX185" fmla="*/ 47933 w 561975"/>
              <a:gd name="connsiteY185" fmla="*/ 487440 h 558800"/>
              <a:gd name="connsiteX186" fmla="*/ 47933 w 561975"/>
              <a:gd name="connsiteY186" fmla="*/ 94882 h 558800"/>
              <a:gd name="connsiteX187" fmla="*/ 11983 w 561975"/>
              <a:gd name="connsiteY187" fmla="*/ 94882 h 558800"/>
              <a:gd name="connsiteX188" fmla="*/ 9340 w 561975"/>
              <a:gd name="connsiteY188" fmla="*/ 94564 h 558800"/>
              <a:gd name="connsiteX189" fmla="*/ 6697 w 561975"/>
              <a:gd name="connsiteY189" fmla="*/ 93610 h 558800"/>
              <a:gd name="connsiteX190" fmla="*/ 4582 w 561975"/>
              <a:gd name="connsiteY190" fmla="*/ 92339 h 558800"/>
              <a:gd name="connsiteX191" fmla="*/ 2643 w 561975"/>
              <a:gd name="connsiteY191" fmla="*/ 90273 h 558800"/>
              <a:gd name="connsiteX192" fmla="*/ 1234 w 561975"/>
              <a:gd name="connsiteY192" fmla="*/ 88048 h 558800"/>
              <a:gd name="connsiteX193" fmla="*/ 353 w 561975"/>
              <a:gd name="connsiteY193" fmla="*/ 85346 h 558800"/>
              <a:gd name="connsiteX194" fmla="*/ 0 w 561975"/>
              <a:gd name="connsiteY194" fmla="*/ 82803 h 558800"/>
              <a:gd name="connsiteX195" fmla="*/ 0 w 561975"/>
              <a:gd name="connsiteY195" fmla="*/ 82644 h 558800"/>
              <a:gd name="connsiteX196" fmla="*/ 353 w 561975"/>
              <a:gd name="connsiteY196" fmla="*/ 80101 h 558800"/>
              <a:gd name="connsiteX197" fmla="*/ 1234 w 561975"/>
              <a:gd name="connsiteY197" fmla="*/ 77558 h 558800"/>
              <a:gd name="connsiteX198" fmla="*/ 2820 w 561975"/>
              <a:gd name="connsiteY198" fmla="*/ 75174 h 558800"/>
              <a:gd name="connsiteX199" fmla="*/ 62559 w 561975"/>
              <a:gd name="connsiteY199" fmla="*/ 3815 h 558800"/>
              <a:gd name="connsiteX200" fmla="*/ 64850 w 561975"/>
              <a:gd name="connsiteY200" fmla="*/ 1907 h 558800"/>
              <a:gd name="connsiteX201" fmla="*/ 67493 w 561975"/>
              <a:gd name="connsiteY201" fmla="*/ 477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61975" h="558800">
                <a:moveTo>
                  <a:pt x="167590" y="331787"/>
                </a:moveTo>
                <a:lnTo>
                  <a:pt x="407086" y="331787"/>
                </a:lnTo>
                <a:lnTo>
                  <a:pt x="412910" y="332265"/>
                </a:lnTo>
                <a:lnTo>
                  <a:pt x="418381" y="333696"/>
                </a:lnTo>
                <a:lnTo>
                  <a:pt x="423499" y="335765"/>
                </a:lnTo>
                <a:lnTo>
                  <a:pt x="428264" y="338788"/>
                </a:lnTo>
                <a:lnTo>
                  <a:pt x="432500" y="342288"/>
                </a:lnTo>
                <a:lnTo>
                  <a:pt x="436030" y="346266"/>
                </a:lnTo>
                <a:lnTo>
                  <a:pt x="438854" y="351039"/>
                </a:lnTo>
                <a:lnTo>
                  <a:pt x="441148" y="356130"/>
                </a:lnTo>
                <a:lnTo>
                  <a:pt x="442384" y="361699"/>
                </a:lnTo>
                <a:lnTo>
                  <a:pt x="442913" y="367426"/>
                </a:lnTo>
                <a:lnTo>
                  <a:pt x="442384" y="373313"/>
                </a:lnTo>
                <a:lnTo>
                  <a:pt x="441148" y="378722"/>
                </a:lnTo>
                <a:lnTo>
                  <a:pt x="438854" y="383973"/>
                </a:lnTo>
                <a:lnTo>
                  <a:pt x="436030" y="388587"/>
                </a:lnTo>
                <a:lnTo>
                  <a:pt x="432500" y="392723"/>
                </a:lnTo>
                <a:lnTo>
                  <a:pt x="428264" y="396383"/>
                </a:lnTo>
                <a:lnTo>
                  <a:pt x="423499" y="399247"/>
                </a:lnTo>
                <a:lnTo>
                  <a:pt x="418381" y="401474"/>
                </a:lnTo>
                <a:lnTo>
                  <a:pt x="412910" y="402747"/>
                </a:lnTo>
                <a:lnTo>
                  <a:pt x="407086" y="403224"/>
                </a:lnTo>
                <a:lnTo>
                  <a:pt x="167590" y="403224"/>
                </a:lnTo>
                <a:lnTo>
                  <a:pt x="161766" y="402747"/>
                </a:lnTo>
                <a:lnTo>
                  <a:pt x="156295" y="401474"/>
                </a:lnTo>
                <a:lnTo>
                  <a:pt x="151177" y="399247"/>
                </a:lnTo>
                <a:lnTo>
                  <a:pt x="146412" y="396383"/>
                </a:lnTo>
                <a:lnTo>
                  <a:pt x="142176" y="392723"/>
                </a:lnTo>
                <a:lnTo>
                  <a:pt x="138646" y="388587"/>
                </a:lnTo>
                <a:lnTo>
                  <a:pt x="135822" y="383973"/>
                </a:lnTo>
                <a:lnTo>
                  <a:pt x="133528" y="378722"/>
                </a:lnTo>
                <a:lnTo>
                  <a:pt x="132293" y="373313"/>
                </a:lnTo>
                <a:lnTo>
                  <a:pt x="131763" y="367426"/>
                </a:lnTo>
                <a:lnTo>
                  <a:pt x="132293" y="361699"/>
                </a:lnTo>
                <a:lnTo>
                  <a:pt x="133528" y="356130"/>
                </a:lnTo>
                <a:lnTo>
                  <a:pt x="135822" y="351039"/>
                </a:lnTo>
                <a:lnTo>
                  <a:pt x="138646" y="346266"/>
                </a:lnTo>
                <a:lnTo>
                  <a:pt x="142176" y="342288"/>
                </a:lnTo>
                <a:lnTo>
                  <a:pt x="146412" y="338788"/>
                </a:lnTo>
                <a:lnTo>
                  <a:pt x="151177" y="335765"/>
                </a:lnTo>
                <a:lnTo>
                  <a:pt x="156295" y="333696"/>
                </a:lnTo>
                <a:lnTo>
                  <a:pt x="161766" y="332265"/>
                </a:lnTo>
                <a:close/>
                <a:moveTo>
                  <a:pt x="167405" y="238125"/>
                </a:moveTo>
                <a:lnTo>
                  <a:pt x="286621" y="238125"/>
                </a:lnTo>
                <a:lnTo>
                  <a:pt x="292415" y="238436"/>
                </a:lnTo>
                <a:lnTo>
                  <a:pt x="297858" y="239836"/>
                </a:lnTo>
                <a:lnTo>
                  <a:pt x="302950" y="242014"/>
                </a:lnTo>
                <a:lnTo>
                  <a:pt x="307690" y="244815"/>
                </a:lnTo>
                <a:lnTo>
                  <a:pt x="311904" y="248237"/>
                </a:lnTo>
                <a:lnTo>
                  <a:pt x="315416" y="252437"/>
                </a:lnTo>
                <a:lnTo>
                  <a:pt x="318225" y="256949"/>
                </a:lnTo>
                <a:lnTo>
                  <a:pt x="320507" y="262083"/>
                </a:lnTo>
                <a:lnTo>
                  <a:pt x="321912" y="267372"/>
                </a:lnTo>
                <a:lnTo>
                  <a:pt x="322263" y="273128"/>
                </a:lnTo>
                <a:lnTo>
                  <a:pt x="321912" y="278728"/>
                </a:lnTo>
                <a:lnTo>
                  <a:pt x="320507" y="284173"/>
                </a:lnTo>
                <a:lnTo>
                  <a:pt x="318225" y="289152"/>
                </a:lnTo>
                <a:lnTo>
                  <a:pt x="315416" y="293663"/>
                </a:lnTo>
                <a:lnTo>
                  <a:pt x="311904" y="297708"/>
                </a:lnTo>
                <a:lnTo>
                  <a:pt x="307690" y="301286"/>
                </a:lnTo>
                <a:lnTo>
                  <a:pt x="302950" y="304086"/>
                </a:lnTo>
                <a:lnTo>
                  <a:pt x="297858" y="306108"/>
                </a:lnTo>
                <a:lnTo>
                  <a:pt x="292415" y="307509"/>
                </a:lnTo>
                <a:lnTo>
                  <a:pt x="286621" y="307975"/>
                </a:lnTo>
                <a:lnTo>
                  <a:pt x="167405" y="307975"/>
                </a:lnTo>
                <a:lnTo>
                  <a:pt x="161611" y="307509"/>
                </a:lnTo>
                <a:lnTo>
                  <a:pt x="156168" y="306108"/>
                </a:lnTo>
                <a:lnTo>
                  <a:pt x="151076" y="304086"/>
                </a:lnTo>
                <a:lnTo>
                  <a:pt x="146336" y="301286"/>
                </a:lnTo>
                <a:lnTo>
                  <a:pt x="142122" y="297708"/>
                </a:lnTo>
                <a:lnTo>
                  <a:pt x="138611" y="293663"/>
                </a:lnTo>
                <a:lnTo>
                  <a:pt x="135801" y="289152"/>
                </a:lnTo>
                <a:lnTo>
                  <a:pt x="133519" y="284173"/>
                </a:lnTo>
                <a:lnTo>
                  <a:pt x="132290" y="278728"/>
                </a:lnTo>
                <a:lnTo>
                  <a:pt x="131763" y="273128"/>
                </a:lnTo>
                <a:lnTo>
                  <a:pt x="132290" y="267372"/>
                </a:lnTo>
                <a:lnTo>
                  <a:pt x="133519" y="262083"/>
                </a:lnTo>
                <a:lnTo>
                  <a:pt x="135801" y="256949"/>
                </a:lnTo>
                <a:lnTo>
                  <a:pt x="138611" y="252437"/>
                </a:lnTo>
                <a:lnTo>
                  <a:pt x="142122" y="248237"/>
                </a:lnTo>
                <a:lnTo>
                  <a:pt x="146336" y="244815"/>
                </a:lnTo>
                <a:lnTo>
                  <a:pt x="151076" y="242014"/>
                </a:lnTo>
                <a:lnTo>
                  <a:pt x="156168" y="239836"/>
                </a:lnTo>
                <a:lnTo>
                  <a:pt x="161611" y="238436"/>
                </a:lnTo>
                <a:close/>
                <a:moveTo>
                  <a:pt x="167495" y="142875"/>
                </a:moveTo>
                <a:lnTo>
                  <a:pt x="346504" y="142875"/>
                </a:lnTo>
                <a:lnTo>
                  <a:pt x="352313" y="143342"/>
                </a:lnTo>
                <a:lnTo>
                  <a:pt x="357946" y="144742"/>
                </a:lnTo>
                <a:lnTo>
                  <a:pt x="363050" y="146764"/>
                </a:lnTo>
                <a:lnTo>
                  <a:pt x="367803" y="149565"/>
                </a:lnTo>
                <a:lnTo>
                  <a:pt x="372027" y="153143"/>
                </a:lnTo>
                <a:lnTo>
                  <a:pt x="375547" y="157187"/>
                </a:lnTo>
                <a:lnTo>
                  <a:pt x="378540" y="161699"/>
                </a:lnTo>
                <a:lnTo>
                  <a:pt x="380652" y="166677"/>
                </a:lnTo>
                <a:lnTo>
                  <a:pt x="382060" y="172122"/>
                </a:lnTo>
                <a:lnTo>
                  <a:pt x="382588" y="177722"/>
                </a:lnTo>
                <a:lnTo>
                  <a:pt x="382060" y="183478"/>
                </a:lnTo>
                <a:lnTo>
                  <a:pt x="380652" y="188768"/>
                </a:lnTo>
                <a:lnTo>
                  <a:pt x="378540" y="193902"/>
                </a:lnTo>
                <a:lnTo>
                  <a:pt x="375547" y="198413"/>
                </a:lnTo>
                <a:lnTo>
                  <a:pt x="372027" y="202613"/>
                </a:lnTo>
                <a:lnTo>
                  <a:pt x="367803" y="206036"/>
                </a:lnTo>
                <a:lnTo>
                  <a:pt x="363050" y="208836"/>
                </a:lnTo>
                <a:lnTo>
                  <a:pt x="357946" y="211014"/>
                </a:lnTo>
                <a:lnTo>
                  <a:pt x="352313" y="212414"/>
                </a:lnTo>
                <a:lnTo>
                  <a:pt x="346504" y="212725"/>
                </a:lnTo>
                <a:lnTo>
                  <a:pt x="167495" y="212725"/>
                </a:lnTo>
                <a:lnTo>
                  <a:pt x="161686" y="212414"/>
                </a:lnTo>
                <a:lnTo>
                  <a:pt x="156230" y="211014"/>
                </a:lnTo>
                <a:lnTo>
                  <a:pt x="151125" y="208836"/>
                </a:lnTo>
                <a:lnTo>
                  <a:pt x="146373" y="206036"/>
                </a:lnTo>
                <a:lnTo>
                  <a:pt x="142148" y="202613"/>
                </a:lnTo>
                <a:lnTo>
                  <a:pt x="138628" y="198413"/>
                </a:lnTo>
                <a:lnTo>
                  <a:pt x="135811" y="193902"/>
                </a:lnTo>
                <a:lnTo>
                  <a:pt x="133523" y="188768"/>
                </a:lnTo>
                <a:lnTo>
                  <a:pt x="132291" y="183478"/>
                </a:lnTo>
                <a:lnTo>
                  <a:pt x="131763" y="177722"/>
                </a:lnTo>
                <a:lnTo>
                  <a:pt x="132291" y="172122"/>
                </a:lnTo>
                <a:lnTo>
                  <a:pt x="133523" y="166677"/>
                </a:lnTo>
                <a:lnTo>
                  <a:pt x="135811" y="161699"/>
                </a:lnTo>
                <a:lnTo>
                  <a:pt x="138628" y="157187"/>
                </a:lnTo>
                <a:lnTo>
                  <a:pt x="142148" y="153143"/>
                </a:lnTo>
                <a:lnTo>
                  <a:pt x="146373" y="149565"/>
                </a:lnTo>
                <a:lnTo>
                  <a:pt x="151125" y="146764"/>
                </a:lnTo>
                <a:lnTo>
                  <a:pt x="156230" y="144742"/>
                </a:lnTo>
                <a:lnTo>
                  <a:pt x="161686" y="143342"/>
                </a:lnTo>
                <a:close/>
                <a:moveTo>
                  <a:pt x="70313" y="0"/>
                </a:moveTo>
                <a:lnTo>
                  <a:pt x="73309" y="0"/>
                </a:lnTo>
                <a:lnTo>
                  <a:pt x="76128" y="477"/>
                </a:lnTo>
                <a:lnTo>
                  <a:pt x="78772" y="1907"/>
                </a:lnTo>
                <a:lnTo>
                  <a:pt x="80886" y="3815"/>
                </a:lnTo>
                <a:lnTo>
                  <a:pt x="139569" y="73744"/>
                </a:lnTo>
                <a:lnTo>
                  <a:pt x="141860" y="76287"/>
                </a:lnTo>
                <a:lnTo>
                  <a:pt x="143269" y="79466"/>
                </a:lnTo>
                <a:lnTo>
                  <a:pt x="143798" y="82962"/>
                </a:lnTo>
                <a:lnTo>
                  <a:pt x="143446" y="86141"/>
                </a:lnTo>
                <a:lnTo>
                  <a:pt x="142212" y="88842"/>
                </a:lnTo>
                <a:lnTo>
                  <a:pt x="140274" y="91385"/>
                </a:lnTo>
                <a:lnTo>
                  <a:pt x="137806" y="93134"/>
                </a:lnTo>
                <a:lnTo>
                  <a:pt x="134987" y="94405"/>
                </a:lnTo>
                <a:lnTo>
                  <a:pt x="131815" y="94882"/>
                </a:lnTo>
                <a:lnTo>
                  <a:pt x="131815" y="94723"/>
                </a:lnTo>
                <a:lnTo>
                  <a:pt x="131639" y="94882"/>
                </a:lnTo>
                <a:lnTo>
                  <a:pt x="95689" y="94882"/>
                </a:lnTo>
                <a:lnTo>
                  <a:pt x="95689" y="463760"/>
                </a:lnTo>
                <a:lnTo>
                  <a:pt x="466286" y="463760"/>
                </a:lnTo>
                <a:lnTo>
                  <a:pt x="466286" y="428000"/>
                </a:lnTo>
                <a:lnTo>
                  <a:pt x="466639" y="425140"/>
                </a:lnTo>
                <a:lnTo>
                  <a:pt x="467520" y="422756"/>
                </a:lnTo>
                <a:lnTo>
                  <a:pt x="468929" y="420531"/>
                </a:lnTo>
                <a:lnTo>
                  <a:pt x="470868" y="418623"/>
                </a:lnTo>
                <a:lnTo>
                  <a:pt x="473159" y="417352"/>
                </a:lnTo>
                <a:lnTo>
                  <a:pt x="476507" y="416239"/>
                </a:lnTo>
                <a:lnTo>
                  <a:pt x="479855" y="416239"/>
                </a:lnTo>
                <a:lnTo>
                  <a:pt x="483027" y="417193"/>
                </a:lnTo>
                <a:lnTo>
                  <a:pt x="485847" y="418941"/>
                </a:lnTo>
                <a:lnTo>
                  <a:pt x="557570" y="478222"/>
                </a:lnTo>
                <a:lnTo>
                  <a:pt x="559508" y="480289"/>
                </a:lnTo>
                <a:lnTo>
                  <a:pt x="560918" y="482514"/>
                </a:lnTo>
                <a:lnTo>
                  <a:pt x="561623" y="484739"/>
                </a:lnTo>
                <a:lnTo>
                  <a:pt x="561975" y="487440"/>
                </a:lnTo>
                <a:lnTo>
                  <a:pt x="561623" y="490142"/>
                </a:lnTo>
                <a:lnTo>
                  <a:pt x="560918" y="492526"/>
                </a:lnTo>
                <a:lnTo>
                  <a:pt x="559508" y="494751"/>
                </a:lnTo>
                <a:lnTo>
                  <a:pt x="557570" y="496499"/>
                </a:lnTo>
                <a:lnTo>
                  <a:pt x="485847" y="556098"/>
                </a:lnTo>
                <a:lnTo>
                  <a:pt x="483556" y="557529"/>
                </a:lnTo>
                <a:lnTo>
                  <a:pt x="480913" y="558641"/>
                </a:lnTo>
                <a:lnTo>
                  <a:pt x="478269" y="558800"/>
                </a:lnTo>
                <a:lnTo>
                  <a:pt x="475626" y="558641"/>
                </a:lnTo>
                <a:lnTo>
                  <a:pt x="473159" y="557688"/>
                </a:lnTo>
                <a:lnTo>
                  <a:pt x="470868" y="556416"/>
                </a:lnTo>
                <a:lnTo>
                  <a:pt x="468929" y="554350"/>
                </a:lnTo>
                <a:lnTo>
                  <a:pt x="467520" y="552284"/>
                </a:lnTo>
                <a:lnTo>
                  <a:pt x="466639" y="549582"/>
                </a:lnTo>
                <a:lnTo>
                  <a:pt x="466286" y="547039"/>
                </a:lnTo>
                <a:lnTo>
                  <a:pt x="466286" y="511280"/>
                </a:lnTo>
                <a:lnTo>
                  <a:pt x="71899" y="511280"/>
                </a:lnTo>
                <a:lnTo>
                  <a:pt x="66965" y="510803"/>
                </a:lnTo>
                <a:lnTo>
                  <a:pt x="62559" y="509373"/>
                </a:lnTo>
                <a:lnTo>
                  <a:pt x="58506" y="507307"/>
                </a:lnTo>
                <a:lnTo>
                  <a:pt x="54982" y="504287"/>
                </a:lnTo>
                <a:lnTo>
                  <a:pt x="51986" y="500791"/>
                </a:lnTo>
                <a:lnTo>
                  <a:pt x="49871" y="496817"/>
                </a:lnTo>
                <a:lnTo>
                  <a:pt x="48461" y="492367"/>
                </a:lnTo>
                <a:lnTo>
                  <a:pt x="47933" y="487440"/>
                </a:lnTo>
                <a:lnTo>
                  <a:pt x="47933" y="94882"/>
                </a:lnTo>
                <a:lnTo>
                  <a:pt x="11983" y="94882"/>
                </a:lnTo>
                <a:lnTo>
                  <a:pt x="9340" y="94564"/>
                </a:lnTo>
                <a:lnTo>
                  <a:pt x="6697" y="93610"/>
                </a:lnTo>
                <a:lnTo>
                  <a:pt x="4582" y="92339"/>
                </a:lnTo>
                <a:lnTo>
                  <a:pt x="2643" y="90273"/>
                </a:lnTo>
                <a:lnTo>
                  <a:pt x="1234" y="88048"/>
                </a:lnTo>
                <a:lnTo>
                  <a:pt x="353" y="85346"/>
                </a:lnTo>
                <a:lnTo>
                  <a:pt x="0" y="82803"/>
                </a:lnTo>
                <a:lnTo>
                  <a:pt x="0" y="82644"/>
                </a:lnTo>
                <a:lnTo>
                  <a:pt x="353" y="80101"/>
                </a:lnTo>
                <a:lnTo>
                  <a:pt x="1234" y="77558"/>
                </a:lnTo>
                <a:lnTo>
                  <a:pt x="2820" y="75174"/>
                </a:lnTo>
                <a:lnTo>
                  <a:pt x="62559" y="3815"/>
                </a:lnTo>
                <a:lnTo>
                  <a:pt x="64850" y="1907"/>
                </a:lnTo>
                <a:lnTo>
                  <a:pt x="67493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63" name="Group 362"/>
          <p:cNvGrpSpPr/>
          <p:nvPr/>
        </p:nvGrpSpPr>
        <p:grpSpPr>
          <a:xfrm>
            <a:off x="664376" y="4999038"/>
            <a:ext cx="563563" cy="558800"/>
            <a:chOff x="695325" y="4999038"/>
            <a:chExt cx="563563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0" name="Freeform 307"/>
            <p:cNvSpPr>
              <a:spLocks/>
            </p:cNvSpPr>
            <p:nvPr/>
          </p:nvSpPr>
          <p:spPr bwMode="auto">
            <a:xfrm>
              <a:off x="695325" y="5507038"/>
              <a:ext cx="563563" cy="50800"/>
            </a:xfrm>
            <a:custGeom>
              <a:avLst/>
              <a:gdLst>
                <a:gd name="T0" fmla="*/ 146 w 3197"/>
                <a:gd name="T1" fmla="*/ 0 h 320"/>
                <a:gd name="T2" fmla="*/ 3051 w 3197"/>
                <a:gd name="T3" fmla="*/ 0 h 320"/>
                <a:gd name="T4" fmla="*/ 3080 w 3197"/>
                <a:gd name="T5" fmla="*/ 4 h 320"/>
                <a:gd name="T6" fmla="*/ 3107 w 3197"/>
                <a:gd name="T7" fmla="*/ 13 h 320"/>
                <a:gd name="T8" fmla="*/ 3133 w 3197"/>
                <a:gd name="T9" fmla="*/ 28 h 320"/>
                <a:gd name="T10" fmla="*/ 3154 w 3197"/>
                <a:gd name="T11" fmla="*/ 47 h 320"/>
                <a:gd name="T12" fmla="*/ 3172 w 3197"/>
                <a:gd name="T13" fmla="*/ 71 h 320"/>
                <a:gd name="T14" fmla="*/ 3185 w 3197"/>
                <a:gd name="T15" fmla="*/ 99 h 320"/>
                <a:gd name="T16" fmla="*/ 3194 w 3197"/>
                <a:gd name="T17" fmla="*/ 129 h 320"/>
                <a:gd name="T18" fmla="*/ 3197 w 3197"/>
                <a:gd name="T19" fmla="*/ 161 h 320"/>
                <a:gd name="T20" fmla="*/ 3194 w 3197"/>
                <a:gd name="T21" fmla="*/ 193 h 320"/>
                <a:gd name="T22" fmla="*/ 3185 w 3197"/>
                <a:gd name="T23" fmla="*/ 223 h 320"/>
                <a:gd name="T24" fmla="*/ 3172 w 3197"/>
                <a:gd name="T25" fmla="*/ 250 h 320"/>
                <a:gd name="T26" fmla="*/ 3154 w 3197"/>
                <a:gd name="T27" fmla="*/ 274 h 320"/>
                <a:gd name="T28" fmla="*/ 3133 w 3197"/>
                <a:gd name="T29" fmla="*/ 293 h 320"/>
                <a:gd name="T30" fmla="*/ 3107 w 3197"/>
                <a:gd name="T31" fmla="*/ 308 h 320"/>
                <a:gd name="T32" fmla="*/ 3080 w 3197"/>
                <a:gd name="T33" fmla="*/ 317 h 320"/>
                <a:gd name="T34" fmla="*/ 3051 w 3197"/>
                <a:gd name="T35" fmla="*/ 320 h 320"/>
                <a:gd name="T36" fmla="*/ 146 w 3197"/>
                <a:gd name="T37" fmla="*/ 320 h 320"/>
                <a:gd name="T38" fmla="*/ 117 w 3197"/>
                <a:gd name="T39" fmla="*/ 317 h 320"/>
                <a:gd name="T40" fmla="*/ 89 w 3197"/>
                <a:gd name="T41" fmla="*/ 308 h 320"/>
                <a:gd name="T42" fmla="*/ 64 w 3197"/>
                <a:gd name="T43" fmla="*/ 293 h 320"/>
                <a:gd name="T44" fmla="*/ 43 w 3197"/>
                <a:gd name="T45" fmla="*/ 274 h 320"/>
                <a:gd name="T46" fmla="*/ 25 w 3197"/>
                <a:gd name="T47" fmla="*/ 250 h 320"/>
                <a:gd name="T48" fmla="*/ 12 w 3197"/>
                <a:gd name="T49" fmla="*/ 223 h 320"/>
                <a:gd name="T50" fmla="*/ 3 w 3197"/>
                <a:gd name="T51" fmla="*/ 193 h 320"/>
                <a:gd name="T52" fmla="*/ 0 w 3197"/>
                <a:gd name="T53" fmla="*/ 161 h 320"/>
                <a:gd name="T54" fmla="*/ 3 w 3197"/>
                <a:gd name="T55" fmla="*/ 129 h 320"/>
                <a:gd name="T56" fmla="*/ 12 w 3197"/>
                <a:gd name="T57" fmla="*/ 99 h 320"/>
                <a:gd name="T58" fmla="*/ 25 w 3197"/>
                <a:gd name="T59" fmla="*/ 71 h 320"/>
                <a:gd name="T60" fmla="*/ 43 w 3197"/>
                <a:gd name="T61" fmla="*/ 47 h 320"/>
                <a:gd name="T62" fmla="*/ 64 w 3197"/>
                <a:gd name="T63" fmla="*/ 28 h 320"/>
                <a:gd name="T64" fmla="*/ 89 w 3197"/>
                <a:gd name="T65" fmla="*/ 13 h 320"/>
                <a:gd name="T66" fmla="*/ 117 w 3197"/>
                <a:gd name="T67" fmla="*/ 4 h 320"/>
                <a:gd name="T68" fmla="*/ 146 w 3197"/>
                <a:gd name="T6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97" h="320">
                  <a:moveTo>
                    <a:pt x="146" y="0"/>
                  </a:moveTo>
                  <a:lnTo>
                    <a:pt x="3051" y="0"/>
                  </a:lnTo>
                  <a:lnTo>
                    <a:pt x="3080" y="4"/>
                  </a:lnTo>
                  <a:lnTo>
                    <a:pt x="3107" y="13"/>
                  </a:lnTo>
                  <a:lnTo>
                    <a:pt x="3133" y="28"/>
                  </a:lnTo>
                  <a:lnTo>
                    <a:pt x="3154" y="47"/>
                  </a:lnTo>
                  <a:lnTo>
                    <a:pt x="3172" y="71"/>
                  </a:lnTo>
                  <a:lnTo>
                    <a:pt x="3185" y="99"/>
                  </a:lnTo>
                  <a:lnTo>
                    <a:pt x="3194" y="129"/>
                  </a:lnTo>
                  <a:lnTo>
                    <a:pt x="3197" y="161"/>
                  </a:lnTo>
                  <a:lnTo>
                    <a:pt x="3194" y="193"/>
                  </a:lnTo>
                  <a:lnTo>
                    <a:pt x="3185" y="223"/>
                  </a:lnTo>
                  <a:lnTo>
                    <a:pt x="3172" y="250"/>
                  </a:lnTo>
                  <a:lnTo>
                    <a:pt x="3154" y="274"/>
                  </a:lnTo>
                  <a:lnTo>
                    <a:pt x="3133" y="293"/>
                  </a:lnTo>
                  <a:lnTo>
                    <a:pt x="3107" y="308"/>
                  </a:lnTo>
                  <a:lnTo>
                    <a:pt x="3080" y="317"/>
                  </a:lnTo>
                  <a:lnTo>
                    <a:pt x="3051" y="320"/>
                  </a:lnTo>
                  <a:lnTo>
                    <a:pt x="146" y="320"/>
                  </a:lnTo>
                  <a:lnTo>
                    <a:pt x="117" y="317"/>
                  </a:lnTo>
                  <a:lnTo>
                    <a:pt x="89" y="308"/>
                  </a:lnTo>
                  <a:lnTo>
                    <a:pt x="64" y="293"/>
                  </a:lnTo>
                  <a:lnTo>
                    <a:pt x="43" y="274"/>
                  </a:lnTo>
                  <a:lnTo>
                    <a:pt x="25" y="250"/>
                  </a:lnTo>
                  <a:lnTo>
                    <a:pt x="12" y="223"/>
                  </a:lnTo>
                  <a:lnTo>
                    <a:pt x="3" y="193"/>
                  </a:lnTo>
                  <a:lnTo>
                    <a:pt x="0" y="161"/>
                  </a:lnTo>
                  <a:lnTo>
                    <a:pt x="3" y="129"/>
                  </a:lnTo>
                  <a:lnTo>
                    <a:pt x="12" y="99"/>
                  </a:lnTo>
                  <a:lnTo>
                    <a:pt x="25" y="71"/>
                  </a:lnTo>
                  <a:lnTo>
                    <a:pt x="43" y="47"/>
                  </a:lnTo>
                  <a:lnTo>
                    <a:pt x="64" y="28"/>
                  </a:lnTo>
                  <a:lnTo>
                    <a:pt x="89" y="13"/>
                  </a:lnTo>
                  <a:lnTo>
                    <a:pt x="117" y="4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08"/>
            <p:cNvSpPr>
              <a:spLocks noEditPoints="1"/>
            </p:cNvSpPr>
            <p:nvPr/>
          </p:nvSpPr>
          <p:spPr bwMode="auto">
            <a:xfrm>
              <a:off x="727075" y="5186363"/>
              <a:ext cx="500063" cy="304800"/>
            </a:xfrm>
            <a:custGeom>
              <a:avLst/>
              <a:gdLst>
                <a:gd name="T0" fmla="*/ 1924 w 2833"/>
                <a:gd name="T1" fmla="*/ 1598 h 1919"/>
                <a:gd name="T2" fmla="*/ 2361 w 2833"/>
                <a:gd name="T3" fmla="*/ 159 h 1919"/>
                <a:gd name="T4" fmla="*/ 1199 w 2833"/>
                <a:gd name="T5" fmla="*/ 159 h 1919"/>
                <a:gd name="T6" fmla="*/ 1634 w 2833"/>
                <a:gd name="T7" fmla="*/ 1598 h 1919"/>
                <a:gd name="T8" fmla="*/ 1199 w 2833"/>
                <a:gd name="T9" fmla="*/ 159 h 1919"/>
                <a:gd name="T10" fmla="*/ 472 w 2833"/>
                <a:gd name="T11" fmla="*/ 1598 h 1919"/>
                <a:gd name="T12" fmla="*/ 907 w 2833"/>
                <a:gd name="T13" fmla="*/ 159 h 1919"/>
                <a:gd name="T14" fmla="*/ 146 w 2833"/>
                <a:gd name="T15" fmla="*/ 0 h 1919"/>
                <a:gd name="T16" fmla="*/ 2706 w 2833"/>
                <a:gd name="T17" fmla="*/ 2 h 1919"/>
                <a:gd name="T18" fmla="*/ 2738 w 2833"/>
                <a:gd name="T19" fmla="*/ 23 h 1919"/>
                <a:gd name="T20" fmla="*/ 2758 w 2833"/>
                <a:gd name="T21" fmla="*/ 59 h 1919"/>
                <a:gd name="T22" fmla="*/ 2758 w 2833"/>
                <a:gd name="T23" fmla="*/ 101 h 1919"/>
                <a:gd name="T24" fmla="*/ 2738 w 2833"/>
                <a:gd name="T25" fmla="*/ 136 h 1919"/>
                <a:gd name="T26" fmla="*/ 2706 w 2833"/>
                <a:gd name="T27" fmla="*/ 157 h 1919"/>
                <a:gd name="T28" fmla="*/ 2651 w 2833"/>
                <a:gd name="T29" fmla="*/ 159 h 1919"/>
                <a:gd name="T30" fmla="*/ 2687 w 2833"/>
                <a:gd name="T31" fmla="*/ 1598 h 1919"/>
                <a:gd name="T32" fmla="*/ 2743 w 2833"/>
                <a:gd name="T33" fmla="*/ 1612 h 1919"/>
                <a:gd name="T34" fmla="*/ 2790 w 2833"/>
                <a:gd name="T35" fmla="*/ 1646 h 1919"/>
                <a:gd name="T36" fmla="*/ 2821 w 2833"/>
                <a:gd name="T37" fmla="*/ 1697 h 1919"/>
                <a:gd name="T38" fmla="*/ 2833 w 2833"/>
                <a:gd name="T39" fmla="*/ 1759 h 1919"/>
                <a:gd name="T40" fmla="*/ 2821 w 2833"/>
                <a:gd name="T41" fmla="*/ 1821 h 1919"/>
                <a:gd name="T42" fmla="*/ 2790 w 2833"/>
                <a:gd name="T43" fmla="*/ 1872 h 1919"/>
                <a:gd name="T44" fmla="*/ 2743 w 2833"/>
                <a:gd name="T45" fmla="*/ 1906 h 1919"/>
                <a:gd name="T46" fmla="*/ 2687 w 2833"/>
                <a:gd name="T47" fmla="*/ 1919 h 1919"/>
                <a:gd name="T48" fmla="*/ 115 w 2833"/>
                <a:gd name="T49" fmla="*/ 1916 h 1919"/>
                <a:gd name="T50" fmla="*/ 64 w 2833"/>
                <a:gd name="T51" fmla="*/ 1892 h 1919"/>
                <a:gd name="T52" fmla="*/ 25 w 2833"/>
                <a:gd name="T53" fmla="*/ 1848 h 1919"/>
                <a:gd name="T54" fmla="*/ 3 w 2833"/>
                <a:gd name="T55" fmla="*/ 1791 h 1919"/>
                <a:gd name="T56" fmla="*/ 3 w 2833"/>
                <a:gd name="T57" fmla="*/ 1727 h 1919"/>
                <a:gd name="T58" fmla="*/ 25 w 2833"/>
                <a:gd name="T59" fmla="*/ 1669 h 1919"/>
                <a:gd name="T60" fmla="*/ 64 w 2833"/>
                <a:gd name="T61" fmla="*/ 1626 h 1919"/>
                <a:gd name="T62" fmla="*/ 115 w 2833"/>
                <a:gd name="T63" fmla="*/ 1602 h 1919"/>
                <a:gd name="T64" fmla="*/ 182 w 2833"/>
                <a:gd name="T65" fmla="*/ 1598 h 1919"/>
                <a:gd name="T66" fmla="*/ 146 w 2833"/>
                <a:gd name="T67" fmla="*/ 159 h 1919"/>
                <a:gd name="T68" fmla="*/ 108 w 2833"/>
                <a:gd name="T69" fmla="*/ 148 h 1919"/>
                <a:gd name="T70" fmla="*/ 82 w 2833"/>
                <a:gd name="T71" fmla="*/ 120 h 1919"/>
                <a:gd name="T72" fmla="*/ 72 w 2833"/>
                <a:gd name="T73" fmla="*/ 80 h 1919"/>
                <a:gd name="T74" fmla="*/ 82 w 2833"/>
                <a:gd name="T75" fmla="*/ 40 h 1919"/>
                <a:gd name="T76" fmla="*/ 108 w 2833"/>
                <a:gd name="T77" fmla="*/ 11 h 1919"/>
                <a:gd name="T78" fmla="*/ 146 w 2833"/>
                <a:gd name="T79" fmla="*/ 0 h 1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3" h="1919">
                  <a:moveTo>
                    <a:pt x="1924" y="159"/>
                  </a:moveTo>
                  <a:lnTo>
                    <a:pt x="1924" y="1598"/>
                  </a:lnTo>
                  <a:lnTo>
                    <a:pt x="2361" y="1598"/>
                  </a:lnTo>
                  <a:lnTo>
                    <a:pt x="2361" y="159"/>
                  </a:lnTo>
                  <a:lnTo>
                    <a:pt x="1924" y="159"/>
                  </a:lnTo>
                  <a:close/>
                  <a:moveTo>
                    <a:pt x="1199" y="159"/>
                  </a:moveTo>
                  <a:lnTo>
                    <a:pt x="1199" y="1598"/>
                  </a:lnTo>
                  <a:lnTo>
                    <a:pt x="1634" y="1598"/>
                  </a:lnTo>
                  <a:lnTo>
                    <a:pt x="1634" y="159"/>
                  </a:lnTo>
                  <a:lnTo>
                    <a:pt x="1199" y="159"/>
                  </a:lnTo>
                  <a:close/>
                  <a:moveTo>
                    <a:pt x="472" y="159"/>
                  </a:moveTo>
                  <a:lnTo>
                    <a:pt x="472" y="1598"/>
                  </a:lnTo>
                  <a:lnTo>
                    <a:pt x="907" y="1598"/>
                  </a:lnTo>
                  <a:lnTo>
                    <a:pt x="907" y="159"/>
                  </a:lnTo>
                  <a:lnTo>
                    <a:pt x="472" y="159"/>
                  </a:lnTo>
                  <a:close/>
                  <a:moveTo>
                    <a:pt x="146" y="0"/>
                  </a:moveTo>
                  <a:lnTo>
                    <a:pt x="2687" y="0"/>
                  </a:lnTo>
                  <a:lnTo>
                    <a:pt x="2706" y="2"/>
                  </a:lnTo>
                  <a:lnTo>
                    <a:pt x="2724" y="11"/>
                  </a:lnTo>
                  <a:lnTo>
                    <a:pt x="2738" y="23"/>
                  </a:lnTo>
                  <a:lnTo>
                    <a:pt x="2751" y="40"/>
                  </a:lnTo>
                  <a:lnTo>
                    <a:pt x="2758" y="59"/>
                  </a:lnTo>
                  <a:lnTo>
                    <a:pt x="2760" y="80"/>
                  </a:lnTo>
                  <a:lnTo>
                    <a:pt x="2758" y="101"/>
                  </a:lnTo>
                  <a:lnTo>
                    <a:pt x="2751" y="120"/>
                  </a:lnTo>
                  <a:lnTo>
                    <a:pt x="2738" y="136"/>
                  </a:lnTo>
                  <a:lnTo>
                    <a:pt x="2724" y="148"/>
                  </a:lnTo>
                  <a:lnTo>
                    <a:pt x="2706" y="157"/>
                  </a:lnTo>
                  <a:lnTo>
                    <a:pt x="2687" y="159"/>
                  </a:lnTo>
                  <a:lnTo>
                    <a:pt x="2651" y="159"/>
                  </a:lnTo>
                  <a:lnTo>
                    <a:pt x="2651" y="1598"/>
                  </a:lnTo>
                  <a:lnTo>
                    <a:pt x="2687" y="1598"/>
                  </a:lnTo>
                  <a:lnTo>
                    <a:pt x="2716" y="1602"/>
                  </a:lnTo>
                  <a:lnTo>
                    <a:pt x="2743" y="1612"/>
                  </a:lnTo>
                  <a:lnTo>
                    <a:pt x="2769" y="1626"/>
                  </a:lnTo>
                  <a:lnTo>
                    <a:pt x="2790" y="1646"/>
                  </a:lnTo>
                  <a:lnTo>
                    <a:pt x="2808" y="1669"/>
                  </a:lnTo>
                  <a:lnTo>
                    <a:pt x="2821" y="1697"/>
                  </a:lnTo>
                  <a:lnTo>
                    <a:pt x="2830" y="1727"/>
                  </a:lnTo>
                  <a:lnTo>
                    <a:pt x="2833" y="1759"/>
                  </a:lnTo>
                  <a:lnTo>
                    <a:pt x="2830" y="1791"/>
                  </a:lnTo>
                  <a:lnTo>
                    <a:pt x="2821" y="1821"/>
                  </a:lnTo>
                  <a:lnTo>
                    <a:pt x="2808" y="1848"/>
                  </a:lnTo>
                  <a:lnTo>
                    <a:pt x="2790" y="1872"/>
                  </a:lnTo>
                  <a:lnTo>
                    <a:pt x="2769" y="1892"/>
                  </a:lnTo>
                  <a:lnTo>
                    <a:pt x="2743" y="1906"/>
                  </a:lnTo>
                  <a:lnTo>
                    <a:pt x="2716" y="1916"/>
                  </a:lnTo>
                  <a:lnTo>
                    <a:pt x="2687" y="1919"/>
                  </a:lnTo>
                  <a:lnTo>
                    <a:pt x="146" y="1919"/>
                  </a:lnTo>
                  <a:lnTo>
                    <a:pt x="115" y="1916"/>
                  </a:lnTo>
                  <a:lnTo>
                    <a:pt x="88" y="1906"/>
                  </a:lnTo>
                  <a:lnTo>
                    <a:pt x="64" y="1892"/>
                  </a:lnTo>
                  <a:lnTo>
                    <a:pt x="42" y="1872"/>
                  </a:lnTo>
                  <a:lnTo>
                    <a:pt x="25" y="1848"/>
                  </a:lnTo>
                  <a:lnTo>
                    <a:pt x="11" y="1821"/>
                  </a:lnTo>
                  <a:lnTo>
                    <a:pt x="3" y="1791"/>
                  </a:lnTo>
                  <a:lnTo>
                    <a:pt x="0" y="1759"/>
                  </a:lnTo>
                  <a:lnTo>
                    <a:pt x="3" y="1727"/>
                  </a:lnTo>
                  <a:lnTo>
                    <a:pt x="11" y="1697"/>
                  </a:lnTo>
                  <a:lnTo>
                    <a:pt x="25" y="1669"/>
                  </a:lnTo>
                  <a:lnTo>
                    <a:pt x="42" y="1646"/>
                  </a:lnTo>
                  <a:lnTo>
                    <a:pt x="64" y="1626"/>
                  </a:lnTo>
                  <a:lnTo>
                    <a:pt x="88" y="1612"/>
                  </a:lnTo>
                  <a:lnTo>
                    <a:pt x="115" y="1602"/>
                  </a:lnTo>
                  <a:lnTo>
                    <a:pt x="146" y="1598"/>
                  </a:lnTo>
                  <a:lnTo>
                    <a:pt x="182" y="1598"/>
                  </a:lnTo>
                  <a:lnTo>
                    <a:pt x="182" y="159"/>
                  </a:lnTo>
                  <a:lnTo>
                    <a:pt x="146" y="159"/>
                  </a:lnTo>
                  <a:lnTo>
                    <a:pt x="126" y="157"/>
                  </a:lnTo>
                  <a:lnTo>
                    <a:pt x="108" y="148"/>
                  </a:lnTo>
                  <a:lnTo>
                    <a:pt x="94" y="136"/>
                  </a:lnTo>
                  <a:lnTo>
                    <a:pt x="82" y="120"/>
                  </a:lnTo>
                  <a:lnTo>
                    <a:pt x="75" y="101"/>
                  </a:lnTo>
                  <a:lnTo>
                    <a:pt x="72" y="80"/>
                  </a:lnTo>
                  <a:lnTo>
                    <a:pt x="75" y="59"/>
                  </a:lnTo>
                  <a:lnTo>
                    <a:pt x="82" y="40"/>
                  </a:lnTo>
                  <a:lnTo>
                    <a:pt x="94" y="23"/>
                  </a:lnTo>
                  <a:lnTo>
                    <a:pt x="108" y="11"/>
                  </a:lnTo>
                  <a:lnTo>
                    <a:pt x="126" y="2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309"/>
            <p:cNvSpPr>
              <a:spLocks/>
            </p:cNvSpPr>
            <p:nvPr/>
          </p:nvSpPr>
          <p:spPr bwMode="auto">
            <a:xfrm>
              <a:off x="695325" y="4999038"/>
              <a:ext cx="563563" cy="165100"/>
            </a:xfrm>
            <a:custGeom>
              <a:avLst/>
              <a:gdLst>
                <a:gd name="T0" fmla="*/ 1611 w 3198"/>
                <a:gd name="T1" fmla="*/ 0 h 1038"/>
                <a:gd name="T2" fmla="*/ 1634 w 3198"/>
                <a:gd name="T3" fmla="*/ 4 h 1038"/>
                <a:gd name="T4" fmla="*/ 1658 w 3198"/>
                <a:gd name="T5" fmla="*/ 13 h 1038"/>
                <a:gd name="T6" fmla="*/ 3099 w 3198"/>
                <a:gd name="T7" fmla="*/ 727 h 1038"/>
                <a:gd name="T8" fmla="*/ 3122 w 3198"/>
                <a:gd name="T9" fmla="*/ 739 h 1038"/>
                <a:gd name="T10" fmla="*/ 3144 w 3198"/>
                <a:gd name="T11" fmla="*/ 754 h 1038"/>
                <a:gd name="T12" fmla="*/ 3163 w 3198"/>
                <a:gd name="T13" fmla="*/ 773 h 1038"/>
                <a:gd name="T14" fmla="*/ 3177 w 3198"/>
                <a:gd name="T15" fmla="*/ 796 h 1038"/>
                <a:gd name="T16" fmla="*/ 3189 w 3198"/>
                <a:gd name="T17" fmla="*/ 822 h 1038"/>
                <a:gd name="T18" fmla="*/ 3196 w 3198"/>
                <a:gd name="T19" fmla="*/ 849 h 1038"/>
                <a:gd name="T20" fmla="*/ 3198 w 3198"/>
                <a:gd name="T21" fmla="*/ 878 h 1038"/>
                <a:gd name="T22" fmla="*/ 3195 w 3198"/>
                <a:gd name="T23" fmla="*/ 910 h 1038"/>
                <a:gd name="T24" fmla="*/ 3187 w 3198"/>
                <a:gd name="T25" fmla="*/ 941 h 1038"/>
                <a:gd name="T26" fmla="*/ 3173 w 3198"/>
                <a:gd name="T27" fmla="*/ 968 h 1038"/>
                <a:gd name="T28" fmla="*/ 3156 w 3198"/>
                <a:gd name="T29" fmla="*/ 992 h 1038"/>
                <a:gd name="T30" fmla="*/ 3134 w 3198"/>
                <a:gd name="T31" fmla="*/ 1011 h 1038"/>
                <a:gd name="T32" fmla="*/ 3109 w 3198"/>
                <a:gd name="T33" fmla="*/ 1026 h 1038"/>
                <a:gd name="T34" fmla="*/ 3081 w 3198"/>
                <a:gd name="T35" fmla="*/ 1035 h 1038"/>
                <a:gd name="T36" fmla="*/ 3052 w 3198"/>
                <a:gd name="T37" fmla="*/ 1038 h 1038"/>
                <a:gd name="T38" fmla="*/ 146 w 3198"/>
                <a:gd name="T39" fmla="*/ 1038 h 1038"/>
                <a:gd name="T40" fmla="*/ 117 w 3198"/>
                <a:gd name="T41" fmla="*/ 1035 h 1038"/>
                <a:gd name="T42" fmla="*/ 89 w 3198"/>
                <a:gd name="T43" fmla="*/ 1026 h 1038"/>
                <a:gd name="T44" fmla="*/ 65 w 3198"/>
                <a:gd name="T45" fmla="*/ 1012 h 1038"/>
                <a:gd name="T46" fmla="*/ 44 w 3198"/>
                <a:gd name="T47" fmla="*/ 993 h 1038"/>
                <a:gd name="T48" fmla="*/ 26 w 3198"/>
                <a:gd name="T49" fmla="*/ 969 h 1038"/>
                <a:gd name="T50" fmla="*/ 12 w 3198"/>
                <a:gd name="T51" fmla="*/ 942 h 1038"/>
                <a:gd name="T52" fmla="*/ 4 w 3198"/>
                <a:gd name="T53" fmla="*/ 912 h 1038"/>
                <a:gd name="T54" fmla="*/ 0 w 3198"/>
                <a:gd name="T55" fmla="*/ 885 h 1038"/>
                <a:gd name="T56" fmla="*/ 2 w 3198"/>
                <a:gd name="T57" fmla="*/ 857 h 1038"/>
                <a:gd name="T58" fmla="*/ 7 w 3198"/>
                <a:gd name="T59" fmla="*/ 830 h 1038"/>
                <a:gd name="T60" fmla="*/ 16 w 3198"/>
                <a:gd name="T61" fmla="*/ 806 h 1038"/>
                <a:gd name="T62" fmla="*/ 28 w 3198"/>
                <a:gd name="T63" fmla="*/ 784 h 1038"/>
                <a:gd name="T64" fmla="*/ 45 w 3198"/>
                <a:gd name="T65" fmla="*/ 763 h 1038"/>
                <a:gd name="T66" fmla="*/ 64 w 3198"/>
                <a:gd name="T67" fmla="*/ 746 h 1038"/>
                <a:gd name="T68" fmla="*/ 86 w 3198"/>
                <a:gd name="T69" fmla="*/ 732 h 1038"/>
                <a:gd name="T70" fmla="*/ 1539 w 3198"/>
                <a:gd name="T71" fmla="*/ 13 h 1038"/>
                <a:gd name="T72" fmla="*/ 1562 w 3198"/>
                <a:gd name="T73" fmla="*/ 4 h 1038"/>
                <a:gd name="T74" fmla="*/ 1586 w 3198"/>
                <a:gd name="T75" fmla="*/ 0 h 1038"/>
                <a:gd name="T76" fmla="*/ 1611 w 3198"/>
                <a:gd name="T77" fmla="*/ 0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98" h="1038">
                  <a:moveTo>
                    <a:pt x="1611" y="0"/>
                  </a:moveTo>
                  <a:lnTo>
                    <a:pt x="1634" y="4"/>
                  </a:lnTo>
                  <a:lnTo>
                    <a:pt x="1658" y="13"/>
                  </a:lnTo>
                  <a:lnTo>
                    <a:pt x="3099" y="727"/>
                  </a:lnTo>
                  <a:lnTo>
                    <a:pt x="3122" y="739"/>
                  </a:lnTo>
                  <a:lnTo>
                    <a:pt x="3144" y="754"/>
                  </a:lnTo>
                  <a:lnTo>
                    <a:pt x="3163" y="773"/>
                  </a:lnTo>
                  <a:lnTo>
                    <a:pt x="3177" y="796"/>
                  </a:lnTo>
                  <a:lnTo>
                    <a:pt x="3189" y="822"/>
                  </a:lnTo>
                  <a:lnTo>
                    <a:pt x="3196" y="849"/>
                  </a:lnTo>
                  <a:lnTo>
                    <a:pt x="3198" y="878"/>
                  </a:lnTo>
                  <a:lnTo>
                    <a:pt x="3195" y="910"/>
                  </a:lnTo>
                  <a:lnTo>
                    <a:pt x="3187" y="941"/>
                  </a:lnTo>
                  <a:lnTo>
                    <a:pt x="3173" y="968"/>
                  </a:lnTo>
                  <a:lnTo>
                    <a:pt x="3156" y="992"/>
                  </a:lnTo>
                  <a:lnTo>
                    <a:pt x="3134" y="1011"/>
                  </a:lnTo>
                  <a:lnTo>
                    <a:pt x="3109" y="1026"/>
                  </a:lnTo>
                  <a:lnTo>
                    <a:pt x="3081" y="1035"/>
                  </a:lnTo>
                  <a:lnTo>
                    <a:pt x="3052" y="1038"/>
                  </a:lnTo>
                  <a:lnTo>
                    <a:pt x="146" y="1038"/>
                  </a:lnTo>
                  <a:lnTo>
                    <a:pt x="117" y="1035"/>
                  </a:lnTo>
                  <a:lnTo>
                    <a:pt x="89" y="1026"/>
                  </a:lnTo>
                  <a:lnTo>
                    <a:pt x="65" y="1012"/>
                  </a:lnTo>
                  <a:lnTo>
                    <a:pt x="44" y="993"/>
                  </a:lnTo>
                  <a:lnTo>
                    <a:pt x="26" y="969"/>
                  </a:lnTo>
                  <a:lnTo>
                    <a:pt x="12" y="942"/>
                  </a:lnTo>
                  <a:lnTo>
                    <a:pt x="4" y="912"/>
                  </a:lnTo>
                  <a:lnTo>
                    <a:pt x="0" y="885"/>
                  </a:lnTo>
                  <a:lnTo>
                    <a:pt x="2" y="857"/>
                  </a:lnTo>
                  <a:lnTo>
                    <a:pt x="7" y="830"/>
                  </a:lnTo>
                  <a:lnTo>
                    <a:pt x="16" y="806"/>
                  </a:lnTo>
                  <a:lnTo>
                    <a:pt x="28" y="784"/>
                  </a:lnTo>
                  <a:lnTo>
                    <a:pt x="45" y="763"/>
                  </a:lnTo>
                  <a:lnTo>
                    <a:pt x="64" y="746"/>
                  </a:lnTo>
                  <a:lnTo>
                    <a:pt x="86" y="732"/>
                  </a:lnTo>
                  <a:lnTo>
                    <a:pt x="1539" y="13"/>
                  </a:lnTo>
                  <a:lnTo>
                    <a:pt x="1562" y="4"/>
                  </a:lnTo>
                  <a:lnTo>
                    <a:pt x="1586" y="0"/>
                  </a:lnTo>
                  <a:lnTo>
                    <a:pt x="1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7" name="Freeform 314"/>
          <p:cNvSpPr>
            <a:spLocks noEditPoints="1"/>
          </p:cNvSpPr>
          <p:nvPr/>
        </p:nvSpPr>
        <p:spPr bwMode="auto">
          <a:xfrm>
            <a:off x="679457" y="4227513"/>
            <a:ext cx="533400" cy="558800"/>
          </a:xfrm>
          <a:custGeom>
            <a:avLst/>
            <a:gdLst>
              <a:gd name="T0" fmla="*/ 1851 w 3358"/>
              <a:gd name="T1" fmla="*/ 3087 h 3519"/>
              <a:gd name="T2" fmla="*/ 1851 w 3358"/>
              <a:gd name="T3" fmla="*/ 1824 h 3519"/>
              <a:gd name="T4" fmla="*/ 499 w 3358"/>
              <a:gd name="T5" fmla="*/ 2655 h 3519"/>
              <a:gd name="T6" fmla="*/ 1507 w 3358"/>
              <a:gd name="T7" fmla="*/ 1824 h 3519"/>
              <a:gd name="T8" fmla="*/ 2006 w 3358"/>
              <a:gd name="T9" fmla="*/ 1506 h 3519"/>
              <a:gd name="T10" fmla="*/ 3014 w 3358"/>
              <a:gd name="T11" fmla="*/ 1075 h 3519"/>
              <a:gd name="T12" fmla="*/ 344 w 3358"/>
              <a:gd name="T13" fmla="*/ 2338 h 3519"/>
              <a:gd name="T14" fmla="*/ 344 w 3358"/>
              <a:gd name="T15" fmla="*/ 1075 h 3519"/>
              <a:gd name="T16" fmla="*/ 609 w 3358"/>
              <a:gd name="T17" fmla="*/ 815 h 3519"/>
              <a:gd name="T18" fmla="*/ 2749 w 3358"/>
              <a:gd name="T19" fmla="*/ 815 h 3519"/>
              <a:gd name="T20" fmla="*/ 1693 w 3358"/>
              <a:gd name="T21" fmla="*/ 0 h 3519"/>
              <a:gd name="T22" fmla="*/ 1747 w 3358"/>
              <a:gd name="T23" fmla="*/ 13 h 3519"/>
              <a:gd name="T24" fmla="*/ 3279 w 3358"/>
              <a:gd name="T25" fmla="*/ 671 h 3519"/>
              <a:gd name="T26" fmla="*/ 3321 w 3358"/>
              <a:gd name="T27" fmla="*/ 709 h 3519"/>
              <a:gd name="T28" fmla="*/ 3349 w 3358"/>
              <a:gd name="T29" fmla="*/ 758 h 3519"/>
              <a:gd name="T30" fmla="*/ 3358 w 3358"/>
              <a:gd name="T31" fmla="*/ 815 h 3519"/>
              <a:gd name="T32" fmla="*/ 3356 w 3358"/>
              <a:gd name="T33" fmla="*/ 2732 h 3519"/>
              <a:gd name="T34" fmla="*/ 3337 w 3358"/>
              <a:gd name="T35" fmla="*/ 2786 h 3519"/>
              <a:gd name="T36" fmla="*/ 3302 w 3358"/>
              <a:gd name="T37" fmla="*/ 2830 h 3519"/>
              <a:gd name="T38" fmla="*/ 3253 w 3358"/>
              <a:gd name="T39" fmla="*/ 2861 h 3519"/>
              <a:gd name="T40" fmla="*/ 1713 w 3358"/>
              <a:gd name="T41" fmla="*/ 3515 h 3519"/>
              <a:gd name="T42" fmla="*/ 1656 w 3358"/>
              <a:gd name="T43" fmla="*/ 3517 h 3519"/>
              <a:gd name="T44" fmla="*/ 1611 w 3358"/>
              <a:gd name="T45" fmla="*/ 3505 h 3519"/>
              <a:gd name="T46" fmla="*/ 79 w 3358"/>
              <a:gd name="T47" fmla="*/ 2848 h 3519"/>
              <a:gd name="T48" fmla="*/ 37 w 3358"/>
              <a:gd name="T49" fmla="*/ 2809 h 3519"/>
              <a:gd name="T50" fmla="*/ 10 w 3358"/>
              <a:gd name="T51" fmla="*/ 2759 h 3519"/>
              <a:gd name="T52" fmla="*/ 0 w 3358"/>
              <a:gd name="T53" fmla="*/ 2703 h 3519"/>
              <a:gd name="T54" fmla="*/ 2 w 3358"/>
              <a:gd name="T55" fmla="*/ 786 h 3519"/>
              <a:gd name="T56" fmla="*/ 21 w 3358"/>
              <a:gd name="T57" fmla="*/ 733 h 3519"/>
              <a:gd name="T58" fmla="*/ 55 w 3358"/>
              <a:gd name="T59" fmla="*/ 689 h 3519"/>
              <a:gd name="T60" fmla="*/ 104 w 3358"/>
              <a:gd name="T61" fmla="*/ 658 h 3519"/>
              <a:gd name="T62" fmla="*/ 1638 w 3358"/>
              <a:gd name="T63" fmla="*/ 4 h 3519"/>
              <a:gd name="T64" fmla="*/ 1693 w 3358"/>
              <a:gd name="T65" fmla="*/ 0 h 3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58" h="3519">
                <a:moveTo>
                  <a:pt x="1851" y="1824"/>
                </a:moveTo>
                <a:lnTo>
                  <a:pt x="1851" y="3087"/>
                </a:lnTo>
                <a:lnTo>
                  <a:pt x="2858" y="2655"/>
                </a:lnTo>
                <a:lnTo>
                  <a:pt x="1851" y="1824"/>
                </a:lnTo>
                <a:close/>
                <a:moveTo>
                  <a:pt x="1507" y="1824"/>
                </a:moveTo>
                <a:lnTo>
                  <a:pt x="499" y="2655"/>
                </a:lnTo>
                <a:lnTo>
                  <a:pt x="1507" y="3087"/>
                </a:lnTo>
                <a:lnTo>
                  <a:pt x="1507" y="1824"/>
                </a:lnTo>
                <a:close/>
                <a:moveTo>
                  <a:pt x="3014" y="1075"/>
                </a:moveTo>
                <a:lnTo>
                  <a:pt x="2006" y="1506"/>
                </a:lnTo>
                <a:lnTo>
                  <a:pt x="3014" y="2338"/>
                </a:lnTo>
                <a:lnTo>
                  <a:pt x="3014" y="1075"/>
                </a:lnTo>
                <a:close/>
                <a:moveTo>
                  <a:pt x="344" y="1075"/>
                </a:moveTo>
                <a:lnTo>
                  <a:pt x="344" y="2338"/>
                </a:lnTo>
                <a:lnTo>
                  <a:pt x="1353" y="1506"/>
                </a:lnTo>
                <a:lnTo>
                  <a:pt x="344" y="1075"/>
                </a:lnTo>
                <a:close/>
                <a:moveTo>
                  <a:pt x="1679" y="358"/>
                </a:moveTo>
                <a:lnTo>
                  <a:pt x="609" y="815"/>
                </a:lnTo>
                <a:lnTo>
                  <a:pt x="1679" y="1272"/>
                </a:lnTo>
                <a:lnTo>
                  <a:pt x="2749" y="815"/>
                </a:lnTo>
                <a:lnTo>
                  <a:pt x="1679" y="358"/>
                </a:lnTo>
                <a:close/>
                <a:moveTo>
                  <a:pt x="1693" y="0"/>
                </a:moveTo>
                <a:lnTo>
                  <a:pt x="1720" y="4"/>
                </a:lnTo>
                <a:lnTo>
                  <a:pt x="1747" y="13"/>
                </a:lnTo>
                <a:lnTo>
                  <a:pt x="3253" y="658"/>
                </a:lnTo>
                <a:lnTo>
                  <a:pt x="3279" y="671"/>
                </a:lnTo>
                <a:lnTo>
                  <a:pt x="3302" y="689"/>
                </a:lnTo>
                <a:lnTo>
                  <a:pt x="3321" y="709"/>
                </a:lnTo>
                <a:lnTo>
                  <a:pt x="3337" y="733"/>
                </a:lnTo>
                <a:lnTo>
                  <a:pt x="3349" y="758"/>
                </a:lnTo>
                <a:lnTo>
                  <a:pt x="3356" y="786"/>
                </a:lnTo>
                <a:lnTo>
                  <a:pt x="3358" y="815"/>
                </a:lnTo>
                <a:lnTo>
                  <a:pt x="3358" y="2703"/>
                </a:lnTo>
                <a:lnTo>
                  <a:pt x="3356" y="2732"/>
                </a:lnTo>
                <a:lnTo>
                  <a:pt x="3349" y="2759"/>
                </a:lnTo>
                <a:lnTo>
                  <a:pt x="3337" y="2786"/>
                </a:lnTo>
                <a:lnTo>
                  <a:pt x="3321" y="2809"/>
                </a:lnTo>
                <a:lnTo>
                  <a:pt x="3302" y="2830"/>
                </a:lnTo>
                <a:lnTo>
                  <a:pt x="3279" y="2848"/>
                </a:lnTo>
                <a:lnTo>
                  <a:pt x="3253" y="2861"/>
                </a:lnTo>
                <a:lnTo>
                  <a:pt x="1747" y="3505"/>
                </a:lnTo>
                <a:lnTo>
                  <a:pt x="1713" y="3515"/>
                </a:lnTo>
                <a:lnTo>
                  <a:pt x="1679" y="3519"/>
                </a:lnTo>
                <a:lnTo>
                  <a:pt x="1656" y="3517"/>
                </a:lnTo>
                <a:lnTo>
                  <a:pt x="1633" y="3512"/>
                </a:lnTo>
                <a:lnTo>
                  <a:pt x="1611" y="3505"/>
                </a:lnTo>
                <a:lnTo>
                  <a:pt x="104" y="2861"/>
                </a:lnTo>
                <a:lnTo>
                  <a:pt x="79" y="2848"/>
                </a:lnTo>
                <a:lnTo>
                  <a:pt x="55" y="2830"/>
                </a:lnTo>
                <a:lnTo>
                  <a:pt x="37" y="2809"/>
                </a:lnTo>
                <a:lnTo>
                  <a:pt x="21" y="2786"/>
                </a:lnTo>
                <a:lnTo>
                  <a:pt x="10" y="2759"/>
                </a:lnTo>
                <a:lnTo>
                  <a:pt x="2" y="2732"/>
                </a:lnTo>
                <a:lnTo>
                  <a:pt x="0" y="2703"/>
                </a:lnTo>
                <a:lnTo>
                  <a:pt x="0" y="815"/>
                </a:lnTo>
                <a:lnTo>
                  <a:pt x="2" y="786"/>
                </a:lnTo>
                <a:lnTo>
                  <a:pt x="10" y="758"/>
                </a:lnTo>
                <a:lnTo>
                  <a:pt x="21" y="733"/>
                </a:lnTo>
                <a:lnTo>
                  <a:pt x="37" y="709"/>
                </a:lnTo>
                <a:lnTo>
                  <a:pt x="55" y="689"/>
                </a:lnTo>
                <a:lnTo>
                  <a:pt x="79" y="671"/>
                </a:lnTo>
                <a:lnTo>
                  <a:pt x="104" y="658"/>
                </a:lnTo>
                <a:lnTo>
                  <a:pt x="1611" y="13"/>
                </a:lnTo>
                <a:lnTo>
                  <a:pt x="1638" y="4"/>
                </a:lnTo>
                <a:lnTo>
                  <a:pt x="1666" y="0"/>
                </a:lnTo>
                <a:lnTo>
                  <a:pt x="16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7" name="Group 376"/>
          <p:cNvGrpSpPr/>
          <p:nvPr/>
        </p:nvGrpSpPr>
        <p:grpSpPr>
          <a:xfrm>
            <a:off x="1600663" y="4251325"/>
            <a:ext cx="561976" cy="512763"/>
            <a:chOff x="1590675" y="4251325"/>
            <a:chExt cx="561976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1" name="Freeform 319"/>
            <p:cNvSpPr>
              <a:spLocks noEditPoints="1"/>
            </p:cNvSpPr>
            <p:nvPr/>
          </p:nvSpPr>
          <p:spPr bwMode="auto">
            <a:xfrm>
              <a:off x="1709738" y="4251325"/>
              <a:ext cx="442913" cy="374650"/>
            </a:xfrm>
            <a:custGeom>
              <a:avLst/>
              <a:gdLst>
                <a:gd name="T0" fmla="*/ 615 w 2796"/>
                <a:gd name="T1" fmla="*/ 313 h 2354"/>
                <a:gd name="T2" fmla="*/ 566 w 2796"/>
                <a:gd name="T3" fmla="*/ 333 h 2354"/>
                <a:gd name="T4" fmla="*/ 531 w 2796"/>
                <a:gd name="T5" fmla="*/ 370 h 2354"/>
                <a:gd name="T6" fmla="*/ 492 w 2796"/>
                <a:gd name="T7" fmla="*/ 505 h 2354"/>
                <a:gd name="T8" fmla="*/ 2481 w 2796"/>
                <a:gd name="T9" fmla="*/ 914 h 2354"/>
                <a:gd name="T10" fmla="*/ 2483 w 2796"/>
                <a:gd name="T11" fmla="*/ 868 h 2354"/>
                <a:gd name="T12" fmla="*/ 2463 w 2796"/>
                <a:gd name="T13" fmla="*/ 825 h 2354"/>
                <a:gd name="T14" fmla="*/ 2427 w 2796"/>
                <a:gd name="T15" fmla="*/ 789 h 2354"/>
                <a:gd name="T16" fmla="*/ 2379 w 2796"/>
                <a:gd name="T17" fmla="*/ 766 h 2354"/>
                <a:gd name="T18" fmla="*/ 664 w 2796"/>
                <a:gd name="T19" fmla="*/ 312 h 2354"/>
                <a:gd name="T20" fmla="*/ 645 w 2796"/>
                <a:gd name="T21" fmla="*/ 0 h 2354"/>
                <a:gd name="T22" fmla="*/ 704 w 2796"/>
                <a:gd name="T23" fmla="*/ 4 h 2354"/>
                <a:gd name="T24" fmla="*/ 2460 w 2796"/>
                <a:gd name="T25" fmla="*/ 467 h 2354"/>
                <a:gd name="T26" fmla="*/ 2556 w 2796"/>
                <a:gd name="T27" fmla="*/ 505 h 2354"/>
                <a:gd name="T28" fmla="*/ 2639 w 2796"/>
                <a:gd name="T29" fmla="*/ 559 h 2354"/>
                <a:gd name="T30" fmla="*/ 2706 w 2796"/>
                <a:gd name="T31" fmla="*/ 630 h 2354"/>
                <a:gd name="T32" fmla="*/ 2757 w 2796"/>
                <a:gd name="T33" fmla="*/ 711 h 2354"/>
                <a:gd name="T34" fmla="*/ 2787 w 2796"/>
                <a:gd name="T35" fmla="*/ 801 h 2354"/>
                <a:gd name="T36" fmla="*/ 2796 w 2796"/>
                <a:gd name="T37" fmla="*/ 897 h 2354"/>
                <a:gd name="T38" fmla="*/ 2782 w 2796"/>
                <a:gd name="T39" fmla="*/ 994 h 2354"/>
                <a:gd name="T40" fmla="*/ 2485 w 2796"/>
                <a:gd name="T41" fmla="*/ 2087 h 2354"/>
                <a:gd name="T42" fmla="*/ 2441 w 2796"/>
                <a:gd name="T43" fmla="*/ 2169 h 2354"/>
                <a:gd name="T44" fmla="*/ 2379 w 2796"/>
                <a:gd name="T45" fmla="*/ 2238 h 2354"/>
                <a:gd name="T46" fmla="*/ 2306 w 2796"/>
                <a:gd name="T47" fmla="*/ 2293 h 2354"/>
                <a:gd name="T48" fmla="*/ 2220 w 2796"/>
                <a:gd name="T49" fmla="*/ 2332 h 2354"/>
                <a:gd name="T50" fmla="*/ 2126 w 2796"/>
                <a:gd name="T51" fmla="*/ 2352 h 2354"/>
                <a:gd name="T52" fmla="*/ 2069 w 2796"/>
                <a:gd name="T53" fmla="*/ 2354 h 2354"/>
                <a:gd name="T54" fmla="*/ 2062 w 2796"/>
                <a:gd name="T55" fmla="*/ 2044 h 2354"/>
                <a:gd name="T56" fmla="*/ 2114 w 2796"/>
                <a:gd name="T57" fmla="*/ 2039 h 2354"/>
                <a:gd name="T58" fmla="*/ 2158 w 2796"/>
                <a:gd name="T59" fmla="*/ 2018 h 2354"/>
                <a:gd name="T60" fmla="*/ 2190 w 2796"/>
                <a:gd name="T61" fmla="*/ 1984 h 2354"/>
                <a:gd name="T62" fmla="*/ 2370 w 2796"/>
                <a:gd name="T63" fmla="*/ 1326 h 2354"/>
                <a:gd name="T64" fmla="*/ 323 w 2796"/>
                <a:gd name="T65" fmla="*/ 1129 h 2354"/>
                <a:gd name="T66" fmla="*/ 221 w 2796"/>
                <a:gd name="T67" fmla="*/ 313 h 2354"/>
                <a:gd name="T68" fmla="*/ 255 w 2796"/>
                <a:gd name="T69" fmla="*/ 225 h 2354"/>
                <a:gd name="T70" fmla="*/ 307 w 2796"/>
                <a:gd name="T71" fmla="*/ 150 h 2354"/>
                <a:gd name="T72" fmla="*/ 376 w 2796"/>
                <a:gd name="T73" fmla="*/ 87 h 2354"/>
                <a:gd name="T74" fmla="*/ 456 w 2796"/>
                <a:gd name="T75" fmla="*/ 40 h 2354"/>
                <a:gd name="T76" fmla="*/ 547 w 2796"/>
                <a:gd name="T77" fmla="*/ 10 h 2354"/>
                <a:gd name="T78" fmla="*/ 645 w 2796"/>
                <a:gd name="T79" fmla="*/ 0 h 2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96" h="2354">
                  <a:moveTo>
                    <a:pt x="645" y="310"/>
                  </a:moveTo>
                  <a:lnTo>
                    <a:pt x="615" y="313"/>
                  </a:lnTo>
                  <a:lnTo>
                    <a:pt x="589" y="320"/>
                  </a:lnTo>
                  <a:lnTo>
                    <a:pt x="566" y="333"/>
                  </a:lnTo>
                  <a:lnTo>
                    <a:pt x="546" y="349"/>
                  </a:lnTo>
                  <a:lnTo>
                    <a:pt x="531" y="370"/>
                  </a:lnTo>
                  <a:lnTo>
                    <a:pt x="522" y="392"/>
                  </a:lnTo>
                  <a:lnTo>
                    <a:pt x="492" y="505"/>
                  </a:lnTo>
                  <a:lnTo>
                    <a:pt x="2451" y="1026"/>
                  </a:lnTo>
                  <a:lnTo>
                    <a:pt x="2481" y="914"/>
                  </a:lnTo>
                  <a:lnTo>
                    <a:pt x="2485" y="890"/>
                  </a:lnTo>
                  <a:lnTo>
                    <a:pt x="2483" y="868"/>
                  </a:lnTo>
                  <a:lnTo>
                    <a:pt x="2475" y="845"/>
                  </a:lnTo>
                  <a:lnTo>
                    <a:pt x="2463" y="825"/>
                  </a:lnTo>
                  <a:lnTo>
                    <a:pt x="2447" y="805"/>
                  </a:lnTo>
                  <a:lnTo>
                    <a:pt x="2427" y="789"/>
                  </a:lnTo>
                  <a:lnTo>
                    <a:pt x="2404" y="776"/>
                  </a:lnTo>
                  <a:lnTo>
                    <a:pt x="2379" y="766"/>
                  </a:lnTo>
                  <a:lnTo>
                    <a:pt x="684" y="315"/>
                  </a:lnTo>
                  <a:lnTo>
                    <a:pt x="664" y="312"/>
                  </a:lnTo>
                  <a:lnTo>
                    <a:pt x="645" y="310"/>
                  </a:lnTo>
                  <a:close/>
                  <a:moveTo>
                    <a:pt x="645" y="0"/>
                  </a:moveTo>
                  <a:lnTo>
                    <a:pt x="645" y="0"/>
                  </a:lnTo>
                  <a:lnTo>
                    <a:pt x="704" y="4"/>
                  </a:lnTo>
                  <a:lnTo>
                    <a:pt x="765" y="15"/>
                  </a:lnTo>
                  <a:lnTo>
                    <a:pt x="2460" y="467"/>
                  </a:lnTo>
                  <a:lnTo>
                    <a:pt x="2510" y="483"/>
                  </a:lnTo>
                  <a:lnTo>
                    <a:pt x="2556" y="505"/>
                  </a:lnTo>
                  <a:lnTo>
                    <a:pt x="2600" y="530"/>
                  </a:lnTo>
                  <a:lnTo>
                    <a:pt x="2639" y="559"/>
                  </a:lnTo>
                  <a:lnTo>
                    <a:pt x="2675" y="593"/>
                  </a:lnTo>
                  <a:lnTo>
                    <a:pt x="2706" y="630"/>
                  </a:lnTo>
                  <a:lnTo>
                    <a:pt x="2734" y="669"/>
                  </a:lnTo>
                  <a:lnTo>
                    <a:pt x="2757" y="711"/>
                  </a:lnTo>
                  <a:lnTo>
                    <a:pt x="2774" y="756"/>
                  </a:lnTo>
                  <a:lnTo>
                    <a:pt x="2787" y="801"/>
                  </a:lnTo>
                  <a:lnTo>
                    <a:pt x="2795" y="848"/>
                  </a:lnTo>
                  <a:lnTo>
                    <a:pt x="2796" y="897"/>
                  </a:lnTo>
                  <a:lnTo>
                    <a:pt x="2793" y="945"/>
                  </a:lnTo>
                  <a:lnTo>
                    <a:pt x="2782" y="994"/>
                  </a:lnTo>
                  <a:lnTo>
                    <a:pt x="2500" y="2043"/>
                  </a:lnTo>
                  <a:lnTo>
                    <a:pt x="2485" y="2087"/>
                  </a:lnTo>
                  <a:lnTo>
                    <a:pt x="2465" y="2129"/>
                  </a:lnTo>
                  <a:lnTo>
                    <a:pt x="2441" y="2169"/>
                  </a:lnTo>
                  <a:lnTo>
                    <a:pt x="2412" y="2206"/>
                  </a:lnTo>
                  <a:lnTo>
                    <a:pt x="2379" y="2238"/>
                  </a:lnTo>
                  <a:lnTo>
                    <a:pt x="2344" y="2267"/>
                  </a:lnTo>
                  <a:lnTo>
                    <a:pt x="2306" y="2293"/>
                  </a:lnTo>
                  <a:lnTo>
                    <a:pt x="2263" y="2315"/>
                  </a:lnTo>
                  <a:lnTo>
                    <a:pt x="2220" y="2332"/>
                  </a:lnTo>
                  <a:lnTo>
                    <a:pt x="2173" y="2345"/>
                  </a:lnTo>
                  <a:lnTo>
                    <a:pt x="2126" y="2352"/>
                  </a:lnTo>
                  <a:lnTo>
                    <a:pt x="2076" y="2354"/>
                  </a:lnTo>
                  <a:lnTo>
                    <a:pt x="2069" y="2354"/>
                  </a:lnTo>
                  <a:lnTo>
                    <a:pt x="2062" y="2353"/>
                  </a:lnTo>
                  <a:lnTo>
                    <a:pt x="2062" y="2044"/>
                  </a:lnTo>
                  <a:lnTo>
                    <a:pt x="2089" y="2044"/>
                  </a:lnTo>
                  <a:lnTo>
                    <a:pt x="2114" y="2039"/>
                  </a:lnTo>
                  <a:lnTo>
                    <a:pt x="2138" y="2030"/>
                  </a:lnTo>
                  <a:lnTo>
                    <a:pt x="2158" y="2018"/>
                  </a:lnTo>
                  <a:lnTo>
                    <a:pt x="2175" y="2002"/>
                  </a:lnTo>
                  <a:lnTo>
                    <a:pt x="2190" y="1984"/>
                  </a:lnTo>
                  <a:lnTo>
                    <a:pt x="2198" y="1962"/>
                  </a:lnTo>
                  <a:lnTo>
                    <a:pt x="2370" y="1326"/>
                  </a:lnTo>
                  <a:lnTo>
                    <a:pt x="410" y="804"/>
                  </a:lnTo>
                  <a:lnTo>
                    <a:pt x="323" y="1129"/>
                  </a:lnTo>
                  <a:lnTo>
                    <a:pt x="0" y="1129"/>
                  </a:lnTo>
                  <a:lnTo>
                    <a:pt x="221" y="313"/>
                  </a:lnTo>
                  <a:lnTo>
                    <a:pt x="236" y="267"/>
                  </a:lnTo>
                  <a:lnTo>
                    <a:pt x="255" y="225"/>
                  </a:lnTo>
                  <a:lnTo>
                    <a:pt x="279" y="185"/>
                  </a:lnTo>
                  <a:lnTo>
                    <a:pt x="307" y="150"/>
                  </a:lnTo>
                  <a:lnTo>
                    <a:pt x="340" y="116"/>
                  </a:lnTo>
                  <a:lnTo>
                    <a:pt x="376" y="87"/>
                  </a:lnTo>
                  <a:lnTo>
                    <a:pt x="415" y="61"/>
                  </a:lnTo>
                  <a:lnTo>
                    <a:pt x="456" y="40"/>
                  </a:lnTo>
                  <a:lnTo>
                    <a:pt x="500" y="23"/>
                  </a:lnTo>
                  <a:lnTo>
                    <a:pt x="547" y="10"/>
                  </a:lnTo>
                  <a:lnTo>
                    <a:pt x="595" y="2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20"/>
            <p:cNvSpPr>
              <a:spLocks noEditPoints="1"/>
            </p:cNvSpPr>
            <p:nvPr/>
          </p:nvSpPr>
          <p:spPr bwMode="auto">
            <a:xfrm>
              <a:off x="1590675" y="4456113"/>
              <a:ext cx="420688" cy="307975"/>
            </a:xfrm>
            <a:custGeom>
              <a:avLst/>
              <a:gdLst>
                <a:gd name="T0" fmla="*/ 422 w 2652"/>
                <a:gd name="T1" fmla="*/ 313 h 1937"/>
                <a:gd name="T2" fmla="*/ 373 w 2652"/>
                <a:gd name="T3" fmla="*/ 330 h 1937"/>
                <a:gd name="T4" fmla="*/ 335 w 2652"/>
                <a:gd name="T5" fmla="*/ 361 h 1937"/>
                <a:gd name="T6" fmla="*/ 315 w 2652"/>
                <a:gd name="T7" fmla="*/ 403 h 1937"/>
                <a:gd name="T8" fmla="*/ 312 w 2652"/>
                <a:gd name="T9" fmla="*/ 1511 h 1937"/>
                <a:gd name="T10" fmla="*/ 323 w 2652"/>
                <a:gd name="T11" fmla="*/ 1557 h 1937"/>
                <a:gd name="T12" fmla="*/ 353 w 2652"/>
                <a:gd name="T13" fmla="*/ 1593 h 1937"/>
                <a:gd name="T14" fmla="*/ 396 w 2652"/>
                <a:gd name="T15" fmla="*/ 1618 h 1937"/>
                <a:gd name="T16" fmla="*/ 449 w 2652"/>
                <a:gd name="T17" fmla="*/ 1628 h 1937"/>
                <a:gd name="T18" fmla="*/ 2230 w 2652"/>
                <a:gd name="T19" fmla="*/ 1626 h 1937"/>
                <a:gd name="T20" fmla="*/ 2279 w 2652"/>
                <a:gd name="T21" fmla="*/ 1607 h 1937"/>
                <a:gd name="T22" fmla="*/ 2316 w 2652"/>
                <a:gd name="T23" fmla="*/ 1576 h 1937"/>
                <a:gd name="T24" fmla="*/ 2338 w 2652"/>
                <a:gd name="T25" fmla="*/ 1534 h 1937"/>
                <a:gd name="T26" fmla="*/ 2340 w 2652"/>
                <a:gd name="T27" fmla="*/ 426 h 1937"/>
                <a:gd name="T28" fmla="*/ 2329 w 2652"/>
                <a:gd name="T29" fmla="*/ 382 h 1937"/>
                <a:gd name="T30" fmla="*/ 2300 w 2652"/>
                <a:gd name="T31" fmla="*/ 344 h 1937"/>
                <a:gd name="T32" fmla="*/ 2256 w 2652"/>
                <a:gd name="T33" fmla="*/ 319 h 1937"/>
                <a:gd name="T34" fmla="*/ 2203 w 2652"/>
                <a:gd name="T35" fmla="*/ 310 h 1937"/>
                <a:gd name="T36" fmla="*/ 449 w 2652"/>
                <a:gd name="T37" fmla="*/ 0 h 1937"/>
                <a:gd name="T38" fmla="*/ 2255 w 2652"/>
                <a:gd name="T39" fmla="*/ 3 h 1937"/>
                <a:gd name="T40" fmla="*/ 2355 w 2652"/>
                <a:gd name="T41" fmla="*/ 25 h 1937"/>
                <a:gd name="T42" fmla="*/ 2444 w 2652"/>
                <a:gd name="T43" fmla="*/ 67 h 1937"/>
                <a:gd name="T44" fmla="*/ 2521 w 2652"/>
                <a:gd name="T45" fmla="*/ 125 h 1937"/>
                <a:gd name="T46" fmla="*/ 2582 w 2652"/>
                <a:gd name="T47" fmla="*/ 198 h 1937"/>
                <a:gd name="T48" fmla="*/ 2626 w 2652"/>
                <a:gd name="T49" fmla="*/ 282 h 1937"/>
                <a:gd name="T50" fmla="*/ 2649 w 2652"/>
                <a:gd name="T51" fmla="*/ 376 h 1937"/>
                <a:gd name="T52" fmla="*/ 2652 w 2652"/>
                <a:gd name="T53" fmla="*/ 1511 h 1937"/>
                <a:gd name="T54" fmla="*/ 2641 w 2652"/>
                <a:gd name="T55" fmla="*/ 1608 h 1937"/>
                <a:gd name="T56" fmla="*/ 2607 w 2652"/>
                <a:gd name="T57" fmla="*/ 1699 h 1937"/>
                <a:gd name="T58" fmla="*/ 2554 w 2652"/>
                <a:gd name="T59" fmla="*/ 1778 h 1937"/>
                <a:gd name="T60" fmla="*/ 2484 w 2652"/>
                <a:gd name="T61" fmla="*/ 1843 h 1937"/>
                <a:gd name="T62" fmla="*/ 2401 w 2652"/>
                <a:gd name="T63" fmla="*/ 1894 h 1937"/>
                <a:gd name="T64" fmla="*/ 2306 w 2652"/>
                <a:gd name="T65" fmla="*/ 1926 h 1937"/>
                <a:gd name="T66" fmla="*/ 2203 w 2652"/>
                <a:gd name="T67" fmla="*/ 1937 h 1937"/>
                <a:gd name="T68" fmla="*/ 396 w 2652"/>
                <a:gd name="T69" fmla="*/ 1935 h 1937"/>
                <a:gd name="T70" fmla="*/ 297 w 2652"/>
                <a:gd name="T71" fmla="*/ 1912 h 1937"/>
                <a:gd name="T72" fmla="*/ 208 w 2652"/>
                <a:gd name="T73" fmla="*/ 1871 h 1937"/>
                <a:gd name="T74" fmla="*/ 131 w 2652"/>
                <a:gd name="T75" fmla="*/ 1812 h 1937"/>
                <a:gd name="T76" fmla="*/ 69 w 2652"/>
                <a:gd name="T77" fmla="*/ 1740 h 1937"/>
                <a:gd name="T78" fmla="*/ 26 w 2652"/>
                <a:gd name="T79" fmla="*/ 1655 h 1937"/>
                <a:gd name="T80" fmla="*/ 3 w 2652"/>
                <a:gd name="T81" fmla="*/ 1561 h 1937"/>
                <a:gd name="T82" fmla="*/ 0 w 2652"/>
                <a:gd name="T83" fmla="*/ 426 h 1937"/>
                <a:gd name="T84" fmla="*/ 12 w 2652"/>
                <a:gd name="T85" fmla="*/ 329 h 1937"/>
                <a:gd name="T86" fmla="*/ 46 w 2652"/>
                <a:gd name="T87" fmla="*/ 239 h 1937"/>
                <a:gd name="T88" fmla="*/ 99 w 2652"/>
                <a:gd name="T89" fmla="*/ 159 h 1937"/>
                <a:gd name="T90" fmla="*/ 168 w 2652"/>
                <a:gd name="T91" fmla="*/ 94 h 1937"/>
                <a:gd name="T92" fmla="*/ 252 w 2652"/>
                <a:gd name="T93" fmla="*/ 43 h 1937"/>
                <a:gd name="T94" fmla="*/ 346 w 2652"/>
                <a:gd name="T95" fmla="*/ 11 h 1937"/>
                <a:gd name="T96" fmla="*/ 449 w 2652"/>
                <a:gd name="T97" fmla="*/ 0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52" h="1937">
                  <a:moveTo>
                    <a:pt x="449" y="310"/>
                  </a:moveTo>
                  <a:lnTo>
                    <a:pt x="422" y="313"/>
                  </a:lnTo>
                  <a:lnTo>
                    <a:pt x="396" y="319"/>
                  </a:lnTo>
                  <a:lnTo>
                    <a:pt x="373" y="330"/>
                  </a:lnTo>
                  <a:lnTo>
                    <a:pt x="353" y="344"/>
                  </a:lnTo>
                  <a:lnTo>
                    <a:pt x="335" y="361"/>
                  </a:lnTo>
                  <a:lnTo>
                    <a:pt x="323" y="382"/>
                  </a:lnTo>
                  <a:lnTo>
                    <a:pt x="315" y="403"/>
                  </a:lnTo>
                  <a:lnTo>
                    <a:pt x="312" y="426"/>
                  </a:lnTo>
                  <a:lnTo>
                    <a:pt x="312" y="1511"/>
                  </a:lnTo>
                  <a:lnTo>
                    <a:pt x="315" y="1534"/>
                  </a:lnTo>
                  <a:lnTo>
                    <a:pt x="323" y="1557"/>
                  </a:lnTo>
                  <a:lnTo>
                    <a:pt x="335" y="1576"/>
                  </a:lnTo>
                  <a:lnTo>
                    <a:pt x="353" y="1593"/>
                  </a:lnTo>
                  <a:lnTo>
                    <a:pt x="373" y="1607"/>
                  </a:lnTo>
                  <a:lnTo>
                    <a:pt x="396" y="1618"/>
                  </a:lnTo>
                  <a:lnTo>
                    <a:pt x="422" y="1626"/>
                  </a:lnTo>
                  <a:lnTo>
                    <a:pt x="449" y="1628"/>
                  </a:lnTo>
                  <a:lnTo>
                    <a:pt x="2203" y="1628"/>
                  </a:lnTo>
                  <a:lnTo>
                    <a:pt x="2230" y="1626"/>
                  </a:lnTo>
                  <a:lnTo>
                    <a:pt x="2256" y="1618"/>
                  </a:lnTo>
                  <a:lnTo>
                    <a:pt x="2279" y="1607"/>
                  </a:lnTo>
                  <a:lnTo>
                    <a:pt x="2300" y="1593"/>
                  </a:lnTo>
                  <a:lnTo>
                    <a:pt x="2316" y="1576"/>
                  </a:lnTo>
                  <a:lnTo>
                    <a:pt x="2329" y="1557"/>
                  </a:lnTo>
                  <a:lnTo>
                    <a:pt x="2338" y="1534"/>
                  </a:lnTo>
                  <a:lnTo>
                    <a:pt x="2340" y="1511"/>
                  </a:lnTo>
                  <a:lnTo>
                    <a:pt x="2340" y="426"/>
                  </a:lnTo>
                  <a:lnTo>
                    <a:pt x="2338" y="403"/>
                  </a:lnTo>
                  <a:lnTo>
                    <a:pt x="2329" y="382"/>
                  </a:lnTo>
                  <a:lnTo>
                    <a:pt x="2316" y="361"/>
                  </a:lnTo>
                  <a:lnTo>
                    <a:pt x="2300" y="344"/>
                  </a:lnTo>
                  <a:lnTo>
                    <a:pt x="2279" y="330"/>
                  </a:lnTo>
                  <a:lnTo>
                    <a:pt x="2256" y="319"/>
                  </a:lnTo>
                  <a:lnTo>
                    <a:pt x="2230" y="313"/>
                  </a:lnTo>
                  <a:lnTo>
                    <a:pt x="2203" y="310"/>
                  </a:lnTo>
                  <a:lnTo>
                    <a:pt x="449" y="310"/>
                  </a:lnTo>
                  <a:close/>
                  <a:moveTo>
                    <a:pt x="449" y="0"/>
                  </a:moveTo>
                  <a:lnTo>
                    <a:pt x="2203" y="0"/>
                  </a:lnTo>
                  <a:lnTo>
                    <a:pt x="2255" y="3"/>
                  </a:lnTo>
                  <a:lnTo>
                    <a:pt x="2306" y="11"/>
                  </a:lnTo>
                  <a:lnTo>
                    <a:pt x="2355" y="25"/>
                  </a:lnTo>
                  <a:lnTo>
                    <a:pt x="2401" y="43"/>
                  </a:lnTo>
                  <a:lnTo>
                    <a:pt x="2444" y="67"/>
                  </a:lnTo>
                  <a:lnTo>
                    <a:pt x="2484" y="94"/>
                  </a:lnTo>
                  <a:lnTo>
                    <a:pt x="2521" y="125"/>
                  </a:lnTo>
                  <a:lnTo>
                    <a:pt x="2554" y="159"/>
                  </a:lnTo>
                  <a:lnTo>
                    <a:pt x="2582" y="198"/>
                  </a:lnTo>
                  <a:lnTo>
                    <a:pt x="2607" y="239"/>
                  </a:lnTo>
                  <a:lnTo>
                    <a:pt x="2626" y="282"/>
                  </a:lnTo>
                  <a:lnTo>
                    <a:pt x="2641" y="329"/>
                  </a:lnTo>
                  <a:lnTo>
                    <a:pt x="2649" y="376"/>
                  </a:lnTo>
                  <a:lnTo>
                    <a:pt x="2652" y="426"/>
                  </a:lnTo>
                  <a:lnTo>
                    <a:pt x="2652" y="1511"/>
                  </a:lnTo>
                  <a:lnTo>
                    <a:pt x="2649" y="1561"/>
                  </a:lnTo>
                  <a:lnTo>
                    <a:pt x="2641" y="1608"/>
                  </a:lnTo>
                  <a:lnTo>
                    <a:pt x="2626" y="1655"/>
                  </a:lnTo>
                  <a:lnTo>
                    <a:pt x="2607" y="1699"/>
                  </a:lnTo>
                  <a:lnTo>
                    <a:pt x="2582" y="1740"/>
                  </a:lnTo>
                  <a:lnTo>
                    <a:pt x="2554" y="1778"/>
                  </a:lnTo>
                  <a:lnTo>
                    <a:pt x="2521" y="1812"/>
                  </a:lnTo>
                  <a:lnTo>
                    <a:pt x="2484" y="1843"/>
                  </a:lnTo>
                  <a:lnTo>
                    <a:pt x="2444" y="1871"/>
                  </a:lnTo>
                  <a:lnTo>
                    <a:pt x="2401" y="1894"/>
                  </a:lnTo>
                  <a:lnTo>
                    <a:pt x="2355" y="1912"/>
                  </a:lnTo>
                  <a:lnTo>
                    <a:pt x="2306" y="1926"/>
                  </a:lnTo>
                  <a:lnTo>
                    <a:pt x="2255" y="1935"/>
                  </a:lnTo>
                  <a:lnTo>
                    <a:pt x="2203" y="1937"/>
                  </a:lnTo>
                  <a:lnTo>
                    <a:pt x="449" y="1937"/>
                  </a:lnTo>
                  <a:lnTo>
                    <a:pt x="396" y="1935"/>
                  </a:lnTo>
                  <a:lnTo>
                    <a:pt x="346" y="1926"/>
                  </a:lnTo>
                  <a:lnTo>
                    <a:pt x="297" y="1912"/>
                  </a:lnTo>
                  <a:lnTo>
                    <a:pt x="252" y="1894"/>
                  </a:lnTo>
                  <a:lnTo>
                    <a:pt x="208" y="1871"/>
                  </a:lnTo>
                  <a:lnTo>
                    <a:pt x="168" y="1843"/>
                  </a:lnTo>
                  <a:lnTo>
                    <a:pt x="131" y="1812"/>
                  </a:lnTo>
                  <a:lnTo>
                    <a:pt x="99" y="1778"/>
                  </a:lnTo>
                  <a:lnTo>
                    <a:pt x="69" y="1740"/>
                  </a:lnTo>
                  <a:lnTo>
                    <a:pt x="46" y="1699"/>
                  </a:lnTo>
                  <a:lnTo>
                    <a:pt x="26" y="1655"/>
                  </a:lnTo>
                  <a:lnTo>
                    <a:pt x="12" y="1608"/>
                  </a:lnTo>
                  <a:lnTo>
                    <a:pt x="3" y="1561"/>
                  </a:lnTo>
                  <a:lnTo>
                    <a:pt x="0" y="1511"/>
                  </a:lnTo>
                  <a:lnTo>
                    <a:pt x="0" y="426"/>
                  </a:lnTo>
                  <a:lnTo>
                    <a:pt x="3" y="376"/>
                  </a:lnTo>
                  <a:lnTo>
                    <a:pt x="12" y="329"/>
                  </a:lnTo>
                  <a:lnTo>
                    <a:pt x="26" y="282"/>
                  </a:lnTo>
                  <a:lnTo>
                    <a:pt x="46" y="239"/>
                  </a:lnTo>
                  <a:lnTo>
                    <a:pt x="69" y="198"/>
                  </a:lnTo>
                  <a:lnTo>
                    <a:pt x="99" y="159"/>
                  </a:lnTo>
                  <a:lnTo>
                    <a:pt x="131" y="125"/>
                  </a:lnTo>
                  <a:lnTo>
                    <a:pt x="168" y="94"/>
                  </a:lnTo>
                  <a:lnTo>
                    <a:pt x="208" y="67"/>
                  </a:lnTo>
                  <a:lnTo>
                    <a:pt x="252" y="43"/>
                  </a:lnTo>
                  <a:lnTo>
                    <a:pt x="297" y="25"/>
                  </a:lnTo>
                  <a:lnTo>
                    <a:pt x="346" y="11"/>
                  </a:lnTo>
                  <a:lnTo>
                    <a:pt x="396" y="3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21"/>
            <p:cNvSpPr>
              <a:spLocks/>
            </p:cNvSpPr>
            <p:nvPr/>
          </p:nvSpPr>
          <p:spPr bwMode="auto">
            <a:xfrm>
              <a:off x="1670050" y="4659313"/>
              <a:ext cx="74613" cy="36512"/>
            </a:xfrm>
            <a:custGeom>
              <a:avLst/>
              <a:gdLst>
                <a:gd name="T0" fmla="*/ 78 w 469"/>
                <a:gd name="T1" fmla="*/ 0 h 232"/>
                <a:gd name="T2" fmla="*/ 390 w 469"/>
                <a:gd name="T3" fmla="*/ 0 h 232"/>
                <a:gd name="T4" fmla="*/ 411 w 469"/>
                <a:gd name="T5" fmla="*/ 3 h 232"/>
                <a:gd name="T6" fmla="*/ 429 w 469"/>
                <a:gd name="T7" fmla="*/ 10 h 232"/>
                <a:gd name="T8" fmla="*/ 446 w 469"/>
                <a:gd name="T9" fmla="*/ 22 h 232"/>
                <a:gd name="T10" fmla="*/ 458 w 469"/>
                <a:gd name="T11" fmla="*/ 38 h 232"/>
                <a:gd name="T12" fmla="*/ 465 w 469"/>
                <a:gd name="T13" fmla="*/ 57 h 232"/>
                <a:gd name="T14" fmla="*/ 469 w 469"/>
                <a:gd name="T15" fmla="*/ 77 h 232"/>
                <a:gd name="T16" fmla="*/ 469 w 469"/>
                <a:gd name="T17" fmla="*/ 155 h 232"/>
                <a:gd name="T18" fmla="*/ 465 w 469"/>
                <a:gd name="T19" fmla="*/ 175 h 232"/>
                <a:gd name="T20" fmla="*/ 458 w 469"/>
                <a:gd name="T21" fmla="*/ 194 h 232"/>
                <a:gd name="T22" fmla="*/ 446 w 469"/>
                <a:gd name="T23" fmla="*/ 210 h 232"/>
                <a:gd name="T24" fmla="*/ 429 w 469"/>
                <a:gd name="T25" fmla="*/ 222 h 232"/>
                <a:gd name="T26" fmla="*/ 411 w 469"/>
                <a:gd name="T27" fmla="*/ 229 h 232"/>
                <a:gd name="T28" fmla="*/ 390 w 469"/>
                <a:gd name="T29" fmla="*/ 232 h 232"/>
                <a:gd name="T30" fmla="*/ 78 w 469"/>
                <a:gd name="T31" fmla="*/ 232 h 232"/>
                <a:gd name="T32" fmla="*/ 57 w 469"/>
                <a:gd name="T33" fmla="*/ 229 h 232"/>
                <a:gd name="T34" fmla="*/ 39 w 469"/>
                <a:gd name="T35" fmla="*/ 222 h 232"/>
                <a:gd name="T36" fmla="*/ 23 w 469"/>
                <a:gd name="T37" fmla="*/ 210 h 232"/>
                <a:gd name="T38" fmla="*/ 11 w 469"/>
                <a:gd name="T39" fmla="*/ 194 h 232"/>
                <a:gd name="T40" fmla="*/ 3 w 469"/>
                <a:gd name="T41" fmla="*/ 175 h 232"/>
                <a:gd name="T42" fmla="*/ 0 w 469"/>
                <a:gd name="T43" fmla="*/ 155 h 232"/>
                <a:gd name="T44" fmla="*/ 0 w 469"/>
                <a:gd name="T45" fmla="*/ 77 h 232"/>
                <a:gd name="T46" fmla="*/ 3 w 469"/>
                <a:gd name="T47" fmla="*/ 57 h 232"/>
                <a:gd name="T48" fmla="*/ 11 w 469"/>
                <a:gd name="T49" fmla="*/ 38 h 232"/>
                <a:gd name="T50" fmla="*/ 23 w 469"/>
                <a:gd name="T51" fmla="*/ 22 h 232"/>
                <a:gd name="T52" fmla="*/ 39 w 469"/>
                <a:gd name="T53" fmla="*/ 10 h 232"/>
                <a:gd name="T54" fmla="*/ 57 w 469"/>
                <a:gd name="T55" fmla="*/ 3 h 232"/>
                <a:gd name="T56" fmla="*/ 78 w 469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9" h="232">
                  <a:moveTo>
                    <a:pt x="78" y="0"/>
                  </a:moveTo>
                  <a:lnTo>
                    <a:pt x="390" y="0"/>
                  </a:lnTo>
                  <a:lnTo>
                    <a:pt x="411" y="3"/>
                  </a:lnTo>
                  <a:lnTo>
                    <a:pt x="429" y="10"/>
                  </a:lnTo>
                  <a:lnTo>
                    <a:pt x="446" y="22"/>
                  </a:lnTo>
                  <a:lnTo>
                    <a:pt x="458" y="38"/>
                  </a:lnTo>
                  <a:lnTo>
                    <a:pt x="465" y="57"/>
                  </a:lnTo>
                  <a:lnTo>
                    <a:pt x="469" y="77"/>
                  </a:lnTo>
                  <a:lnTo>
                    <a:pt x="469" y="155"/>
                  </a:lnTo>
                  <a:lnTo>
                    <a:pt x="465" y="175"/>
                  </a:lnTo>
                  <a:lnTo>
                    <a:pt x="458" y="194"/>
                  </a:lnTo>
                  <a:lnTo>
                    <a:pt x="446" y="210"/>
                  </a:lnTo>
                  <a:lnTo>
                    <a:pt x="429" y="222"/>
                  </a:lnTo>
                  <a:lnTo>
                    <a:pt x="411" y="229"/>
                  </a:lnTo>
                  <a:lnTo>
                    <a:pt x="390" y="232"/>
                  </a:lnTo>
                  <a:lnTo>
                    <a:pt x="78" y="232"/>
                  </a:lnTo>
                  <a:lnTo>
                    <a:pt x="57" y="229"/>
                  </a:lnTo>
                  <a:lnTo>
                    <a:pt x="39" y="222"/>
                  </a:lnTo>
                  <a:lnTo>
                    <a:pt x="23" y="210"/>
                  </a:lnTo>
                  <a:lnTo>
                    <a:pt x="11" y="194"/>
                  </a:lnTo>
                  <a:lnTo>
                    <a:pt x="3" y="175"/>
                  </a:lnTo>
                  <a:lnTo>
                    <a:pt x="0" y="155"/>
                  </a:lnTo>
                  <a:lnTo>
                    <a:pt x="0" y="77"/>
                  </a:lnTo>
                  <a:lnTo>
                    <a:pt x="3" y="57"/>
                  </a:lnTo>
                  <a:lnTo>
                    <a:pt x="11" y="38"/>
                  </a:lnTo>
                  <a:lnTo>
                    <a:pt x="23" y="22"/>
                  </a:lnTo>
                  <a:lnTo>
                    <a:pt x="39" y="10"/>
                  </a:lnTo>
                  <a:lnTo>
                    <a:pt x="57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322"/>
            <p:cNvSpPr>
              <a:spLocks/>
            </p:cNvSpPr>
            <p:nvPr/>
          </p:nvSpPr>
          <p:spPr bwMode="auto">
            <a:xfrm>
              <a:off x="1763713" y="4659313"/>
              <a:ext cx="74613" cy="36512"/>
            </a:xfrm>
            <a:custGeom>
              <a:avLst/>
              <a:gdLst>
                <a:gd name="T0" fmla="*/ 77 w 468"/>
                <a:gd name="T1" fmla="*/ 0 h 232"/>
                <a:gd name="T2" fmla="*/ 390 w 468"/>
                <a:gd name="T3" fmla="*/ 0 h 232"/>
                <a:gd name="T4" fmla="*/ 411 w 468"/>
                <a:gd name="T5" fmla="*/ 3 h 232"/>
                <a:gd name="T6" fmla="*/ 429 w 468"/>
                <a:gd name="T7" fmla="*/ 10 h 232"/>
                <a:gd name="T8" fmla="*/ 445 w 468"/>
                <a:gd name="T9" fmla="*/ 22 h 232"/>
                <a:gd name="T10" fmla="*/ 457 w 468"/>
                <a:gd name="T11" fmla="*/ 38 h 232"/>
                <a:gd name="T12" fmla="*/ 465 w 468"/>
                <a:gd name="T13" fmla="*/ 57 h 232"/>
                <a:gd name="T14" fmla="*/ 468 w 468"/>
                <a:gd name="T15" fmla="*/ 77 h 232"/>
                <a:gd name="T16" fmla="*/ 468 w 468"/>
                <a:gd name="T17" fmla="*/ 155 h 232"/>
                <a:gd name="T18" fmla="*/ 465 w 468"/>
                <a:gd name="T19" fmla="*/ 175 h 232"/>
                <a:gd name="T20" fmla="*/ 457 w 468"/>
                <a:gd name="T21" fmla="*/ 194 h 232"/>
                <a:gd name="T22" fmla="*/ 445 w 468"/>
                <a:gd name="T23" fmla="*/ 210 h 232"/>
                <a:gd name="T24" fmla="*/ 429 w 468"/>
                <a:gd name="T25" fmla="*/ 222 h 232"/>
                <a:gd name="T26" fmla="*/ 411 w 468"/>
                <a:gd name="T27" fmla="*/ 229 h 232"/>
                <a:gd name="T28" fmla="*/ 390 w 468"/>
                <a:gd name="T29" fmla="*/ 232 h 232"/>
                <a:gd name="T30" fmla="*/ 77 w 468"/>
                <a:gd name="T31" fmla="*/ 232 h 232"/>
                <a:gd name="T32" fmla="*/ 57 w 468"/>
                <a:gd name="T33" fmla="*/ 229 h 232"/>
                <a:gd name="T34" fmla="*/ 38 w 468"/>
                <a:gd name="T35" fmla="*/ 222 h 232"/>
                <a:gd name="T36" fmla="*/ 23 w 468"/>
                <a:gd name="T37" fmla="*/ 210 h 232"/>
                <a:gd name="T38" fmla="*/ 10 w 468"/>
                <a:gd name="T39" fmla="*/ 194 h 232"/>
                <a:gd name="T40" fmla="*/ 3 w 468"/>
                <a:gd name="T41" fmla="*/ 175 h 232"/>
                <a:gd name="T42" fmla="*/ 0 w 468"/>
                <a:gd name="T43" fmla="*/ 155 h 232"/>
                <a:gd name="T44" fmla="*/ 0 w 468"/>
                <a:gd name="T45" fmla="*/ 77 h 232"/>
                <a:gd name="T46" fmla="*/ 3 w 468"/>
                <a:gd name="T47" fmla="*/ 57 h 232"/>
                <a:gd name="T48" fmla="*/ 10 w 468"/>
                <a:gd name="T49" fmla="*/ 38 h 232"/>
                <a:gd name="T50" fmla="*/ 23 w 468"/>
                <a:gd name="T51" fmla="*/ 22 h 232"/>
                <a:gd name="T52" fmla="*/ 38 w 468"/>
                <a:gd name="T53" fmla="*/ 10 h 232"/>
                <a:gd name="T54" fmla="*/ 57 w 468"/>
                <a:gd name="T55" fmla="*/ 3 h 232"/>
                <a:gd name="T56" fmla="*/ 77 w 468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8" h="232">
                  <a:moveTo>
                    <a:pt x="77" y="0"/>
                  </a:moveTo>
                  <a:lnTo>
                    <a:pt x="390" y="0"/>
                  </a:lnTo>
                  <a:lnTo>
                    <a:pt x="411" y="3"/>
                  </a:lnTo>
                  <a:lnTo>
                    <a:pt x="429" y="10"/>
                  </a:lnTo>
                  <a:lnTo>
                    <a:pt x="445" y="22"/>
                  </a:lnTo>
                  <a:lnTo>
                    <a:pt x="457" y="38"/>
                  </a:lnTo>
                  <a:lnTo>
                    <a:pt x="465" y="57"/>
                  </a:lnTo>
                  <a:lnTo>
                    <a:pt x="468" y="77"/>
                  </a:lnTo>
                  <a:lnTo>
                    <a:pt x="468" y="155"/>
                  </a:lnTo>
                  <a:lnTo>
                    <a:pt x="465" y="175"/>
                  </a:lnTo>
                  <a:lnTo>
                    <a:pt x="457" y="194"/>
                  </a:lnTo>
                  <a:lnTo>
                    <a:pt x="445" y="210"/>
                  </a:lnTo>
                  <a:lnTo>
                    <a:pt x="429" y="222"/>
                  </a:lnTo>
                  <a:lnTo>
                    <a:pt x="411" y="229"/>
                  </a:lnTo>
                  <a:lnTo>
                    <a:pt x="390" y="232"/>
                  </a:lnTo>
                  <a:lnTo>
                    <a:pt x="77" y="232"/>
                  </a:lnTo>
                  <a:lnTo>
                    <a:pt x="57" y="229"/>
                  </a:lnTo>
                  <a:lnTo>
                    <a:pt x="38" y="222"/>
                  </a:lnTo>
                  <a:lnTo>
                    <a:pt x="23" y="210"/>
                  </a:lnTo>
                  <a:lnTo>
                    <a:pt x="10" y="194"/>
                  </a:lnTo>
                  <a:lnTo>
                    <a:pt x="3" y="175"/>
                  </a:lnTo>
                  <a:lnTo>
                    <a:pt x="0" y="155"/>
                  </a:lnTo>
                  <a:lnTo>
                    <a:pt x="0" y="77"/>
                  </a:lnTo>
                  <a:lnTo>
                    <a:pt x="3" y="57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323"/>
            <p:cNvSpPr>
              <a:spLocks/>
            </p:cNvSpPr>
            <p:nvPr/>
          </p:nvSpPr>
          <p:spPr bwMode="auto">
            <a:xfrm>
              <a:off x="1858963" y="4659313"/>
              <a:ext cx="73025" cy="36512"/>
            </a:xfrm>
            <a:custGeom>
              <a:avLst/>
              <a:gdLst>
                <a:gd name="T0" fmla="*/ 78 w 468"/>
                <a:gd name="T1" fmla="*/ 0 h 232"/>
                <a:gd name="T2" fmla="*/ 389 w 468"/>
                <a:gd name="T3" fmla="*/ 0 h 232"/>
                <a:gd name="T4" fmla="*/ 410 w 468"/>
                <a:gd name="T5" fmla="*/ 3 h 232"/>
                <a:gd name="T6" fmla="*/ 430 w 468"/>
                <a:gd name="T7" fmla="*/ 10 h 232"/>
                <a:gd name="T8" fmla="*/ 445 w 468"/>
                <a:gd name="T9" fmla="*/ 22 h 232"/>
                <a:gd name="T10" fmla="*/ 457 w 468"/>
                <a:gd name="T11" fmla="*/ 38 h 232"/>
                <a:gd name="T12" fmla="*/ 465 w 468"/>
                <a:gd name="T13" fmla="*/ 57 h 232"/>
                <a:gd name="T14" fmla="*/ 468 w 468"/>
                <a:gd name="T15" fmla="*/ 77 h 232"/>
                <a:gd name="T16" fmla="*/ 468 w 468"/>
                <a:gd name="T17" fmla="*/ 155 h 232"/>
                <a:gd name="T18" fmla="*/ 465 w 468"/>
                <a:gd name="T19" fmla="*/ 175 h 232"/>
                <a:gd name="T20" fmla="*/ 457 w 468"/>
                <a:gd name="T21" fmla="*/ 194 h 232"/>
                <a:gd name="T22" fmla="*/ 445 w 468"/>
                <a:gd name="T23" fmla="*/ 210 h 232"/>
                <a:gd name="T24" fmla="*/ 430 w 468"/>
                <a:gd name="T25" fmla="*/ 222 h 232"/>
                <a:gd name="T26" fmla="*/ 410 w 468"/>
                <a:gd name="T27" fmla="*/ 229 h 232"/>
                <a:gd name="T28" fmla="*/ 389 w 468"/>
                <a:gd name="T29" fmla="*/ 232 h 232"/>
                <a:gd name="T30" fmla="*/ 78 w 468"/>
                <a:gd name="T31" fmla="*/ 232 h 232"/>
                <a:gd name="T32" fmla="*/ 56 w 468"/>
                <a:gd name="T33" fmla="*/ 229 h 232"/>
                <a:gd name="T34" fmla="*/ 38 w 468"/>
                <a:gd name="T35" fmla="*/ 222 h 232"/>
                <a:gd name="T36" fmla="*/ 23 w 468"/>
                <a:gd name="T37" fmla="*/ 210 h 232"/>
                <a:gd name="T38" fmla="*/ 10 w 468"/>
                <a:gd name="T39" fmla="*/ 194 h 232"/>
                <a:gd name="T40" fmla="*/ 2 w 468"/>
                <a:gd name="T41" fmla="*/ 175 h 232"/>
                <a:gd name="T42" fmla="*/ 0 w 468"/>
                <a:gd name="T43" fmla="*/ 155 h 232"/>
                <a:gd name="T44" fmla="*/ 0 w 468"/>
                <a:gd name="T45" fmla="*/ 77 h 232"/>
                <a:gd name="T46" fmla="*/ 2 w 468"/>
                <a:gd name="T47" fmla="*/ 57 h 232"/>
                <a:gd name="T48" fmla="*/ 10 w 468"/>
                <a:gd name="T49" fmla="*/ 38 h 232"/>
                <a:gd name="T50" fmla="*/ 23 w 468"/>
                <a:gd name="T51" fmla="*/ 22 h 232"/>
                <a:gd name="T52" fmla="*/ 38 w 468"/>
                <a:gd name="T53" fmla="*/ 10 h 232"/>
                <a:gd name="T54" fmla="*/ 56 w 468"/>
                <a:gd name="T55" fmla="*/ 3 h 232"/>
                <a:gd name="T56" fmla="*/ 78 w 468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8" h="232">
                  <a:moveTo>
                    <a:pt x="78" y="0"/>
                  </a:moveTo>
                  <a:lnTo>
                    <a:pt x="389" y="0"/>
                  </a:lnTo>
                  <a:lnTo>
                    <a:pt x="410" y="3"/>
                  </a:lnTo>
                  <a:lnTo>
                    <a:pt x="430" y="10"/>
                  </a:lnTo>
                  <a:lnTo>
                    <a:pt x="445" y="22"/>
                  </a:lnTo>
                  <a:lnTo>
                    <a:pt x="457" y="38"/>
                  </a:lnTo>
                  <a:lnTo>
                    <a:pt x="465" y="57"/>
                  </a:lnTo>
                  <a:lnTo>
                    <a:pt x="468" y="77"/>
                  </a:lnTo>
                  <a:lnTo>
                    <a:pt x="468" y="155"/>
                  </a:lnTo>
                  <a:lnTo>
                    <a:pt x="465" y="175"/>
                  </a:lnTo>
                  <a:lnTo>
                    <a:pt x="457" y="194"/>
                  </a:lnTo>
                  <a:lnTo>
                    <a:pt x="445" y="210"/>
                  </a:lnTo>
                  <a:lnTo>
                    <a:pt x="430" y="222"/>
                  </a:lnTo>
                  <a:lnTo>
                    <a:pt x="410" y="229"/>
                  </a:lnTo>
                  <a:lnTo>
                    <a:pt x="389" y="232"/>
                  </a:lnTo>
                  <a:lnTo>
                    <a:pt x="78" y="232"/>
                  </a:lnTo>
                  <a:lnTo>
                    <a:pt x="56" y="229"/>
                  </a:lnTo>
                  <a:lnTo>
                    <a:pt x="38" y="222"/>
                  </a:lnTo>
                  <a:lnTo>
                    <a:pt x="23" y="210"/>
                  </a:lnTo>
                  <a:lnTo>
                    <a:pt x="10" y="194"/>
                  </a:lnTo>
                  <a:lnTo>
                    <a:pt x="2" y="175"/>
                  </a:lnTo>
                  <a:lnTo>
                    <a:pt x="0" y="155"/>
                  </a:lnTo>
                  <a:lnTo>
                    <a:pt x="0" y="77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324"/>
            <p:cNvSpPr>
              <a:spLocks noEditPoints="1"/>
            </p:cNvSpPr>
            <p:nvPr/>
          </p:nvSpPr>
          <p:spPr bwMode="auto">
            <a:xfrm>
              <a:off x="1793875" y="4540250"/>
              <a:ext cx="119063" cy="69850"/>
            </a:xfrm>
            <a:custGeom>
              <a:avLst/>
              <a:gdLst>
                <a:gd name="T0" fmla="*/ 233 w 747"/>
                <a:gd name="T1" fmla="*/ 116 h 434"/>
                <a:gd name="T2" fmla="*/ 213 w 747"/>
                <a:gd name="T3" fmla="*/ 118 h 434"/>
                <a:gd name="T4" fmla="*/ 194 w 747"/>
                <a:gd name="T5" fmla="*/ 126 h 434"/>
                <a:gd name="T6" fmla="*/ 178 w 747"/>
                <a:gd name="T7" fmla="*/ 138 h 434"/>
                <a:gd name="T8" fmla="*/ 166 w 747"/>
                <a:gd name="T9" fmla="*/ 152 h 434"/>
                <a:gd name="T10" fmla="*/ 159 w 747"/>
                <a:gd name="T11" fmla="*/ 169 h 434"/>
                <a:gd name="T12" fmla="*/ 155 w 747"/>
                <a:gd name="T13" fmla="*/ 188 h 434"/>
                <a:gd name="T14" fmla="*/ 155 w 747"/>
                <a:gd name="T15" fmla="*/ 245 h 434"/>
                <a:gd name="T16" fmla="*/ 159 w 747"/>
                <a:gd name="T17" fmla="*/ 265 h 434"/>
                <a:gd name="T18" fmla="*/ 166 w 747"/>
                <a:gd name="T19" fmla="*/ 282 h 434"/>
                <a:gd name="T20" fmla="*/ 178 w 747"/>
                <a:gd name="T21" fmla="*/ 296 h 434"/>
                <a:gd name="T22" fmla="*/ 194 w 747"/>
                <a:gd name="T23" fmla="*/ 307 h 434"/>
                <a:gd name="T24" fmla="*/ 213 w 747"/>
                <a:gd name="T25" fmla="*/ 314 h 434"/>
                <a:gd name="T26" fmla="*/ 233 w 747"/>
                <a:gd name="T27" fmla="*/ 318 h 434"/>
                <a:gd name="T28" fmla="*/ 513 w 747"/>
                <a:gd name="T29" fmla="*/ 318 h 434"/>
                <a:gd name="T30" fmla="*/ 534 w 747"/>
                <a:gd name="T31" fmla="*/ 314 h 434"/>
                <a:gd name="T32" fmla="*/ 552 w 747"/>
                <a:gd name="T33" fmla="*/ 307 h 434"/>
                <a:gd name="T34" fmla="*/ 569 w 747"/>
                <a:gd name="T35" fmla="*/ 296 h 434"/>
                <a:gd name="T36" fmla="*/ 581 w 747"/>
                <a:gd name="T37" fmla="*/ 282 h 434"/>
                <a:gd name="T38" fmla="*/ 588 w 747"/>
                <a:gd name="T39" fmla="*/ 265 h 434"/>
                <a:gd name="T40" fmla="*/ 591 w 747"/>
                <a:gd name="T41" fmla="*/ 245 h 434"/>
                <a:gd name="T42" fmla="*/ 591 w 747"/>
                <a:gd name="T43" fmla="*/ 188 h 434"/>
                <a:gd name="T44" fmla="*/ 588 w 747"/>
                <a:gd name="T45" fmla="*/ 169 h 434"/>
                <a:gd name="T46" fmla="*/ 581 w 747"/>
                <a:gd name="T47" fmla="*/ 152 h 434"/>
                <a:gd name="T48" fmla="*/ 569 w 747"/>
                <a:gd name="T49" fmla="*/ 138 h 434"/>
                <a:gd name="T50" fmla="*/ 552 w 747"/>
                <a:gd name="T51" fmla="*/ 126 h 434"/>
                <a:gd name="T52" fmla="*/ 534 w 747"/>
                <a:gd name="T53" fmla="*/ 118 h 434"/>
                <a:gd name="T54" fmla="*/ 513 w 747"/>
                <a:gd name="T55" fmla="*/ 116 h 434"/>
                <a:gd name="T56" fmla="*/ 233 w 747"/>
                <a:gd name="T57" fmla="*/ 116 h 434"/>
                <a:gd name="T58" fmla="*/ 77 w 747"/>
                <a:gd name="T59" fmla="*/ 0 h 434"/>
                <a:gd name="T60" fmla="*/ 670 w 747"/>
                <a:gd name="T61" fmla="*/ 0 h 434"/>
                <a:gd name="T62" fmla="*/ 690 w 747"/>
                <a:gd name="T63" fmla="*/ 3 h 434"/>
                <a:gd name="T64" fmla="*/ 709 w 747"/>
                <a:gd name="T65" fmla="*/ 9 h 434"/>
                <a:gd name="T66" fmla="*/ 724 w 747"/>
                <a:gd name="T67" fmla="*/ 21 h 434"/>
                <a:gd name="T68" fmla="*/ 737 w 747"/>
                <a:gd name="T69" fmla="*/ 35 h 434"/>
                <a:gd name="T70" fmla="*/ 744 w 747"/>
                <a:gd name="T71" fmla="*/ 53 h 434"/>
                <a:gd name="T72" fmla="*/ 747 w 747"/>
                <a:gd name="T73" fmla="*/ 72 h 434"/>
                <a:gd name="T74" fmla="*/ 747 w 747"/>
                <a:gd name="T75" fmla="*/ 362 h 434"/>
                <a:gd name="T76" fmla="*/ 744 w 747"/>
                <a:gd name="T77" fmla="*/ 380 h 434"/>
                <a:gd name="T78" fmla="*/ 737 w 747"/>
                <a:gd name="T79" fmla="*/ 397 h 434"/>
                <a:gd name="T80" fmla="*/ 724 w 747"/>
                <a:gd name="T81" fmla="*/ 412 h 434"/>
                <a:gd name="T82" fmla="*/ 709 w 747"/>
                <a:gd name="T83" fmla="*/ 424 h 434"/>
                <a:gd name="T84" fmla="*/ 690 w 747"/>
                <a:gd name="T85" fmla="*/ 431 h 434"/>
                <a:gd name="T86" fmla="*/ 670 w 747"/>
                <a:gd name="T87" fmla="*/ 434 h 434"/>
                <a:gd name="T88" fmla="*/ 77 w 747"/>
                <a:gd name="T89" fmla="*/ 434 h 434"/>
                <a:gd name="T90" fmla="*/ 57 w 747"/>
                <a:gd name="T91" fmla="*/ 431 h 434"/>
                <a:gd name="T92" fmla="*/ 38 w 747"/>
                <a:gd name="T93" fmla="*/ 424 h 434"/>
                <a:gd name="T94" fmla="*/ 23 w 747"/>
                <a:gd name="T95" fmla="*/ 412 h 434"/>
                <a:gd name="T96" fmla="*/ 10 w 747"/>
                <a:gd name="T97" fmla="*/ 397 h 434"/>
                <a:gd name="T98" fmla="*/ 2 w 747"/>
                <a:gd name="T99" fmla="*/ 380 h 434"/>
                <a:gd name="T100" fmla="*/ 0 w 747"/>
                <a:gd name="T101" fmla="*/ 362 h 434"/>
                <a:gd name="T102" fmla="*/ 0 w 747"/>
                <a:gd name="T103" fmla="*/ 72 h 434"/>
                <a:gd name="T104" fmla="*/ 2 w 747"/>
                <a:gd name="T105" fmla="*/ 53 h 434"/>
                <a:gd name="T106" fmla="*/ 10 w 747"/>
                <a:gd name="T107" fmla="*/ 35 h 434"/>
                <a:gd name="T108" fmla="*/ 23 w 747"/>
                <a:gd name="T109" fmla="*/ 21 h 434"/>
                <a:gd name="T110" fmla="*/ 38 w 747"/>
                <a:gd name="T111" fmla="*/ 9 h 434"/>
                <a:gd name="T112" fmla="*/ 57 w 747"/>
                <a:gd name="T113" fmla="*/ 3 h 434"/>
                <a:gd name="T114" fmla="*/ 77 w 747"/>
                <a:gd name="T1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7" h="434">
                  <a:moveTo>
                    <a:pt x="233" y="116"/>
                  </a:moveTo>
                  <a:lnTo>
                    <a:pt x="213" y="118"/>
                  </a:lnTo>
                  <a:lnTo>
                    <a:pt x="194" y="126"/>
                  </a:lnTo>
                  <a:lnTo>
                    <a:pt x="178" y="138"/>
                  </a:lnTo>
                  <a:lnTo>
                    <a:pt x="166" y="152"/>
                  </a:lnTo>
                  <a:lnTo>
                    <a:pt x="159" y="169"/>
                  </a:lnTo>
                  <a:lnTo>
                    <a:pt x="155" y="188"/>
                  </a:lnTo>
                  <a:lnTo>
                    <a:pt x="155" y="245"/>
                  </a:lnTo>
                  <a:lnTo>
                    <a:pt x="159" y="265"/>
                  </a:lnTo>
                  <a:lnTo>
                    <a:pt x="166" y="282"/>
                  </a:lnTo>
                  <a:lnTo>
                    <a:pt x="178" y="296"/>
                  </a:lnTo>
                  <a:lnTo>
                    <a:pt x="194" y="307"/>
                  </a:lnTo>
                  <a:lnTo>
                    <a:pt x="213" y="314"/>
                  </a:lnTo>
                  <a:lnTo>
                    <a:pt x="233" y="318"/>
                  </a:lnTo>
                  <a:lnTo>
                    <a:pt x="513" y="318"/>
                  </a:lnTo>
                  <a:lnTo>
                    <a:pt x="534" y="314"/>
                  </a:lnTo>
                  <a:lnTo>
                    <a:pt x="552" y="307"/>
                  </a:lnTo>
                  <a:lnTo>
                    <a:pt x="569" y="296"/>
                  </a:lnTo>
                  <a:lnTo>
                    <a:pt x="581" y="282"/>
                  </a:lnTo>
                  <a:lnTo>
                    <a:pt x="588" y="265"/>
                  </a:lnTo>
                  <a:lnTo>
                    <a:pt x="591" y="245"/>
                  </a:lnTo>
                  <a:lnTo>
                    <a:pt x="591" y="188"/>
                  </a:lnTo>
                  <a:lnTo>
                    <a:pt x="588" y="169"/>
                  </a:lnTo>
                  <a:lnTo>
                    <a:pt x="581" y="152"/>
                  </a:lnTo>
                  <a:lnTo>
                    <a:pt x="569" y="138"/>
                  </a:lnTo>
                  <a:lnTo>
                    <a:pt x="552" y="126"/>
                  </a:lnTo>
                  <a:lnTo>
                    <a:pt x="534" y="118"/>
                  </a:lnTo>
                  <a:lnTo>
                    <a:pt x="513" y="116"/>
                  </a:lnTo>
                  <a:lnTo>
                    <a:pt x="233" y="116"/>
                  </a:lnTo>
                  <a:close/>
                  <a:moveTo>
                    <a:pt x="77" y="0"/>
                  </a:moveTo>
                  <a:lnTo>
                    <a:pt x="670" y="0"/>
                  </a:lnTo>
                  <a:lnTo>
                    <a:pt x="690" y="3"/>
                  </a:lnTo>
                  <a:lnTo>
                    <a:pt x="709" y="9"/>
                  </a:lnTo>
                  <a:lnTo>
                    <a:pt x="724" y="21"/>
                  </a:lnTo>
                  <a:lnTo>
                    <a:pt x="737" y="35"/>
                  </a:lnTo>
                  <a:lnTo>
                    <a:pt x="744" y="53"/>
                  </a:lnTo>
                  <a:lnTo>
                    <a:pt x="747" y="72"/>
                  </a:lnTo>
                  <a:lnTo>
                    <a:pt x="747" y="362"/>
                  </a:lnTo>
                  <a:lnTo>
                    <a:pt x="744" y="380"/>
                  </a:lnTo>
                  <a:lnTo>
                    <a:pt x="737" y="397"/>
                  </a:lnTo>
                  <a:lnTo>
                    <a:pt x="724" y="412"/>
                  </a:lnTo>
                  <a:lnTo>
                    <a:pt x="709" y="424"/>
                  </a:lnTo>
                  <a:lnTo>
                    <a:pt x="690" y="431"/>
                  </a:lnTo>
                  <a:lnTo>
                    <a:pt x="670" y="434"/>
                  </a:lnTo>
                  <a:lnTo>
                    <a:pt x="77" y="434"/>
                  </a:lnTo>
                  <a:lnTo>
                    <a:pt x="57" y="431"/>
                  </a:lnTo>
                  <a:lnTo>
                    <a:pt x="38" y="424"/>
                  </a:lnTo>
                  <a:lnTo>
                    <a:pt x="23" y="412"/>
                  </a:lnTo>
                  <a:lnTo>
                    <a:pt x="10" y="397"/>
                  </a:lnTo>
                  <a:lnTo>
                    <a:pt x="2" y="380"/>
                  </a:lnTo>
                  <a:lnTo>
                    <a:pt x="0" y="362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3" y="21"/>
                  </a:lnTo>
                  <a:lnTo>
                    <a:pt x="38" y="9"/>
                  </a:lnTo>
                  <a:lnTo>
                    <a:pt x="57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1" name="Freeform 329"/>
          <p:cNvSpPr>
            <a:spLocks/>
          </p:cNvSpPr>
          <p:nvPr/>
        </p:nvSpPr>
        <p:spPr bwMode="auto">
          <a:xfrm>
            <a:off x="2552033" y="4227513"/>
            <a:ext cx="530225" cy="558800"/>
          </a:xfrm>
          <a:custGeom>
            <a:avLst/>
            <a:gdLst>
              <a:gd name="T0" fmla="*/ 2056 w 3339"/>
              <a:gd name="T1" fmla="*/ 13 h 3519"/>
              <a:gd name="T2" fmla="*/ 2398 w 3339"/>
              <a:gd name="T3" fmla="*/ 121 h 3519"/>
              <a:gd name="T4" fmla="*/ 2659 w 3339"/>
              <a:gd name="T5" fmla="*/ 308 h 3519"/>
              <a:gd name="T6" fmla="*/ 2838 w 3339"/>
              <a:gd name="T7" fmla="*/ 537 h 3519"/>
              <a:gd name="T8" fmla="*/ 2961 w 3339"/>
              <a:gd name="T9" fmla="*/ 878 h 3519"/>
              <a:gd name="T10" fmla="*/ 2958 w 3339"/>
              <a:gd name="T11" fmla="*/ 1284 h 3519"/>
              <a:gd name="T12" fmla="*/ 2858 w 3339"/>
              <a:gd name="T13" fmla="*/ 1676 h 3519"/>
              <a:gd name="T14" fmla="*/ 2724 w 3339"/>
              <a:gd name="T15" fmla="*/ 2052 h 3519"/>
              <a:gd name="T16" fmla="*/ 2630 w 3339"/>
              <a:gd name="T17" fmla="*/ 2386 h 3519"/>
              <a:gd name="T18" fmla="*/ 2629 w 3339"/>
              <a:gd name="T19" fmla="*/ 2664 h 3519"/>
              <a:gd name="T20" fmla="*/ 2758 w 3339"/>
              <a:gd name="T21" fmla="*/ 2899 h 3519"/>
              <a:gd name="T22" fmla="*/ 3065 w 3339"/>
              <a:gd name="T23" fmla="*/ 3037 h 3519"/>
              <a:gd name="T24" fmla="*/ 3280 w 3339"/>
              <a:gd name="T25" fmla="*/ 3165 h 3519"/>
              <a:gd name="T26" fmla="*/ 3338 w 3339"/>
              <a:gd name="T27" fmla="*/ 3281 h 3519"/>
              <a:gd name="T28" fmla="*/ 3288 w 3339"/>
              <a:gd name="T29" fmla="*/ 3357 h 3519"/>
              <a:gd name="T30" fmla="*/ 3127 w 3339"/>
              <a:gd name="T31" fmla="*/ 3417 h 3519"/>
              <a:gd name="T32" fmla="*/ 2802 w 3339"/>
              <a:gd name="T33" fmla="*/ 3467 h 3519"/>
              <a:gd name="T34" fmla="*/ 2218 w 3339"/>
              <a:gd name="T35" fmla="*/ 3508 h 3519"/>
              <a:gd name="T36" fmla="*/ 1528 w 3339"/>
              <a:gd name="T37" fmla="*/ 3518 h 3519"/>
              <a:gd name="T38" fmla="*/ 870 w 3339"/>
              <a:gd name="T39" fmla="*/ 3495 h 3519"/>
              <a:gd name="T40" fmla="*/ 384 w 3339"/>
              <a:gd name="T41" fmla="*/ 3448 h 3519"/>
              <a:gd name="T42" fmla="*/ 131 w 3339"/>
              <a:gd name="T43" fmla="*/ 3394 h 3519"/>
              <a:gd name="T44" fmla="*/ 20 w 3339"/>
              <a:gd name="T45" fmla="*/ 3329 h 3519"/>
              <a:gd name="T46" fmla="*/ 3 w 3339"/>
              <a:gd name="T47" fmla="*/ 3240 h 3519"/>
              <a:gd name="T48" fmla="*/ 125 w 3339"/>
              <a:gd name="T49" fmla="*/ 3115 h 3519"/>
              <a:gd name="T50" fmla="*/ 388 w 3339"/>
              <a:gd name="T51" fmla="*/ 2990 h 3519"/>
              <a:gd name="T52" fmla="*/ 757 w 3339"/>
              <a:gd name="T53" fmla="*/ 2881 h 3519"/>
              <a:gd name="T54" fmla="*/ 787 w 3339"/>
              <a:gd name="T55" fmla="*/ 2760 h 3519"/>
              <a:gd name="T56" fmla="*/ 672 w 3339"/>
              <a:gd name="T57" fmla="*/ 2642 h 3519"/>
              <a:gd name="T58" fmla="*/ 639 w 3339"/>
              <a:gd name="T59" fmla="*/ 2559 h 3519"/>
              <a:gd name="T60" fmla="*/ 648 w 3339"/>
              <a:gd name="T61" fmla="*/ 2320 h 3519"/>
              <a:gd name="T62" fmla="*/ 770 w 3339"/>
              <a:gd name="T63" fmla="*/ 2124 h 3519"/>
              <a:gd name="T64" fmla="*/ 956 w 3339"/>
              <a:gd name="T65" fmla="*/ 1963 h 3519"/>
              <a:gd name="T66" fmla="*/ 1154 w 3339"/>
              <a:gd name="T67" fmla="*/ 1827 h 3519"/>
              <a:gd name="T68" fmla="*/ 1321 w 3339"/>
              <a:gd name="T69" fmla="*/ 1705 h 3519"/>
              <a:gd name="T70" fmla="*/ 1407 w 3339"/>
              <a:gd name="T71" fmla="*/ 1591 h 3519"/>
              <a:gd name="T72" fmla="*/ 1379 w 3339"/>
              <a:gd name="T73" fmla="*/ 1565 h 3519"/>
              <a:gd name="T74" fmla="*/ 1223 w 3339"/>
              <a:gd name="T75" fmla="*/ 1574 h 3519"/>
              <a:gd name="T76" fmla="*/ 1059 w 3339"/>
              <a:gd name="T77" fmla="*/ 1621 h 3519"/>
              <a:gd name="T78" fmla="*/ 897 w 3339"/>
              <a:gd name="T79" fmla="*/ 1701 h 3519"/>
              <a:gd name="T80" fmla="*/ 768 w 3339"/>
              <a:gd name="T81" fmla="*/ 1711 h 3519"/>
              <a:gd name="T82" fmla="*/ 693 w 3339"/>
              <a:gd name="T83" fmla="*/ 1641 h 3519"/>
              <a:gd name="T84" fmla="*/ 597 w 3339"/>
              <a:gd name="T85" fmla="*/ 1550 h 3519"/>
              <a:gd name="T86" fmla="*/ 511 w 3339"/>
              <a:gd name="T87" fmla="*/ 1537 h 3519"/>
              <a:gd name="T88" fmla="*/ 399 w 3339"/>
              <a:gd name="T89" fmla="*/ 1445 h 3519"/>
              <a:gd name="T90" fmla="*/ 376 w 3339"/>
              <a:gd name="T91" fmla="*/ 1264 h 3519"/>
              <a:gd name="T92" fmla="*/ 474 w 3339"/>
              <a:gd name="T93" fmla="*/ 1113 h 3519"/>
              <a:gd name="T94" fmla="*/ 704 w 3339"/>
              <a:gd name="T95" fmla="*/ 984 h 3519"/>
              <a:gd name="T96" fmla="*/ 835 w 3339"/>
              <a:gd name="T97" fmla="*/ 844 h 3519"/>
              <a:gd name="T98" fmla="*/ 901 w 3339"/>
              <a:gd name="T99" fmla="*/ 713 h 3519"/>
              <a:gd name="T100" fmla="*/ 971 w 3339"/>
              <a:gd name="T101" fmla="*/ 597 h 3519"/>
              <a:gd name="T102" fmla="*/ 1106 w 3339"/>
              <a:gd name="T103" fmla="*/ 510 h 3519"/>
              <a:gd name="T104" fmla="*/ 1158 w 3339"/>
              <a:gd name="T105" fmla="*/ 402 h 3519"/>
              <a:gd name="T106" fmla="*/ 1081 w 3339"/>
              <a:gd name="T107" fmla="*/ 305 h 3519"/>
              <a:gd name="T108" fmla="*/ 1094 w 3339"/>
              <a:gd name="T109" fmla="*/ 216 h 3519"/>
              <a:gd name="T110" fmla="*/ 1406 w 3339"/>
              <a:gd name="T111" fmla="*/ 62 h 3519"/>
              <a:gd name="T112" fmla="*/ 1743 w 3339"/>
              <a:gd name="T113" fmla="*/ 3 h 3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9" h="3519">
                <a:moveTo>
                  <a:pt x="1853" y="0"/>
                </a:moveTo>
                <a:lnTo>
                  <a:pt x="1853" y="0"/>
                </a:lnTo>
                <a:lnTo>
                  <a:pt x="1896" y="0"/>
                </a:lnTo>
                <a:lnTo>
                  <a:pt x="1978" y="4"/>
                </a:lnTo>
                <a:lnTo>
                  <a:pt x="2056" y="13"/>
                </a:lnTo>
                <a:lnTo>
                  <a:pt x="2131" y="26"/>
                </a:lnTo>
                <a:lnTo>
                  <a:pt x="2203" y="44"/>
                </a:lnTo>
                <a:lnTo>
                  <a:pt x="2270" y="66"/>
                </a:lnTo>
                <a:lnTo>
                  <a:pt x="2336" y="91"/>
                </a:lnTo>
                <a:lnTo>
                  <a:pt x="2398" y="121"/>
                </a:lnTo>
                <a:lnTo>
                  <a:pt x="2456" y="153"/>
                </a:lnTo>
                <a:lnTo>
                  <a:pt x="2511" y="189"/>
                </a:lnTo>
                <a:lnTo>
                  <a:pt x="2563" y="226"/>
                </a:lnTo>
                <a:lnTo>
                  <a:pt x="2612" y="266"/>
                </a:lnTo>
                <a:lnTo>
                  <a:pt x="2659" y="308"/>
                </a:lnTo>
                <a:lnTo>
                  <a:pt x="2701" y="351"/>
                </a:lnTo>
                <a:lnTo>
                  <a:pt x="2739" y="397"/>
                </a:lnTo>
                <a:lnTo>
                  <a:pt x="2776" y="443"/>
                </a:lnTo>
                <a:lnTo>
                  <a:pt x="2808" y="490"/>
                </a:lnTo>
                <a:lnTo>
                  <a:pt x="2838" y="537"/>
                </a:lnTo>
                <a:lnTo>
                  <a:pt x="2863" y="585"/>
                </a:lnTo>
                <a:lnTo>
                  <a:pt x="2887" y="632"/>
                </a:lnTo>
                <a:lnTo>
                  <a:pt x="2919" y="714"/>
                </a:lnTo>
                <a:lnTo>
                  <a:pt x="2943" y="796"/>
                </a:lnTo>
                <a:lnTo>
                  <a:pt x="2961" y="878"/>
                </a:lnTo>
                <a:lnTo>
                  <a:pt x="2972" y="960"/>
                </a:lnTo>
                <a:lnTo>
                  <a:pt x="2976" y="1042"/>
                </a:lnTo>
                <a:lnTo>
                  <a:pt x="2975" y="1122"/>
                </a:lnTo>
                <a:lnTo>
                  <a:pt x="2969" y="1203"/>
                </a:lnTo>
                <a:lnTo>
                  <a:pt x="2958" y="1284"/>
                </a:lnTo>
                <a:lnTo>
                  <a:pt x="2944" y="1363"/>
                </a:lnTo>
                <a:lnTo>
                  <a:pt x="2926" y="1443"/>
                </a:lnTo>
                <a:lnTo>
                  <a:pt x="2905" y="1522"/>
                </a:lnTo>
                <a:lnTo>
                  <a:pt x="2882" y="1599"/>
                </a:lnTo>
                <a:lnTo>
                  <a:pt x="2858" y="1676"/>
                </a:lnTo>
                <a:lnTo>
                  <a:pt x="2831" y="1752"/>
                </a:lnTo>
                <a:lnTo>
                  <a:pt x="2805" y="1827"/>
                </a:lnTo>
                <a:lnTo>
                  <a:pt x="2778" y="1901"/>
                </a:lnTo>
                <a:lnTo>
                  <a:pt x="2750" y="1978"/>
                </a:lnTo>
                <a:lnTo>
                  <a:pt x="2724" y="2052"/>
                </a:lnTo>
                <a:lnTo>
                  <a:pt x="2700" y="2124"/>
                </a:lnTo>
                <a:lnTo>
                  <a:pt x="2677" y="2194"/>
                </a:lnTo>
                <a:lnTo>
                  <a:pt x="2659" y="2260"/>
                </a:lnTo>
                <a:lnTo>
                  <a:pt x="2643" y="2325"/>
                </a:lnTo>
                <a:lnTo>
                  <a:pt x="2630" y="2386"/>
                </a:lnTo>
                <a:lnTo>
                  <a:pt x="2621" y="2446"/>
                </a:lnTo>
                <a:lnTo>
                  <a:pt x="2617" y="2504"/>
                </a:lnTo>
                <a:lnTo>
                  <a:pt x="2615" y="2559"/>
                </a:lnTo>
                <a:lnTo>
                  <a:pt x="2620" y="2613"/>
                </a:lnTo>
                <a:lnTo>
                  <a:pt x="2629" y="2664"/>
                </a:lnTo>
                <a:lnTo>
                  <a:pt x="2643" y="2714"/>
                </a:lnTo>
                <a:lnTo>
                  <a:pt x="2662" y="2763"/>
                </a:lnTo>
                <a:lnTo>
                  <a:pt x="2688" y="2809"/>
                </a:lnTo>
                <a:lnTo>
                  <a:pt x="2719" y="2854"/>
                </a:lnTo>
                <a:lnTo>
                  <a:pt x="2758" y="2899"/>
                </a:lnTo>
                <a:lnTo>
                  <a:pt x="2804" y="2941"/>
                </a:lnTo>
                <a:lnTo>
                  <a:pt x="2874" y="2964"/>
                </a:lnTo>
                <a:lnTo>
                  <a:pt x="2943" y="2988"/>
                </a:lnTo>
                <a:lnTo>
                  <a:pt x="3006" y="3013"/>
                </a:lnTo>
                <a:lnTo>
                  <a:pt x="3065" y="3037"/>
                </a:lnTo>
                <a:lnTo>
                  <a:pt x="3119" y="3062"/>
                </a:lnTo>
                <a:lnTo>
                  <a:pt x="3168" y="3089"/>
                </a:lnTo>
                <a:lnTo>
                  <a:pt x="3212" y="3114"/>
                </a:lnTo>
                <a:lnTo>
                  <a:pt x="3249" y="3140"/>
                </a:lnTo>
                <a:lnTo>
                  <a:pt x="3280" y="3165"/>
                </a:lnTo>
                <a:lnTo>
                  <a:pt x="3306" y="3191"/>
                </a:lnTo>
                <a:lnTo>
                  <a:pt x="3324" y="3216"/>
                </a:lnTo>
                <a:lnTo>
                  <a:pt x="3335" y="3240"/>
                </a:lnTo>
                <a:lnTo>
                  <a:pt x="3339" y="3265"/>
                </a:lnTo>
                <a:lnTo>
                  <a:pt x="3338" y="3281"/>
                </a:lnTo>
                <a:lnTo>
                  <a:pt x="3335" y="3298"/>
                </a:lnTo>
                <a:lnTo>
                  <a:pt x="3328" y="3313"/>
                </a:lnTo>
                <a:lnTo>
                  <a:pt x="3318" y="3329"/>
                </a:lnTo>
                <a:lnTo>
                  <a:pt x="3305" y="3343"/>
                </a:lnTo>
                <a:lnTo>
                  <a:pt x="3288" y="3357"/>
                </a:lnTo>
                <a:lnTo>
                  <a:pt x="3266" y="3370"/>
                </a:lnTo>
                <a:lnTo>
                  <a:pt x="3239" y="3382"/>
                </a:lnTo>
                <a:lnTo>
                  <a:pt x="3207" y="3394"/>
                </a:lnTo>
                <a:lnTo>
                  <a:pt x="3170" y="3405"/>
                </a:lnTo>
                <a:lnTo>
                  <a:pt x="3127" y="3417"/>
                </a:lnTo>
                <a:lnTo>
                  <a:pt x="3076" y="3427"/>
                </a:lnTo>
                <a:lnTo>
                  <a:pt x="3019" y="3438"/>
                </a:lnTo>
                <a:lnTo>
                  <a:pt x="2955" y="3448"/>
                </a:lnTo>
                <a:lnTo>
                  <a:pt x="2882" y="3457"/>
                </a:lnTo>
                <a:lnTo>
                  <a:pt x="2802" y="3467"/>
                </a:lnTo>
                <a:lnTo>
                  <a:pt x="2697" y="3477"/>
                </a:lnTo>
                <a:lnTo>
                  <a:pt x="2587" y="3487"/>
                </a:lnTo>
                <a:lnTo>
                  <a:pt x="2468" y="3495"/>
                </a:lnTo>
                <a:lnTo>
                  <a:pt x="2346" y="3503"/>
                </a:lnTo>
                <a:lnTo>
                  <a:pt x="2218" y="3508"/>
                </a:lnTo>
                <a:lnTo>
                  <a:pt x="2086" y="3512"/>
                </a:lnTo>
                <a:lnTo>
                  <a:pt x="1949" y="3516"/>
                </a:lnTo>
                <a:lnTo>
                  <a:pt x="1811" y="3518"/>
                </a:lnTo>
                <a:lnTo>
                  <a:pt x="1670" y="3519"/>
                </a:lnTo>
                <a:lnTo>
                  <a:pt x="1528" y="3518"/>
                </a:lnTo>
                <a:lnTo>
                  <a:pt x="1388" y="3516"/>
                </a:lnTo>
                <a:lnTo>
                  <a:pt x="1252" y="3512"/>
                </a:lnTo>
                <a:lnTo>
                  <a:pt x="1121" y="3508"/>
                </a:lnTo>
                <a:lnTo>
                  <a:pt x="992" y="3503"/>
                </a:lnTo>
                <a:lnTo>
                  <a:pt x="870" y="3495"/>
                </a:lnTo>
                <a:lnTo>
                  <a:pt x="752" y="3487"/>
                </a:lnTo>
                <a:lnTo>
                  <a:pt x="641" y="3477"/>
                </a:lnTo>
                <a:lnTo>
                  <a:pt x="537" y="3467"/>
                </a:lnTo>
                <a:lnTo>
                  <a:pt x="456" y="3457"/>
                </a:lnTo>
                <a:lnTo>
                  <a:pt x="384" y="3448"/>
                </a:lnTo>
                <a:lnTo>
                  <a:pt x="320" y="3438"/>
                </a:lnTo>
                <a:lnTo>
                  <a:pt x="262" y="3427"/>
                </a:lnTo>
                <a:lnTo>
                  <a:pt x="212" y="3417"/>
                </a:lnTo>
                <a:lnTo>
                  <a:pt x="168" y="3405"/>
                </a:lnTo>
                <a:lnTo>
                  <a:pt x="131" y="3394"/>
                </a:lnTo>
                <a:lnTo>
                  <a:pt x="100" y="3382"/>
                </a:lnTo>
                <a:lnTo>
                  <a:pt x="73" y="3370"/>
                </a:lnTo>
                <a:lnTo>
                  <a:pt x="51" y="3357"/>
                </a:lnTo>
                <a:lnTo>
                  <a:pt x="33" y="3343"/>
                </a:lnTo>
                <a:lnTo>
                  <a:pt x="20" y="3329"/>
                </a:lnTo>
                <a:lnTo>
                  <a:pt x="11" y="3313"/>
                </a:lnTo>
                <a:lnTo>
                  <a:pt x="4" y="3298"/>
                </a:lnTo>
                <a:lnTo>
                  <a:pt x="1" y="3281"/>
                </a:lnTo>
                <a:lnTo>
                  <a:pt x="0" y="3265"/>
                </a:lnTo>
                <a:lnTo>
                  <a:pt x="3" y="3240"/>
                </a:lnTo>
                <a:lnTo>
                  <a:pt x="14" y="3217"/>
                </a:lnTo>
                <a:lnTo>
                  <a:pt x="32" y="3192"/>
                </a:lnTo>
                <a:lnTo>
                  <a:pt x="58" y="3166"/>
                </a:lnTo>
                <a:lnTo>
                  <a:pt x="89" y="3141"/>
                </a:lnTo>
                <a:lnTo>
                  <a:pt x="125" y="3115"/>
                </a:lnTo>
                <a:lnTo>
                  <a:pt x="167" y="3090"/>
                </a:lnTo>
                <a:lnTo>
                  <a:pt x="216" y="3065"/>
                </a:lnTo>
                <a:lnTo>
                  <a:pt x="269" y="3040"/>
                </a:lnTo>
                <a:lnTo>
                  <a:pt x="326" y="3015"/>
                </a:lnTo>
                <a:lnTo>
                  <a:pt x="388" y="2990"/>
                </a:lnTo>
                <a:lnTo>
                  <a:pt x="456" y="2967"/>
                </a:lnTo>
                <a:lnTo>
                  <a:pt x="526" y="2944"/>
                </a:lnTo>
                <a:lnTo>
                  <a:pt x="600" y="2922"/>
                </a:lnTo>
                <a:lnTo>
                  <a:pt x="677" y="2901"/>
                </a:lnTo>
                <a:lnTo>
                  <a:pt x="757" y="2881"/>
                </a:lnTo>
                <a:lnTo>
                  <a:pt x="840" y="2862"/>
                </a:lnTo>
                <a:lnTo>
                  <a:pt x="925" y="2846"/>
                </a:lnTo>
                <a:lnTo>
                  <a:pt x="872" y="2816"/>
                </a:lnTo>
                <a:lnTo>
                  <a:pt x="826" y="2788"/>
                </a:lnTo>
                <a:lnTo>
                  <a:pt x="787" y="2760"/>
                </a:lnTo>
                <a:lnTo>
                  <a:pt x="753" y="2735"/>
                </a:lnTo>
                <a:lnTo>
                  <a:pt x="726" y="2709"/>
                </a:lnTo>
                <a:lnTo>
                  <a:pt x="704" y="2685"/>
                </a:lnTo>
                <a:lnTo>
                  <a:pt x="686" y="2663"/>
                </a:lnTo>
                <a:lnTo>
                  <a:pt x="672" y="2642"/>
                </a:lnTo>
                <a:lnTo>
                  <a:pt x="661" y="2622"/>
                </a:lnTo>
                <a:lnTo>
                  <a:pt x="653" y="2603"/>
                </a:lnTo>
                <a:lnTo>
                  <a:pt x="646" y="2587"/>
                </a:lnTo>
                <a:lnTo>
                  <a:pt x="643" y="2572"/>
                </a:lnTo>
                <a:lnTo>
                  <a:pt x="639" y="2559"/>
                </a:lnTo>
                <a:lnTo>
                  <a:pt x="630" y="2507"/>
                </a:lnTo>
                <a:lnTo>
                  <a:pt x="626" y="2457"/>
                </a:lnTo>
                <a:lnTo>
                  <a:pt x="628" y="2410"/>
                </a:lnTo>
                <a:lnTo>
                  <a:pt x="635" y="2364"/>
                </a:lnTo>
                <a:lnTo>
                  <a:pt x="648" y="2320"/>
                </a:lnTo>
                <a:lnTo>
                  <a:pt x="665" y="2278"/>
                </a:lnTo>
                <a:lnTo>
                  <a:pt x="686" y="2237"/>
                </a:lnTo>
                <a:lnTo>
                  <a:pt x="710" y="2198"/>
                </a:lnTo>
                <a:lnTo>
                  <a:pt x="739" y="2161"/>
                </a:lnTo>
                <a:lnTo>
                  <a:pt x="770" y="2124"/>
                </a:lnTo>
                <a:lnTo>
                  <a:pt x="804" y="2090"/>
                </a:lnTo>
                <a:lnTo>
                  <a:pt x="840" y="2056"/>
                </a:lnTo>
                <a:lnTo>
                  <a:pt x="877" y="2024"/>
                </a:lnTo>
                <a:lnTo>
                  <a:pt x="916" y="1993"/>
                </a:lnTo>
                <a:lnTo>
                  <a:pt x="956" y="1963"/>
                </a:lnTo>
                <a:lnTo>
                  <a:pt x="997" y="1933"/>
                </a:lnTo>
                <a:lnTo>
                  <a:pt x="1038" y="1905"/>
                </a:lnTo>
                <a:lnTo>
                  <a:pt x="1078" y="1878"/>
                </a:lnTo>
                <a:lnTo>
                  <a:pt x="1117" y="1851"/>
                </a:lnTo>
                <a:lnTo>
                  <a:pt x="1154" y="1827"/>
                </a:lnTo>
                <a:lnTo>
                  <a:pt x="1189" y="1802"/>
                </a:lnTo>
                <a:lnTo>
                  <a:pt x="1225" y="1778"/>
                </a:lnTo>
                <a:lnTo>
                  <a:pt x="1259" y="1754"/>
                </a:lnTo>
                <a:lnTo>
                  <a:pt x="1291" y="1729"/>
                </a:lnTo>
                <a:lnTo>
                  <a:pt x="1321" y="1705"/>
                </a:lnTo>
                <a:lnTo>
                  <a:pt x="1348" y="1681"/>
                </a:lnTo>
                <a:lnTo>
                  <a:pt x="1370" y="1658"/>
                </a:lnTo>
                <a:lnTo>
                  <a:pt x="1388" y="1634"/>
                </a:lnTo>
                <a:lnTo>
                  <a:pt x="1401" y="1612"/>
                </a:lnTo>
                <a:lnTo>
                  <a:pt x="1407" y="1591"/>
                </a:lnTo>
                <a:lnTo>
                  <a:pt x="1407" y="1570"/>
                </a:lnTo>
                <a:lnTo>
                  <a:pt x="1406" y="1570"/>
                </a:lnTo>
                <a:lnTo>
                  <a:pt x="1401" y="1569"/>
                </a:lnTo>
                <a:lnTo>
                  <a:pt x="1392" y="1567"/>
                </a:lnTo>
                <a:lnTo>
                  <a:pt x="1379" y="1565"/>
                </a:lnTo>
                <a:lnTo>
                  <a:pt x="1361" y="1562"/>
                </a:lnTo>
                <a:lnTo>
                  <a:pt x="1339" y="1562"/>
                </a:lnTo>
                <a:lnTo>
                  <a:pt x="1301" y="1564"/>
                </a:lnTo>
                <a:lnTo>
                  <a:pt x="1262" y="1568"/>
                </a:lnTo>
                <a:lnTo>
                  <a:pt x="1223" y="1574"/>
                </a:lnTo>
                <a:lnTo>
                  <a:pt x="1185" y="1579"/>
                </a:lnTo>
                <a:lnTo>
                  <a:pt x="1150" y="1587"/>
                </a:lnTo>
                <a:lnTo>
                  <a:pt x="1121" y="1595"/>
                </a:lnTo>
                <a:lnTo>
                  <a:pt x="1091" y="1607"/>
                </a:lnTo>
                <a:lnTo>
                  <a:pt x="1059" y="1621"/>
                </a:lnTo>
                <a:lnTo>
                  <a:pt x="1026" y="1638"/>
                </a:lnTo>
                <a:lnTo>
                  <a:pt x="995" y="1654"/>
                </a:lnTo>
                <a:lnTo>
                  <a:pt x="960" y="1672"/>
                </a:lnTo>
                <a:lnTo>
                  <a:pt x="928" y="1687"/>
                </a:lnTo>
                <a:lnTo>
                  <a:pt x="897" y="1701"/>
                </a:lnTo>
                <a:lnTo>
                  <a:pt x="867" y="1712"/>
                </a:lnTo>
                <a:lnTo>
                  <a:pt x="840" y="1718"/>
                </a:lnTo>
                <a:lnTo>
                  <a:pt x="813" y="1721"/>
                </a:lnTo>
                <a:lnTo>
                  <a:pt x="788" y="1717"/>
                </a:lnTo>
                <a:lnTo>
                  <a:pt x="768" y="1711"/>
                </a:lnTo>
                <a:lnTo>
                  <a:pt x="751" y="1701"/>
                </a:lnTo>
                <a:lnTo>
                  <a:pt x="736" y="1689"/>
                </a:lnTo>
                <a:lnTo>
                  <a:pt x="721" y="1674"/>
                </a:lnTo>
                <a:lnTo>
                  <a:pt x="707" y="1659"/>
                </a:lnTo>
                <a:lnTo>
                  <a:pt x="693" y="1641"/>
                </a:lnTo>
                <a:lnTo>
                  <a:pt x="674" y="1619"/>
                </a:lnTo>
                <a:lnTo>
                  <a:pt x="654" y="1596"/>
                </a:lnTo>
                <a:lnTo>
                  <a:pt x="631" y="1572"/>
                </a:lnTo>
                <a:lnTo>
                  <a:pt x="613" y="1559"/>
                </a:lnTo>
                <a:lnTo>
                  <a:pt x="597" y="1550"/>
                </a:lnTo>
                <a:lnTo>
                  <a:pt x="582" y="1546"/>
                </a:lnTo>
                <a:lnTo>
                  <a:pt x="566" y="1543"/>
                </a:lnTo>
                <a:lnTo>
                  <a:pt x="550" y="1541"/>
                </a:lnTo>
                <a:lnTo>
                  <a:pt x="532" y="1540"/>
                </a:lnTo>
                <a:lnTo>
                  <a:pt x="511" y="1537"/>
                </a:lnTo>
                <a:lnTo>
                  <a:pt x="490" y="1532"/>
                </a:lnTo>
                <a:lnTo>
                  <a:pt x="468" y="1520"/>
                </a:lnTo>
                <a:lnTo>
                  <a:pt x="441" y="1499"/>
                </a:lnTo>
                <a:lnTo>
                  <a:pt x="418" y="1474"/>
                </a:lnTo>
                <a:lnTo>
                  <a:pt x="399" y="1445"/>
                </a:lnTo>
                <a:lnTo>
                  <a:pt x="385" y="1413"/>
                </a:lnTo>
                <a:lnTo>
                  <a:pt x="375" y="1379"/>
                </a:lnTo>
                <a:lnTo>
                  <a:pt x="370" y="1341"/>
                </a:lnTo>
                <a:lnTo>
                  <a:pt x="370" y="1303"/>
                </a:lnTo>
                <a:lnTo>
                  <a:pt x="376" y="1264"/>
                </a:lnTo>
                <a:lnTo>
                  <a:pt x="386" y="1226"/>
                </a:lnTo>
                <a:lnTo>
                  <a:pt x="402" y="1193"/>
                </a:lnTo>
                <a:lnTo>
                  <a:pt x="422" y="1162"/>
                </a:lnTo>
                <a:lnTo>
                  <a:pt x="446" y="1136"/>
                </a:lnTo>
                <a:lnTo>
                  <a:pt x="474" y="1113"/>
                </a:lnTo>
                <a:lnTo>
                  <a:pt x="503" y="1097"/>
                </a:lnTo>
                <a:lnTo>
                  <a:pt x="564" y="1068"/>
                </a:lnTo>
                <a:lnTo>
                  <a:pt x="617" y="1040"/>
                </a:lnTo>
                <a:lnTo>
                  <a:pt x="664" y="1012"/>
                </a:lnTo>
                <a:lnTo>
                  <a:pt x="704" y="984"/>
                </a:lnTo>
                <a:lnTo>
                  <a:pt x="739" y="955"/>
                </a:lnTo>
                <a:lnTo>
                  <a:pt x="769" y="928"/>
                </a:lnTo>
                <a:lnTo>
                  <a:pt x="794" y="899"/>
                </a:lnTo>
                <a:lnTo>
                  <a:pt x="817" y="871"/>
                </a:lnTo>
                <a:lnTo>
                  <a:pt x="835" y="844"/>
                </a:lnTo>
                <a:lnTo>
                  <a:pt x="851" y="817"/>
                </a:lnTo>
                <a:lnTo>
                  <a:pt x="865" y="789"/>
                </a:lnTo>
                <a:lnTo>
                  <a:pt x="877" y="764"/>
                </a:lnTo>
                <a:lnTo>
                  <a:pt x="890" y="737"/>
                </a:lnTo>
                <a:lnTo>
                  <a:pt x="901" y="713"/>
                </a:lnTo>
                <a:lnTo>
                  <a:pt x="913" y="689"/>
                </a:lnTo>
                <a:lnTo>
                  <a:pt x="925" y="665"/>
                </a:lnTo>
                <a:lnTo>
                  <a:pt x="938" y="641"/>
                </a:lnTo>
                <a:lnTo>
                  <a:pt x="954" y="619"/>
                </a:lnTo>
                <a:lnTo>
                  <a:pt x="971" y="597"/>
                </a:lnTo>
                <a:lnTo>
                  <a:pt x="992" y="577"/>
                </a:lnTo>
                <a:lnTo>
                  <a:pt x="1016" y="557"/>
                </a:lnTo>
                <a:lnTo>
                  <a:pt x="1042" y="539"/>
                </a:lnTo>
                <a:lnTo>
                  <a:pt x="1072" y="523"/>
                </a:lnTo>
                <a:lnTo>
                  <a:pt x="1106" y="510"/>
                </a:lnTo>
                <a:lnTo>
                  <a:pt x="1146" y="497"/>
                </a:lnTo>
                <a:lnTo>
                  <a:pt x="1189" y="487"/>
                </a:lnTo>
                <a:lnTo>
                  <a:pt x="1182" y="460"/>
                </a:lnTo>
                <a:lnTo>
                  <a:pt x="1171" y="431"/>
                </a:lnTo>
                <a:lnTo>
                  <a:pt x="1158" y="402"/>
                </a:lnTo>
                <a:lnTo>
                  <a:pt x="1143" y="376"/>
                </a:lnTo>
                <a:lnTo>
                  <a:pt x="1125" y="352"/>
                </a:lnTo>
                <a:lnTo>
                  <a:pt x="1104" y="334"/>
                </a:lnTo>
                <a:lnTo>
                  <a:pt x="1091" y="320"/>
                </a:lnTo>
                <a:lnTo>
                  <a:pt x="1081" y="305"/>
                </a:lnTo>
                <a:lnTo>
                  <a:pt x="1074" y="287"/>
                </a:lnTo>
                <a:lnTo>
                  <a:pt x="1073" y="268"/>
                </a:lnTo>
                <a:lnTo>
                  <a:pt x="1075" y="250"/>
                </a:lnTo>
                <a:lnTo>
                  <a:pt x="1083" y="232"/>
                </a:lnTo>
                <a:lnTo>
                  <a:pt x="1094" y="216"/>
                </a:lnTo>
                <a:lnTo>
                  <a:pt x="1109" y="204"/>
                </a:lnTo>
                <a:lnTo>
                  <a:pt x="1184" y="158"/>
                </a:lnTo>
                <a:lnTo>
                  <a:pt x="1258" y="119"/>
                </a:lnTo>
                <a:lnTo>
                  <a:pt x="1332" y="87"/>
                </a:lnTo>
                <a:lnTo>
                  <a:pt x="1406" y="62"/>
                </a:lnTo>
                <a:lnTo>
                  <a:pt x="1478" y="42"/>
                </a:lnTo>
                <a:lnTo>
                  <a:pt x="1548" y="26"/>
                </a:lnTo>
                <a:lnTo>
                  <a:pt x="1615" y="15"/>
                </a:lnTo>
                <a:lnTo>
                  <a:pt x="1681" y="7"/>
                </a:lnTo>
                <a:lnTo>
                  <a:pt x="1743" y="3"/>
                </a:lnTo>
                <a:lnTo>
                  <a:pt x="1800" y="0"/>
                </a:lnTo>
                <a:lnTo>
                  <a:pt x="18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8" name="Group 387"/>
          <p:cNvGrpSpPr/>
          <p:nvPr/>
        </p:nvGrpSpPr>
        <p:grpSpPr>
          <a:xfrm>
            <a:off x="3536739" y="4227513"/>
            <a:ext cx="431800" cy="558800"/>
            <a:chOff x="3517900" y="4227513"/>
            <a:chExt cx="431800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5" name="Freeform 334"/>
            <p:cNvSpPr>
              <a:spLocks noEditPoints="1"/>
            </p:cNvSpPr>
            <p:nvPr/>
          </p:nvSpPr>
          <p:spPr bwMode="auto">
            <a:xfrm>
              <a:off x="3517900" y="4227513"/>
              <a:ext cx="431800" cy="558800"/>
            </a:xfrm>
            <a:custGeom>
              <a:avLst/>
              <a:gdLst>
                <a:gd name="T0" fmla="*/ 1325 w 2721"/>
                <a:gd name="T1" fmla="*/ 2902 h 3518"/>
                <a:gd name="T2" fmla="*/ 1260 w 2721"/>
                <a:gd name="T3" fmla="*/ 2926 h 3518"/>
                <a:gd name="T4" fmla="*/ 1208 w 2721"/>
                <a:gd name="T5" fmla="*/ 2969 h 3518"/>
                <a:gd name="T6" fmla="*/ 1174 w 2721"/>
                <a:gd name="T7" fmla="*/ 3029 h 3518"/>
                <a:gd name="T8" fmla="*/ 1160 w 2721"/>
                <a:gd name="T9" fmla="*/ 3099 h 3518"/>
                <a:gd name="T10" fmla="*/ 1174 w 2721"/>
                <a:gd name="T11" fmla="*/ 3168 h 3518"/>
                <a:gd name="T12" fmla="*/ 1208 w 2721"/>
                <a:gd name="T13" fmla="*/ 3227 h 3518"/>
                <a:gd name="T14" fmla="*/ 1260 w 2721"/>
                <a:gd name="T15" fmla="*/ 3271 h 3518"/>
                <a:gd name="T16" fmla="*/ 1325 w 2721"/>
                <a:gd name="T17" fmla="*/ 3296 h 3518"/>
                <a:gd name="T18" fmla="*/ 1396 w 2721"/>
                <a:gd name="T19" fmla="*/ 3296 h 3518"/>
                <a:gd name="T20" fmla="*/ 1461 w 2721"/>
                <a:gd name="T21" fmla="*/ 3271 h 3518"/>
                <a:gd name="T22" fmla="*/ 1514 w 2721"/>
                <a:gd name="T23" fmla="*/ 3227 h 3518"/>
                <a:gd name="T24" fmla="*/ 1548 w 2721"/>
                <a:gd name="T25" fmla="*/ 3168 h 3518"/>
                <a:gd name="T26" fmla="*/ 1561 w 2721"/>
                <a:gd name="T27" fmla="*/ 3099 h 3518"/>
                <a:gd name="T28" fmla="*/ 1548 w 2721"/>
                <a:gd name="T29" fmla="*/ 3029 h 3518"/>
                <a:gd name="T30" fmla="*/ 1514 w 2721"/>
                <a:gd name="T31" fmla="*/ 2969 h 3518"/>
                <a:gd name="T32" fmla="*/ 1461 w 2721"/>
                <a:gd name="T33" fmla="*/ 2926 h 3518"/>
                <a:gd name="T34" fmla="*/ 1396 w 2721"/>
                <a:gd name="T35" fmla="*/ 2902 h 3518"/>
                <a:gd name="T36" fmla="*/ 560 w 2721"/>
                <a:gd name="T37" fmla="*/ 319 h 3518"/>
                <a:gd name="T38" fmla="*/ 484 w 2721"/>
                <a:gd name="T39" fmla="*/ 331 h 3518"/>
                <a:gd name="T40" fmla="*/ 419 w 2721"/>
                <a:gd name="T41" fmla="*/ 366 h 3518"/>
                <a:gd name="T42" fmla="*/ 366 w 2721"/>
                <a:gd name="T43" fmla="*/ 418 h 3518"/>
                <a:gd name="T44" fmla="*/ 332 w 2721"/>
                <a:gd name="T45" fmla="*/ 483 h 3518"/>
                <a:gd name="T46" fmla="*/ 320 w 2721"/>
                <a:gd name="T47" fmla="*/ 559 h 3518"/>
                <a:gd name="T48" fmla="*/ 2401 w 2721"/>
                <a:gd name="T49" fmla="*/ 2678 h 3518"/>
                <a:gd name="T50" fmla="*/ 2398 w 2721"/>
                <a:gd name="T51" fmla="*/ 521 h 3518"/>
                <a:gd name="T52" fmla="*/ 2375 w 2721"/>
                <a:gd name="T53" fmla="*/ 449 h 3518"/>
                <a:gd name="T54" fmla="*/ 2331 w 2721"/>
                <a:gd name="T55" fmla="*/ 390 h 3518"/>
                <a:gd name="T56" fmla="*/ 2272 w 2721"/>
                <a:gd name="T57" fmla="*/ 346 h 3518"/>
                <a:gd name="T58" fmla="*/ 2200 w 2721"/>
                <a:gd name="T59" fmla="*/ 323 h 3518"/>
                <a:gd name="T60" fmla="*/ 560 w 2721"/>
                <a:gd name="T61" fmla="*/ 319 h 3518"/>
                <a:gd name="T62" fmla="*/ 2161 w 2721"/>
                <a:gd name="T63" fmla="*/ 0 h 3518"/>
                <a:gd name="T64" fmla="*/ 2282 w 2721"/>
                <a:gd name="T65" fmla="*/ 12 h 3518"/>
                <a:gd name="T66" fmla="*/ 2393 w 2721"/>
                <a:gd name="T67" fmla="*/ 49 h 3518"/>
                <a:gd name="T68" fmla="*/ 2492 w 2721"/>
                <a:gd name="T69" fmla="*/ 108 h 3518"/>
                <a:gd name="T70" fmla="*/ 2577 w 2721"/>
                <a:gd name="T71" fmla="*/ 184 h 3518"/>
                <a:gd name="T72" fmla="*/ 2645 w 2721"/>
                <a:gd name="T73" fmla="*/ 277 h 3518"/>
                <a:gd name="T74" fmla="*/ 2693 w 2721"/>
                <a:gd name="T75" fmla="*/ 382 h 3518"/>
                <a:gd name="T76" fmla="*/ 2718 w 2721"/>
                <a:gd name="T77" fmla="*/ 498 h 3518"/>
                <a:gd name="T78" fmla="*/ 2721 w 2721"/>
                <a:gd name="T79" fmla="*/ 2958 h 3518"/>
                <a:gd name="T80" fmla="*/ 2709 w 2721"/>
                <a:gd name="T81" fmla="*/ 3079 h 3518"/>
                <a:gd name="T82" fmla="*/ 2672 w 2721"/>
                <a:gd name="T83" fmla="*/ 3189 h 3518"/>
                <a:gd name="T84" fmla="*/ 2613 w 2721"/>
                <a:gd name="T85" fmla="*/ 3289 h 3518"/>
                <a:gd name="T86" fmla="*/ 2537 w 2721"/>
                <a:gd name="T87" fmla="*/ 3374 h 3518"/>
                <a:gd name="T88" fmla="*/ 2444 w 2721"/>
                <a:gd name="T89" fmla="*/ 3442 h 3518"/>
                <a:gd name="T90" fmla="*/ 2338 w 2721"/>
                <a:gd name="T91" fmla="*/ 3490 h 3518"/>
                <a:gd name="T92" fmla="*/ 2222 w 2721"/>
                <a:gd name="T93" fmla="*/ 3515 h 3518"/>
                <a:gd name="T94" fmla="*/ 560 w 2721"/>
                <a:gd name="T95" fmla="*/ 3518 h 3518"/>
                <a:gd name="T96" fmla="*/ 440 w 2721"/>
                <a:gd name="T97" fmla="*/ 3506 h 3518"/>
                <a:gd name="T98" fmla="*/ 329 w 2721"/>
                <a:gd name="T99" fmla="*/ 3468 h 3518"/>
                <a:gd name="T100" fmla="*/ 229 w 2721"/>
                <a:gd name="T101" fmla="*/ 3411 h 3518"/>
                <a:gd name="T102" fmla="*/ 144 w 2721"/>
                <a:gd name="T103" fmla="*/ 3333 h 3518"/>
                <a:gd name="T104" fmla="*/ 76 w 2721"/>
                <a:gd name="T105" fmla="*/ 3240 h 3518"/>
                <a:gd name="T106" fmla="*/ 29 w 2721"/>
                <a:gd name="T107" fmla="*/ 3135 h 3518"/>
                <a:gd name="T108" fmla="*/ 3 w 2721"/>
                <a:gd name="T109" fmla="*/ 3019 h 3518"/>
                <a:gd name="T110" fmla="*/ 0 w 2721"/>
                <a:gd name="T111" fmla="*/ 559 h 3518"/>
                <a:gd name="T112" fmla="*/ 12 w 2721"/>
                <a:gd name="T113" fmla="*/ 439 h 3518"/>
                <a:gd name="T114" fmla="*/ 50 w 2721"/>
                <a:gd name="T115" fmla="*/ 328 h 3518"/>
                <a:gd name="T116" fmla="*/ 109 w 2721"/>
                <a:gd name="T117" fmla="*/ 229 h 3518"/>
                <a:gd name="T118" fmla="*/ 185 w 2721"/>
                <a:gd name="T119" fmla="*/ 143 h 3518"/>
                <a:gd name="T120" fmla="*/ 278 w 2721"/>
                <a:gd name="T121" fmla="*/ 76 h 3518"/>
                <a:gd name="T122" fmla="*/ 383 w 2721"/>
                <a:gd name="T123" fmla="*/ 28 h 3518"/>
                <a:gd name="T124" fmla="*/ 499 w 2721"/>
                <a:gd name="T125" fmla="*/ 3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21" h="3518">
                  <a:moveTo>
                    <a:pt x="1361" y="2899"/>
                  </a:moveTo>
                  <a:lnTo>
                    <a:pt x="1325" y="2902"/>
                  </a:lnTo>
                  <a:lnTo>
                    <a:pt x="1291" y="2911"/>
                  </a:lnTo>
                  <a:lnTo>
                    <a:pt x="1260" y="2926"/>
                  </a:lnTo>
                  <a:lnTo>
                    <a:pt x="1232" y="2945"/>
                  </a:lnTo>
                  <a:lnTo>
                    <a:pt x="1208" y="2969"/>
                  </a:lnTo>
                  <a:lnTo>
                    <a:pt x="1188" y="2997"/>
                  </a:lnTo>
                  <a:lnTo>
                    <a:pt x="1174" y="3029"/>
                  </a:lnTo>
                  <a:lnTo>
                    <a:pt x="1164" y="3062"/>
                  </a:lnTo>
                  <a:lnTo>
                    <a:pt x="1160" y="3099"/>
                  </a:lnTo>
                  <a:lnTo>
                    <a:pt x="1164" y="3134"/>
                  </a:lnTo>
                  <a:lnTo>
                    <a:pt x="1174" y="3168"/>
                  </a:lnTo>
                  <a:lnTo>
                    <a:pt x="1188" y="3199"/>
                  </a:lnTo>
                  <a:lnTo>
                    <a:pt x="1208" y="3227"/>
                  </a:lnTo>
                  <a:lnTo>
                    <a:pt x="1232" y="3251"/>
                  </a:lnTo>
                  <a:lnTo>
                    <a:pt x="1260" y="3271"/>
                  </a:lnTo>
                  <a:lnTo>
                    <a:pt x="1291" y="3286"/>
                  </a:lnTo>
                  <a:lnTo>
                    <a:pt x="1325" y="3296"/>
                  </a:lnTo>
                  <a:lnTo>
                    <a:pt x="1361" y="3298"/>
                  </a:lnTo>
                  <a:lnTo>
                    <a:pt x="1396" y="3296"/>
                  </a:lnTo>
                  <a:lnTo>
                    <a:pt x="1430" y="3286"/>
                  </a:lnTo>
                  <a:lnTo>
                    <a:pt x="1461" y="3271"/>
                  </a:lnTo>
                  <a:lnTo>
                    <a:pt x="1489" y="3251"/>
                  </a:lnTo>
                  <a:lnTo>
                    <a:pt x="1514" y="3227"/>
                  </a:lnTo>
                  <a:lnTo>
                    <a:pt x="1533" y="3199"/>
                  </a:lnTo>
                  <a:lnTo>
                    <a:pt x="1548" y="3168"/>
                  </a:lnTo>
                  <a:lnTo>
                    <a:pt x="1558" y="3134"/>
                  </a:lnTo>
                  <a:lnTo>
                    <a:pt x="1561" y="3099"/>
                  </a:lnTo>
                  <a:lnTo>
                    <a:pt x="1558" y="3062"/>
                  </a:lnTo>
                  <a:lnTo>
                    <a:pt x="1548" y="3029"/>
                  </a:lnTo>
                  <a:lnTo>
                    <a:pt x="1533" y="2997"/>
                  </a:lnTo>
                  <a:lnTo>
                    <a:pt x="1514" y="2969"/>
                  </a:lnTo>
                  <a:lnTo>
                    <a:pt x="1489" y="2945"/>
                  </a:lnTo>
                  <a:lnTo>
                    <a:pt x="1461" y="2926"/>
                  </a:lnTo>
                  <a:lnTo>
                    <a:pt x="1430" y="2911"/>
                  </a:lnTo>
                  <a:lnTo>
                    <a:pt x="1396" y="2902"/>
                  </a:lnTo>
                  <a:lnTo>
                    <a:pt x="1361" y="2899"/>
                  </a:lnTo>
                  <a:close/>
                  <a:moveTo>
                    <a:pt x="560" y="319"/>
                  </a:moveTo>
                  <a:lnTo>
                    <a:pt x="521" y="323"/>
                  </a:lnTo>
                  <a:lnTo>
                    <a:pt x="484" y="331"/>
                  </a:lnTo>
                  <a:lnTo>
                    <a:pt x="450" y="346"/>
                  </a:lnTo>
                  <a:lnTo>
                    <a:pt x="419" y="366"/>
                  </a:lnTo>
                  <a:lnTo>
                    <a:pt x="391" y="390"/>
                  </a:lnTo>
                  <a:lnTo>
                    <a:pt x="366" y="418"/>
                  </a:lnTo>
                  <a:lnTo>
                    <a:pt x="347" y="449"/>
                  </a:lnTo>
                  <a:lnTo>
                    <a:pt x="332" y="483"/>
                  </a:lnTo>
                  <a:lnTo>
                    <a:pt x="323" y="521"/>
                  </a:lnTo>
                  <a:lnTo>
                    <a:pt x="320" y="559"/>
                  </a:lnTo>
                  <a:lnTo>
                    <a:pt x="320" y="2678"/>
                  </a:lnTo>
                  <a:lnTo>
                    <a:pt x="2401" y="2678"/>
                  </a:lnTo>
                  <a:lnTo>
                    <a:pt x="2401" y="559"/>
                  </a:lnTo>
                  <a:lnTo>
                    <a:pt x="2398" y="521"/>
                  </a:lnTo>
                  <a:lnTo>
                    <a:pt x="2389" y="483"/>
                  </a:lnTo>
                  <a:lnTo>
                    <a:pt x="2375" y="449"/>
                  </a:lnTo>
                  <a:lnTo>
                    <a:pt x="2355" y="418"/>
                  </a:lnTo>
                  <a:lnTo>
                    <a:pt x="2331" y="390"/>
                  </a:lnTo>
                  <a:lnTo>
                    <a:pt x="2303" y="366"/>
                  </a:lnTo>
                  <a:lnTo>
                    <a:pt x="2272" y="346"/>
                  </a:lnTo>
                  <a:lnTo>
                    <a:pt x="2238" y="331"/>
                  </a:lnTo>
                  <a:lnTo>
                    <a:pt x="2200" y="323"/>
                  </a:lnTo>
                  <a:lnTo>
                    <a:pt x="2161" y="319"/>
                  </a:lnTo>
                  <a:lnTo>
                    <a:pt x="560" y="319"/>
                  </a:lnTo>
                  <a:close/>
                  <a:moveTo>
                    <a:pt x="560" y="0"/>
                  </a:moveTo>
                  <a:lnTo>
                    <a:pt x="2161" y="0"/>
                  </a:lnTo>
                  <a:lnTo>
                    <a:pt x="2222" y="3"/>
                  </a:lnTo>
                  <a:lnTo>
                    <a:pt x="2282" y="12"/>
                  </a:lnTo>
                  <a:lnTo>
                    <a:pt x="2338" y="28"/>
                  </a:lnTo>
                  <a:lnTo>
                    <a:pt x="2393" y="49"/>
                  </a:lnTo>
                  <a:lnTo>
                    <a:pt x="2444" y="76"/>
                  </a:lnTo>
                  <a:lnTo>
                    <a:pt x="2492" y="108"/>
                  </a:lnTo>
                  <a:lnTo>
                    <a:pt x="2537" y="143"/>
                  </a:lnTo>
                  <a:lnTo>
                    <a:pt x="2577" y="184"/>
                  </a:lnTo>
                  <a:lnTo>
                    <a:pt x="2613" y="229"/>
                  </a:lnTo>
                  <a:lnTo>
                    <a:pt x="2645" y="277"/>
                  </a:lnTo>
                  <a:lnTo>
                    <a:pt x="2672" y="328"/>
                  </a:lnTo>
                  <a:lnTo>
                    <a:pt x="2693" y="382"/>
                  </a:lnTo>
                  <a:lnTo>
                    <a:pt x="2709" y="439"/>
                  </a:lnTo>
                  <a:lnTo>
                    <a:pt x="2718" y="498"/>
                  </a:lnTo>
                  <a:lnTo>
                    <a:pt x="2721" y="559"/>
                  </a:lnTo>
                  <a:lnTo>
                    <a:pt x="2721" y="2958"/>
                  </a:lnTo>
                  <a:lnTo>
                    <a:pt x="2718" y="3019"/>
                  </a:lnTo>
                  <a:lnTo>
                    <a:pt x="2709" y="3079"/>
                  </a:lnTo>
                  <a:lnTo>
                    <a:pt x="2693" y="3135"/>
                  </a:lnTo>
                  <a:lnTo>
                    <a:pt x="2672" y="3189"/>
                  </a:lnTo>
                  <a:lnTo>
                    <a:pt x="2645" y="3240"/>
                  </a:lnTo>
                  <a:lnTo>
                    <a:pt x="2613" y="3289"/>
                  </a:lnTo>
                  <a:lnTo>
                    <a:pt x="2577" y="3333"/>
                  </a:lnTo>
                  <a:lnTo>
                    <a:pt x="2537" y="3374"/>
                  </a:lnTo>
                  <a:lnTo>
                    <a:pt x="2492" y="3411"/>
                  </a:lnTo>
                  <a:lnTo>
                    <a:pt x="2444" y="3442"/>
                  </a:lnTo>
                  <a:lnTo>
                    <a:pt x="2393" y="3468"/>
                  </a:lnTo>
                  <a:lnTo>
                    <a:pt x="2338" y="3490"/>
                  </a:lnTo>
                  <a:lnTo>
                    <a:pt x="2282" y="3506"/>
                  </a:lnTo>
                  <a:lnTo>
                    <a:pt x="2222" y="3515"/>
                  </a:lnTo>
                  <a:lnTo>
                    <a:pt x="2161" y="3518"/>
                  </a:lnTo>
                  <a:lnTo>
                    <a:pt x="560" y="3518"/>
                  </a:lnTo>
                  <a:lnTo>
                    <a:pt x="499" y="3515"/>
                  </a:lnTo>
                  <a:lnTo>
                    <a:pt x="440" y="3506"/>
                  </a:lnTo>
                  <a:lnTo>
                    <a:pt x="383" y="3490"/>
                  </a:lnTo>
                  <a:lnTo>
                    <a:pt x="329" y="3468"/>
                  </a:lnTo>
                  <a:lnTo>
                    <a:pt x="278" y="3442"/>
                  </a:lnTo>
                  <a:lnTo>
                    <a:pt x="229" y="3411"/>
                  </a:lnTo>
                  <a:lnTo>
                    <a:pt x="185" y="3374"/>
                  </a:lnTo>
                  <a:lnTo>
                    <a:pt x="144" y="3333"/>
                  </a:lnTo>
                  <a:lnTo>
                    <a:pt x="109" y="3289"/>
                  </a:lnTo>
                  <a:lnTo>
                    <a:pt x="76" y="3240"/>
                  </a:lnTo>
                  <a:lnTo>
                    <a:pt x="50" y="3189"/>
                  </a:lnTo>
                  <a:lnTo>
                    <a:pt x="29" y="3135"/>
                  </a:lnTo>
                  <a:lnTo>
                    <a:pt x="12" y="3079"/>
                  </a:lnTo>
                  <a:lnTo>
                    <a:pt x="3" y="3019"/>
                  </a:lnTo>
                  <a:lnTo>
                    <a:pt x="0" y="2958"/>
                  </a:lnTo>
                  <a:lnTo>
                    <a:pt x="0" y="559"/>
                  </a:lnTo>
                  <a:lnTo>
                    <a:pt x="3" y="498"/>
                  </a:lnTo>
                  <a:lnTo>
                    <a:pt x="12" y="439"/>
                  </a:lnTo>
                  <a:lnTo>
                    <a:pt x="29" y="382"/>
                  </a:lnTo>
                  <a:lnTo>
                    <a:pt x="50" y="328"/>
                  </a:lnTo>
                  <a:lnTo>
                    <a:pt x="76" y="277"/>
                  </a:lnTo>
                  <a:lnTo>
                    <a:pt x="109" y="229"/>
                  </a:lnTo>
                  <a:lnTo>
                    <a:pt x="144" y="184"/>
                  </a:lnTo>
                  <a:lnTo>
                    <a:pt x="185" y="143"/>
                  </a:lnTo>
                  <a:lnTo>
                    <a:pt x="229" y="108"/>
                  </a:lnTo>
                  <a:lnTo>
                    <a:pt x="278" y="76"/>
                  </a:lnTo>
                  <a:lnTo>
                    <a:pt x="329" y="49"/>
                  </a:lnTo>
                  <a:lnTo>
                    <a:pt x="383" y="28"/>
                  </a:lnTo>
                  <a:lnTo>
                    <a:pt x="440" y="12"/>
                  </a:lnTo>
                  <a:lnTo>
                    <a:pt x="499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335"/>
            <p:cNvSpPr>
              <a:spLocks noEditPoints="1"/>
            </p:cNvSpPr>
            <p:nvPr/>
          </p:nvSpPr>
          <p:spPr bwMode="auto">
            <a:xfrm>
              <a:off x="3592513" y="4356100"/>
              <a:ext cx="201613" cy="134937"/>
            </a:xfrm>
            <a:custGeom>
              <a:avLst/>
              <a:gdLst>
                <a:gd name="T0" fmla="*/ 593 w 1266"/>
                <a:gd name="T1" fmla="*/ 304 h 851"/>
                <a:gd name="T2" fmla="*/ 546 w 1266"/>
                <a:gd name="T3" fmla="*/ 348 h 851"/>
                <a:gd name="T4" fmla="*/ 536 w 1266"/>
                <a:gd name="T5" fmla="*/ 414 h 851"/>
                <a:gd name="T6" fmla="*/ 568 w 1266"/>
                <a:gd name="T7" fmla="*/ 471 h 851"/>
                <a:gd name="T8" fmla="*/ 631 w 1266"/>
                <a:gd name="T9" fmla="*/ 495 h 851"/>
                <a:gd name="T10" fmla="*/ 693 w 1266"/>
                <a:gd name="T11" fmla="*/ 475 h 851"/>
                <a:gd name="T12" fmla="*/ 731 w 1266"/>
                <a:gd name="T13" fmla="*/ 421 h 851"/>
                <a:gd name="T14" fmla="*/ 726 w 1266"/>
                <a:gd name="T15" fmla="*/ 355 h 851"/>
                <a:gd name="T16" fmla="*/ 681 w 1266"/>
                <a:gd name="T17" fmla="*/ 307 h 851"/>
                <a:gd name="T18" fmla="*/ 351 w 1266"/>
                <a:gd name="T19" fmla="*/ 221 h 851"/>
                <a:gd name="T20" fmla="*/ 289 w 1266"/>
                <a:gd name="T21" fmla="*/ 240 h 851"/>
                <a:gd name="T22" fmla="*/ 251 w 1266"/>
                <a:gd name="T23" fmla="*/ 295 h 851"/>
                <a:gd name="T24" fmla="*/ 257 w 1266"/>
                <a:gd name="T25" fmla="*/ 360 h 851"/>
                <a:gd name="T26" fmla="*/ 301 w 1266"/>
                <a:gd name="T27" fmla="*/ 409 h 851"/>
                <a:gd name="T28" fmla="*/ 367 w 1266"/>
                <a:gd name="T29" fmla="*/ 419 h 851"/>
                <a:gd name="T30" fmla="*/ 424 w 1266"/>
                <a:gd name="T31" fmla="*/ 387 h 851"/>
                <a:gd name="T32" fmla="*/ 448 w 1266"/>
                <a:gd name="T33" fmla="*/ 324 h 851"/>
                <a:gd name="T34" fmla="*/ 428 w 1266"/>
                <a:gd name="T35" fmla="*/ 262 h 851"/>
                <a:gd name="T36" fmla="*/ 374 w 1266"/>
                <a:gd name="T37" fmla="*/ 224 h 851"/>
                <a:gd name="T38" fmla="*/ 493 w 1266"/>
                <a:gd name="T39" fmla="*/ 0 h 851"/>
                <a:gd name="T40" fmla="*/ 670 w 1266"/>
                <a:gd name="T41" fmla="*/ 22 h 851"/>
                <a:gd name="T42" fmla="*/ 872 w 1266"/>
                <a:gd name="T43" fmla="*/ 85 h 851"/>
                <a:gd name="T44" fmla="*/ 1054 w 1266"/>
                <a:gd name="T45" fmla="*/ 183 h 851"/>
                <a:gd name="T46" fmla="*/ 1186 w 1266"/>
                <a:gd name="T47" fmla="*/ 304 h 851"/>
                <a:gd name="T48" fmla="*/ 1258 w 1266"/>
                <a:gd name="T49" fmla="*/ 435 h 851"/>
                <a:gd name="T50" fmla="*/ 1106 w 1266"/>
                <a:gd name="T51" fmla="*/ 500 h 851"/>
                <a:gd name="T52" fmla="*/ 1011 w 1266"/>
                <a:gd name="T53" fmla="*/ 511 h 851"/>
                <a:gd name="T54" fmla="*/ 1018 w 1266"/>
                <a:gd name="T55" fmla="*/ 451 h 851"/>
                <a:gd name="T56" fmla="*/ 985 w 1266"/>
                <a:gd name="T57" fmla="*/ 395 h 851"/>
                <a:gd name="T58" fmla="*/ 923 w 1266"/>
                <a:gd name="T59" fmla="*/ 370 h 851"/>
                <a:gd name="T60" fmla="*/ 861 w 1266"/>
                <a:gd name="T61" fmla="*/ 389 h 851"/>
                <a:gd name="T62" fmla="*/ 824 w 1266"/>
                <a:gd name="T63" fmla="*/ 443 h 851"/>
                <a:gd name="T64" fmla="*/ 828 w 1266"/>
                <a:gd name="T65" fmla="*/ 507 h 851"/>
                <a:gd name="T66" fmla="*/ 868 w 1266"/>
                <a:gd name="T67" fmla="*/ 554 h 851"/>
                <a:gd name="T68" fmla="*/ 767 w 1266"/>
                <a:gd name="T69" fmla="*/ 620 h 851"/>
                <a:gd name="T70" fmla="*/ 615 w 1266"/>
                <a:gd name="T71" fmla="*/ 724 h 851"/>
                <a:gd name="T72" fmla="*/ 497 w 1266"/>
                <a:gd name="T73" fmla="*/ 742 h 851"/>
                <a:gd name="T74" fmla="*/ 86 w 1266"/>
                <a:gd name="T75" fmla="*/ 851 h 851"/>
                <a:gd name="T76" fmla="*/ 52 w 1266"/>
                <a:gd name="T77" fmla="*/ 828 h 851"/>
                <a:gd name="T78" fmla="*/ 135 w 1266"/>
                <a:gd name="T79" fmla="*/ 542 h 851"/>
                <a:gd name="T80" fmla="*/ 41 w 1266"/>
                <a:gd name="T81" fmla="*/ 427 h 851"/>
                <a:gd name="T82" fmla="*/ 1 w 1266"/>
                <a:gd name="T83" fmla="*/ 306 h 851"/>
                <a:gd name="T84" fmla="*/ 19 w 1266"/>
                <a:gd name="T85" fmla="*/ 193 h 851"/>
                <a:gd name="T86" fmla="*/ 86 w 1266"/>
                <a:gd name="T87" fmla="*/ 107 h 851"/>
                <a:gd name="T88" fmla="*/ 193 w 1266"/>
                <a:gd name="T89" fmla="*/ 44 h 851"/>
                <a:gd name="T90" fmla="*/ 331 w 1266"/>
                <a:gd name="T91" fmla="*/ 7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66" h="851">
                  <a:moveTo>
                    <a:pt x="636" y="295"/>
                  </a:moveTo>
                  <a:lnTo>
                    <a:pt x="614" y="297"/>
                  </a:lnTo>
                  <a:lnTo>
                    <a:pt x="593" y="304"/>
                  </a:lnTo>
                  <a:lnTo>
                    <a:pt x="574" y="315"/>
                  </a:lnTo>
                  <a:lnTo>
                    <a:pt x="558" y="329"/>
                  </a:lnTo>
                  <a:lnTo>
                    <a:pt x="546" y="348"/>
                  </a:lnTo>
                  <a:lnTo>
                    <a:pt x="537" y="369"/>
                  </a:lnTo>
                  <a:lnTo>
                    <a:pt x="534" y="392"/>
                  </a:lnTo>
                  <a:lnTo>
                    <a:pt x="536" y="414"/>
                  </a:lnTo>
                  <a:lnTo>
                    <a:pt x="542" y="435"/>
                  </a:lnTo>
                  <a:lnTo>
                    <a:pt x="553" y="454"/>
                  </a:lnTo>
                  <a:lnTo>
                    <a:pt x="568" y="471"/>
                  </a:lnTo>
                  <a:lnTo>
                    <a:pt x="587" y="483"/>
                  </a:lnTo>
                  <a:lnTo>
                    <a:pt x="609" y="492"/>
                  </a:lnTo>
                  <a:lnTo>
                    <a:pt x="631" y="495"/>
                  </a:lnTo>
                  <a:lnTo>
                    <a:pt x="653" y="493"/>
                  </a:lnTo>
                  <a:lnTo>
                    <a:pt x="674" y="486"/>
                  </a:lnTo>
                  <a:lnTo>
                    <a:pt x="693" y="475"/>
                  </a:lnTo>
                  <a:lnTo>
                    <a:pt x="710" y="461"/>
                  </a:lnTo>
                  <a:lnTo>
                    <a:pt x="722" y="442"/>
                  </a:lnTo>
                  <a:lnTo>
                    <a:pt x="731" y="421"/>
                  </a:lnTo>
                  <a:lnTo>
                    <a:pt x="734" y="398"/>
                  </a:lnTo>
                  <a:lnTo>
                    <a:pt x="733" y="376"/>
                  </a:lnTo>
                  <a:lnTo>
                    <a:pt x="726" y="355"/>
                  </a:lnTo>
                  <a:lnTo>
                    <a:pt x="715" y="336"/>
                  </a:lnTo>
                  <a:lnTo>
                    <a:pt x="700" y="319"/>
                  </a:lnTo>
                  <a:lnTo>
                    <a:pt x="681" y="307"/>
                  </a:lnTo>
                  <a:lnTo>
                    <a:pt x="660" y="298"/>
                  </a:lnTo>
                  <a:lnTo>
                    <a:pt x="636" y="295"/>
                  </a:lnTo>
                  <a:close/>
                  <a:moveTo>
                    <a:pt x="351" y="221"/>
                  </a:moveTo>
                  <a:lnTo>
                    <a:pt x="329" y="222"/>
                  </a:lnTo>
                  <a:lnTo>
                    <a:pt x="308" y="229"/>
                  </a:lnTo>
                  <a:lnTo>
                    <a:pt x="289" y="240"/>
                  </a:lnTo>
                  <a:lnTo>
                    <a:pt x="272" y="255"/>
                  </a:lnTo>
                  <a:lnTo>
                    <a:pt x="260" y="273"/>
                  </a:lnTo>
                  <a:lnTo>
                    <a:pt x="251" y="295"/>
                  </a:lnTo>
                  <a:lnTo>
                    <a:pt x="248" y="317"/>
                  </a:lnTo>
                  <a:lnTo>
                    <a:pt x="250" y="339"/>
                  </a:lnTo>
                  <a:lnTo>
                    <a:pt x="257" y="360"/>
                  </a:lnTo>
                  <a:lnTo>
                    <a:pt x="268" y="380"/>
                  </a:lnTo>
                  <a:lnTo>
                    <a:pt x="282" y="396"/>
                  </a:lnTo>
                  <a:lnTo>
                    <a:pt x="301" y="409"/>
                  </a:lnTo>
                  <a:lnTo>
                    <a:pt x="322" y="417"/>
                  </a:lnTo>
                  <a:lnTo>
                    <a:pt x="345" y="420"/>
                  </a:lnTo>
                  <a:lnTo>
                    <a:pt x="367" y="419"/>
                  </a:lnTo>
                  <a:lnTo>
                    <a:pt x="388" y="412"/>
                  </a:lnTo>
                  <a:lnTo>
                    <a:pt x="407" y="401"/>
                  </a:lnTo>
                  <a:lnTo>
                    <a:pt x="424" y="387"/>
                  </a:lnTo>
                  <a:lnTo>
                    <a:pt x="436" y="368"/>
                  </a:lnTo>
                  <a:lnTo>
                    <a:pt x="445" y="346"/>
                  </a:lnTo>
                  <a:lnTo>
                    <a:pt x="448" y="324"/>
                  </a:lnTo>
                  <a:lnTo>
                    <a:pt x="446" y="302"/>
                  </a:lnTo>
                  <a:lnTo>
                    <a:pt x="439" y="281"/>
                  </a:lnTo>
                  <a:lnTo>
                    <a:pt x="428" y="262"/>
                  </a:lnTo>
                  <a:lnTo>
                    <a:pt x="414" y="245"/>
                  </a:lnTo>
                  <a:lnTo>
                    <a:pt x="395" y="232"/>
                  </a:lnTo>
                  <a:lnTo>
                    <a:pt x="374" y="224"/>
                  </a:lnTo>
                  <a:lnTo>
                    <a:pt x="351" y="221"/>
                  </a:lnTo>
                  <a:close/>
                  <a:moveTo>
                    <a:pt x="437" y="0"/>
                  </a:moveTo>
                  <a:lnTo>
                    <a:pt x="493" y="0"/>
                  </a:lnTo>
                  <a:lnTo>
                    <a:pt x="550" y="4"/>
                  </a:lnTo>
                  <a:lnTo>
                    <a:pt x="610" y="11"/>
                  </a:lnTo>
                  <a:lnTo>
                    <a:pt x="670" y="22"/>
                  </a:lnTo>
                  <a:lnTo>
                    <a:pt x="731" y="36"/>
                  </a:lnTo>
                  <a:lnTo>
                    <a:pt x="804" y="58"/>
                  </a:lnTo>
                  <a:lnTo>
                    <a:pt x="872" y="85"/>
                  </a:lnTo>
                  <a:lnTo>
                    <a:pt x="938" y="115"/>
                  </a:lnTo>
                  <a:lnTo>
                    <a:pt x="999" y="148"/>
                  </a:lnTo>
                  <a:lnTo>
                    <a:pt x="1054" y="183"/>
                  </a:lnTo>
                  <a:lnTo>
                    <a:pt x="1104" y="222"/>
                  </a:lnTo>
                  <a:lnTo>
                    <a:pt x="1148" y="263"/>
                  </a:lnTo>
                  <a:lnTo>
                    <a:pt x="1186" y="304"/>
                  </a:lnTo>
                  <a:lnTo>
                    <a:pt x="1217" y="348"/>
                  </a:lnTo>
                  <a:lnTo>
                    <a:pt x="1241" y="391"/>
                  </a:lnTo>
                  <a:lnTo>
                    <a:pt x="1258" y="435"/>
                  </a:lnTo>
                  <a:lnTo>
                    <a:pt x="1266" y="481"/>
                  </a:lnTo>
                  <a:lnTo>
                    <a:pt x="1188" y="487"/>
                  </a:lnTo>
                  <a:lnTo>
                    <a:pt x="1106" y="500"/>
                  </a:lnTo>
                  <a:lnTo>
                    <a:pt x="1023" y="520"/>
                  </a:lnTo>
                  <a:lnTo>
                    <a:pt x="1002" y="525"/>
                  </a:lnTo>
                  <a:lnTo>
                    <a:pt x="1011" y="511"/>
                  </a:lnTo>
                  <a:lnTo>
                    <a:pt x="1016" y="495"/>
                  </a:lnTo>
                  <a:lnTo>
                    <a:pt x="1020" y="473"/>
                  </a:lnTo>
                  <a:lnTo>
                    <a:pt x="1018" y="451"/>
                  </a:lnTo>
                  <a:lnTo>
                    <a:pt x="1012" y="430"/>
                  </a:lnTo>
                  <a:lnTo>
                    <a:pt x="1001" y="410"/>
                  </a:lnTo>
                  <a:lnTo>
                    <a:pt x="985" y="395"/>
                  </a:lnTo>
                  <a:lnTo>
                    <a:pt x="968" y="381"/>
                  </a:lnTo>
                  <a:lnTo>
                    <a:pt x="945" y="374"/>
                  </a:lnTo>
                  <a:lnTo>
                    <a:pt x="923" y="370"/>
                  </a:lnTo>
                  <a:lnTo>
                    <a:pt x="901" y="371"/>
                  </a:lnTo>
                  <a:lnTo>
                    <a:pt x="880" y="378"/>
                  </a:lnTo>
                  <a:lnTo>
                    <a:pt x="861" y="389"/>
                  </a:lnTo>
                  <a:lnTo>
                    <a:pt x="845" y="403"/>
                  </a:lnTo>
                  <a:lnTo>
                    <a:pt x="832" y="422"/>
                  </a:lnTo>
                  <a:lnTo>
                    <a:pt x="824" y="443"/>
                  </a:lnTo>
                  <a:lnTo>
                    <a:pt x="820" y="465"/>
                  </a:lnTo>
                  <a:lnTo>
                    <a:pt x="821" y="487"/>
                  </a:lnTo>
                  <a:lnTo>
                    <a:pt x="828" y="507"/>
                  </a:lnTo>
                  <a:lnTo>
                    <a:pt x="838" y="525"/>
                  </a:lnTo>
                  <a:lnTo>
                    <a:pt x="851" y="542"/>
                  </a:lnTo>
                  <a:lnTo>
                    <a:pt x="868" y="554"/>
                  </a:lnTo>
                  <a:lnTo>
                    <a:pt x="888" y="564"/>
                  </a:lnTo>
                  <a:lnTo>
                    <a:pt x="826" y="590"/>
                  </a:lnTo>
                  <a:lnTo>
                    <a:pt x="767" y="620"/>
                  </a:lnTo>
                  <a:lnTo>
                    <a:pt x="713" y="652"/>
                  </a:lnTo>
                  <a:lnTo>
                    <a:pt x="662" y="687"/>
                  </a:lnTo>
                  <a:lnTo>
                    <a:pt x="615" y="724"/>
                  </a:lnTo>
                  <a:lnTo>
                    <a:pt x="573" y="763"/>
                  </a:lnTo>
                  <a:lnTo>
                    <a:pt x="538" y="754"/>
                  </a:lnTo>
                  <a:lnTo>
                    <a:pt x="497" y="742"/>
                  </a:lnTo>
                  <a:lnTo>
                    <a:pt x="457" y="729"/>
                  </a:lnTo>
                  <a:lnTo>
                    <a:pt x="101" y="849"/>
                  </a:lnTo>
                  <a:lnTo>
                    <a:pt x="86" y="851"/>
                  </a:lnTo>
                  <a:lnTo>
                    <a:pt x="72" y="848"/>
                  </a:lnTo>
                  <a:lnTo>
                    <a:pt x="60" y="839"/>
                  </a:lnTo>
                  <a:lnTo>
                    <a:pt x="52" y="828"/>
                  </a:lnTo>
                  <a:lnTo>
                    <a:pt x="49" y="814"/>
                  </a:lnTo>
                  <a:lnTo>
                    <a:pt x="50" y="798"/>
                  </a:lnTo>
                  <a:lnTo>
                    <a:pt x="135" y="542"/>
                  </a:lnTo>
                  <a:lnTo>
                    <a:pt x="98" y="504"/>
                  </a:lnTo>
                  <a:lnTo>
                    <a:pt x="67" y="465"/>
                  </a:lnTo>
                  <a:lnTo>
                    <a:pt x="41" y="427"/>
                  </a:lnTo>
                  <a:lnTo>
                    <a:pt x="21" y="386"/>
                  </a:lnTo>
                  <a:lnTo>
                    <a:pt x="8" y="346"/>
                  </a:lnTo>
                  <a:lnTo>
                    <a:pt x="1" y="306"/>
                  </a:lnTo>
                  <a:lnTo>
                    <a:pt x="0" y="266"/>
                  </a:lnTo>
                  <a:lnTo>
                    <a:pt x="7" y="226"/>
                  </a:lnTo>
                  <a:lnTo>
                    <a:pt x="19" y="193"/>
                  </a:lnTo>
                  <a:lnTo>
                    <a:pt x="36" y="162"/>
                  </a:lnTo>
                  <a:lnTo>
                    <a:pt x="59" y="134"/>
                  </a:lnTo>
                  <a:lnTo>
                    <a:pt x="86" y="107"/>
                  </a:lnTo>
                  <a:lnTo>
                    <a:pt x="117" y="84"/>
                  </a:lnTo>
                  <a:lnTo>
                    <a:pt x="153" y="63"/>
                  </a:lnTo>
                  <a:lnTo>
                    <a:pt x="193" y="44"/>
                  </a:lnTo>
                  <a:lnTo>
                    <a:pt x="236" y="30"/>
                  </a:lnTo>
                  <a:lnTo>
                    <a:pt x="282" y="17"/>
                  </a:lnTo>
                  <a:lnTo>
                    <a:pt x="331" y="7"/>
                  </a:lnTo>
                  <a:lnTo>
                    <a:pt x="383" y="2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36"/>
            <p:cNvSpPr>
              <a:spLocks noEditPoints="1"/>
            </p:cNvSpPr>
            <p:nvPr/>
          </p:nvSpPr>
          <p:spPr bwMode="auto">
            <a:xfrm>
              <a:off x="3673475" y="4445000"/>
              <a:ext cx="201613" cy="134937"/>
            </a:xfrm>
            <a:custGeom>
              <a:avLst/>
              <a:gdLst>
                <a:gd name="T0" fmla="*/ 300 w 1268"/>
                <a:gd name="T1" fmla="*/ 382 h 852"/>
                <a:gd name="T2" fmla="*/ 256 w 1268"/>
                <a:gd name="T3" fmla="*/ 431 h 852"/>
                <a:gd name="T4" fmla="*/ 251 w 1268"/>
                <a:gd name="T5" fmla="*/ 496 h 852"/>
                <a:gd name="T6" fmla="*/ 289 w 1268"/>
                <a:gd name="T7" fmla="*/ 551 h 852"/>
                <a:gd name="T8" fmla="*/ 351 w 1268"/>
                <a:gd name="T9" fmla="*/ 570 h 852"/>
                <a:gd name="T10" fmla="*/ 414 w 1268"/>
                <a:gd name="T11" fmla="*/ 546 h 852"/>
                <a:gd name="T12" fmla="*/ 446 w 1268"/>
                <a:gd name="T13" fmla="*/ 490 h 852"/>
                <a:gd name="T14" fmla="*/ 436 w 1268"/>
                <a:gd name="T15" fmla="*/ 423 h 852"/>
                <a:gd name="T16" fmla="*/ 388 w 1268"/>
                <a:gd name="T17" fmla="*/ 379 h 852"/>
                <a:gd name="T18" fmla="*/ 631 w 1268"/>
                <a:gd name="T19" fmla="*/ 296 h 852"/>
                <a:gd name="T20" fmla="*/ 568 w 1268"/>
                <a:gd name="T21" fmla="*/ 320 h 852"/>
                <a:gd name="T22" fmla="*/ 536 w 1268"/>
                <a:gd name="T23" fmla="*/ 376 h 852"/>
                <a:gd name="T24" fmla="*/ 546 w 1268"/>
                <a:gd name="T25" fmla="*/ 443 h 852"/>
                <a:gd name="T26" fmla="*/ 593 w 1268"/>
                <a:gd name="T27" fmla="*/ 487 h 852"/>
                <a:gd name="T28" fmla="*/ 660 w 1268"/>
                <a:gd name="T29" fmla="*/ 493 h 852"/>
                <a:gd name="T30" fmla="*/ 714 w 1268"/>
                <a:gd name="T31" fmla="*/ 455 h 852"/>
                <a:gd name="T32" fmla="*/ 734 w 1268"/>
                <a:gd name="T33" fmla="*/ 393 h 852"/>
                <a:gd name="T34" fmla="*/ 710 w 1268"/>
                <a:gd name="T35" fmla="*/ 330 h 852"/>
                <a:gd name="T36" fmla="*/ 653 w 1268"/>
                <a:gd name="T37" fmla="*/ 298 h 852"/>
                <a:gd name="T38" fmla="*/ 893 w 1268"/>
                <a:gd name="T39" fmla="*/ 225 h 852"/>
                <a:gd name="T40" fmla="*/ 839 w 1268"/>
                <a:gd name="T41" fmla="*/ 262 h 852"/>
                <a:gd name="T42" fmla="*/ 819 w 1268"/>
                <a:gd name="T43" fmla="*/ 324 h 852"/>
                <a:gd name="T44" fmla="*/ 844 w 1268"/>
                <a:gd name="T45" fmla="*/ 387 h 852"/>
                <a:gd name="T46" fmla="*/ 900 w 1268"/>
                <a:gd name="T47" fmla="*/ 420 h 852"/>
                <a:gd name="T48" fmla="*/ 966 w 1268"/>
                <a:gd name="T49" fmla="*/ 410 h 852"/>
                <a:gd name="T50" fmla="*/ 1011 w 1268"/>
                <a:gd name="T51" fmla="*/ 362 h 852"/>
                <a:gd name="T52" fmla="*/ 1016 w 1268"/>
                <a:gd name="T53" fmla="*/ 296 h 852"/>
                <a:gd name="T54" fmla="*/ 979 w 1268"/>
                <a:gd name="T55" fmla="*/ 240 h 852"/>
                <a:gd name="T56" fmla="*/ 917 w 1268"/>
                <a:gd name="T57" fmla="*/ 222 h 852"/>
                <a:gd name="T58" fmla="*/ 937 w 1268"/>
                <a:gd name="T59" fmla="*/ 8 h 852"/>
                <a:gd name="T60" fmla="*/ 1075 w 1268"/>
                <a:gd name="T61" fmla="*/ 45 h 852"/>
                <a:gd name="T62" fmla="*/ 1181 w 1268"/>
                <a:gd name="T63" fmla="*/ 108 h 852"/>
                <a:gd name="T64" fmla="*/ 1249 w 1268"/>
                <a:gd name="T65" fmla="*/ 194 h 852"/>
                <a:gd name="T66" fmla="*/ 1268 w 1268"/>
                <a:gd name="T67" fmla="*/ 307 h 852"/>
                <a:gd name="T68" fmla="*/ 1227 w 1268"/>
                <a:gd name="T69" fmla="*/ 427 h 852"/>
                <a:gd name="T70" fmla="*/ 1132 w 1268"/>
                <a:gd name="T71" fmla="*/ 542 h 852"/>
                <a:gd name="T72" fmla="*/ 1217 w 1268"/>
                <a:gd name="T73" fmla="*/ 828 h 852"/>
                <a:gd name="T74" fmla="*/ 1181 w 1268"/>
                <a:gd name="T75" fmla="*/ 852 h 852"/>
                <a:gd name="T76" fmla="*/ 770 w 1268"/>
                <a:gd name="T77" fmla="*/ 743 h 852"/>
                <a:gd name="T78" fmla="*/ 609 w 1268"/>
                <a:gd name="T79" fmla="*/ 780 h 852"/>
                <a:gd name="T80" fmla="*/ 436 w 1268"/>
                <a:gd name="T81" fmla="*/ 792 h 852"/>
                <a:gd name="T82" fmla="*/ 281 w 1268"/>
                <a:gd name="T83" fmla="*/ 775 h 852"/>
                <a:gd name="T84" fmla="*/ 153 w 1268"/>
                <a:gd name="T85" fmla="*/ 729 h 852"/>
                <a:gd name="T86" fmla="*/ 59 w 1268"/>
                <a:gd name="T87" fmla="*/ 657 h 852"/>
                <a:gd name="T88" fmla="*/ 6 w 1268"/>
                <a:gd name="T89" fmla="*/ 563 h 852"/>
                <a:gd name="T90" fmla="*/ 8 w 1268"/>
                <a:gd name="T91" fmla="*/ 442 h 852"/>
                <a:gd name="T92" fmla="*/ 71 w 1268"/>
                <a:gd name="T93" fmla="*/ 320 h 852"/>
                <a:gd name="T94" fmla="*/ 186 w 1268"/>
                <a:gd name="T95" fmla="*/ 205 h 852"/>
                <a:gd name="T96" fmla="*/ 344 w 1268"/>
                <a:gd name="T97" fmla="*/ 109 h 852"/>
                <a:gd name="T98" fmla="*/ 537 w 1268"/>
                <a:gd name="T99" fmla="*/ 37 h 852"/>
                <a:gd name="T100" fmla="*/ 717 w 1268"/>
                <a:gd name="T101" fmla="*/ 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8" h="852">
                  <a:moveTo>
                    <a:pt x="344" y="371"/>
                  </a:moveTo>
                  <a:lnTo>
                    <a:pt x="322" y="374"/>
                  </a:lnTo>
                  <a:lnTo>
                    <a:pt x="300" y="382"/>
                  </a:lnTo>
                  <a:lnTo>
                    <a:pt x="282" y="395"/>
                  </a:lnTo>
                  <a:lnTo>
                    <a:pt x="267" y="411"/>
                  </a:lnTo>
                  <a:lnTo>
                    <a:pt x="256" y="431"/>
                  </a:lnTo>
                  <a:lnTo>
                    <a:pt x="249" y="452"/>
                  </a:lnTo>
                  <a:lnTo>
                    <a:pt x="248" y="474"/>
                  </a:lnTo>
                  <a:lnTo>
                    <a:pt x="251" y="496"/>
                  </a:lnTo>
                  <a:lnTo>
                    <a:pt x="259" y="518"/>
                  </a:lnTo>
                  <a:lnTo>
                    <a:pt x="272" y="536"/>
                  </a:lnTo>
                  <a:lnTo>
                    <a:pt x="289" y="551"/>
                  </a:lnTo>
                  <a:lnTo>
                    <a:pt x="308" y="562"/>
                  </a:lnTo>
                  <a:lnTo>
                    <a:pt x="329" y="569"/>
                  </a:lnTo>
                  <a:lnTo>
                    <a:pt x="351" y="570"/>
                  </a:lnTo>
                  <a:lnTo>
                    <a:pt x="374" y="567"/>
                  </a:lnTo>
                  <a:lnTo>
                    <a:pt x="395" y="559"/>
                  </a:lnTo>
                  <a:lnTo>
                    <a:pt x="414" y="546"/>
                  </a:lnTo>
                  <a:lnTo>
                    <a:pt x="428" y="530"/>
                  </a:lnTo>
                  <a:lnTo>
                    <a:pt x="439" y="510"/>
                  </a:lnTo>
                  <a:lnTo>
                    <a:pt x="446" y="490"/>
                  </a:lnTo>
                  <a:lnTo>
                    <a:pt x="448" y="467"/>
                  </a:lnTo>
                  <a:lnTo>
                    <a:pt x="445" y="445"/>
                  </a:lnTo>
                  <a:lnTo>
                    <a:pt x="436" y="423"/>
                  </a:lnTo>
                  <a:lnTo>
                    <a:pt x="423" y="405"/>
                  </a:lnTo>
                  <a:lnTo>
                    <a:pt x="407" y="390"/>
                  </a:lnTo>
                  <a:lnTo>
                    <a:pt x="388" y="379"/>
                  </a:lnTo>
                  <a:lnTo>
                    <a:pt x="367" y="372"/>
                  </a:lnTo>
                  <a:lnTo>
                    <a:pt x="344" y="371"/>
                  </a:lnTo>
                  <a:close/>
                  <a:moveTo>
                    <a:pt x="631" y="296"/>
                  </a:moveTo>
                  <a:lnTo>
                    <a:pt x="608" y="299"/>
                  </a:lnTo>
                  <a:lnTo>
                    <a:pt x="587" y="308"/>
                  </a:lnTo>
                  <a:lnTo>
                    <a:pt x="568" y="320"/>
                  </a:lnTo>
                  <a:lnTo>
                    <a:pt x="553" y="337"/>
                  </a:lnTo>
                  <a:lnTo>
                    <a:pt x="542" y="355"/>
                  </a:lnTo>
                  <a:lnTo>
                    <a:pt x="536" y="376"/>
                  </a:lnTo>
                  <a:lnTo>
                    <a:pt x="534" y="399"/>
                  </a:lnTo>
                  <a:lnTo>
                    <a:pt x="537" y="422"/>
                  </a:lnTo>
                  <a:lnTo>
                    <a:pt x="546" y="443"/>
                  </a:lnTo>
                  <a:lnTo>
                    <a:pt x="558" y="462"/>
                  </a:lnTo>
                  <a:lnTo>
                    <a:pt x="574" y="476"/>
                  </a:lnTo>
                  <a:lnTo>
                    <a:pt x="593" y="487"/>
                  </a:lnTo>
                  <a:lnTo>
                    <a:pt x="614" y="494"/>
                  </a:lnTo>
                  <a:lnTo>
                    <a:pt x="636" y="496"/>
                  </a:lnTo>
                  <a:lnTo>
                    <a:pt x="660" y="493"/>
                  </a:lnTo>
                  <a:lnTo>
                    <a:pt x="681" y="484"/>
                  </a:lnTo>
                  <a:lnTo>
                    <a:pt x="700" y="472"/>
                  </a:lnTo>
                  <a:lnTo>
                    <a:pt x="714" y="455"/>
                  </a:lnTo>
                  <a:lnTo>
                    <a:pt x="725" y="436"/>
                  </a:lnTo>
                  <a:lnTo>
                    <a:pt x="732" y="415"/>
                  </a:lnTo>
                  <a:lnTo>
                    <a:pt x="734" y="393"/>
                  </a:lnTo>
                  <a:lnTo>
                    <a:pt x="731" y="370"/>
                  </a:lnTo>
                  <a:lnTo>
                    <a:pt x="722" y="349"/>
                  </a:lnTo>
                  <a:lnTo>
                    <a:pt x="710" y="330"/>
                  </a:lnTo>
                  <a:lnTo>
                    <a:pt x="693" y="316"/>
                  </a:lnTo>
                  <a:lnTo>
                    <a:pt x="674" y="305"/>
                  </a:lnTo>
                  <a:lnTo>
                    <a:pt x="653" y="298"/>
                  </a:lnTo>
                  <a:lnTo>
                    <a:pt x="631" y="296"/>
                  </a:lnTo>
                  <a:close/>
                  <a:moveTo>
                    <a:pt x="917" y="222"/>
                  </a:moveTo>
                  <a:lnTo>
                    <a:pt x="893" y="225"/>
                  </a:lnTo>
                  <a:lnTo>
                    <a:pt x="872" y="234"/>
                  </a:lnTo>
                  <a:lnTo>
                    <a:pt x="853" y="246"/>
                  </a:lnTo>
                  <a:lnTo>
                    <a:pt x="839" y="262"/>
                  </a:lnTo>
                  <a:lnTo>
                    <a:pt x="828" y="281"/>
                  </a:lnTo>
                  <a:lnTo>
                    <a:pt x="821" y="302"/>
                  </a:lnTo>
                  <a:lnTo>
                    <a:pt x="819" y="324"/>
                  </a:lnTo>
                  <a:lnTo>
                    <a:pt x="822" y="348"/>
                  </a:lnTo>
                  <a:lnTo>
                    <a:pt x="831" y="369"/>
                  </a:lnTo>
                  <a:lnTo>
                    <a:pt x="844" y="387"/>
                  </a:lnTo>
                  <a:lnTo>
                    <a:pt x="860" y="402"/>
                  </a:lnTo>
                  <a:lnTo>
                    <a:pt x="879" y="413"/>
                  </a:lnTo>
                  <a:lnTo>
                    <a:pt x="900" y="420"/>
                  </a:lnTo>
                  <a:lnTo>
                    <a:pt x="922" y="421"/>
                  </a:lnTo>
                  <a:lnTo>
                    <a:pt x="945" y="417"/>
                  </a:lnTo>
                  <a:lnTo>
                    <a:pt x="966" y="410"/>
                  </a:lnTo>
                  <a:lnTo>
                    <a:pt x="985" y="396"/>
                  </a:lnTo>
                  <a:lnTo>
                    <a:pt x="1001" y="381"/>
                  </a:lnTo>
                  <a:lnTo>
                    <a:pt x="1011" y="362"/>
                  </a:lnTo>
                  <a:lnTo>
                    <a:pt x="1017" y="341"/>
                  </a:lnTo>
                  <a:lnTo>
                    <a:pt x="1020" y="319"/>
                  </a:lnTo>
                  <a:lnTo>
                    <a:pt x="1016" y="296"/>
                  </a:lnTo>
                  <a:lnTo>
                    <a:pt x="1007" y="275"/>
                  </a:lnTo>
                  <a:lnTo>
                    <a:pt x="995" y="256"/>
                  </a:lnTo>
                  <a:lnTo>
                    <a:pt x="979" y="240"/>
                  </a:lnTo>
                  <a:lnTo>
                    <a:pt x="960" y="229"/>
                  </a:lnTo>
                  <a:lnTo>
                    <a:pt x="939" y="223"/>
                  </a:lnTo>
                  <a:lnTo>
                    <a:pt x="917" y="222"/>
                  </a:lnTo>
                  <a:close/>
                  <a:moveTo>
                    <a:pt x="831" y="0"/>
                  </a:moveTo>
                  <a:lnTo>
                    <a:pt x="884" y="3"/>
                  </a:lnTo>
                  <a:lnTo>
                    <a:pt x="937" y="8"/>
                  </a:lnTo>
                  <a:lnTo>
                    <a:pt x="985" y="18"/>
                  </a:lnTo>
                  <a:lnTo>
                    <a:pt x="1032" y="30"/>
                  </a:lnTo>
                  <a:lnTo>
                    <a:pt x="1075" y="45"/>
                  </a:lnTo>
                  <a:lnTo>
                    <a:pt x="1115" y="63"/>
                  </a:lnTo>
                  <a:lnTo>
                    <a:pt x="1150" y="84"/>
                  </a:lnTo>
                  <a:lnTo>
                    <a:pt x="1181" y="108"/>
                  </a:lnTo>
                  <a:lnTo>
                    <a:pt x="1209" y="134"/>
                  </a:lnTo>
                  <a:lnTo>
                    <a:pt x="1231" y="163"/>
                  </a:lnTo>
                  <a:lnTo>
                    <a:pt x="1249" y="194"/>
                  </a:lnTo>
                  <a:lnTo>
                    <a:pt x="1261" y="228"/>
                  </a:lnTo>
                  <a:lnTo>
                    <a:pt x="1268" y="267"/>
                  </a:lnTo>
                  <a:lnTo>
                    <a:pt x="1268" y="307"/>
                  </a:lnTo>
                  <a:lnTo>
                    <a:pt x="1260" y="347"/>
                  </a:lnTo>
                  <a:lnTo>
                    <a:pt x="1247" y="387"/>
                  </a:lnTo>
                  <a:lnTo>
                    <a:pt x="1227" y="427"/>
                  </a:lnTo>
                  <a:lnTo>
                    <a:pt x="1201" y="466"/>
                  </a:lnTo>
                  <a:lnTo>
                    <a:pt x="1169" y="505"/>
                  </a:lnTo>
                  <a:lnTo>
                    <a:pt x="1132" y="542"/>
                  </a:lnTo>
                  <a:lnTo>
                    <a:pt x="1218" y="799"/>
                  </a:lnTo>
                  <a:lnTo>
                    <a:pt x="1220" y="814"/>
                  </a:lnTo>
                  <a:lnTo>
                    <a:pt x="1217" y="828"/>
                  </a:lnTo>
                  <a:lnTo>
                    <a:pt x="1208" y="840"/>
                  </a:lnTo>
                  <a:lnTo>
                    <a:pt x="1196" y="849"/>
                  </a:lnTo>
                  <a:lnTo>
                    <a:pt x="1181" y="852"/>
                  </a:lnTo>
                  <a:lnTo>
                    <a:pt x="1167" y="850"/>
                  </a:lnTo>
                  <a:lnTo>
                    <a:pt x="810" y="729"/>
                  </a:lnTo>
                  <a:lnTo>
                    <a:pt x="770" y="743"/>
                  </a:lnTo>
                  <a:lnTo>
                    <a:pt x="729" y="755"/>
                  </a:lnTo>
                  <a:lnTo>
                    <a:pt x="669" y="769"/>
                  </a:lnTo>
                  <a:lnTo>
                    <a:pt x="609" y="780"/>
                  </a:lnTo>
                  <a:lnTo>
                    <a:pt x="550" y="788"/>
                  </a:lnTo>
                  <a:lnTo>
                    <a:pt x="493" y="791"/>
                  </a:lnTo>
                  <a:lnTo>
                    <a:pt x="436" y="792"/>
                  </a:lnTo>
                  <a:lnTo>
                    <a:pt x="382" y="789"/>
                  </a:lnTo>
                  <a:lnTo>
                    <a:pt x="331" y="783"/>
                  </a:lnTo>
                  <a:lnTo>
                    <a:pt x="281" y="775"/>
                  </a:lnTo>
                  <a:lnTo>
                    <a:pt x="236" y="762"/>
                  </a:lnTo>
                  <a:lnTo>
                    <a:pt x="192" y="747"/>
                  </a:lnTo>
                  <a:lnTo>
                    <a:pt x="153" y="729"/>
                  </a:lnTo>
                  <a:lnTo>
                    <a:pt x="117" y="708"/>
                  </a:lnTo>
                  <a:lnTo>
                    <a:pt x="85" y="684"/>
                  </a:lnTo>
                  <a:lnTo>
                    <a:pt x="59" y="657"/>
                  </a:lnTo>
                  <a:lnTo>
                    <a:pt x="36" y="629"/>
                  </a:lnTo>
                  <a:lnTo>
                    <a:pt x="19" y="598"/>
                  </a:lnTo>
                  <a:lnTo>
                    <a:pt x="6" y="563"/>
                  </a:lnTo>
                  <a:lnTo>
                    <a:pt x="0" y="524"/>
                  </a:lnTo>
                  <a:lnTo>
                    <a:pt x="0" y="483"/>
                  </a:lnTo>
                  <a:lnTo>
                    <a:pt x="8" y="442"/>
                  </a:lnTo>
                  <a:lnTo>
                    <a:pt x="22" y="401"/>
                  </a:lnTo>
                  <a:lnTo>
                    <a:pt x="43" y="360"/>
                  </a:lnTo>
                  <a:lnTo>
                    <a:pt x="71" y="320"/>
                  </a:lnTo>
                  <a:lnTo>
                    <a:pt x="104" y="280"/>
                  </a:lnTo>
                  <a:lnTo>
                    <a:pt x="142" y="241"/>
                  </a:lnTo>
                  <a:lnTo>
                    <a:pt x="186" y="205"/>
                  </a:lnTo>
                  <a:lnTo>
                    <a:pt x="233" y="171"/>
                  </a:lnTo>
                  <a:lnTo>
                    <a:pt x="287" y="139"/>
                  </a:lnTo>
                  <a:lnTo>
                    <a:pt x="344" y="109"/>
                  </a:lnTo>
                  <a:lnTo>
                    <a:pt x="405" y="81"/>
                  </a:lnTo>
                  <a:lnTo>
                    <a:pt x="469" y="58"/>
                  </a:lnTo>
                  <a:lnTo>
                    <a:pt x="537" y="37"/>
                  </a:lnTo>
                  <a:lnTo>
                    <a:pt x="598" y="22"/>
                  </a:lnTo>
                  <a:lnTo>
                    <a:pt x="659" y="11"/>
                  </a:lnTo>
                  <a:lnTo>
                    <a:pt x="717" y="5"/>
                  </a:lnTo>
                  <a:lnTo>
                    <a:pt x="775" y="0"/>
                  </a:lnTo>
                  <a:lnTo>
                    <a:pt x="8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4473027" y="4227513"/>
            <a:ext cx="430213" cy="558800"/>
            <a:chOff x="4422775" y="4227513"/>
            <a:chExt cx="430213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2" name="Freeform 341"/>
            <p:cNvSpPr>
              <a:spLocks noEditPoints="1"/>
            </p:cNvSpPr>
            <p:nvPr/>
          </p:nvSpPr>
          <p:spPr bwMode="auto">
            <a:xfrm>
              <a:off x="4422775" y="4227513"/>
              <a:ext cx="430213" cy="558800"/>
            </a:xfrm>
            <a:custGeom>
              <a:avLst/>
              <a:gdLst>
                <a:gd name="T0" fmla="*/ 319 w 2712"/>
                <a:gd name="T1" fmla="*/ 1119 h 3518"/>
                <a:gd name="T2" fmla="*/ 319 w 2712"/>
                <a:gd name="T3" fmla="*/ 3198 h 3518"/>
                <a:gd name="T4" fmla="*/ 2393 w 2712"/>
                <a:gd name="T5" fmla="*/ 3198 h 3518"/>
                <a:gd name="T6" fmla="*/ 2393 w 2712"/>
                <a:gd name="T7" fmla="*/ 1119 h 3518"/>
                <a:gd name="T8" fmla="*/ 319 w 2712"/>
                <a:gd name="T9" fmla="*/ 1119 h 3518"/>
                <a:gd name="T10" fmla="*/ 319 w 2712"/>
                <a:gd name="T11" fmla="*/ 319 h 3518"/>
                <a:gd name="T12" fmla="*/ 319 w 2712"/>
                <a:gd name="T13" fmla="*/ 799 h 3518"/>
                <a:gd name="T14" fmla="*/ 2393 w 2712"/>
                <a:gd name="T15" fmla="*/ 799 h 3518"/>
                <a:gd name="T16" fmla="*/ 2393 w 2712"/>
                <a:gd name="T17" fmla="*/ 319 h 3518"/>
                <a:gd name="T18" fmla="*/ 319 w 2712"/>
                <a:gd name="T19" fmla="*/ 319 h 3518"/>
                <a:gd name="T20" fmla="*/ 159 w 2712"/>
                <a:gd name="T21" fmla="*/ 0 h 3518"/>
                <a:gd name="T22" fmla="*/ 2552 w 2712"/>
                <a:gd name="T23" fmla="*/ 0 h 3518"/>
                <a:gd name="T24" fmla="*/ 2585 w 2712"/>
                <a:gd name="T25" fmla="*/ 3 h 3518"/>
                <a:gd name="T26" fmla="*/ 2615 w 2712"/>
                <a:gd name="T27" fmla="*/ 12 h 3518"/>
                <a:gd name="T28" fmla="*/ 2641 w 2712"/>
                <a:gd name="T29" fmla="*/ 26 h 3518"/>
                <a:gd name="T30" fmla="*/ 2665 w 2712"/>
                <a:gd name="T31" fmla="*/ 46 h 3518"/>
                <a:gd name="T32" fmla="*/ 2685 w 2712"/>
                <a:gd name="T33" fmla="*/ 70 h 3518"/>
                <a:gd name="T34" fmla="*/ 2700 w 2712"/>
                <a:gd name="T35" fmla="*/ 97 h 3518"/>
                <a:gd name="T36" fmla="*/ 2708 w 2712"/>
                <a:gd name="T37" fmla="*/ 127 h 3518"/>
                <a:gd name="T38" fmla="*/ 2712 w 2712"/>
                <a:gd name="T39" fmla="*/ 160 h 3518"/>
                <a:gd name="T40" fmla="*/ 2712 w 2712"/>
                <a:gd name="T41" fmla="*/ 3359 h 3518"/>
                <a:gd name="T42" fmla="*/ 2708 w 2712"/>
                <a:gd name="T43" fmla="*/ 3391 h 3518"/>
                <a:gd name="T44" fmla="*/ 2700 w 2712"/>
                <a:gd name="T45" fmla="*/ 3421 h 3518"/>
                <a:gd name="T46" fmla="*/ 2685 w 2712"/>
                <a:gd name="T47" fmla="*/ 3448 h 3518"/>
                <a:gd name="T48" fmla="*/ 2665 w 2712"/>
                <a:gd name="T49" fmla="*/ 3472 h 3518"/>
                <a:gd name="T50" fmla="*/ 2641 w 2712"/>
                <a:gd name="T51" fmla="*/ 3491 h 3518"/>
                <a:gd name="T52" fmla="*/ 2615 w 2712"/>
                <a:gd name="T53" fmla="*/ 3506 h 3518"/>
                <a:gd name="T54" fmla="*/ 2585 w 2712"/>
                <a:gd name="T55" fmla="*/ 3516 h 3518"/>
                <a:gd name="T56" fmla="*/ 2552 w 2712"/>
                <a:gd name="T57" fmla="*/ 3518 h 3518"/>
                <a:gd name="T58" fmla="*/ 159 w 2712"/>
                <a:gd name="T59" fmla="*/ 3518 h 3518"/>
                <a:gd name="T60" fmla="*/ 127 w 2712"/>
                <a:gd name="T61" fmla="*/ 3516 h 3518"/>
                <a:gd name="T62" fmla="*/ 97 w 2712"/>
                <a:gd name="T63" fmla="*/ 3506 h 3518"/>
                <a:gd name="T64" fmla="*/ 71 w 2712"/>
                <a:gd name="T65" fmla="*/ 3491 h 3518"/>
                <a:gd name="T66" fmla="*/ 46 w 2712"/>
                <a:gd name="T67" fmla="*/ 3472 h 3518"/>
                <a:gd name="T68" fmla="*/ 26 w 2712"/>
                <a:gd name="T69" fmla="*/ 3448 h 3518"/>
                <a:gd name="T70" fmla="*/ 12 w 2712"/>
                <a:gd name="T71" fmla="*/ 3421 h 3518"/>
                <a:gd name="T72" fmla="*/ 3 w 2712"/>
                <a:gd name="T73" fmla="*/ 3391 h 3518"/>
                <a:gd name="T74" fmla="*/ 0 w 2712"/>
                <a:gd name="T75" fmla="*/ 3359 h 3518"/>
                <a:gd name="T76" fmla="*/ 0 w 2712"/>
                <a:gd name="T77" fmla="*/ 160 h 3518"/>
                <a:gd name="T78" fmla="*/ 3 w 2712"/>
                <a:gd name="T79" fmla="*/ 127 h 3518"/>
                <a:gd name="T80" fmla="*/ 12 w 2712"/>
                <a:gd name="T81" fmla="*/ 97 h 3518"/>
                <a:gd name="T82" fmla="*/ 26 w 2712"/>
                <a:gd name="T83" fmla="*/ 70 h 3518"/>
                <a:gd name="T84" fmla="*/ 46 w 2712"/>
                <a:gd name="T85" fmla="*/ 46 h 3518"/>
                <a:gd name="T86" fmla="*/ 71 w 2712"/>
                <a:gd name="T87" fmla="*/ 26 h 3518"/>
                <a:gd name="T88" fmla="*/ 97 w 2712"/>
                <a:gd name="T89" fmla="*/ 12 h 3518"/>
                <a:gd name="T90" fmla="*/ 127 w 2712"/>
                <a:gd name="T91" fmla="*/ 3 h 3518"/>
                <a:gd name="T92" fmla="*/ 159 w 2712"/>
                <a:gd name="T93" fmla="*/ 0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2" h="3518">
                  <a:moveTo>
                    <a:pt x="319" y="1119"/>
                  </a:moveTo>
                  <a:lnTo>
                    <a:pt x="319" y="3198"/>
                  </a:lnTo>
                  <a:lnTo>
                    <a:pt x="2393" y="3198"/>
                  </a:lnTo>
                  <a:lnTo>
                    <a:pt x="2393" y="1119"/>
                  </a:lnTo>
                  <a:lnTo>
                    <a:pt x="319" y="1119"/>
                  </a:lnTo>
                  <a:close/>
                  <a:moveTo>
                    <a:pt x="319" y="319"/>
                  </a:moveTo>
                  <a:lnTo>
                    <a:pt x="319" y="799"/>
                  </a:lnTo>
                  <a:lnTo>
                    <a:pt x="2393" y="799"/>
                  </a:lnTo>
                  <a:lnTo>
                    <a:pt x="2393" y="319"/>
                  </a:lnTo>
                  <a:lnTo>
                    <a:pt x="319" y="319"/>
                  </a:lnTo>
                  <a:close/>
                  <a:moveTo>
                    <a:pt x="159" y="0"/>
                  </a:moveTo>
                  <a:lnTo>
                    <a:pt x="2552" y="0"/>
                  </a:lnTo>
                  <a:lnTo>
                    <a:pt x="2585" y="3"/>
                  </a:lnTo>
                  <a:lnTo>
                    <a:pt x="2615" y="12"/>
                  </a:lnTo>
                  <a:lnTo>
                    <a:pt x="2641" y="26"/>
                  </a:lnTo>
                  <a:lnTo>
                    <a:pt x="2665" y="46"/>
                  </a:lnTo>
                  <a:lnTo>
                    <a:pt x="2685" y="70"/>
                  </a:lnTo>
                  <a:lnTo>
                    <a:pt x="2700" y="97"/>
                  </a:lnTo>
                  <a:lnTo>
                    <a:pt x="2708" y="127"/>
                  </a:lnTo>
                  <a:lnTo>
                    <a:pt x="2712" y="160"/>
                  </a:lnTo>
                  <a:lnTo>
                    <a:pt x="2712" y="3359"/>
                  </a:lnTo>
                  <a:lnTo>
                    <a:pt x="2708" y="3391"/>
                  </a:lnTo>
                  <a:lnTo>
                    <a:pt x="2700" y="3421"/>
                  </a:lnTo>
                  <a:lnTo>
                    <a:pt x="2685" y="3448"/>
                  </a:lnTo>
                  <a:lnTo>
                    <a:pt x="2665" y="3472"/>
                  </a:lnTo>
                  <a:lnTo>
                    <a:pt x="2641" y="3491"/>
                  </a:lnTo>
                  <a:lnTo>
                    <a:pt x="2615" y="3506"/>
                  </a:lnTo>
                  <a:lnTo>
                    <a:pt x="2585" y="3516"/>
                  </a:lnTo>
                  <a:lnTo>
                    <a:pt x="2552" y="3518"/>
                  </a:lnTo>
                  <a:lnTo>
                    <a:pt x="159" y="3518"/>
                  </a:lnTo>
                  <a:lnTo>
                    <a:pt x="127" y="3516"/>
                  </a:lnTo>
                  <a:lnTo>
                    <a:pt x="97" y="3506"/>
                  </a:lnTo>
                  <a:lnTo>
                    <a:pt x="71" y="3491"/>
                  </a:lnTo>
                  <a:lnTo>
                    <a:pt x="46" y="3472"/>
                  </a:lnTo>
                  <a:lnTo>
                    <a:pt x="26" y="3448"/>
                  </a:lnTo>
                  <a:lnTo>
                    <a:pt x="12" y="3421"/>
                  </a:lnTo>
                  <a:lnTo>
                    <a:pt x="3" y="3391"/>
                  </a:lnTo>
                  <a:lnTo>
                    <a:pt x="0" y="3359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2" y="97"/>
                  </a:lnTo>
                  <a:lnTo>
                    <a:pt x="26" y="70"/>
                  </a:lnTo>
                  <a:lnTo>
                    <a:pt x="46" y="46"/>
                  </a:lnTo>
                  <a:lnTo>
                    <a:pt x="71" y="26"/>
                  </a:lnTo>
                  <a:lnTo>
                    <a:pt x="97" y="12"/>
                  </a:lnTo>
                  <a:lnTo>
                    <a:pt x="127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42"/>
            <p:cNvSpPr>
              <a:spLocks/>
            </p:cNvSpPr>
            <p:nvPr/>
          </p:nvSpPr>
          <p:spPr bwMode="auto">
            <a:xfrm>
              <a:off x="4498975" y="4427538"/>
              <a:ext cx="77788" cy="77787"/>
            </a:xfrm>
            <a:custGeom>
              <a:avLst/>
              <a:gdLst>
                <a:gd name="T0" fmla="*/ 79 w 490"/>
                <a:gd name="T1" fmla="*/ 0 h 492"/>
                <a:gd name="T2" fmla="*/ 410 w 490"/>
                <a:gd name="T3" fmla="*/ 0 h 492"/>
                <a:gd name="T4" fmla="*/ 431 w 490"/>
                <a:gd name="T5" fmla="*/ 3 h 492"/>
                <a:gd name="T6" fmla="*/ 451 w 490"/>
                <a:gd name="T7" fmla="*/ 11 h 492"/>
                <a:gd name="T8" fmla="*/ 466 w 490"/>
                <a:gd name="T9" fmla="*/ 23 h 492"/>
                <a:gd name="T10" fmla="*/ 480 w 490"/>
                <a:gd name="T11" fmla="*/ 39 h 492"/>
                <a:gd name="T12" fmla="*/ 487 w 490"/>
                <a:gd name="T13" fmla="*/ 58 h 492"/>
                <a:gd name="T14" fmla="*/ 490 w 490"/>
                <a:gd name="T15" fmla="*/ 79 h 492"/>
                <a:gd name="T16" fmla="*/ 490 w 490"/>
                <a:gd name="T17" fmla="*/ 412 h 492"/>
                <a:gd name="T18" fmla="*/ 487 w 490"/>
                <a:gd name="T19" fmla="*/ 433 h 492"/>
                <a:gd name="T20" fmla="*/ 479 w 490"/>
                <a:gd name="T21" fmla="*/ 452 h 492"/>
                <a:gd name="T22" fmla="*/ 466 w 490"/>
                <a:gd name="T23" fmla="*/ 468 h 492"/>
                <a:gd name="T24" fmla="*/ 451 w 490"/>
                <a:gd name="T25" fmla="*/ 481 h 492"/>
                <a:gd name="T26" fmla="*/ 431 w 490"/>
                <a:gd name="T27" fmla="*/ 488 h 492"/>
                <a:gd name="T28" fmla="*/ 410 w 490"/>
                <a:gd name="T29" fmla="*/ 492 h 492"/>
                <a:gd name="T30" fmla="*/ 79 w 490"/>
                <a:gd name="T31" fmla="*/ 492 h 492"/>
                <a:gd name="T32" fmla="*/ 58 w 490"/>
                <a:gd name="T33" fmla="*/ 488 h 492"/>
                <a:gd name="T34" fmla="*/ 40 w 490"/>
                <a:gd name="T35" fmla="*/ 481 h 492"/>
                <a:gd name="T36" fmla="*/ 23 w 490"/>
                <a:gd name="T37" fmla="*/ 468 h 492"/>
                <a:gd name="T38" fmla="*/ 11 w 490"/>
                <a:gd name="T39" fmla="*/ 452 h 492"/>
                <a:gd name="T40" fmla="*/ 2 w 490"/>
                <a:gd name="T41" fmla="*/ 433 h 492"/>
                <a:gd name="T42" fmla="*/ 0 w 490"/>
                <a:gd name="T43" fmla="*/ 412 h 492"/>
                <a:gd name="T44" fmla="*/ 0 w 490"/>
                <a:gd name="T45" fmla="*/ 79 h 492"/>
                <a:gd name="T46" fmla="*/ 2 w 490"/>
                <a:gd name="T47" fmla="*/ 58 h 492"/>
                <a:gd name="T48" fmla="*/ 11 w 490"/>
                <a:gd name="T49" fmla="*/ 39 h 492"/>
                <a:gd name="T50" fmla="*/ 23 w 490"/>
                <a:gd name="T51" fmla="*/ 23 h 492"/>
                <a:gd name="T52" fmla="*/ 38 w 490"/>
                <a:gd name="T53" fmla="*/ 11 h 492"/>
                <a:gd name="T54" fmla="*/ 58 w 490"/>
                <a:gd name="T55" fmla="*/ 3 h 492"/>
                <a:gd name="T56" fmla="*/ 79 w 490"/>
                <a:gd name="T5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2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6" y="23"/>
                  </a:lnTo>
                  <a:lnTo>
                    <a:pt x="480" y="39"/>
                  </a:lnTo>
                  <a:lnTo>
                    <a:pt x="487" y="58"/>
                  </a:lnTo>
                  <a:lnTo>
                    <a:pt x="490" y="79"/>
                  </a:lnTo>
                  <a:lnTo>
                    <a:pt x="490" y="412"/>
                  </a:lnTo>
                  <a:lnTo>
                    <a:pt x="487" y="433"/>
                  </a:lnTo>
                  <a:lnTo>
                    <a:pt x="479" y="452"/>
                  </a:lnTo>
                  <a:lnTo>
                    <a:pt x="466" y="468"/>
                  </a:lnTo>
                  <a:lnTo>
                    <a:pt x="451" y="481"/>
                  </a:lnTo>
                  <a:lnTo>
                    <a:pt x="431" y="488"/>
                  </a:lnTo>
                  <a:lnTo>
                    <a:pt x="410" y="492"/>
                  </a:lnTo>
                  <a:lnTo>
                    <a:pt x="79" y="492"/>
                  </a:lnTo>
                  <a:lnTo>
                    <a:pt x="58" y="488"/>
                  </a:lnTo>
                  <a:lnTo>
                    <a:pt x="40" y="481"/>
                  </a:lnTo>
                  <a:lnTo>
                    <a:pt x="23" y="468"/>
                  </a:lnTo>
                  <a:lnTo>
                    <a:pt x="11" y="452"/>
                  </a:lnTo>
                  <a:lnTo>
                    <a:pt x="2" y="433"/>
                  </a:lnTo>
                  <a:lnTo>
                    <a:pt x="0" y="412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343"/>
            <p:cNvSpPr>
              <a:spLocks/>
            </p:cNvSpPr>
            <p:nvPr/>
          </p:nvSpPr>
          <p:spPr bwMode="auto">
            <a:xfrm>
              <a:off x="4598988" y="4427538"/>
              <a:ext cx="77788" cy="77787"/>
            </a:xfrm>
            <a:custGeom>
              <a:avLst/>
              <a:gdLst>
                <a:gd name="T0" fmla="*/ 79 w 490"/>
                <a:gd name="T1" fmla="*/ 0 h 492"/>
                <a:gd name="T2" fmla="*/ 410 w 490"/>
                <a:gd name="T3" fmla="*/ 0 h 492"/>
                <a:gd name="T4" fmla="*/ 431 w 490"/>
                <a:gd name="T5" fmla="*/ 3 h 492"/>
                <a:gd name="T6" fmla="*/ 451 w 490"/>
                <a:gd name="T7" fmla="*/ 11 h 492"/>
                <a:gd name="T8" fmla="*/ 467 w 490"/>
                <a:gd name="T9" fmla="*/ 23 h 492"/>
                <a:gd name="T10" fmla="*/ 480 w 490"/>
                <a:gd name="T11" fmla="*/ 39 h 492"/>
                <a:gd name="T12" fmla="*/ 488 w 490"/>
                <a:gd name="T13" fmla="*/ 58 h 492"/>
                <a:gd name="T14" fmla="*/ 490 w 490"/>
                <a:gd name="T15" fmla="*/ 79 h 492"/>
                <a:gd name="T16" fmla="*/ 490 w 490"/>
                <a:gd name="T17" fmla="*/ 412 h 492"/>
                <a:gd name="T18" fmla="*/ 488 w 490"/>
                <a:gd name="T19" fmla="*/ 433 h 492"/>
                <a:gd name="T20" fmla="*/ 480 w 490"/>
                <a:gd name="T21" fmla="*/ 452 h 492"/>
                <a:gd name="T22" fmla="*/ 467 w 490"/>
                <a:gd name="T23" fmla="*/ 468 h 492"/>
                <a:gd name="T24" fmla="*/ 451 w 490"/>
                <a:gd name="T25" fmla="*/ 481 h 492"/>
                <a:gd name="T26" fmla="*/ 431 w 490"/>
                <a:gd name="T27" fmla="*/ 488 h 492"/>
                <a:gd name="T28" fmla="*/ 410 w 490"/>
                <a:gd name="T29" fmla="*/ 492 h 492"/>
                <a:gd name="T30" fmla="*/ 79 w 490"/>
                <a:gd name="T31" fmla="*/ 492 h 492"/>
                <a:gd name="T32" fmla="*/ 58 w 490"/>
                <a:gd name="T33" fmla="*/ 488 h 492"/>
                <a:gd name="T34" fmla="*/ 39 w 490"/>
                <a:gd name="T35" fmla="*/ 481 h 492"/>
                <a:gd name="T36" fmla="*/ 23 w 490"/>
                <a:gd name="T37" fmla="*/ 468 h 492"/>
                <a:gd name="T38" fmla="*/ 10 w 490"/>
                <a:gd name="T39" fmla="*/ 452 h 492"/>
                <a:gd name="T40" fmla="*/ 2 w 490"/>
                <a:gd name="T41" fmla="*/ 433 h 492"/>
                <a:gd name="T42" fmla="*/ 0 w 490"/>
                <a:gd name="T43" fmla="*/ 412 h 492"/>
                <a:gd name="T44" fmla="*/ 0 w 490"/>
                <a:gd name="T45" fmla="*/ 79 h 492"/>
                <a:gd name="T46" fmla="*/ 2 w 490"/>
                <a:gd name="T47" fmla="*/ 58 h 492"/>
                <a:gd name="T48" fmla="*/ 10 w 490"/>
                <a:gd name="T49" fmla="*/ 39 h 492"/>
                <a:gd name="T50" fmla="*/ 23 w 490"/>
                <a:gd name="T51" fmla="*/ 23 h 492"/>
                <a:gd name="T52" fmla="*/ 39 w 490"/>
                <a:gd name="T53" fmla="*/ 11 h 492"/>
                <a:gd name="T54" fmla="*/ 58 w 490"/>
                <a:gd name="T55" fmla="*/ 3 h 492"/>
                <a:gd name="T56" fmla="*/ 79 w 490"/>
                <a:gd name="T5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2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7" y="23"/>
                  </a:lnTo>
                  <a:lnTo>
                    <a:pt x="480" y="39"/>
                  </a:lnTo>
                  <a:lnTo>
                    <a:pt x="488" y="58"/>
                  </a:lnTo>
                  <a:lnTo>
                    <a:pt x="490" y="79"/>
                  </a:lnTo>
                  <a:lnTo>
                    <a:pt x="490" y="412"/>
                  </a:lnTo>
                  <a:lnTo>
                    <a:pt x="488" y="433"/>
                  </a:lnTo>
                  <a:lnTo>
                    <a:pt x="480" y="452"/>
                  </a:lnTo>
                  <a:lnTo>
                    <a:pt x="467" y="468"/>
                  </a:lnTo>
                  <a:lnTo>
                    <a:pt x="451" y="481"/>
                  </a:lnTo>
                  <a:lnTo>
                    <a:pt x="431" y="488"/>
                  </a:lnTo>
                  <a:lnTo>
                    <a:pt x="410" y="492"/>
                  </a:lnTo>
                  <a:lnTo>
                    <a:pt x="79" y="492"/>
                  </a:lnTo>
                  <a:lnTo>
                    <a:pt x="58" y="488"/>
                  </a:lnTo>
                  <a:lnTo>
                    <a:pt x="39" y="481"/>
                  </a:lnTo>
                  <a:lnTo>
                    <a:pt x="23" y="468"/>
                  </a:lnTo>
                  <a:lnTo>
                    <a:pt x="10" y="452"/>
                  </a:lnTo>
                  <a:lnTo>
                    <a:pt x="2" y="433"/>
                  </a:lnTo>
                  <a:lnTo>
                    <a:pt x="0" y="412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344"/>
            <p:cNvSpPr>
              <a:spLocks/>
            </p:cNvSpPr>
            <p:nvPr/>
          </p:nvSpPr>
          <p:spPr bwMode="auto">
            <a:xfrm>
              <a:off x="4699000" y="4427538"/>
              <a:ext cx="77788" cy="77787"/>
            </a:xfrm>
            <a:custGeom>
              <a:avLst/>
              <a:gdLst>
                <a:gd name="T0" fmla="*/ 80 w 490"/>
                <a:gd name="T1" fmla="*/ 0 h 492"/>
                <a:gd name="T2" fmla="*/ 411 w 490"/>
                <a:gd name="T3" fmla="*/ 0 h 492"/>
                <a:gd name="T4" fmla="*/ 431 w 490"/>
                <a:gd name="T5" fmla="*/ 3 h 492"/>
                <a:gd name="T6" fmla="*/ 451 w 490"/>
                <a:gd name="T7" fmla="*/ 11 h 492"/>
                <a:gd name="T8" fmla="*/ 467 w 490"/>
                <a:gd name="T9" fmla="*/ 23 h 492"/>
                <a:gd name="T10" fmla="*/ 479 w 490"/>
                <a:gd name="T11" fmla="*/ 39 h 492"/>
                <a:gd name="T12" fmla="*/ 488 w 490"/>
                <a:gd name="T13" fmla="*/ 58 h 492"/>
                <a:gd name="T14" fmla="*/ 490 w 490"/>
                <a:gd name="T15" fmla="*/ 79 h 492"/>
                <a:gd name="T16" fmla="*/ 490 w 490"/>
                <a:gd name="T17" fmla="*/ 412 h 492"/>
                <a:gd name="T18" fmla="*/ 488 w 490"/>
                <a:gd name="T19" fmla="*/ 433 h 492"/>
                <a:gd name="T20" fmla="*/ 479 w 490"/>
                <a:gd name="T21" fmla="*/ 452 h 492"/>
                <a:gd name="T22" fmla="*/ 467 w 490"/>
                <a:gd name="T23" fmla="*/ 468 h 492"/>
                <a:gd name="T24" fmla="*/ 451 w 490"/>
                <a:gd name="T25" fmla="*/ 481 h 492"/>
                <a:gd name="T26" fmla="*/ 431 w 490"/>
                <a:gd name="T27" fmla="*/ 488 h 492"/>
                <a:gd name="T28" fmla="*/ 411 w 490"/>
                <a:gd name="T29" fmla="*/ 492 h 492"/>
                <a:gd name="T30" fmla="*/ 80 w 490"/>
                <a:gd name="T31" fmla="*/ 492 h 492"/>
                <a:gd name="T32" fmla="*/ 59 w 490"/>
                <a:gd name="T33" fmla="*/ 488 h 492"/>
                <a:gd name="T34" fmla="*/ 39 w 490"/>
                <a:gd name="T35" fmla="*/ 481 h 492"/>
                <a:gd name="T36" fmla="*/ 23 w 490"/>
                <a:gd name="T37" fmla="*/ 468 h 492"/>
                <a:gd name="T38" fmla="*/ 11 w 490"/>
                <a:gd name="T39" fmla="*/ 452 h 492"/>
                <a:gd name="T40" fmla="*/ 2 w 490"/>
                <a:gd name="T41" fmla="*/ 433 h 492"/>
                <a:gd name="T42" fmla="*/ 0 w 490"/>
                <a:gd name="T43" fmla="*/ 412 h 492"/>
                <a:gd name="T44" fmla="*/ 0 w 490"/>
                <a:gd name="T45" fmla="*/ 79 h 492"/>
                <a:gd name="T46" fmla="*/ 2 w 490"/>
                <a:gd name="T47" fmla="*/ 58 h 492"/>
                <a:gd name="T48" fmla="*/ 11 w 490"/>
                <a:gd name="T49" fmla="*/ 39 h 492"/>
                <a:gd name="T50" fmla="*/ 23 w 490"/>
                <a:gd name="T51" fmla="*/ 23 h 492"/>
                <a:gd name="T52" fmla="*/ 39 w 490"/>
                <a:gd name="T53" fmla="*/ 11 h 492"/>
                <a:gd name="T54" fmla="*/ 59 w 490"/>
                <a:gd name="T55" fmla="*/ 3 h 492"/>
                <a:gd name="T56" fmla="*/ 80 w 490"/>
                <a:gd name="T5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2">
                  <a:moveTo>
                    <a:pt x="80" y="0"/>
                  </a:moveTo>
                  <a:lnTo>
                    <a:pt x="411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7" y="23"/>
                  </a:lnTo>
                  <a:lnTo>
                    <a:pt x="479" y="39"/>
                  </a:lnTo>
                  <a:lnTo>
                    <a:pt x="488" y="58"/>
                  </a:lnTo>
                  <a:lnTo>
                    <a:pt x="490" y="79"/>
                  </a:lnTo>
                  <a:lnTo>
                    <a:pt x="490" y="412"/>
                  </a:lnTo>
                  <a:lnTo>
                    <a:pt x="488" y="433"/>
                  </a:lnTo>
                  <a:lnTo>
                    <a:pt x="479" y="452"/>
                  </a:lnTo>
                  <a:lnTo>
                    <a:pt x="467" y="468"/>
                  </a:lnTo>
                  <a:lnTo>
                    <a:pt x="451" y="481"/>
                  </a:lnTo>
                  <a:lnTo>
                    <a:pt x="431" y="488"/>
                  </a:lnTo>
                  <a:lnTo>
                    <a:pt x="411" y="492"/>
                  </a:lnTo>
                  <a:lnTo>
                    <a:pt x="80" y="492"/>
                  </a:lnTo>
                  <a:lnTo>
                    <a:pt x="59" y="488"/>
                  </a:lnTo>
                  <a:lnTo>
                    <a:pt x="39" y="481"/>
                  </a:lnTo>
                  <a:lnTo>
                    <a:pt x="23" y="468"/>
                  </a:lnTo>
                  <a:lnTo>
                    <a:pt x="11" y="452"/>
                  </a:lnTo>
                  <a:lnTo>
                    <a:pt x="2" y="433"/>
                  </a:lnTo>
                  <a:lnTo>
                    <a:pt x="0" y="412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345"/>
            <p:cNvSpPr>
              <a:spLocks/>
            </p:cNvSpPr>
            <p:nvPr/>
          </p:nvSpPr>
          <p:spPr bwMode="auto">
            <a:xfrm>
              <a:off x="4498975" y="4530725"/>
              <a:ext cx="77788" cy="77787"/>
            </a:xfrm>
            <a:custGeom>
              <a:avLst/>
              <a:gdLst>
                <a:gd name="T0" fmla="*/ 79 w 490"/>
                <a:gd name="T1" fmla="*/ 0 h 493"/>
                <a:gd name="T2" fmla="*/ 410 w 490"/>
                <a:gd name="T3" fmla="*/ 0 h 493"/>
                <a:gd name="T4" fmla="*/ 431 w 490"/>
                <a:gd name="T5" fmla="*/ 3 h 493"/>
                <a:gd name="T6" fmla="*/ 451 w 490"/>
                <a:gd name="T7" fmla="*/ 11 h 493"/>
                <a:gd name="T8" fmla="*/ 466 w 490"/>
                <a:gd name="T9" fmla="*/ 24 h 493"/>
                <a:gd name="T10" fmla="*/ 480 w 490"/>
                <a:gd name="T11" fmla="*/ 40 h 493"/>
                <a:gd name="T12" fmla="*/ 487 w 490"/>
                <a:gd name="T13" fmla="*/ 60 h 493"/>
                <a:gd name="T14" fmla="*/ 490 w 490"/>
                <a:gd name="T15" fmla="*/ 81 h 493"/>
                <a:gd name="T16" fmla="*/ 490 w 490"/>
                <a:gd name="T17" fmla="*/ 413 h 493"/>
                <a:gd name="T18" fmla="*/ 487 w 490"/>
                <a:gd name="T19" fmla="*/ 435 h 493"/>
                <a:gd name="T20" fmla="*/ 479 w 490"/>
                <a:gd name="T21" fmla="*/ 453 h 493"/>
                <a:gd name="T22" fmla="*/ 466 w 490"/>
                <a:gd name="T23" fmla="*/ 469 h 493"/>
                <a:gd name="T24" fmla="*/ 451 w 490"/>
                <a:gd name="T25" fmla="*/ 482 h 493"/>
                <a:gd name="T26" fmla="*/ 431 w 490"/>
                <a:gd name="T27" fmla="*/ 490 h 493"/>
                <a:gd name="T28" fmla="*/ 410 w 490"/>
                <a:gd name="T29" fmla="*/ 493 h 493"/>
                <a:gd name="T30" fmla="*/ 79 w 490"/>
                <a:gd name="T31" fmla="*/ 493 h 493"/>
                <a:gd name="T32" fmla="*/ 58 w 490"/>
                <a:gd name="T33" fmla="*/ 490 h 493"/>
                <a:gd name="T34" fmla="*/ 40 w 490"/>
                <a:gd name="T35" fmla="*/ 482 h 493"/>
                <a:gd name="T36" fmla="*/ 23 w 490"/>
                <a:gd name="T37" fmla="*/ 469 h 493"/>
                <a:gd name="T38" fmla="*/ 11 w 490"/>
                <a:gd name="T39" fmla="*/ 453 h 493"/>
                <a:gd name="T40" fmla="*/ 2 w 490"/>
                <a:gd name="T41" fmla="*/ 435 h 493"/>
                <a:gd name="T42" fmla="*/ 0 w 490"/>
                <a:gd name="T43" fmla="*/ 413 h 493"/>
                <a:gd name="T44" fmla="*/ 0 w 490"/>
                <a:gd name="T45" fmla="*/ 81 h 493"/>
                <a:gd name="T46" fmla="*/ 2 w 490"/>
                <a:gd name="T47" fmla="*/ 60 h 493"/>
                <a:gd name="T48" fmla="*/ 11 w 490"/>
                <a:gd name="T49" fmla="*/ 40 h 493"/>
                <a:gd name="T50" fmla="*/ 23 w 490"/>
                <a:gd name="T51" fmla="*/ 24 h 493"/>
                <a:gd name="T52" fmla="*/ 38 w 490"/>
                <a:gd name="T53" fmla="*/ 11 h 493"/>
                <a:gd name="T54" fmla="*/ 58 w 490"/>
                <a:gd name="T55" fmla="*/ 3 h 493"/>
                <a:gd name="T56" fmla="*/ 79 w 490"/>
                <a:gd name="T5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3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6" y="24"/>
                  </a:lnTo>
                  <a:lnTo>
                    <a:pt x="480" y="40"/>
                  </a:lnTo>
                  <a:lnTo>
                    <a:pt x="487" y="60"/>
                  </a:lnTo>
                  <a:lnTo>
                    <a:pt x="490" y="81"/>
                  </a:lnTo>
                  <a:lnTo>
                    <a:pt x="490" y="413"/>
                  </a:lnTo>
                  <a:lnTo>
                    <a:pt x="487" y="435"/>
                  </a:lnTo>
                  <a:lnTo>
                    <a:pt x="479" y="453"/>
                  </a:lnTo>
                  <a:lnTo>
                    <a:pt x="466" y="469"/>
                  </a:lnTo>
                  <a:lnTo>
                    <a:pt x="451" y="482"/>
                  </a:lnTo>
                  <a:lnTo>
                    <a:pt x="431" y="490"/>
                  </a:lnTo>
                  <a:lnTo>
                    <a:pt x="410" y="493"/>
                  </a:lnTo>
                  <a:lnTo>
                    <a:pt x="79" y="493"/>
                  </a:lnTo>
                  <a:lnTo>
                    <a:pt x="58" y="490"/>
                  </a:lnTo>
                  <a:lnTo>
                    <a:pt x="40" y="482"/>
                  </a:lnTo>
                  <a:lnTo>
                    <a:pt x="23" y="469"/>
                  </a:lnTo>
                  <a:lnTo>
                    <a:pt x="11" y="453"/>
                  </a:lnTo>
                  <a:lnTo>
                    <a:pt x="2" y="435"/>
                  </a:lnTo>
                  <a:lnTo>
                    <a:pt x="0" y="41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38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346"/>
            <p:cNvSpPr>
              <a:spLocks/>
            </p:cNvSpPr>
            <p:nvPr/>
          </p:nvSpPr>
          <p:spPr bwMode="auto">
            <a:xfrm>
              <a:off x="4598988" y="4530725"/>
              <a:ext cx="77788" cy="77787"/>
            </a:xfrm>
            <a:custGeom>
              <a:avLst/>
              <a:gdLst>
                <a:gd name="T0" fmla="*/ 79 w 490"/>
                <a:gd name="T1" fmla="*/ 0 h 493"/>
                <a:gd name="T2" fmla="*/ 410 w 490"/>
                <a:gd name="T3" fmla="*/ 0 h 493"/>
                <a:gd name="T4" fmla="*/ 431 w 490"/>
                <a:gd name="T5" fmla="*/ 3 h 493"/>
                <a:gd name="T6" fmla="*/ 451 w 490"/>
                <a:gd name="T7" fmla="*/ 11 h 493"/>
                <a:gd name="T8" fmla="*/ 467 w 490"/>
                <a:gd name="T9" fmla="*/ 24 h 493"/>
                <a:gd name="T10" fmla="*/ 480 w 490"/>
                <a:gd name="T11" fmla="*/ 40 h 493"/>
                <a:gd name="T12" fmla="*/ 488 w 490"/>
                <a:gd name="T13" fmla="*/ 60 h 493"/>
                <a:gd name="T14" fmla="*/ 490 w 490"/>
                <a:gd name="T15" fmla="*/ 81 h 493"/>
                <a:gd name="T16" fmla="*/ 490 w 490"/>
                <a:gd name="T17" fmla="*/ 413 h 493"/>
                <a:gd name="T18" fmla="*/ 488 w 490"/>
                <a:gd name="T19" fmla="*/ 435 h 493"/>
                <a:gd name="T20" fmla="*/ 480 w 490"/>
                <a:gd name="T21" fmla="*/ 453 h 493"/>
                <a:gd name="T22" fmla="*/ 467 w 490"/>
                <a:gd name="T23" fmla="*/ 469 h 493"/>
                <a:gd name="T24" fmla="*/ 451 w 490"/>
                <a:gd name="T25" fmla="*/ 482 h 493"/>
                <a:gd name="T26" fmla="*/ 431 w 490"/>
                <a:gd name="T27" fmla="*/ 490 h 493"/>
                <a:gd name="T28" fmla="*/ 410 w 490"/>
                <a:gd name="T29" fmla="*/ 493 h 493"/>
                <a:gd name="T30" fmla="*/ 79 w 490"/>
                <a:gd name="T31" fmla="*/ 493 h 493"/>
                <a:gd name="T32" fmla="*/ 58 w 490"/>
                <a:gd name="T33" fmla="*/ 490 h 493"/>
                <a:gd name="T34" fmla="*/ 39 w 490"/>
                <a:gd name="T35" fmla="*/ 482 h 493"/>
                <a:gd name="T36" fmla="*/ 23 w 490"/>
                <a:gd name="T37" fmla="*/ 469 h 493"/>
                <a:gd name="T38" fmla="*/ 10 w 490"/>
                <a:gd name="T39" fmla="*/ 453 h 493"/>
                <a:gd name="T40" fmla="*/ 2 w 490"/>
                <a:gd name="T41" fmla="*/ 435 h 493"/>
                <a:gd name="T42" fmla="*/ 0 w 490"/>
                <a:gd name="T43" fmla="*/ 413 h 493"/>
                <a:gd name="T44" fmla="*/ 0 w 490"/>
                <a:gd name="T45" fmla="*/ 81 h 493"/>
                <a:gd name="T46" fmla="*/ 2 w 490"/>
                <a:gd name="T47" fmla="*/ 60 h 493"/>
                <a:gd name="T48" fmla="*/ 10 w 490"/>
                <a:gd name="T49" fmla="*/ 40 h 493"/>
                <a:gd name="T50" fmla="*/ 23 w 490"/>
                <a:gd name="T51" fmla="*/ 24 h 493"/>
                <a:gd name="T52" fmla="*/ 39 w 490"/>
                <a:gd name="T53" fmla="*/ 11 h 493"/>
                <a:gd name="T54" fmla="*/ 58 w 490"/>
                <a:gd name="T55" fmla="*/ 3 h 493"/>
                <a:gd name="T56" fmla="*/ 79 w 490"/>
                <a:gd name="T5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3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7" y="24"/>
                  </a:lnTo>
                  <a:lnTo>
                    <a:pt x="480" y="40"/>
                  </a:lnTo>
                  <a:lnTo>
                    <a:pt x="488" y="60"/>
                  </a:lnTo>
                  <a:lnTo>
                    <a:pt x="490" y="81"/>
                  </a:lnTo>
                  <a:lnTo>
                    <a:pt x="490" y="413"/>
                  </a:lnTo>
                  <a:lnTo>
                    <a:pt x="488" y="435"/>
                  </a:lnTo>
                  <a:lnTo>
                    <a:pt x="480" y="453"/>
                  </a:lnTo>
                  <a:lnTo>
                    <a:pt x="467" y="469"/>
                  </a:lnTo>
                  <a:lnTo>
                    <a:pt x="451" y="482"/>
                  </a:lnTo>
                  <a:lnTo>
                    <a:pt x="431" y="490"/>
                  </a:lnTo>
                  <a:lnTo>
                    <a:pt x="410" y="493"/>
                  </a:lnTo>
                  <a:lnTo>
                    <a:pt x="79" y="493"/>
                  </a:lnTo>
                  <a:lnTo>
                    <a:pt x="58" y="490"/>
                  </a:lnTo>
                  <a:lnTo>
                    <a:pt x="39" y="482"/>
                  </a:lnTo>
                  <a:lnTo>
                    <a:pt x="23" y="469"/>
                  </a:lnTo>
                  <a:lnTo>
                    <a:pt x="10" y="453"/>
                  </a:lnTo>
                  <a:lnTo>
                    <a:pt x="2" y="435"/>
                  </a:lnTo>
                  <a:lnTo>
                    <a:pt x="0" y="41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347"/>
            <p:cNvSpPr>
              <a:spLocks/>
            </p:cNvSpPr>
            <p:nvPr/>
          </p:nvSpPr>
          <p:spPr bwMode="auto">
            <a:xfrm>
              <a:off x="4498975" y="4633913"/>
              <a:ext cx="77788" cy="77787"/>
            </a:xfrm>
            <a:custGeom>
              <a:avLst/>
              <a:gdLst>
                <a:gd name="T0" fmla="*/ 79 w 490"/>
                <a:gd name="T1" fmla="*/ 0 h 492"/>
                <a:gd name="T2" fmla="*/ 410 w 490"/>
                <a:gd name="T3" fmla="*/ 0 h 492"/>
                <a:gd name="T4" fmla="*/ 431 w 490"/>
                <a:gd name="T5" fmla="*/ 3 h 492"/>
                <a:gd name="T6" fmla="*/ 451 w 490"/>
                <a:gd name="T7" fmla="*/ 11 h 492"/>
                <a:gd name="T8" fmla="*/ 466 w 490"/>
                <a:gd name="T9" fmla="*/ 23 h 492"/>
                <a:gd name="T10" fmla="*/ 480 w 490"/>
                <a:gd name="T11" fmla="*/ 39 h 492"/>
                <a:gd name="T12" fmla="*/ 487 w 490"/>
                <a:gd name="T13" fmla="*/ 58 h 492"/>
                <a:gd name="T14" fmla="*/ 490 w 490"/>
                <a:gd name="T15" fmla="*/ 80 h 492"/>
                <a:gd name="T16" fmla="*/ 490 w 490"/>
                <a:gd name="T17" fmla="*/ 412 h 492"/>
                <a:gd name="T18" fmla="*/ 487 w 490"/>
                <a:gd name="T19" fmla="*/ 433 h 492"/>
                <a:gd name="T20" fmla="*/ 479 w 490"/>
                <a:gd name="T21" fmla="*/ 452 h 492"/>
                <a:gd name="T22" fmla="*/ 466 w 490"/>
                <a:gd name="T23" fmla="*/ 469 h 492"/>
                <a:gd name="T24" fmla="*/ 451 w 490"/>
                <a:gd name="T25" fmla="*/ 481 h 492"/>
                <a:gd name="T26" fmla="*/ 431 w 490"/>
                <a:gd name="T27" fmla="*/ 490 h 492"/>
                <a:gd name="T28" fmla="*/ 410 w 490"/>
                <a:gd name="T29" fmla="*/ 492 h 492"/>
                <a:gd name="T30" fmla="*/ 79 w 490"/>
                <a:gd name="T31" fmla="*/ 492 h 492"/>
                <a:gd name="T32" fmla="*/ 58 w 490"/>
                <a:gd name="T33" fmla="*/ 490 h 492"/>
                <a:gd name="T34" fmla="*/ 40 w 490"/>
                <a:gd name="T35" fmla="*/ 481 h 492"/>
                <a:gd name="T36" fmla="*/ 23 w 490"/>
                <a:gd name="T37" fmla="*/ 469 h 492"/>
                <a:gd name="T38" fmla="*/ 11 w 490"/>
                <a:gd name="T39" fmla="*/ 452 h 492"/>
                <a:gd name="T40" fmla="*/ 2 w 490"/>
                <a:gd name="T41" fmla="*/ 433 h 492"/>
                <a:gd name="T42" fmla="*/ 0 w 490"/>
                <a:gd name="T43" fmla="*/ 412 h 492"/>
                <a:gd name="T44" fmla="*/ 0 w 490"/>
                <a:gd name="T45" fmla="*/ 80 h 492"/>
                <a:gd name="T46" fmla="*/ 2 w 490"/>
                <a:gd name="T47" fmla="*/ 58 h 492"/>
                <a:gd name="T48" fmla="*/ 11 w 490"/>
                <a:gd name="T49" fmla="*/ 39 h 492"/>
                <a:gd name="T50" fmla="*/ 23 w 490"/>
                <a:gd name="T51" fmla="*/ 23 h 492"/>
                <a:gd name="T52" fmla="*/ 38 w 490"/>
                <a:gd name="T53" fmla="*/ 11 h 492"/>
                <a:gd name="T54" fmla="*/ 58 w 490"/>
                <a:gd name="T55" fmla="*/ 3 h 492"/>
                <a:gd name="T56" fmla="*/ 79 w 490"/>
                <a:gd name="T5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2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6" y="23"/>
                  </a:lnTo>
                  <a:lnTo>
                    <a:pt x="480" y="39"/>
                  </a:lnTo>
                  <a:lnTo>
                    <a:pt x="487" y="58"/>
                  </a:lnTo>
                  <a:lnTo>
                    <a:pt x="490" y="80"/>
                  </a:lnTo>
                  <a:lnTo>
                    <a:pt x="490" y="412"/>
                  </a:lnTo>
                  <a:lnTo>
                    <a:pt x="487" y="433"/>
                  </a:lnTo>
                  <a:lnTo>
                    <a:pt x="479" y="452"/>
                  </a:lnTo>
                  <a:lnTo>
                    <a:pt x="466" y="469"/>
                  </a:lnTo>
                  <a:lnTo>
                    <a:pt x="451" y="481"/>
                  </a:lnTo>
                  <a:lnTo>
                    <a:pt x="431" y="490"/>
                  </a:lnTo>
                  <a:lnTo>
                    <a:pt x="410" y="492"/>
                  </a:lnTo>
                  <a:lnTo>
                    <a:pt x="79" y="492"/>
                  </a:lnTo>
                  <a:lnTo>
                    <a:pt x="58" y="490"/>
                  </a:lnTo>
                  <a:lnTo>
                    <a:pt x="40" y="481"/>
                  </a:lnTo>
                  <a:lnTo>
                    <a:pt x="23" y="469"/>
                  </a:lnTo>
                  <a:lnTo>
                    <a:pt x="11" y="452"/>
                  </a:lnTo>
                  <a:lnTo>
                    <a:pt x="2" y="433"/>
                  </a:lnTo>
                  <a:lnTo>
                    <a:pt x="0" y="412"/>
                  </a:lnTo>
                  <a:lnTo>
                    <a:pt x="0" y="80"/>
                  </a:lnTo>
                  <a:lnTo>
                    <a:pt x="2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348"/>
            <p:cNvSpPr>
              <a:spLocks/>
            </p:cNvSpPr>
            <p:nvPr/>
          </p:nvSpPr>
          <p:spPr bwMode="auto">
            <a:xfrm>
              <a:off x="4598988" y="4633913"/>
              <a:ext cx="77788" cy="77787"/>
            </a:xfrm>
            <a:custGeom>
              <a:avLst/>
              <a:gdLst>
                <a:gd name="T0" fmla="*/ 79 w 490"/>
                <a:gd name="T1" fmla="*/ 0 h 492"/>
                <a:gd name="T2" fmla="*/ 410 w 490"/>
                <a:gd name="T3" fmla="*/ 0 h 492"/>
                <a:gd name="T4" fmla="*/ 431 w 490"/>
                <a:gd name="T5" fmla="*/ 3 h 492"/>
                <a:gd name="T6" fmla="*/ 451 w 490"/>
                <a:gd name="T7" fmla="*/ 11 h 492"/>
                <a:gd name="T8" fmla="*/ 467 w 490"/>
                <a:gd name="T9" fmla="*/ 23 h 492"/>
                <a:gd name="T10" fmla="*/ 480 w 490"/>
                <a:gd name="T11" fmla="*/ 39 h 492"/>
                <a:gd name="T12" fmla="*/ 488 w 490"/>
                <a:gd name="T13" fmla="*/ 58 h 492"/>
                <a:gd name="T14" fmla="*/ 490 w 490"/>
                <a:gd name="T15" fmla="*/ 80 h 492"/>
                <a:gd name="T16" fmla="*/ 490 w 490"/>
                <a:gd name="T17" fmla="*/ 412 h 492"/>
                <a:gd name="T18" fmla="*/ 488 w 490"/>
                <a:gd name="T19" fmla="*/ 433 h 492"/>
                <a:gd name="T20" fmla="*/ 480 w 490"/>
                <a:gd name="T21" fmla="*/ 452 h 492"/>
                <a:gd name="T22" fmla="*/ 467 w 490"/>
                <a:gd name="T23" fmla="*/ 469 h 492"/>
                <a:gd name="T24" fmla="*/ 451 w 490"/>
                <a:gd name="T25" fmla="*/ 481 h 492"/>
                <a:gd name="T26" fmla="*/ 431 w 490"/>
                <a:gd name="T27" fmla="*/ 490 h 492"/>
                <a:gd name="T28" fmla="*/ 410 w 490"/>
                <a:gd name="T29" fmla="*/ 492 h 492"/>
                <a:gd name="T30" fmla="*/ 79 w 490"/>
                <a:gd name="T31" fmla="*/ 492 h 492"/>
                <a:gd name="T32" fmla="*/ 58 w 490"/>
                <a:gd name="T33" fmla="*/ 490 h 492"/>
                <a:gd name="T34" fmla="*/ 39 w 490"/>
                <a:gd name="T35" fmla="*/ 481 h 492"/>
                <a:gd name="T36" fmla="*/ 23 w 490"/>
                <a:gd name="T37" fmla="*/ 469 h 492"/>
                <a:gd name="T38" fmla="*/ 10 w 490"/>
                <a:gd name="T39" fmla="*/ 452 h 492"/>
                <a:gd name="T40" fmla="*/ 2 w 490"/>
                <a:gd name="T41" fmla="*/ 433 h 492"/>
                <a:gd name="T42" fmla="*/ 0 w 490"/>
                <a:gd name="T43" fmla="*/ 412 h 492"/>
                <a:gd name="T44" fmla="*/ 0 w 490"/>
                <a:gd name="T45" fmla="*/ 80 h 492"/>
                <a:gd name="T46" fmla="*/ 2 w 490"/>
                <a:gd name="T47" fmla="*/ 58 h 492"/>
                <a:gd name="T48" fmla="*/ 10 w 490"/>
                <a:gd name="T49" fmla="*/ 39 h 492"/>
                <a:gd name="T50" fmla="*/ 23 w 490"/>
                <a:gd name="T51" fmla="*/ 23 h 492"/>
                <a:gd name="T52" fmla="*/ 39 w 490"/>
                <a:gd name="T53" fmla="*/ 11 h 492"/>
                <a:gd name="T54" fmla="*/ 58 w 490"/>
                <a:gd name="T55" fmla="*/ 3 h 492"/>
                <a:gd name="T56" fmla="*/ 79 w 490"/>
                <a:gd name="T5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492">
                  <a:moveTo>
                    <a:pt x="79" y="0"/>
                  </a:moveTo>
                  <a:lnTo>
                    <a:pt x="410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7" y="23"/>
                  </a:lnTo>
                  <a:lnTo>
                    <a:pt x="480" y="39"/>
                  </a:lnTo>
                  <a:lnTo>
                    <a:pt x="488" y="58"/>
                  </a:lnTo>
                  <a:lnTo>
                    <a:pt x="490" y="80"/>
                  </a:lnTo>
                  <a:lnTo>
                    <a:pt x="490" y="412"/>
                  </a:lnTo>
                  <a:lnTo>
                    <a:pt x="488" y="433"/>
                  </a:lnTo>
                  <a:lnTo>
                    <a:pt x="480" y="452"/>
                  </a:lnTo>
                  <a:lnTo>
                    <a:pt x="467" y="469"/>
                  </a:lnTo>
                  <a:lnTo>
                    <a:pt x="451" y="481"/>
                  </a:lnTo>
                  <a:lnTo>
                    <a:pt x="431" y="490"/>
                  </a:lnTo>
                  <a:lnTo>
                    <a:pt x="410" y="492"/>
                  </a:lnTo>
                  <a:lnTo>
                    <a:pt x="79" y="492"/>
                  </a:lnTo>
                  <a:lnTo>
                    <a:pt x="58" y="490"/>
                  </a:lnTo>
                  <a:lnTo>
                    <a:pt x="39" y="481"/>
                  </a:lnTo>
                  <a:lnTo>
                    <a:pt x="23" y="469"/>
                  </a:lnTo>
                  <a:lnTo>
                    <a:pt x="10" y="452"/>
                  </a:lnTo>
                  <a:lnTo>
                    <a:pt x="2" y="433"/>
                  </a:lnTo>
                  <a:lnTo>
                    <a:pt x="0" y="412"/>
                  </a:lnTo>
                  <a:lnTo>
                    <a:pt x="0" y="80"/>
                  </a:lnTo>
                  <a:lnTo>
                    <a:pt x="2" y="58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349"/>
            <p:cNvSpPr>
              <a:spLocks/>
            </p:cNvSpPr>
            <p:nvPr/>
          </p:nvSpPr>
          <p:spPr bwMode="auto">
            <a:xfrm>
              <a:off x="4699000" y="4530725"/>
              <a:ext cx="77788" cy="180975"/>
            </a:xfrm>
            <a:custGeom>
              <a:avLst/>
              <a:gdLst>
                <a:gd name="T0" fmla="*/ 80 w 490"/>
                <a:gd name="T1" fmla="*/ 0 h 1145"/>
                <a:gd name="T2" fmla="*/ 411 w 490"/>
                <a:gd name="T3" fmla="*/ 0 h 1145"/>
                <a:gd name="T4" fmla="*/ 431 w 490"/>
                <a:gd name="T5" fmla="*/ 3 h 1145"/>
                <a:gd name="T6" fmla="*/ 451 w 490"/>
                <a:gd name="T7" fmla="*/ 11 h 1145"/>
                <a:gd name="T8" fmla="*/ 467 w 490"/>
                <a:gd name="T9" fmla="*/ 24 h 1145"/>
                <a:gd name="T10" fmla="*/ 479 w 490"/>
                <a:gd name="T11" fmla="*/ 40 h 1145"/>
                <a:gd name="T12" fmla="*/ 488 w 490"/>
                <a:gd name="T13" fmla="*/ 60 h 1145"/>
                <a:gd name="T14" fmla="*/ 490 w 490"/>
                <a:gd name="T15" fmla="*/ 81 h 1145"/>
                <a:gd name="T16" fmla="*/ 490 w 490"/>
                <a:gd name="T17" fmla="*/ 1065 h 1145"/>
                <a:gd name="T18" fmla="*/ 488 w 490"/>
                <a:gd name="T19" fmla="*/ 1086 h 1145"/>
                <a:gd name="T20" fmla="*/ 479 w 490"/>
                <a:gd name="T21" fmla="*/ 1105 h 1145"/>
                <a:gd name="T22" fmla="*/ 467 w 490"/>
                <a:gd name="T23" fmla="*/ 1122 h 1145"/>
                <a:gd name="T24" fmla="*/ 451 w 490"/>
                <a:gd name="T25" fmla="*/ 1134 h 1145"/>
                <a:gd name="T26" fmla="*/ 431 w 490"/>
                <a:gd name="T27" fmla="*/ 1143 h 1145"/>
                <a:gd name="T28" fmla="*/ 411 w 490"/>
                <a:gd name="T29" fmla="*/ 1145 h 1145"/>
                <a:gd name="T30" fmla="*/ 80 w 490"/>
                <a:gd name="T31" fmla="*/ 1145 h 1145"/>
                <a:gd name="T32" fmla="*/ 59 w 490"/>
                <a:gd name="T33" fmla="*/ 1143 h 1145"/>
                <a:gd name="T34" fmla="*/ 39 w 490"/>
                <a:gd name="T35" fmla="*/ 1134 h 1145"/>
                <a:gd name="T36" fmla="*/ 23 w 490"/>
                <a:gd name="T37" fmla="*/ 1122 h 1145"/>
                <a:gd name="T38" fmla="*/ 11 w 490"/>
                <a:gd name="T39" fmla="*/ 1105 h 1145"/>
                <a:gd name="T40" fmla="*/ 2 w 490"/>
                <a:gd name="T41" fmla="*/ 1086 h 1145"/>
                <a:gd name="T42" fmla="*/ 0 w 490"/>
                <a:gd name="T43" fmla="*/ 1065 h 1145"/>
                <a:gd name="T44" fmla="*/ 0 w 490"/>
                <a:gd name="T45" fmla="*/ 81 h 1145"/>
                <a:gd name="T46" fmla="*/ 2 w 490"/>
                <a:gd name="T47" fmla="*/ 60 h 1145"/>
                <a:gd name="T48" fmla="*/ 11 w 490"/>
                <a:gd name="T49" fmla="*/ 40 h 1145"/>
                <a:gd name="T50" fmla="*/ 23 w 490"/>
                <a:gd name="T51" fmla="*/ 24 h 1145"/>
                <a:gd name="T52" fmla="*/ 39 w 490"/>
                <a:gd name="T53" fmla="*/ 11 h 1145"/>
                <a:gd name="T54" fmla="*/ 59 w 490"/>
                <a:gd name="T55" fmla="*/ 3 h 1145"/>
                <a:gd name="T56" fmla="*/ 80 w 490"/>
                <a:gd name="T57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0" h="1145">
                  <a:moveTo>
                    <a:pt x="80" y="0"/>
                  </a:moveTo>
                  <a:lnTo>
                    <a:pt x="411" y="0"/>
                  </a:lnTo>
                  <a:lnTo>
                    <a:pt x="431" y="3"/>
                  </a:lnTo>
                  <a:lnTo>
                    <a:pt x="451" y="11"/>
                  </a:lnTo>
                  <a:lnTo>
                    <a:pt x="467" y="24"/>
                  </a:lnTo>
                  <a:lnTo>
                    <a:pt x="479" y="40"/>
                  </a:lnTo>
                  <a:lnTo>
                    <a:pt x="488" y="60"/>
                  </a:lnTo>
                  <a:lnTo>
                    <a:pt x="490" y="81"/>
                  </a:lnTo>
                  <a:lnTo>
                    <a:pt x="490" y="1065"/>
                  </a:lnTo>
                  <a:lnTo>
                    <a:pt x="488" y="1086"/>
                  </a:lnTo>
                  <a:lnTo>
                    <a:pt x="479" y="1105"/>
                  </a:lnTo>
                  <a:lnTo>
                    <a:pt x="467" y="1122"/>
                  </a:lnTo>
                  <a:lnTo>
                    <a:pt x="451" y="1134"/>
                  </a:lnTo>
                  <a:lnTo>
                    <a:pt x="431" y="1143"/>
                  </a:lnTo>
                  <a:lnTo>
                    <a:pt x="411" y="1145"/>
                  </a:lnTo>
                  <a:lnTo>
                    <a:pt x="80" y="1145"/>
                  </a:lnTo>
                  <a:lnTo>
                    <a:pt x="59" y="1143"/>
                  </a:lnTo>
                  <a:lnTo>
                    <a:pt x="39" y="1134"/>
                  </a:lnTo>
                  <a:lnTo>
                    <a:pt x="23" y="1122"/>
                  </a:lnTo>
                  <a:lnTo>
                    <a:pt x="11" y="1105"/>
                  </a:lnTo>
                  <a:lnTo>
                    <a:pt x="2" y="1086"/>
                  </a:lnTo>
                  <a:lnTo>
                    <a:pt x="0" y="1065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7" name="Freeform 476"/>
          <p:cNvSpPr>
            <a:spLocks/>
          </p:cNvSpPr>
          <p:nvPr/>
        </p:nvSpPr>
        <p:spPr bwMode="auto">
          <a:xfrm>
            <a:off x="5342639" y="4227513"/>
            <a:ext cx="561976" cy="558800"/>
          </a:xfrm>
          <a:custGeom>
            <a:avLst/>
            <a:gdLst>
              <a:gd name="connsiteX0" fmla="*/ 69850 w 561976"/>
              <a:gd name="connsiteY0" fmla="*/ 168275 h 558800"/>
              <a:gd name="connsiteX1" fmla="*/ 73202 w 561976"/>
              <a:gd name="connsiteY1" fmla="*/ 168751 h 558800"/>
              <a:gd name="connsiteX2" fmla="*/ 76200 w 561976"/>
              <a:gd name="connsiteY2" fmla="*/ 170021 h 558800"/>
              <a:gd name="connsiteX3" fmla="*/ 78846 w 561976"/>
              <a:gd name="connsiteY3" fmla="*/ 172085 h 558800"/>
              <a:gd name="connsiteX4" fmla="*/ 80786 w 561976"/>
              <a:gd name="connsiteY4" fmla="*/ 174625 h 558800"/>
              <a:gd name="connsiteX5" fmla="*/ 82197 w 561976"/>
              <a:gd name="connsiteY5" fmla="*/ 177641 h 558800"/>
              <a:gd name="connsiteX6" fmla="*/ 82550 w 561976"/>
              <a:gd name="connsiteY6" fmla="*/ 180975 h 558800"/>
              <a:gd name="connsiteX7" fmla="*/ 82550 w 561976"/>
              <a:gd name="connsiteY7" fmla="*/ 288925 h 558800"/>
              <a:gd name="connsiteX8" fmla="*/ 82197 w 561976"/>
              <a:gd name="connsiteY8" fmla="*/ 292259 h 558800"/>
              <a:gd name="connsiteX9" fmla="*/ 80786 w 561976"/>
              <a:gd name="connsiteY9" fmla="*/ 295275 h 558800"/>
              <a:gd name="connsiteX10" fmla="*/ 78846 w 561976"/>
              <a:gd name="connsiteY10" fmla="*/ 297656 h 558800"/>
              <a:gd name="connsiteX11" fmla="*/ 76200 w 561976"/>
              <a:gd name="connsiteY11" fmla="*/ 299879 h 558800"/>
              <a:gd name="connsiteX12" fmla="*/ 73202 w 561976"/>
              <a:gd name="connsiteY12" fmla="*/ 301149 h 558800"/>
              <a:gd name="connsiteX13" fmla="*/ 69850 w 561976"/>
              <a:gd name="connsiteY13" fmla="*/ 301625 h 558800"/>
              <a:gd name="connsiteX14" fmla="*/ 66499 w 561976"/>
              <a:gd name="connsiteY14" fmla="*/ 301149 h 558800"/>
              <a:gd name="connsiteX15" fmla="*/ 63324 w 561976"/>
              <a:gd name="connsiteY15" fmla="*/ 299879 h 558800"/>
              <a:gd name="connsiteX16" fmla="*/ 60854 w 561976"/>
              <a:gd name="connsiteY16" fmla="*/ 297656 h 558800"/>
              <a:gd name="connsiteX17" fmla="*/ 58738 w 561976"/>
              <a:gd name="connsiteY17" fmla="*/ 295275 h 558800"/>
              <a:gd name="connsiteX18" fmla="*/ 57503 w 561976"/>
              <a:gd name="connsiteY18" fmla="*/ 292259 h 558800"/>
              <a:gd name="connsiteX19" fmla="*/ 57150 w 561976"/>
              <a:gd name="connsiteY19" fmla="*/ 288925 h 558800"/>
              <a:gd name="connsiteX20" fmla="*/ 57150 w 561976"/>
              <a:gd name="connsiteY20" fmla="*/ 180975 h 558800"/>
              <a:gd name="connsiteX21" fmla="*/ 57503 w 561976"/>
              <a:gd name="connsiteY21" fmla="*/ 177641 h 558800"/>
              <a:gd name="connsiteX22" fmla="*/ 58738 w 561976"/>
              <a:gd name="connsiteY22" fmla="*/ 174625 h 558800"/>
              <a:gd name="connsiteX23" fmla="*/ 60854 w 561976"/>
              <a:gd name="connsiteY23" fmla="*/ 172085 h 558800"/>
              <a:gd name="connsiteX24" fmla="*/ 63324 w 561976"/>
              <a:gd name="connsiteY24" fmla="*/ 170021 h 558800"/>
              <a:gd name="connsiteX25" fmla="*/ 66499 w 561976"/>
              <a:gd name="connsiteY25" fmla="*/ 168751 h 558800"/>
              <a:gd name="connsiteX26" fmla="*/ 243717 w 561976"/>
              <a:gd name="connsiteY26" fmla="*/ 165100 h 558800"/>
              <a:gd name="connsiteX27" fmla="*/ 248293 w 561976"/>
              <a:gd name="connsiteY27" fmla="*/ 165736 h 558800"/>
              <a:gd name="connsiteX28" fmla="*/ 394573 w 561976"/>
              <a:gd name="connsiteY28" fmla="*/ 196876 h 558800"/>
              <a:gd name="connsiteX29" fmla="*/ 416577 w 561976"/>
              <a:gd name="connsiteY29" fmla="*/ 196876 h 558800"/>
              <a:gd name="connsiteX30" fmla="*/ 420801 w 561976"/>
              <a:gd name="connsiteY30" fmla="*/ 197194 h 558800"/>
              <a:gd name="connsiteX31" fmla="*/ 424498 w 561976"/>
              <a:gd name="connsiteY31" fmla="*/ 198147 h 558800"/>
              <a:gd name="connsiteX32" fmla="*/ 428194 w 561976"/>
              <a:gd name="connsiteY32" fmla="*/ 199736 h 558800"/>
              <a:gd name="connsiteX33" fmla="*/ 431363 w 561976"/>
              <a:gd name="connsiteY33" fmla="*/ 201960 h 558800"/>
              <a:gd name="connsiteX34" fmla="*/ 434355 w 561976"/>
              <a:gd name="connsiteY34" fmla="*/ 204502 h 558800"/>
              <a:gd name="connsiteX35" fmla="*/ 422386 w 561976"/>
              <a:gd name="connsiteY35" fmla="*/ 291408 h 558800"/>
              <a:gd name="connsiteX36" fmla="*/ 440693 w 561976"/>
              <a:gd name="connsiteY36" fmla="*/ 306661 h 558800"/>
              <a:gd name="connsiteX37" fmla="*/ 459000 w 561976"/>
              <a:gd name="connsiteY37" fmla="*/ 291408 h 558800"/>
              <a:gd name="connsiteX38" fmla="*/ 447030 w 561976"/>
              <a:gd name="connsiteY38" fmla="*/ 204502 h 558800"/>
              <a:gd name="connsiteX39" fmla="*/ 450022 w 561976"/>
              <a:gd name="connsiteY39" fmla="*/ 201960 h 558800"/>
              <a:gd name="connsiteX40" fmla="*/ 453367 w 561976"/>
              <a:gd name="connsiteY40" fmla="*/ 199736 h 558800"/>
              <a:gd name="connsiteX41" fmla="*/ 456887 w 561976"/>
              <a:gd name="connsiteY41" fmla="*/ 198147 h 558800"/>
              <a:gd name="connsiteX42" fmla="*/ 460760 w 561976"/>
              <a:gd name="connsiteY42" fmla="*/ 197194 h 558800"/>
              <a:gd name="connsiteX43" fmla="*/ 464808 w 561976"/>
              <a:gd name="connsiteY43" fmla="*/ 196876 h 558800"/>
              <a:gd name="connsiteX44" fmla="*/ 489628 w 561976"/>
              <a:gd name="connsiteY44" fmla="*/ 196876 h 558800"/>
              <a:gd name="connsiteX45" fmla="*/ 494029 w 561976"/>
              <a:gd name="connsiteY45" fmla="*/ 197194 h 558800"/>
              <a:gd name="connsiteX46" fmla="*/ 498254 w 561976"/>
              <a:gd name="connsiteY46" fmla="*/ 198306 h 558800"/>
              <a:gd name="connsiteX47" fmla="*/ 502127 w 561976"/>
              <a:gd name="connsiteY47" fmla="*/ 200212 h 558800"/>
              <a:gd name="connsiteX48" fmla="*/ 505647 w 561976"/>
              <a:gd name="connsiteY48" fmla="*/ 202595 h 558800"/>
              <a:gd name="connsiteX49" fmla="*/ 508816 w 561976"/>
              <a:gd name="connsiteY49" fmla="*/ 205614 h 558800"/>
              <a:gd name="connsiteX50" fmla="*/ 511456 w 561976"/>
              <a:gd name="connsiteY50" fmla="*/ 209109 h 558800"/>
              <a:gd name="connsiteX51" fmla="*/ 513392 w 561976"/>
              <a:gd name="connsiteY51" fmla="*/ 212923 h 558800"/>
              <a:gd name="connsiteX52" fmla="*/ 560216 w 561976"/>
              <a:gd name="connsiteY52" fmla="*/ 333829 h 558800"/>
              <a:gd name="connsiteX53" fmla="*/ 561448 w 561976"/>
              <a:gd name="connsiteY53" fmla="*/ 338277 h 558800"/>
              <a:gd name="connsiteX54" fmla="*/ 561976 w 561976"/>
              <a:gd name="connsiteY54" fmla="*/ 342726 h 558800"/>
              <a:gd name="connsiteX55" fmla="*/ 561624 w 561976"/>
              <a:gd name="connsiteY55" fmla="*/ 347016 h 558800"/>
              <a:gd name="connsiteX56" fmla="*/ 560568 w 561976"/>
              <a:gd name="connsiteY56" fmla="*/ 351305 h 558800"/>
              <a:gd name="connsiteX57" fmla="*/ 558808 w 561976"/>
              <a:gd name="connsiteY57" fmla="*/ 355118 h 558800"/>
              <a:gd name="connsiteX58" fmla="*/ 556343 w 561976"/>
              <a:gd name="connsiteY58" fmla="*/ 358773 h 558800"/>
              <a:gd name="connsiteX59" fmla="*/ 553351 w 561976"/>
              <a:gd name="connsiteY59" fmla="*/ 361950 h 558800"/>
              <a:gd name="connsiteX60" fmla="*/ 549830 w 561976"/>
              <a:gd name="connsiteY60" fmla="*/ 364651 h 558800"/>
              <a:gd name="connsiteX61" fmla="*/ 545782 w 561976"/>
              <a:gd name="connsiteY61" fmla="*/ 366717 h 558800"/>
              <a:gd name="connsiteX62" fmla="*/ 541381 w 561976"/>
              <a:gd name="connsiteY62" fmla="*/ 367988 h 558800"/>
              <a:gd name="connsiteX63" fmla="*/ 536804 w 561976"/>
              <a:gd name="connsiteY63" fmla="*/ 368305 h 558800"/>
              <a:gd name="connsiteX64" fmla="*/ 532579 w 561976"/>
              <a:gd name="connsiteY64" fmla="*/ 368146 h 558800"/>
              <a:gd name="connsiteX65" fmla="*/ 528355 w 561976"/>
              <a:gd name="connsiteY65" fmla="*/ 367034 h 558800"/>
              <a:gd name="connsiteX66" fmla="*/ 524130 w 561976"/>
              <a:gd name="connsiteY66" fmla="*/ 365287 h 558800"/>
              <a:gd name="connsiteX67" fmla="*/ 520433 w 561976"/>
              <a:gd name="connsiteY67" fmla="*/ 362904 h 558800"/>
              <a:gd name="connsiteX68" fmla="*/ 517265 w 561976"/>
              <a:gd name="connsiteY68" fmla="*/ 359885 h 558800"/>
              <a:gd name="connsiteX69" fmla="*/ 514625 w 561976"/>
              <a:gd name="connsiteY69" fmla="*/ 356390 h 558800"/>
              <a:gd name="connsiteX70" fmla="*/ 512688 w 561976"/>
              <a:gd name="connsiteY70" fmla="*/ 352100 h 558800"/>
              <a:gd name="connsiteX71" fmla="*/ 490333 w 561976"/>
              <a:gd name="connsiteY71" fmla="*/ 294268 h 558800"/>
              <a:gd name="connsiteX72" fmla="*/ 490333 w 561976"/>
              <a:gd name="connsiteY72" fmla="*/ 365128 h 558800"/>
              <a:gd name="connsiteX73" fmla="*/ 500014 w 561976"/>
              <a:gd name="connsiteY73" fmla="*/ 531950 h 558800"/>
              <a:gd name="connsiteX74" fmla="*/ 499838 w 561976"/>
              <a:gd name="connsiteY74" fmla="*/ 537034 h 558800"/>
              <a:gd name="connsiteX75" fmla="*/ 498606 w 561976"/>
              <a:gd name="connsiteY75" fmla="*/ 541959 h 558800"/>
              <a:gd name="connsiteX76" fmla="*/ 496494 w 561976"/>
              <a:gd name="connsiteY76" fmla="*/ 546249 h 558800"/>
              <a:gd name="connsiteX77" fmla="*/ 493677 w 561976"/>
              <a:gd name="connsiteY77" fmla="*/ 550380 h 558800"/>
              <a:gd name="connsiteX78" fmla="*/ 489981 w 561976"/>
              <a:gd name="connsiteY78" fmla="*/ 553716 h 558800"/>
              <a:gd name="connsiteX79" fmla="*/ 485932 w 561976"/>
              <a:gd name="connsiteY79" fmla="*/ 556099 h 558800"/>
              <a:gd name="connsiteX80" fmla="*/ 481179 w 561976"/>
              <a:gd name="connsiteY80" fmla="*/ 557847 h 558800"/>
              <a:gd name="connsiteX81" fmla="*/ 476074 w 561976"/>
              <a:gd name="connsiteY81" fmla="*/ 558800 h 558800"/>
              <a:gd name="connsiteX82" fmla="*/ 474666 w 561976"/>
              <a:gd name="connsiteY82" fmla="*/ 558800 h 558800"/>
              <a:gd name="connsiteX83" fmla="*/ 469737 w 561976"/>
              <a:gd name="connsiteY83" fmla="*/ 558324 h 558800"/>
              <a:gd name="connsiteX84" fmla="*/ 465161 w 561976"/>
              <a:gd name="connsiteY84" fmla="*/ 557053 h 558800"/>
              <a:gd name="connsiteX85" fmla="*/ 460936 w 561976"/>
              <a:gd name="connsiteY85" fmla="*/ 554828 h 558800"/>
              <a:gd name="connsiteX86" fmla="*/ 457239 w 561976"/>
              <a:gd name="connsiteY86" fmla="*/ 551968 h 558800"/>
              <a:gd name="connsiteX87" fmla="*/ 454071 w 561976"/>
              <a:gd name="connsiteY87" fmla="*/ 548473 h 558800"/>
              <a:gd name="connsiteX88" fmla="*/ 451606 w 561976"/>
              <a:gd name="connsiteY88" fmla="*/ 544342 h 558800"/>
              <a:gd name="connsiteX89" fmla="*/ 450022 w 561976"/>
              <a:gd name="connsiteY89" fmla="*/ 539894 h 558800"/>
              <a:gd name="connsiteX90" fmla="*/ 449142 w 561976"/>
              <a:gd name="connsiteY90" fmla="*/ 534969 h 558800"/>
              <a:gd name="connsiteX91" fmla="*/ 440693 w 561976"/>
              <a:gd name="connsiteY91" fmla="*/ 391819 h 558800"/>
              <a:gd name="connsiteX92" fmla="*/ 432419 w 561976"/>
              <a:gd name="connsiteY92" fmla="*/ 534969 h 558800"/>
              <a:gd name="connsiteX93" fmla="*/ 431539 w 561976"/>
              <a:gd name="connsiteY93" fmla="*/ 539894 h 558800"/>
              <a:gd name="connsiteX94" fmla="*/ 429955 w 561976"/>
              <a:gd name="connsiteY94" fmla="*/ 544342 h 558800"/>
              <a:gd name="connsiteX95" fmla="*/ 427490 w 561976"/>
              <a:gd name="connsiteY95" fmla="*/ 548473 h 558800"/>
              <a:gd name="connsiteX96" fmla="*/ 424322 w 561976"/>
              <a:gd name="connsiteY96" fmla="*/ 551968 h 558800"/>
              <a:gd name="connsiteX97" fmla="*/ 420625 w 561976"/>
              <a:gd name="connsiteY97" fmla="*/ 554828 h 558800"/>
              <a:gd name="connsiteX98" fmla="*/ 416401 w 561976"/>
              <a:gd name="connsiteY98" fmla="*/ 557053 h 558800"/>
              <a:gd name="connsiteX99" fmla="*/ 411824 w 561976"/>
              <a:gd name="connsiteY99" fmla="*/ 558324 h 558800"/>
              <a:gd name="connsiteX100" fmla="*/ 406895 w 561976"/>
              <a:gd name="connsiteY100" fmla="*/ 558800 h 558800"/>
              <a:gd name="connsiteX101" fmla="*/ 405311 w 561976"/>
              <a:gd name="connsiteY101" fmla="*/ 558800 h 558800"/>
              <a:gd name="connsiteX102" fmla="*/ 400382 w 561976"/>
              <a:gd name="connsiteY102" fmla="*/ 557847 h 558800"/>
              <a:gd name="connsiteX103" fmla="*/ 395629 w 561976"/>
              <a:gd name="connsiteY103" fmla="*/ 556099 h 558800"/>
              <a:gd name="connsiteX104" fmla="*/ 391405 w 561976"/>
              <a:gd name="connsiteY104" fmla="*/ 553716 h 558800"/>
              <a:gd name="connsiteX105" fmla="*/ 387884 w 561976"/>
              <a:gd name="connsiteY105" fmla="*/ 550380 h 558800"/>
              <a:gd name="connsiteX106" fmla="*/ 385067 w 561976"/>
              <a:gd name="connsiteY106" fmla="*/ 546249 h 558800"/>
              <a:gd name="connsiteX107" fmla="*/ 382955 w 561976"/>
              <a:gd name="connsiteY107" fmla="*/ 541959 h 558800"/>
              <a:gd name="connsiteX108" fmla="*/ 381723 w 561976"/>
              <a:gd name="connsiteY108" fmla="*/ 537034 h 558800"/>
              <a:gd name="connsiteX109" fmla="*/ 381547 w 561976"/>
              <a:gd name="connsiteY109" fmla="*/ 531950 h 558800"/>
              <a:gd name="connsiteX110" fmla="*/ 391228 w 561976"/>
              <a:gd name="connsiteY110" fmla="*/ 365128 h 558800"/>
              <a:gd name="connsiteX111" fmla="*/ 391228 w 561976"/>
              <a:gd name="connsiteY111" fmla="*/ 247558 h 558800"/>
              <a:gd name="connsiteX112" fmla="*/ 386476 w 561976"/>
              <a:gd name="connsiteY112" fmla="*/ 247081 h 558800"/>
              <a:gd name="connsiteX113" fmla="*/ 237732 w 561976"/>
              <a:gd name="connsiteY113" fmla="*/ 215465 h 558800"/>
              <a:gd name="connsiteX114" fmla="*/ 233331 w 561976"/>
              <a:gd name="connsiteY114" fmla="*/ 214035 h 558800"/>
              <a:gd name="connsiteX115" fmla="*/ 229282 w 561976"/>
              <a:gd name="connsiteY115" fmla="*/ 211969 h 558800"/>
              <a:gd name="connsiteX116" fmla="*/ 225762 w 561976"/>
              <a:gd name="connsiteY116" fmla="*/ 209268 h 558800"/>
              <a:gd name="connsiteX117" fmla="*/ 222945 w 561976"/>
              <a:gd name="connsiteY117" fmla="*/ 206091 h 558800"/>
              <a:gd name="connsiteX118" fmla="*/ 220481 w 561976"/>
              <a:gd name="connsiteY118" fmla="*/ 202595 h 558800"/>
              <a:gd name="connsiteX119" fmla="*/ 218720 w 561976"/>
              <a:gd name="connsiteY119" fmla="*/ 198624 h 558800"/>
              <a:gd name="connsiteX120" fmla="*/ 217840 w 561976"/>
              <a:gd name="connsiteY120" fmla="*/ 194334 h 558800"/>
              <a:gd name="connsiteX121" fmla="*/ 217488 w 561976"/>
              <a:gd name="connsiteY121" fmla="*/ 189726 h 558800"/>
              <a:gd name="connsiteX122" fmla="*/ 218016 w 561976"/>
              <a:gd name="connsiteY122" fmla="*/ 185278 h 558800"/>
              <a:gd name="connsiteX123" fmla="*/ 219425 w 561976"/>
              <a:gd name="connsiteY123" fmla="*/ 180829 h 558800"/>
              <a:gd name="connsiteX124" fmla="*/ 221537 w 561976"/>
              <a:gd name="connsiteY124" fmla="*/ 177016 h 558800"/>
              <a:gd name="connsiteX125" fmla="*/ 224177 w 561976"/>
              <a:gd name="connsiteY125" fmla="*/ 173362 h 558800"/>
              <a:gd name="connsiteX126" fmla="*/ 227346 w 561976"/>
              <a:gd name="connsiteY126" fmla="*/ 170502 h 558800"/>
              <a:gd name="connsiteX127" fmla="*/ 231042 w 561976"/>
              <a:gd name="connsiteY127" fmla="*/ 168119 h 558800"/>
              <a:gd name="connsiteX128" fmla="*/ 235091 w 561976"/>
              <a:gd name="connsiteY128" fmla="*/ 166371 h 558800"/>
              <a:gd name="connsiteX129" fmla="*/ 239316 w 561976"/>
              <a:gd name="connsiteY129" fmla="*/ 165418 h 558800"/>
              <a:gd name="connsiteX130" fmla="*/ 185651 w 561976"/>
              <a:gd name="connsiteY130" fmla="*/ 130175 h 558800"/>
              <a:gd name="connsiteX131" fmla="*/ 189154 w 561976"/>
              <a:gd name="connsiteY131" fmla="*/ 130651 h 558800"/>
              <a:gd name="connsiteX132" fmla="*/ 192132 w 561976"/>
              <a:gd name="connsiteY132" fmla="*/ 131763 h 558800"/>
              <a:gd name="connsiteX133" fmla="*/ 194760 w 561976"/>
              <a:gd name="connsiteY133" fmla="*/ 133985 h 558800"/>
              <a:gd name="connsiteX134" fmla="*/ 196687 w 561976"/>
              <a:gd name="connsiteY134" fmla="*/ 136366 h 558800"/>
              <a:gd name="connsiteX135" fmla="*/ 197913 w 561976"/>
              <a:gd name="connsiteY135" fmla="*/ 139541 h 558800"/>
              <a:gd name="connsiteX136" fmla="*/ 198438 w 561976"/>
              <a:gd name="connsiteY136" fmla="*/ 142875 h 558800"/>
              <a:gd name="connsiteX137" fmla="*/ 198438 w 561976"/>
              <a:gd name="connsiteY137" fmla="*/ 288766 h 558800"/>
              <a:gd name="connsiteX138" fmla="*/ 197913 w 561976"/>
              <a:gd name="connsiteY138" fmla="*/ 292100 h 558800"/>
              <a:gd name="connsiteX139" fmla="*/ 196687 w 561976"/>
              <a:gd name="connsiteY139" fmla="*/ 295275 h 558800"/>
              <a:gd name="connsiteX140" fmla="*/ 194760 w 561976"/>
              <a:gd name="connsiteY140" fmla="*/ 297656 h 558800"/>
              <a:gd name="connsiteX141" fmla="*/ 192132 w 561976"/>
              <a:gd name="connsiteY141" fmla="*/ 299879 h 558800"/>
              <a:gd name="connsiteX142" fmla="*/ 189154 w 561976"/>
              <a:gd name="connsiteY142" fmla="*/ 301149 h 558800"/>
              <a:gd name="connsiteX143" fmla="*/ 185651 w 561976"/>
              <a:gd name="connsiteY143" fmla="*/ 301625 h 558800"/>
              <a:gd name="connsiteX144" fmla="*/ 182322 w 561976"/>
              <a:gd name="connsiteY144" fmla="*/ 301149 h 558800"/>
              <a:gd name="connsiteX145" fmla="*/ 179344 w 561976"/>
              <a:gd name="connsiteY145" fmla="*/ 299879 h 558800"/>
              <a:gd name="connsiteX146" fmla="*/ 176717 w 561976"/>
              <a:gd name="connsiteY146" fmla="*/ 297656 h 558800"/>
              <a:gd name="connsiteX147" fmla="*/ 174790 w 561976"/>
              <a:gd name="connsiteY147" fmla="*/ 295275 h 558800"/>
              <a:gd name="connsiteX148" fmla="*/ 173564 w 561976"/>
              <a:gd name="connsiteY148" fmla="*/ 292100 h 558800"/>
              <a:gd name="connsiteX149" fmla="*/ 173038 w 561976"/>
              <a:gd name="connsiteY149" fmla="*/ 288766 h 558800"/>
              <a:gd name="connsiteX150" fmla="*/ 173038 w 561976"/>
              <a:gd name="connsiteY150" fmla="*/ 142875 h 558800"/>
              <a:gd name="connsiteX151" fmla="*/ 173564 w 561976"/>
              <a:gd name="connsiteY151" fmla="*/ 139541 h 558800"/>
              <a:gd name="connsiteX152" fmla="*/ 174790 w 561976"/>
              <a:gd name="connsiteY152" fmla="*/ 136366 h 558800"/>
              <a:gd name="connsiteX153" fmla="*/ 176717 w 561976"/>
              <a:gd name="connsiteY153" fmla="*/ 133985 h 558800"/>
              <a:gd name="connsiteX154" fmla="*/ 179344 w 561976"/>
              <a:gd name="connsiteY154" fmla="*/ 131763 h 558800"/>
              <a:gd name="connsiteX155" fmla="*/ 182322 w 561976"/>
              <a:gd name="connsiteY155" fmla="*/ 130651 h 558800"/>
              <a:gd name="connsiteX156" fmla="*/ 440532 w 561976"/>
              <a:gd name="connsiteY156" fmla="*/ 93662 h 558800"/>
              <a:gd name="connsiteX157" fmla="*/ 447222 w 561976"/>
              <a:gd name="connsiteY157" fmla="*/ 94298 h 558800"/>
              <a:gd name="connsiteX158" fmla="*/ 453736 w 561976"/>
              <a:gd name="connsiteY158" fmla="*/ 95730 h 558800"/>
              <a:gd name="connsiteX159" fmla="*/ 459721 w 561976"/>
              <a:gd name="connsiteY159" fmla="*/ 97956 h 558800"/>
              <a:gd name="connsiteX160" fmla="*/ 465179 w 561976"/>
              <a:gd name="connsiteY160" fmla="*/ 101137 h 558800"/>
              <a:gd name="connsiteX161" fmla="*/ 470284 w 561976"/>
              <a:gd name="connsiteY161" fmla="*/ 104794 h 558800"/>
              <a:gd name="connsiteX162" fmla="*/ 474685 w 561976"/>
              <a:gd name="connsiteY162" fmla="*/ 109406 h 558800"/>
              <a:gd name="connsiteX163" fmla="*/ 478558 w 561976"/>
              <a:gd name="connsiteY163" fmla="*/ 114336 h 558800"/>
              <a:gd name="connsiteX164" fmla="*/ 481551 w 561976"/>
              <a:gd name="connsiteY164" fmla="*/ 119902 h 558800"/>
              <a:gd name="connsiteX165" fmla="*/ 483840 w 561976"/>
              <a:gd name="connsiteY165" fmla="*/ 125945 h 558800"/>
              <a:gd name="connsiteX166" fmla="*/ 485424 w 561976"/>
              <a:gd name="connsiteY166" fmla="*/ 132306 h 558800"/>
              <a:gd name="connsiteX167" fmla="*/ 485776 w 561976"/>
              <a:gd name="connsiteY167" fmla="*/ 138985 h 558800"/>
              <a:gd name="connsiteX168" fmla="*/ 485424 w 561976"/>
              <a:gd name="connsiteY168" fmla="*/ 145664 h 558800"/>
              <a:gd name="connsiteX169" fmla="*/ 483840 w 561976"/>
              <a:gd name="connsiteY169" fmla="*/ 152026 h 558800"/>
              <a:gd name="connsiteX170" fmla="*/ 481551 w 561976"/>
              <a:gd name="connsiteY170" fmla="*/ 157910 h 558800"/>
              <a:gd name="connsiteX171" fmla="*/ 478558 w 561976"/>
              <a:gd name="connsiteY171" fmla="*/ 163635 h 558800"/>
              <a:gd name="connsiteX172" fmla="*/ 474685 w 561976"/>
              <a:gd name="connsiteY172" fmla="*/ 168564 h 558800"/>
              <a:gd name="connsiteX173" fmla="*/ 470284 w 561976"/>
              <a:gd name="connsiteY173" fmla="*/ 173017 h 558800"/>
              <a:gd name="connsiteX174" fmla="*/ 465179 w 561976"/>
              <a:gd name="connsiteY174" fmla="*/ 176834 h 558800"/>
              <a:gd name="connsiteX175" fmla="*/ 459721 w 561976"/>
              <a:gd name="connsiteY175" fmla="*/ 179855 h 558800"/>
              <a:gd name="connsiteX176" fmla="*/ 453736 w 561976"/>
              <a:gd name="connsiteY176" fmla="*/ 182241 h 558800"/>
              <a:gd name="connsiteX177" fmla="*/ 447222 w 561976"/>
              <a:gd name="connsiteY177" fmla="*/ 183672 h 558800"/>
              <a:gd name="connsiteX178" fmla="*/ 440532 w 561976"/>
              <a:gd name="connsiteY178" fmla="*/ 184149 h 558800"/>
              <a:gd name="connsiteX179" fmla="*/ 433842 w 561976"/>
              <a:gd name="connsiteY179" fmla="*/ 183672 h 558800"/>
              <a:gd name="connsiteX180" fmla="*/ 427329 w 561976"/>
              <a:gd name="connsiteY180" fmla="*/ 182241 h 558800"/>
              <a:gd name="connsiteX181" fmla="*/ 421343 w 561976"/>
              <a:gd name="connsiteY181" fmla="*/ 179855 h 558800"/>
              <a:gd name="connsiteX182" fmla="*/ 415886 w 561976"/>
              <a:gd name="connsiteY182" fmla="*/ 176834 h 558800"/>
              <a:gd name="connsiteX183" fmla="*/ 410780 w 561976"/>
              <a:gd name="connsiteY183" fmla="*/ 173017 h 558800"/>
              <a:gd name="connsiteX184" fmla="*/ 406379 w 561976"/>
              <a:gd name="connsiteY184" fmla="*/ 168564 h 558800"/>
              <a:gd name="connsiteX185" fmla="*/ 402506 w 561976"/>
              <a:gd name="connsiteY185" fmla="*/ 163635 h 558800"/>
              <a:gd name="connsiteX186" fmla="*/ 399513 w 561976"/>
              <a:gd name="connsiteY186" fmla="*/ 157910 h 558800"/>
              <a:gd name="connsiteX187" fmla="*/ 397225 w 561976"/>
              <a:gd name="connsiteY187" fmla="*/ 152026 h 558800"/>
              <a:gd name="connsiteX188" fmla="*/ 395816 w 561976"/>
              <a:gd name="connsiteY188" fmla="*/ 145664 h 558800"/>
              <a:gd name="connsiteX189" fmla="*/ 395288 w 561976"/>
              <a:gd name="connsiteY189" fmla="*/ 138985 h 558800"/>
              <a:gd name="connsiteX190" fmla="*/ 395816 w 561976"/>
              <a:gd name="connsiteY190" fmla="*/ 132306 h 558800"/>
              <a:gd name="connsiteX191" fmla="*/ 397225 w 561976"/>
              <a:gd name="connsiteY191" fmla="*/ 125945 h 558800"/>
              <a:gd name="connsiteX192" fmla="*/ 399513 w 561976"/>
              <a:gd name="connsiteY192" fmla="*/ 119902 h 558800"/>
              <a:gd name="connsiteX193" fmla="*/ 402506 w 561976"/>
              <a:gd name="connsiteY193" fmla="*/ 114336 h 558800"/>
              <a:gd name="connsiteX194" fmla="*/ 406379 w 561976"/>
              <a:gd name="connsiteY194" fmla="*/ 109247 h 558800"/>
              <a:gd name="connsiteX195" fmla="*/ 410780 w 561976"/>
              <a:gd name="connsiteY195" fmla="*/ 104794 h 558800"/>
              <a:gd name="connsiteX196" fmla="*/ 415886 w 561976"/>
              <a:gd name="connsiteY196" fmla="*/ 101137 h 558800"/>
              <a:gd name="connsiteX197" fmla="*/ 421343 w 561976"/>
              <a:gd name="connsiteY197" fmla="*/ 97956 h 558800"/>
              <a:gd name="connsiteX198" fmla="*/ 427329 w 561976"/>
              <a:gd name="connsiteY198" fmla="*/ 95730 h 558800"/>
              <a:gd name="connsiteX199" fmla="*/ 433842 w 561976"/>
              <a:gd name="connsiteY199" fmla="*/ 94298 h 558800"/>
              <a:gd name="connsiteX200" fmla="*/ 127088 w 561976"/>
              <a:gd name="connsiteY200" fmla="*/ 79375 h 558800"/>
              <a:gd name="connsiteX201" fmla="*/ 130416 w 561976"/>
              <a:gd name="connsiteY201" fmla="*/ 79693 h 558800"/>
              <a:gd name="connsiteX202" fmla="*/ 133569 w 561976"/>
              <a:gd name="connsiteY202" fmla="*/ 81123 h 558800"/>
              <a:gd name="connsiteX203" fmla="*/ 136022 w 561976"/>
              <a:gd name="connsiteY203" fmla="*/ 83029 h 558800"/>
              <a:gd name="connsiteX204" fmla="*/ 137949 w 561976"/>
              <a:gd name="connsiteY204" fmla="*/ 85412 h 558800"/>
              <a:gd name="connsiteX205" fmla="*/ 139350 w 561976"/>
              <a:gd name="connsiteY205" fmla="*/ 88589 h 558800"/>
              <a:gd name="connsiteX206" fmla="*/ 139700 w 561976"/>
              <a:gd name="connsiteY206" fmla="*/ 91925 h 558800"/>
              <a:gd name="connsiteX207" fmla="*/ 139700 w 561976"/>
              <a:gd name="connsiteY207" fmla="*/ 288757 h 558800"/>
              <a:gd name="connsiteX208" fmla="*/ 139350 w 561976"/>
              <a:gd name="connsiteY208" fmla="*/ 292093 h 558800"/>
              <a:gd name="connsiteX209" fmla="*/ 137949 w 561976"/>
              <a:gd name="connsiteY209" fmla="*/ 295271 h 558800"/>
              <a:gd name="connsiteX210" fmla="*/ 136022 w 561976"/>
              <a:gd name="connsiteY210" fmla="*/ 297654 h 558800"/>
              <a:gd name="connsiteX211" fmla="*/ 133569 w 561976"/>
              <a:gd name="connsiteY211" fmla="*/ 299878 h 558800"/>
              <a:gd name="connsiteX212" fmla="*/ 130416 w 561976"/>
              <a:gd name="connsiteY212" fmla="*/ 301149 h 558800"/>
              <a:gd name="connsiteX213" fmla="*/ 127088 w 561976"/>
              <a:gd name="connsiteY213" fmla="*/ 301625 h 558800"/>
              <a:gd name="connsiteX214" fmla="*/ 123760 w 561976"/>
              <a:gd name="connsiteY214" fmla="*/ 301149 h 558800"/>
              <a:gd name="connsiteX215" fmla="*/ 120606 w 561976"/>
              <a:gd name="connsiteY215" fmla="*/ 299878 h 558800"/>
              <a:gd name="connsiteX216" fmla="*/ 117979 w 561976"/>
              <a:gd name="connsiteY216" fmla="*/ 297654 h 558800"/>
              <a:gd name="connsiteX217" fmla="*/ 116052 w 561976"/>
              <a:gd name="connsiteY217" fmla="*/ 295271 h 558800"/>
              <a:gd name="connsiteX218" fmla="*/ 114651 w 561976"/>
              <a:gd name="connsiteY218" fmla="*/ 292093 h 558800"/>
              <a:gd name="connsiteX219" fmla="*/ 114300 w 561976"/>
              <a:gd name="connsiteY219" fmla="*/ 288757 h 558800"/>
              <a:gd name="connsiteX220" fmla="*/ 114300 w 561976"/>
              <a:gd name="connsiteY220" fmla="*/ 91925 h 558800"/>
              <a:gd name="connsiteX221" fmla="*/ 114651 w 561976"/>
              <a:gd name="connsiteY221" fmla="*/ 88589 h 558800"/>
              <a:gd name="connsiteX222" fmla="*/ 116052 w 561976"/>
              <a:gd name="connsiteY222" fmla="*/ 85412 h 558800"/>
              <a:gd name="connsiteX223" fmla="*/ 117979 w 561976"/>
              <a:gd name="connsiteY223" fmla="*/ 83029 h 558800"/>
              <a:gd name="connsiteX224" fmla="*/ 120606 w 561976"/>
              <a:gd name="connsiteY224" fmla="*/ 81123 h 558800"/>
              <a:gd name="connsiteX225" fmla="*/ 123760 w 561976"/>
              <a:gd name="connsiteY225" fmla="*/ 79693 h 558800"/>
              <a:gd name="connsiteX226" fmla="*/ 25528 w 561976"/>
              <a:gd name="connsiteY226" fmla="*/ 0 h 558800"/>
              <a:gd name="connsiteX227" fmla="*/ 283622 w 561976"/>
              <a:gd name="connsiteY227" fmla="*/ 0 h 558800"/>
              <a:gd name="connsiteX228" fmla="*/ 344361 w 561976"/>
              <a:gd name="connsiteY228" fmla="*/ 0 h 558800"/>
              <a:gd name="connsiteX229" fmla="*/ 349466 w 561976"/>
              <a:gd name="connsiteY229" fmla="*/ 477 h 558800"/>
              <a:gd name="connsiteX230" fmla="*/ 354219 w 561976"/>
              <a:gd name="connsiteY230" fmla="*/ 1907 h 558800"/>
              <a:gd name="connsiteX231" fmla="*/ 358621 w 561976"/>
              <a:gd name="connsiteY231" fmla="*/ 4131 h 558800"/>
              <a:gd name="connsiteX232" fmla="*/ 362318 w 561976"/>
              <a:gd name="connsiteY232" fmla="*/ 7309 h 558800"/>
              <a:gd name="connsiteX233" fmla="*/ 365663 w 561976"/>
              <a:gd name="connsiteY233" fmla="*/ 11281 h 558800"/>
              <a:gd name="connsiteX234" fmla="*/ 367952 w 561976"/>
              <a:gd name="connsiteY234" fmla="*/ 15412 h 558800"/>
              <a:gd name="connsiteX235" fmla="*/ 369536 w 561976"/>
              <a:gd name="connsiteY235" fmla="*/ 20179 h 558800"/>
              <a:gd name="connsiteX236" fmla="*/ 369888 w 561976"/>
              <a:gd name="connsiteY236" fmla="*/ 25263 h 558800"/>
              <a:gd name="connsiteX237" fmla="*/ 369536 w 561976"/>
              <a:gd name="connsiteY237" fmla="*/ 29871 h 558800"/>
              <a:gd name="connsiteX238" fmla="*/ 368304 w 561976"/>
              <a:gd name="connsiteY238" fmla="*/ 34161 h 558800"/>
              <a:gd name="connsiteX239" fmla="*/ 366543 w 561976"/>
              <a:gd name="connsiteY239" fmla="*/ 38133 h 558800"/>
              <a:gd name="connsiteX240" fmla="*/ 363726 w 561976"/>
              <a:gd name="connsiteY240" fmla="*/ 41628 h 558800"/>
              <a:gd name="connsiteX241" fmla="*/ 360733 w 561976"/>
              <a:gd name="connsiteY241" fmla="*/ 44806 h 558800"/>
              <a:gd name="connsiteX242" fmla="*/ 357036 w 561976"/>
              <a:gd name="connsiteY242" fmla="*/ 47189 h 558800"/>
              <a:gd name="connsiteX243" fmla="*/ 357036 w 561976"/>
              <a:gd name="connsiteY243" fmla="*/ 163017 h 558800"/>
              <a:gd name="connsiteX244" fmla="*/ 331685 w 561976"/>
              <a:gd name="connsiteY244" fmla="*/ 157615 h 558800"/>
              <a:gd name="connsiteX245" fmla="*/ 331685 w 561976"/>
              <a:gd name="connsiteY245" fmla="*/ 50685 h 558800"/>
              <a:gd name="connsiteX246" fmla="*/ 38204 w 561976"/>
              <a:gd name="connsiteY246" fmla="*/ 50685 h 558800"/>
              <a:gd name="connsiteX247" fmla="*/ 38204 w 561976"/>
              <a:gd name="connsiteY247" fmla="*/ 330164 h 558800"/>
              <a:gd name="connsiteX248" fmla="*/ 331685 w 561976"/>
              <a:gd name="connsiteY248" fmla="*/ 330164 h 558800"/>
              <a:gd name="connsiteX249" fmla="*/ 331685 w 561976"/>
              <a:gd name="connsiteY249" fmla="*/ 261526 h 558800"/>
              <a:gd name="connsiteX250" fmla="*/ 357036 w 561976"/>
              <a:gd name="connsiteY250" fmla="*/ 266928 h 558800"/>
              <a:gd name="connsiteX251" fmla="*/ 357036 w 561976"/>
              <a:gd name="connsiteY251" fmla="*/ 343034 h 558800"/>
              <a:gd name="connsiteX252" fmla="*/ 356684 w 561976"/>
              <a:gd name="connsiteY252" fmla="*/ 346370 h 558800"/>
              <a:gd name="connsiteX253" fmla="*/ 355452 w 561976"/>
              <a:gd name="connsiteY253" fmla="*/ 349389 h 558800"/>
              <a:gd name="connsiteX254" fmla="*/ 353339 w 561976"/>
              <a:gd name="connsiteY254" fmla="*/ 351931 h 558800"/>
              <a:gd name="connsiteX255" fmla="*/ 350874 w 561976"/>
              <a:gd name="connsiteY255" fmla="*/ 353838 h 558800"/>
              <a:gd name="connsiteX256" fmla="*/ 347706 w 561976"/>
              <a:gd name="connsiteY256" fmla="*/ 355109 h 558800"/>
              <a:gd name="connsiteX257" fmla="*/ 344361 w 561976"/>
              <a:gd name="connsiteY257" fmla="*/ 355586 h 558800"/>
              <a:gd name="connsiteX258" fmla="*/ 265841 w 561976"/>
              <a:gd name="connsiteY258" fmla="*/ 355586 h 558800"/>
              <a:gd name="connsiteX259" fmla="*/ 311791 w 561976"/>
              <a:gd name="connsiteY259" fmla="*/ 526864 h 558800"/>
              <a:gd name="connsiteX260" fmla="*/ 312495 w 561976"/>
              <a:gd name="connsiteY260" fmla="*/ 531313 h 558800"/>
              <a:gd name="connsiteX261" fmla="*/ 312495 w 561976"/>
              <a:gd name="connsiteY261" fmla="*/ 535921 h 558800"/>
              <a:gd name="connsiteX262" fmla="*/ 311615 w 561976"/>
              <a:gd name="connsiteY262" fmla="*/ 540211 h 558800"/>
              <a:gd name="connsiteX263" fmla="*/ 310206 w 561976"/>
              <a:gd name="connsiteY263" fmla="*/ 544183 h 558800"/>
              <a:gd name="connsiteX264" fmla="*/ 307917 w 561976"/>
              <a:gd name="connsiteY264" fmla="*/ 548155 h 558800"/>
              <a:gd name="connsiteX265" fmla="*/ 305101 w 561976"/>
              <a:gd name="connsiteY265" fmla="*/ 551491 h 558800"/>
              <a:gd name="connsiteX266" fmla="*/ 301756 w 561976"/>
              <a:gd name="connsiteY266" fmla="*/ 554193 h 558800"/>
              <a:gd name="connsiteX267" fmla="*/ 298058 w 561976"/>
              <a:gd name="connsiteY267" fmla="*/ 556576 h 558800"/>
              <a:gd name="connsiteX268" fmla="*/ 293657 w 561976"/>
              <a:gd name="connsiteY268" fmla="*/ 557847 h 558800"/>
              <a:gd name="connsiteX269" fmla="*/ 290312 w 561976"/>
              <a:gd name="connsiteY269" fmla="*/ 558641 h 558800"/>
              <a:gd name="connsiteX270" fmla="*/ 287143 w 561976"/>
              <a:gd name="connsiteY270" fmla="*/ 558800 h 558800"/>
              <a:gd name="connsiteX271" fmla="*/ 282214 w 561976"/>
              <a:gd name="connsiteY271" fmla="*/ 558482 h 558800"/>
              <a:gd name="connsiteX272" fmla="*/ 277636 w 561976"/>
              <a:gd name="connsiteY272" fmla="*/ 557211 h 558800"/>
              <a:gd name="connsiteX273" fmla="*/ 273411 w 561976"/>
              <a:gd name="connsiteY273" fmla="*/ 555146 h 558800"/>
              <a:gd name="connsiteX274" fmla="*/ 269714 w 561976"/>
              <a:gd name="connsiteY274" fmla="*/ 552286 h 558800"/>
              <a:gd name="connsiteX275" fmla="*/ 266545 w 561976"/>
              <a:gd name="connsiteY275" fmla="*/ 548790 h 558800"/>
              <a:gd name="connsiteX276" fmla="*/ 264080 w 561976"/>
              <a:gd name="connsiteY276" fmla="*/ 544501 h 558800"/>
              <a:gd name="connsiteX277" fmla="*/ 262320 w 561976"/>
              <a:gd name="connsiteY277" fmla="*/ 540052 h 558800"/>
              <a:gd name="connsiteX278" fmla="*/ 213025 w 561976"/>
              <a:gd name="connsiteY278" fmla="*/ 355586 h 558800"/>
              <a:gd name="connsiteX279" fmla="*/ 157040 w 561976"/>
              <a:gd name="connsiteY279" fmla="*/ 355586 h 558800"/>
              <a:gd name="connsiteX280" fmla="*/ 107569 w 561976"/>
              <a:gd name="connsiteY280" fmla="*/ 540052 h 558800"/>
              <a:gd name="connsiteX281" fmla="*/ 105808 w 561976"/>
              <a:gd name="connsiteY281" fmla="*/ 544501 h 558800"/>
              <a:gd name="connsiteX282" fmla="*/ 103344 w 561976"/>
              <a:gd name="connsiteY282" fmla="*/ 548790 h 558800"/>
              <a:gd name="connsiteX283" fmla="*/ 100175 w 561976"/>
              <a:gd name="connsiteY283" fmla="*/ 552286 h 558800"/>
              <a:gd name="connsiteX284" fmla="*/ 96477 w 561976"/>
              <a:gd name="connsiteY284" fmla="*/ 555146 h 558800"/>
              <a:gd name="connsiteX285" fmla="*/ 92252 w 561976"/>
              <a:gd name="connsiteY285" fmla="*/ 557211 h 558800"/>
              <a:gd name="connsiteX286" fmla="*/ 87675 w 561976"/>
              <a:gd name="connsiteY286" fmla="*/ 558482 h 558800"/>
              <a:gd name="connsiteX287" fmla="*/ 82921 w 561976"/>
              <a:gd name="connsiteY287" fmla="*/ 558800 h 558800"/>
              <a:gd name="connsiteX288" fmla="*/ 79752 w 561976"/>
              <a:gd name="connsiteY288" fmla="*/ 558641 h 558800"/>
              <a:gd name="connsiteX289" fmla="*/ 76407 w 561976"/>
              <a:gd name="connsiteY289" fmla="*/ 557847 h 558800"/>
              <a:gd name="connsiteX290" fmla="*/ 72006 w 561976"/>
              <a:gd name="connsiteY290" fmla="*/ 556576 h 558800"/>
              <a:gd name="connsiteX291" fmla="*/ 68133 w 561976"/>
              <a:gd name="connsiteY291" fmla="*/ 554193 h 558800"/>
              <a:gd name="connsiteX292" fmla="*/ 64788 w 561976"/>
              <a:gd name="connsiteY292" fmla="*/ 551491 h 558800"/>
              <a:gd name="connsiteX293" fmla="*/ 62147 w 561976"/>
              <a:gd name="connsiteY293" fmla="*/ 548155 h 558800"/>
              <a:gd name="connsiteX294" fmla="*/ 59858 w 561976"/>
              <a:gd name="connsiteY294" fmla="*/ 544183 h 558800"/>
              <a:gd name="connsiteX295" fmla="*/ 58450 w 561976"/>
              <a:gd name="connsiteY295" fmla="*/ 540211 h 558800"/>
              <a:gd name="connsiteX296" fmla="*/ 57570 w 561976"/>
              <a:gd name="connsiteY296" fmla="*/ 535921 h 558800"/>
              <a:gd name="connsiteX297" fmla="*/ 57570 w 561976"/>
              <a:gd name="connsiteY297" fmla="*/ 531313 h 558800"/>
              <a:gd name="connsiteX298" fmla="*/ 58274 w 561976"/>
              <a:gd name="connsiteY298" fmla="*/ 526864 h 558800"/>
              <a:gd name="connsiteX299" fmla="*/ 104048 w 561976"/>
              <a:gd name="connsiteY299" fmla="*/ 355586 h 558800"/>
              <a:gd name="connsiteX300" fmla="*/ 25528 w 561976"/>
              <a:gd name="connsiteY300" fmla="*/ 355586 h 558800"/>
              <a:gd name="connsiteX301" fmla="*/ 22183 w 561976"/>
              <a:gd name="connsiteY301" fmla="*/ 355109 h 558800"/>
              <a:gd name="connsiteX302" fmla="*/ 19014 w 561976"/>
              <a:gd name="connsiteY302" fmla="*/ 353838 h 558800"/>
              <a:gd name="connsiteX303" fmla="*/ 16549 w 561976"/>
              <a:gd name="connsiteY303" fmla="*/ 351931 h 558800"/>
              <a:gd name="connsiteX304" fmla="*/ 14613 w 561976"/>
              <a:gd name="connsiteY304" fmla="*/ 349389 h 558800"/>
              <a:gd name="connsiteX305" fmla="*/ 13204 w 561976"/>
              <a:gd name="connsiteY305" fmla="*/ 346370 h 558800"/>
              <a:gd name="connsiteX306" fmla="*/ 12852 w 561976"/>
              <a:gd name="connsiteY306" fmla="*/ 343034 h 558800"/>
              <a:gd name="connsiteX307" fmla="*/ 12852 w 561976"/>
              <a:gd name="connsiteY307" fmla="*/ 47189 h 558800"/>
              <a:gd name="connsiteX308" fmla="*/ 9155 w 561976"/>
              <a:gd name="connsiteY308" fmla="*/ 44806 h 558800"/>
              <a:gd name="connsiteX309" fmla="*/ 6162 w 561976"/>
              <a:gd name="connsiteY309" fmla="*/ 41628 h 558800"/>
              <a:gd name="connsiteX310" fmla="*/ 3521 w 561976"/>
              <a:gd name="connsiteY310" fmla="*/ 38133 h 558800"/>
              <a:gd name="connsiteX311" fmla="*/ 1585 w 561976"/>
              <a:gd name="connsiteY311" fmla="*/ 34161 h 558800"/>
              <a:gd name="connsiteX312" fmla="*/ 528 w 561976"/>
              <a:gd name="connsiteY312" fmla="*/ 29871 h 558800"/>
              <a:gd name="connsiteX313" fmla="*/ 0 w 561976"/>
              <a:gd name="connsiteY313" fmla="*/ 25263 h 558800"/>
              <a:gd name="connsiteX314" fmla="*/ 528 w 561976"/>
              <a:gd name="connsiteY314" fmla="*/ 20179 h 558800"/>
              <a:gd name="connsiteX315" fmla="*/ 2113 w 561976"/>
              <a:gd name="connsiteY315" fmla="*/ 15412 h 558800"/>
              <a:gd name="connsiteX316" fmla="*/ 4402 w 561976"/>
              <a:gd name="connsiteY316" fmla="*/ 11281 h 558800"/>
              <a:gd name="connsiteX317" fmla="*/ 7571 w 561976"/>
              <a:gd name="connsiteY317" fmla="*/ 7309 h 558800"/>
              <a:gd name="connsiteX318" fmla="*/ 11268 w 561976"/>
              <a:gd name="connsiteY318" fmla="*/ 4131 h 558800"/>
              <a:gd name="connsiteX319" fmla="*/ 15669 w 561976"/>
              <a:gd name="connsiteY319" fmla="*/ 1907 h 558800"/>
              <a:gd name="connsiteX320" fmla="*/ 20422 w 561976"/>
              <a:gd name="connsiteY320" fmla="*/ 477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</a:cxnLst>
            <a:rect l="l" t="t" r="r" b="b"/>
            <a:pathLst>
              <a:path w="561976" h="558800">
                <a:moveTo>
                  <a:pt x="69850" y="168275"/>
                </a:moveTo>
                <a:lnTo>
                  <a:pt x="73202" y="168751"/>
                </a:lnTo>
                <a:lnTo>
                  <a:pt x="76200" y="170021"/>
                </a:lnTo>
                <a:lnTo>
                  <a:pt x="78846" y="172085"/>
                </a:lnTo>
                <a:lnTo>
                  <a:pt x="80786" y="174625"/>
                </a:lnTo>
                <a:lnTo>
                  <a:pt x="82197" y="177641"/>
                </a:lnTo>
                <a:lnTo>
                  <a:pt x="82550" y="180975"/>
                </a:lnTo>
                <a:lnTo>
                  <a:pt x="82550" y="288925"/>
                </a:lnTo>
                <a:lnTo>
                  <a:pt x="82197" y="292259"/>
                </a:lnTo>
                <a:lnTo>
                  <a:pt x="80786" y="295275"/>
                </a:lnTo>
                <a:lnTo>
                  <a:pt x="78846" y="297656"/>
                </a:lnTo>
                <a:lnTo>
                  <a:pt x="76200" y="299879"/>
                </a:lnTo>
                <a:lnTo>
                  <a:pt x="73202" y="301149"/>
                </a:lnTo>
                <a:lnTo>
                  <a:pt x="69850" y="301625"/>
                </a:lnTo>
                <a:lnTo>
                  <a:pt x="66499" y="301149"/>
                </a:lnTo>
                <a:lnTo>
                  <a:pt x="63324" y="299879"/>
                </a:lnTo>
                <a:lnTo>
                  <a:pt x="60854" y="297656"/>
                </a:lnTo>
                <a:lnTo>
                  <a:pt x="58738" y="295275"/>
                </a:lnTo>
                <a:lnTo>
                  <a:pt x="57503" y="292259"/>
                </a:lnTo>
                <a:lnTo>
                  <a:pt x="57150" y="288925"/>
                </a:lnTo>
                <a:lnTo>
                  <a:pt x="57150" y="180975"/>
                </a:lnTo>
                <a:lnTo>
                  <a:pt x="57503" y="177641"/>
                </a:lnTo>
                <a:lnTo>
                  <a:pt x="58738" y="174625"/>
                </a:lnTo>
                <a:lnTo>
                  <a:pt x="60854" y="172085"/>
                </a:lnTo>
                <a:lnTo>
                  <a:pt x="63324" y="170021"/>
                </a:lnTo>
                <a:lnTo>
                  <a:pt x="66499" y="168751"/>
                </a:lnTo>
                <a:close/>
                <a:moveTo>
                  <a:pt x="243717" y="165100"/>
                </a:moveTo>
                <a:lnTo>
                  <a:pt x="248293" y="165736"/>
                </a:lnTo>
                <a:lnTo>
                  <a:pt x="394573" y="196876"/>
                </a:lnTo>
                <a:lnTo>
                  <a:pt x="416577" y="196876"/>
                </a:lnTo>
                <a:lnTo>
                  <a:pt x="420801" y="197194"/>
                </a:lnTo>
                <a:lnTo>
                  <a:pt x="424498" y="198147"/>
                </a:lnTo>
                <a:lnTo>
                  <a:pt x="428194" y="199736"/>
                </a:lnTo>
                <a:lnTo>
                  <a:pt x="431363" y="201960"/>
                </a:lnTo>
                <a:lnTo>
                  <a:pt x="434355" y="204502"/>
                </a:lnTo>
                <a:lnTo>
                  <a:pt x="422386" y="291408"/>
                </a:lnTo>
                <a:lnTo>
                  <a:pt x="440693" y="306661"/>
                </a:lnTo>
                <a:lnTo>
                  <a:pt x="459000" y="291408"/>
                </a:lnTo>
                <a:lnTo>
                  <a:pt x="447030" y="204502"/>
                </a:lnTo>
                <a:lnTo>
                  <a:pt x="450022" y="201960"/>
                </a:lnTo>
                <a:lnTo>
                  <a:pt x="453367" y="199736"/>
                </a:lnTo>
                <a:lnTo>
                  <a:pt x="456887" y="198147"/>
                </a:lnTo>
                <a:lnTo>
                  <a:pt x="460760" y="197194"/>
                </a:lnTo>
                <a:lnTo>
                  <a:pt x="464808" y="196876"/>
                </a:lnTo>
                <a:lnTo>
                  <a:pt x="489628" y="196876"/>
                </a:lnTo>
                <a:lnTo>
                  <a:pt x="494029" y="197194"/>
                </a:lnTo>
                <a:lnTo>
                  <a:pt x="498254" y="198306"/>
                </a:lnTo>
                <a:lnTo>
                  <a:pt x="502127" y="200212"/>
                </a:lnTo>
                <a:lnTo>
                  <a:pt x="505647" y="202595"/>
                </a:lnTo>
                <a:lnTo>
                  <a:pt x="508816" y="205614"/>
                </a:lnTo>
                <a:lnTo>
                  <a:pt x="511456" y="209109"/>
                </a:lnTo>
                <a:lnTo>
                  <a:pt x="513392" y="212923"/>
                </a:lnTo>
                <a:lnTo>
                  <a:pt x="560216" y="333829"/>
                </a:lnTo>
                <a:lnTo>
                  <a:pt x="561448" y="338277"/>
                </a:lnTo>
                <a:lnTo>
                  <a:pt x="561976" y="342726"/>
                </a:lnTo>
                <a:lnTo>
                  <a:pt x="561624" y="347016"/>
                </a:lnTo>
                <a:lnTo>
                  <a:pt x="560568" y="351305"/>
                </a:lnTo>
                <a:lnTo>
                  <a:pt x="558808" y="355118"/>
                </a:lnTo>
                <a:lnTo>
                  <a:pt x="556343" y="358773"/>
                </a:lnTo>
                <a:lnTo>
                  <a:pt x="553351" y="361950"/>
                </a:lnTo>
                <a:lnTo>
                  <a:pt x="549830" y="364651"/>
                </a:lnTo>
                <a:lnTo>
                  <a:pt x="545782" y="366717"/>
                </a:lnTo>
                <a:lnTo>
                  <a:pt x="541381" y="367988"/>
                </a:lnTo>
                <a:lnTo>
                  <a:pt x="536804" y="368305"/>
                </a:lnTo>
                <a:lnTo>
                  <a:pt x="532579" y="368146"/>
                </a:lnTo>
                <a:lnTo>
                  <a:pt x="528355" y="367034"/>
                </a:lnTo>
                <a:lnTo>
                  <a:pt x="524130" y="365287"/>
                </a:lnTo>
                <a:lnTo>
                  <a:pt x="520433" y="362904"/>
                </a:lnTo>
                <a:lnTo>
                  <a:pt x="517265" y="359885"/>
                </a:lnTo>
                <a:lnTo>
                  <a:pt x="514625" y="356390"/>
                </a:lnTo>
                <a:lnTo>
                  <a:pt x="512688" y="352100"/>
                </a:lnTo>
                <a:lnTo>
                  <a:pt x="490333" y="294268"/>
                </a:lnTo>
                <a:lnTo>
                  <a:pt x="490333" y="365128"/>
                </a:lnTo>
                <a:lnTo>
                  <a:pt x="500014" y="531950"/>
                </a:lnTo>
                <a:lnTo>
                  <a:pt x="499838" y="537034"/>
                </a:lnTo>
                <a:lnTo>
                  <a:pt x="498606" y="541959"/>
                </a:lnTo>
                <a:lnTo>
                  <a:pt x="496494" y="546249"/>
                </a:lnTo>
                <a:lnTo>
                  <a:pt x="493677" y="550380"/>
                </a:lnTo>
                <a:lnTo>
                  <a:pt x="489981" y="553716"/>
                </a:lnTo>
                <a:lnTo>
                  <a:pt x="485932" y="556099"/>
                </a:lnTo>
                <a:lnTo>
                  <a:pt x="481179" y="557847"/>
                </a:lnTo>
                <a:lnTo>
                  <a:pt x="476074" y="558800"/>
                </a:lnTo>
                <a:lnTo>
                  <a:pt x="474666" y="558800"/>
                </a:lnTo>
                <a:lnTo>
                  <a:pt x="469737" y="558324"/>
                </a:lnTo>
                <a:lnTo>
                  <a:pt x="465161" y="557053"/>
                </a:lnTo>
                <a:lnTo>
                  <a:pt x="460936" y="554828"/>
                </a:lnTo>
                <a:lnTo>
                  <a:pt x="457239" y="551968"/>
                </a:lnTo>
                <a:lnTo>
                  <a:pt x="454071" y="548473"/>
                </a:lnTo>
                <a:lnTo>
                  <a:pt x="451606" y="544342"/>
                </a:lnTo>
                <a:lnTo>
                  <a:pt x="450022" y="539894"/>
                </a:lnTo>
                <a:lnTo>
                  <a:pt x="449142" y="534969"/>
                </a:lnTo>
                <a:lnTo>
                  <a:pt x="440693" y="391819"/>
                </a:lnTo>
                <a:lnTo>
                  <a:pt x="432419" y="534969"/>
                </a:lnTo>
                <a:lnTo>
                  <a:pt x="431539" y="539894"/>
                </a:lnTo>
                <a:lnTo>
                  <a:pt x="429955" y="544342"/>
                </a:lnTo>
                <a:lnTo>
                  <a:pt x="427490" y="548473"/>
                </a:lnTo>
                <a:lnTo>
                  <a:pt x="424322" y="551968"/>
                </a:lnTo>
                <a:lnTo>
                  <a:pt x="420625" y="554828"/>
                </a:lnTo>
                <a:lnTo>
                  <a:pt x="416401" y="557053"/>
                </a:lnTo>
                <a:lnTo>
                  <a:pt x="411824" y="558324"/>
                </a:lnTo>
                <a:lnTo>
                  <a:pt x="406895" y="558800"/>
                </a:lnTo>
                <a:lnTo>
                  <a:pt x="405311" y="558800"/>
                </a:lnTo>
                <a:lnTo>
                  <a:pt x="400382" y="557847"/>
                </a:lnTo>
                <a:lnTo>
                  <a:pt x="395629" y="556099"/>
                </a:lnTo>
                <a:lnTo>
                  <a:pt x="391405" y="553716"/>
                </a:lnTo>
                <a:lnTo>
                  <a:pt x="387884" y="550380"/>
                </a:lnTo>
                <a:lnTo>
                  <a:pt x="385067" y="546249"/>
                </a:lnTo>
                <a:lnTo>
                  <a:pt x="382955" y="541959"/>
                </a:lnTo>
                <a:lnTo>
                  <a:pt x="381723" y="537034"/>
                </a:lnTo>
                <a:lnTo>
                  <a:pt x="381547" y="531950"/>
                </a:lnTo>
                <a:lnTo>
                  <a:pt x="391228" y="365128"/>
                </a:lnTo>
                <a:lnTo>
                  <a:pt x="391228" y="247558"/>
                </a:lnTo>
                <a:lnTo>
                  <a:pt x="386476" y="247081"/>
                </a:lnTo>
                <a:lnTo>
                  <a:pt x="237732" y="215465"/>
                </a:lnTo>
                <a:lnTo>
                  <a:pt x="233331" y="214035"/>
                </a:lnTo>
                <a:lnTo>
                  <a:pt x="229282" y="211969"/>
                </a:lnTo>
                <a:lnTo>
                  <a:pt x="225762" y="209268"/>
                </a:lnTo>
                <a:lnTo>
                  <a:pt x="222945" y="206091"/>
                </a:lnTo>
                <a:lnTo>
                  <a:pt x="220481" y="202595"/>
                </a:lnTo>
                <a:lnTo>
                  <a:pt x="218720" y="198624"/>
                </a:lnTo>
                <a:lnTo>
                  <a:pt x="217840" y="194334"/>
                </a:lnTo>
                <a:lnTo>
                  <a:pt x="217488" y="189726"/>
                </a:lnTo>
                <a:lnTo>
                  <a:pt x="218016" y="185278"/>
                </a:lnTo>
                <a:lnTo>
                  <a:pt x="219425" y="180829"/>
                </a:lnTo>
                <a:lnTo>
                  <a:pt x="221537" y="177016"/>
                </a:lnTo>
                <a:lnTo>
                  <a:pt x="224177" y="173362"/>
                </a:lnTo>
                <a:lnTo>
                  <a:pt x="227346" y="170502"/>
                </a:lnTo>
                <a:lnTo>
                  <a:pt x="231042" y="168119"/>
                </a:lnTo>
                <a:lnTo>
                  <a:pt x="235091" y="166371"/>
                </a:lnTo>
                <a:lnTo>
                  <a:pt x="239316" y="165418"/>
                </a:lnTo>
                <a:close/>
                <a:moveTo>
                  <a:pt x="185651" y="130175"/>
                </a:moveTo>
                <a:lnTo>
                  <a:pt x="189154" y="130651"/>
                </a:lnTo>
                <a:lnTo>
                  <a:pt x="192132" y="131763"/>
                </a:lnTo>
                <a:lnTo>
                  <a:pt x="194760" y="133985"/>
                </a:lnTo>
                <a:lnTo>
                  <a:pt x="196687" y="136366"/>
                </a:lnTo>
                <a:lnTo>
                  <a:pt x="197913" y="139541"/>
                </a:lnTo>
                <a:lnTo>
                  <a:pt x="198438" y="142875"/>
                </a:lnTo>
                <a:lnTo>
                  <a:pt x="198438" y="288766"/>
                </a:lnTo>
                <a:lnTo>
                  <a:pt x="197913" y="292100"/>
                </a:lnTo>
                <a:lnTo>
                  <a:pt x="196687" y="295275"/>
                </a:lnTo>
                <a:lnTo>
                  <a:pt x="194760" y="297656"/>
                </a:lnTo>
                <a:lnTo>
                  <a:pt x="192132" y="299879"/>
                </a:lnTo>
                <a:lnTo>
                  <a:pt x="189154" y="301149"/>
                </a:lnTo>
                <a:lnTo>
                  <a:pt x="185651" y="301625"/>
                </a:lnTo>
                <a:lnTo>
                  <a:pt x="182322" y="301149"/>
                </a:lnTo>
                <a:lnTo>
                  <a:pt x="179344" y="299879"/>
                </a:lnTo>
                <a:lnTo>
                  <a:pt x="176717" y="297656"/>
                </a:lnTo>
                <a:lnTo>
                  <a:pt x="174790" y="295275"/>
                </a:lnTo>
                <a:lnTo>
                  <a:pt x="173564" y="292100"/>
                </a:lnTo>
                <a:lnTo>
                  <a:pt x="173038" y="288766"/>
                </a:lnTo>
                <a:lnTo>
                  <a:pt x="173038" y="142875"/>
                </a:lnTo>
                <a:lnTo>
                  <a:pt x="173564" y="139541"/>
                </a:lnTo>
                <a:lnTo>
                  <a:pt x="174790" y="136366"/>
                </a:lnTo>
                <a:lnTo>
                  <a:pt x="176717" y="133985"/>
                </a:lnTo>
                <a:lnTo>
                  <a:pt x="179344" y="131763"/>
                </a:lnTo>
                <a:lnTo>
                  <a:pt x="182322" y="130651"/>
                </a:lnTo>
                <a:close/>
                <a:moveTo>
                  <a:pt x="440532" y="93662"/>
                </a:moveTo>
                <a:lnTo>
                  <a:pt x="447222" y="94298"/>
                </a:lnTo>
                <a:lnTo>
                  <a:pt x="453736" y="95730"/>
                </a:lnTo>
                <a:lnTo>
                  <a:pt x="459721" y="97956"/>
                </a:lnTo>
                <a:lnTo>
                  <a:pt x="465179" y="101137"/>
                </a:lnTo>
                <a:lnTo>
                  <a:pt x="470284" y="104794"/>
                </a:lnTo>
                <a:lnTo>
                  <a:pt x="474685" y="109406"/>
                </a:lnTo>
                <a:lnTo>
                  <a:pt x="478558" y="114336"/>
                </a:lnTo>
                <a:lnTo>
                  <a:pt x="481551" y="119902"/>
                </a:lnTo>
                <a:lnTo>
                  <a:pt x="483840" y="125945"/>
                </a:lnTo>
                <a:lnTo>
                  <a:pt x="485424" y="132306"/>
                </a:lnTo>
                <a:lnTo>
                  <a:pt x="485776" y="138985"/>
                </a:lnTo>
                <a:lnTo>
                  <a:pt x="485424" y="145664"/>
                </a:lnTo>
                <a:lnTo>
                  <a:pt x="483840" y="152026"/>
                </a:lnTo>
                <a:lnTo>
                  <a:pt x="481551" y="157910"/>
                </a:lnTo>
                <a:lnTo>
                  <a:pt x="478558" y="163635"/>
                </a:lnTo>
                <a:lnTo>
                  <a:pt x="474685" y="168564"/>
                </a:lnTo>
                <a:lnTo>
                  <a:pt x="470284" y="173017"/>
                </a:lnTo>
                <a:lnTo>
                  <a:pt x="465179" y="176834"/>
                </a:lnTo>
                <a:lnTo>
                  <a:pt x="459721" y="179855"/>
                </a:lnTo>
                <a:lnTo>
                  <a:pt x="453736" y="182241"/>
                </a:lnTo>
                <a:lnTo>
                  <a:pt x="447222" y="183672"/>
                </a:lnTo>
                <a:lnTo>
                  <a:pt x="440532" y="184149"/>
                </a:lnTo>
                <a:lnTo>
                  <a:pt x="433842" y="183672"/>
                </a:lnTo>
                <a:lnTo>
                  <a:pt x="427329" y="182241"/>
                </a:lnTo>
                <a:lnTo>
                  <a:pt x="421343" y="179855"/>
                </a:lnTo>
                <a:lnTo>
                  <a:pt x="415886" y="176834"/>
                </a:lnTo>
                <a:lnTo>
                  <a:pt x="410780" y="173017"/>
                </a:lnTo>
                <a:lnTo>
                  <a:pt x="406379" y="168564"/>
                </a:lnTo>
                <a:lnTo>
                  <a:pt x="402506" y="163635"/>
                </a:lnTo>
                <a:lnTo>
                  <a:pt x="399513" y="157910"/>
                </a:lnTo>
                <a:lnTo>
                  <a:pt x="397225" y="152026"/>
                </a:lnTo>
                <a:lnTo>
                  <a:pt x="395816" y="145664"/>
                </a:lnTo>
                <a:lnTo>
                  <a:pt x="395288" y="138985"/>
                </a:lnTo>
                <a:lnTo>
                  <a:pt x="395816" y="132306"/>
                </a:lnTo>
                <a:lnTo>
                  <a:pt x="397225" y="125945"/>
                </a:lnTo>
                <a:lnTo>
                  <a:pt x="399513" y="119902"/>
                </a:lnTo>
                <a:lnTo>
                  <a:pt x="402506" y="114336"/>
                </a:lnTo>
                <a:lnTo>
                  <a:pt x="406379" y="109247"/>
                </a:lnTo>
                <a:lnTo>
                  <a:pt x="410780" y="104794"/>
                </a:lnTo>
                <a:lnTo>
                  <a:pt x="415886" y="101137"/>
                </a:lnTo>
                <a:lnTo>
                  <a:pt x="421343" y="97956"/>
                </a:lnTo>
                <a:lnTo>
                  <a:pt x="427329" y="95730"/>
                </a:lnTo>
                <a:lnTo>
                  <a:pt x="433842" y="94298"/>
                </a:lnTo>
                <a:close/>
                <a:moveTo>
                  <a:pt x="127088" y="79375"/>
                </a:moveTo>
                <a:lnTo>
                  <a:pt x="130416" y="79693"/>
                </a:lnTo>
                <a:lnTo>
                  <a:pt x="133569" y="81123"/>
                </a:lnTo>
                <a:lnTo>
                  <a:pt x="136022" y="83029"/>
                </a:lnTo>
                <a:lnTo>
                  <a:pt x="137949" y="85412"/>
                </a:lnTo>
                <a:lnTo>
                  <a:pt x="139350" y="88589"/>
                </a:lnTo>
                <a:lnTo>
                  <a:pt x="139700" y="91925"/>
                </a:lnTo>
                <a:lnTo>
                  <a:pt x="139700" y="288757"/>
                </a:lnTo>
                <a:lnTo>
                  <a:pt x="139350" y="292093"/>
                </a:lnTo>
                <a:lnTo>
                  <a:pt x="137949" y="295271"/>
                </a:lnTo>
                <a:lnTo>
                  <a:pt x="136022" y="297654"/>
                </a:lnTo>
                <a:lnTo>
                  <a:pt x="133569" y="299878"/>
                </a:lnTo>
                <a:lnTo>
                  <a:pt x="130416" y="301149"/>
                </a:lnTo>
                <a:lnTo>
                  <a:pt x="127088" y="301625"/>
                </a:lnTo>
                <a:lnTo>
                  <a:pt x="123760" y="301149"/>
                </a:lnTo>
                <a:lnTo>
                  <a:pt x="120606" y="299878"/>
                </a:lnTo>
                <a:lnTo>
                  <a:pt x="117979" y="297654"/>
                </a:lnTo>
                <a:lnTo>
                  <a:pt x="116052" y="295271"/>
                </a:lnTo>
                <a:lnTo>
                  <a:pt x="114651" y="292093"/>
                </a:lnTo>
                <a:lnTo>
                  <a:pt x="114300" y="288757"/>
                </a:lnTo>
                <a:lnTo>
                  <a:pt x="114300" y="91925"/>
                </a:lnTo>
                <a:lnTo>
                  <a:pt x="114651" y="88589"/>
                </a:lnTo>
                <a:lnTo>
                  <a:pt x="116052" y="85412"/>
                </a:lnTo>
                <a:lnTo>
                  <a:pt x="117979" y="83029"/>
                </a:lnTo>
                <a:lnTo>
                  <a:pt x="120606" y="81123"/>
                </a:lnTo>
                <a:lnTo>
                  <a:pt x="123760" y="79693"/>
                </a:lnTo>
                <a:close/>
                <a:moveTo>
                  <a:pt x="25528" y="0"/>
                </a:moveTo>
                <a:lnTo>
                  <a:pt x="283622" y="0"/>
                </a:lnTo>
                <a:lnTo>
                  <a:pt x="344361" y="0"/>
                </a:lnTo>
                <a:lnTo>
                  <a:pt x="349466" y="477"/>
                </a:lnTo>
                <a:lnTo>
                  <a:pt x="354219" y="1907"/>
                </a:lnTo>
                <a:lnTo>
                  <a:pt x="358621" y="4131"/>
                </a:lnTo>
                <a:lnTo>
                  <a:pt x="362318" y="7309"/>
                </a:lnTo>
                <a:lnTo>
                  <a:pt x="365663" y="11281"/>
                </a:lnTo>
                <a:lnTo>
                  <a:pt x="367952" y="15412"/>
                </a:lnTo>
                <a:lnTo>
                  <a:pt x="369536" y="20179"/>
                </a:lnTo>
                <a:lnTo>
                  <a:pt x="369888" y="25263"/>
                </a:lnTo>
                <a:lnTo>
                  <a:pt x="369536" y="29871"/>
                </a:lnTo>
                <a:lnTo>
                  <a:pt x="368304" y="34161"/>
                </a:lnTo>
                <a:lnTo>
                  <a:pt x="366543" y="38133"/>
                </a:lnTo>
                <a:lnTo>
                  <a:pt x="363726" y="41628"/>
                </a:lnTo>
                <a:lnTo>
                  <a:pt x="360733" y="44806"/>
                </a:lnTo>
                <a:lnTo>
                  <a:pt x="357036" y="47189"/>
                </a:lnTo>
                <a:lnTo>
                  <a:pt x="357036" y="163017"/>
                </a:lnTo>
                <a:lnTo>
                  <a:pt x="331685" y="157615"/>
                </a:lnTo>
                <a:lnTo>
                  <a:pt x="331685" y="50685"/>
                </a:lnTo>
                <a:lnTo>
                  <a:pt x="38204" y="50685"/>
                </a:lnTo>
                <a:lnTo>
                  <a:pt x="38204" y="330164"/>
                </a:lnTo>
                <a:lnTo>
                  <a:pt x="331685" y="330164"/>
                </a:lnTo>
                <a:lnTo>
                  <a:pt x="331685" y="261526"/>
                </a:lnTo>
                <a:lnTo>
                  <a:pt x="357036" y="266928"/>
                </a:lnTo>
                <a:lnTo>
                  <a:pt x="357036" y="343034"/>
                </a:lnTo>
                <a:lnTo>
                  <a:pt x="356684" y="346370"/>
                </a:lnTo>
                <a:lnTo>
                  <a:pt x="355452" y="349389"/>
                </a:lnTo>
                <a:lnTo>
                  <a:pt x="353339" y="351931"/>
                </a:lnTo>
                <a:lnTo>
                  <a:pt x="350874" y="353838"/>
                </a:lnTo>
                <a:lnTo>
                  <a:pt x="347706" y="355109"/>
                </a:lnTo>
                <a:lnTo>
                  <a:pt x="344361" y="355586"/>
                </a:lnTo>
                <a:lnTo>
                  <a:pt x="265841" y="355586"/>
                </a:lnTo>
                <a:lnTo>
                  <a:pt x="311791" y="526864"/>
                </a:lnTo>
                <a:lnTo>
                  <a:pt x="312495" y="531313"/>
                </a:lnTo>
                <a:lnTo>
                  <a:pt x="312495" y="535921"/>
                </a:lnTo>
                <a:lnTo>
                  <a:pt x="311615" y="540211"/>
                </a:lnTo>
                <a:lnTo>
                  <a:pt x="310206" y="544183"/>
                </a:lnTo>
                <a:lnTo>
                  <a:pt x="307917" y="548155"/>
                </a:lnTo>
                <a:lnTo>
                  <a:pt x="305101" y="551491"/>
                </a:lnTo>
                <a:lnTo>
                  <a:pt x="301756" y="554193"/>
                </a:lnTo>
                <a:lnTo>
                  <a:pt x="298058" y="556576"/>
                </a:lnTo>
                <a:lnTo>
                  <a:pt x="293657" y="557847"/>
                </a:lnTo>
                <a:lnTo>
                  <a:pt x="290312" y="558641"/>
                </a:lnTo>
                <a:lnTo>
                  <a:pt x="287143" y="558800"/>
                </a:lnTo>
                <a:lnTo>
                  <a:pt x="282214" y="558482"/>
                </a:lnTo>
                <a:lnTo>
                  <a:pt x="277636" y="557211"/>
                </a:lnTo>
                <a:lnTo>
                  <a:pt x="273411" y="555146"/>
                </a:lnTo>
                <a:lnTo>
                  <a:pt x="269714" y="552286"/>
                </a:lnTo>
                <a:lnTo>
                  <a:pt x="266545" y="548790"/>
                </a:lnTo>
                <a:lnTo>
                  <a:pt x="264080" y="544501"/>
                </a:lnTo>
                <a:lnTo>
                  <a:pt x="262320" y="540052"/>
                </a:lnTo>
                <a:lnTo>
                  <a:pt x="213025" y="355586"/>
                </a:lnTo>
                <a:lnTo>
                  <a:pt x="157040" y="355586"/>
                </a:lnTo>
                <a:lnTo>
                  <a:pt x="107569" y="540052"/>
                </a:lnTo>
                <a:lnTo>
                  <a:pt x="105808" y="544501"/>
                </a:lnTo>
                <a:lnTo>
                  <a:pt x="103344" y="548790"/>
                </a:lnTo>
                <a:lnTo>
                  <a:pt x="100175" y="552286"/>
                </a:lnTo>
                <a:lnTo>
                  <a:pt x="96477" y="555146"/>
                </a:lnTo>
                <a:lnTo>
                  <a:pt x="92252" y="557211"/>
                </a:lnTo>
                <a:lnTo>
                  <a:pt x="87675" y="558482"/>
                </a:lnTo>
                <a:lnTo>
                  <a:pt x="82921" y="558800"/>
                </a:lnTo>
                <a:lnTo>
                  <a:pt x="79752" y="558641"/>
                </a:lnTo>
                <a:lnTo>
                  <a:pt x="76407" y="557847"/>
                </a:lnTo>
                <a:lnTo>
                  <a:pt x="72006" y="556576"/>
                </a:lnTo>
                <a:lnTo>
                  <a:pt x="68133" y="554193"/>
                </a:lnTo>
                <a:lnTo>
                  <a:pt x="64788" y="551491"/>
                </a:lnTo>
                <a:lnTo>
                  <a:pt x="62147" y="548155"/>
                </a:lnTo>
                <a:lnTo>
                  <a:pt x="59858" y="544183"/>
                </a:lnTo>
                <a:lnTo>
                  <a:pt x="58450" y="540211"/>
                </a:lnTo>
                <a:lnTo>
                  <a:pt x="57570" y="535921"/>
                </a:lnTo>
                <a:lnTo>
                  <a:pt x="57570" y="531313"/>
                </a:lnTo>
                <a:lnTo>
                  <a:pt x="58274" y="526864"/>
                </a:lnTo>
                <a:lnTo>
                  <a:pt x="104048" y="355586"/>
                </a:lnTo>
                <a:lnTo>
                  <a:pt x="25528" y="355586"/>
                </a:lnTo>
                <a:lnTo>
                  <a:pt x="22183" y="355109"/>
                </a:lnTo>
                <a:lnTo>
                  <a:pt x="19014" y="353838"/>
                </a:lnTo>
                <a:lnTo>
                  <a:pt x="16549" y="351931"/>
                </a:lnTo>
                <a:lnTo>
                  <a:pt x="14613" y="349389"/>
                </a:lnTo>
                <a:lnTo>
                  <a:pt x="13204" y="346370"/>
                </a:lnTo>
                <a:lnTo>
                  <a:pt x="12852" y="343034"/>
                </a:lnTo>
                <a:lnTo>
                  <a:pt x="12852" y="47189"/>
                </a:lnTo>
                <a:lnTo>
                  <a:pt x="9155" y="44806"/>
                </a:lnTo>
                <a:lnTo>
                  <a:pt x="6162" y="41628"/>
                </a:lnTo>
                <a:lnTo>
                  <a:pt x="3521" y="38133"/>
                </a:lnTo>
                <a:lnTo>
                  <a:pt x="1585" y="34161"/>
                </a:lnTo>
                <a:lnTo>
                  <a:pt x="528" y="29871"/>
                </a:lnTo>
                <a:lnTo>
                  <a:pt x="0" y="25263"/>
                </a:lnTo>
                <a:lnTo>
                  <a:pt x="528" y="20179"/>
                </a:lnTo>
                <a:lnTo>
                  <a:pt x="2113" y="15412"/>
                </a:lnTo>
                <a:lnTo>
                  <a:pt x="4402" y="11281"/>
                </a:lnTo>
                <a:lnTo>
                  <a:pt x="7571" y="7309"/>
                </a:lnTo>
                <a:lnTo>
                  <a:pt x="11268" y="4131"/>
                </a:lnTo>
                <a:lnTo>
                  <a:pt x="15669" y="1907"/>
                </a:lnTo>
                <a:lnTo>
                  <a:pt x="20422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5" name="Freeform 364"/>
          <p:cNvSpPr>
            <a:spLocks noEditPoints="1"/>
          </p:cNvSpPr>
          <p:nvPr/>
        </p:nvSpPr>
        <p:spPr bwMode="auto">
          <a:xfrm>
            <a:off x="6278134" y="4227513"/>
            <a:ext cx="561975" cy="558800"/>
          </a:xfrm>
          <a:custGeom>
            <a:avLst/>
            <a:gdLst>
              <a:gd name="T0" fmla="*/ 2419 w 3189"/>
              <a:gd name="T1" fmla="*/ 2638 h 3519"/>
              <a:gd name="T2" fmla="*/ 2319 w 3189"/>
              <a:gd name="T3" fmla="*/ 2879 h 3519"/>
              <a:gd name="T4" fmla="*/ 2419 w 3189"/>
              <a:gd name="T5" fmla="*/ 3120 h 3519"/>
              <a:gd name="T6" fmla="*/ 2652 w 3189"/>
              <a:gd name="T7" fmla="*/ 3195 h 3519"/>
              <a:gd name="T8" fmla="*/ 2852 w 3189"/>
              <a:gd name="T9" fmla="*/ 3052 h 3519"/>
              <a:gd name="T10" fmla="*/ 2887 w 3189"/>
              <a:gd name="T11" fmla="*/ 2787 h 3519"/>
              <a:gd name="T12" fmla="*/ 2731 w 3189"/>
              <a:gd name="T13" fmla="*/ 2589 h 3519"/>
              <a:gd name="T14" fmla="*/ 496 w 3189"/>
              <a:gd name="T15" fmla="*/ 2572 h 3519"/>
              <a:gd name="T16" fmla="*/ 317 w 3189"/>
              <a:gd name="T17" fmla="*/ 2744 h 3519"/>
              <a:gd name="T18" fmla="*/ 317 w 3189"/>
              <a:gd name="T19" fmla="*/ 3014 h 3519"/>
              <a:gd name="T20" fmla="*/ 496 w 3189"/>
              <a:gd name="T21" fmla="*/ 3185 h 3519"/>
              <a:gd name="T22" fmla="*/ 738 w 3189"/>
              <a:gd name="T23" fmla="*/ 3146 h 3519"/>
              <a:gd name="T24" fmla="*/ 867 w 3189"/>
              <a:gd name="T25" fmla="*/ 2926 h 3519"/>
              <a:gd name="T26" fmla="*/ 799 w 3189"/>
              <a:gd name="T27" fmla="*/ 2669 h 3519"/>
              <a:gd name="T28" fmla="*/ 580 w 3189"/>
              <a:gd name="T29" fmla="*/ 2559 h 3519"/>
              <a:gd name="T30" fmla="*/ 1595 w 3189"/>
              <a:gd name="T31" fmla="*/ 797 h 3519"/>
              <a:gd name="T32" fmla="*/ 1153 w 3189"/>
              <a:gd name="T33" fmla="*/ 1069 h 3519"/>
              <a:gd name="T34" fmla="*/ 829 w 3189"/>
              <a:gd name="T35" fmla="*/ 1498 h 3519"/>
              <a:gd name="T36" fmla="*/ 854 w 3189"/>
              <a:gd name="T37" fmla="*/ 1881 h 3519"/>
              <a:gd name="T38" fmla="*/ 890 w 3189"/>
              <a:gd name="T39" fmla="*/ 1983 h 3519"/>
              <a:gd name="T40" fmla="*/ 651 w 3189"/>
              <a:gd name="T41" fmla="*/ 2243 h 3519"/>
              <a:gd name="T42" fmla="*/ 906 w 3189"/>
              <a:gd name="T43" fmla="*/ 2350 h 3519"/>
              <a:gd name="T44" fmla="*/ 1110 w 3189"/>
              <a:gd name="T45" fmla="*/ 2622 h 3519"/>
              <a:gd name="T46" fmla="*/ 1670 w 3189"/>
              <a:gd name="T47" fmla="*/ 2617 h 3519"/>
              <a:gd name="T48" fmla="*/ 1765 w 3189"/>
              <a:gd name="T49" fmla="*/ 2563 h 3519"/>
              <a:gd name="T50" fmla="*/ 2116 w 3189"/>
              <a:gd name="T51" fmla="*/ 2545 h 3519"/>
              <a:gd name="T52" fmla="*/ 2368 w 3189"/>
              <a:gd name="T53" fmla="*/ 2297 h 3519"/>
              <a:gd name="T54" fmla="*/ 2375 w 3189"/>
              <a:gd name="T55" fmla="*/ 1676 h 3519"/>
              <a:gd name="T56" fmla="*/ 2319 w 3189"/>
              <a:gd name="T57" fmla="*/ 1600 h 3519"/>
              <a:gd name="T58" fmla="*/ 2145 w 3189"/>
              <a:gd name="T59" fmla="*/ 1276 h 3519"/>
              <a:gd name="T60" fmla="*/ 2032 w 3189"/>
              <a:gd name="T61" fmla="*/ 1151 h 3519"/>
              <a:gd name="T62" fmla="*/ 2899 w 3189"/>
              <a:gd name="T63" fmla="*/ 319 h 3519"/>
              <a:gd name="T64" fmla="*/ 3125 w 3189"/>
              <a:gd name="T65" fmla="*/ 27 h 3519"/>
              <a:gd name="T66" fmla="*/ 3189 w 3189"/>
              <a:gd name="T67" fmla="*/ 1119 h 3519"/>
              <a:gd name="T68" fmla="*/ 3101 w 3189"/>
              <a:gd name="T69" fmla="*/ 1266 h 3519"/>
              <a:gd name="T70" fmla="*/ 2897 w 3189"/>
              <a:gd name="T71" fmla="*/ 1583 h 3519"/>
              <a:gd name="T72" fmla="*/ 2857 w 3189"/>
              <a:gd name="T73" fmla="*/ 1671 h 3519"/>
              <a:gd name="T74" fmla="*/ 2792 w 3189"/>
              <a:gd name="T75" fmla="*/ 2273 h 3519"/>
              <a:gd name="T76" fmla="*/ 3060 w 3189"/>
              <a:gd name="T77" fmla="*/ 2477 h 3519"/>
              <a:gd name="T78" fmla="*/ 3186 w 3189"/>
              <a:gd name="T79" fmla="*/ 2815 h 3519"/>
              <a:gd name="T80" fmla="*/ 3119 w 3189"/>
              <a:gd name="T81" fmla="*/ 3184 h 3519"/>
              <a:gd name="T82" fmla="*/ 2885 w 3189"/>
              <a:gd name="T83" fmla="*/ 3442 h 3519"/>
              <a:gd name="T84" fmla="*/ 2552 w 3189"/>
              <a:gd name="T85" fmla="*/ 3516 h 3519"/>
              <a:gd name="T86" fmla="*/ 2250 w 3189"/>
              <a:gd name="T87" fmla="*/ 3381 h 3519"/>
              <a:gd name="T88" fmla="*/ 2063 w 3189"/>
              <a:gd name="T89" fmla="*/ 3092 h 3519"/>
              <a:gd name="T90" fmla="*/ 1727 w 3189"/>
              <a:gd name="T91" fmla="*/ 3197 h 3519"/>
              <a:gd name="T92" fmla="*/ 1668 w 3189"/>
              <a:gd name="T93" fmla="*/ 2958 h 3519"/>
              <a:gd name="T94" fmla="*/ 1055 w 3189"/>
              <a:gd name="T95" fmla="*/ 3244 h 3519"/>
              <a:gd name="T96" fmla="*/ 802 w 3189"/>
              <a:gd name="T97" fmla="*/ 3469 h 3519"/>
              <a:gd name="T98" fmla="*/ 463 w 3189"/>
              <a:gd name="T99" fmla="*/ 3506 h 3519"/>
              <a:gd name="T100" fmla="*/ 170 w 3189"/>
              <a:gd name="T101" fmla="*/ 3331 h 3519"/>
              <a:gd name="T102" fmla="*/ 12 w 3189"/>
              <a:gd name="T103" fmla="*/ 3008 h 3519"/>
              <a:gd name="T104" fmla="*/ 48 w 3189"/>
              <a:gd name="T105" fmla="*/ 2623 h 3519"/>
              <a:gd name="T106" fmla="*/ 270 w 3189"/>
              <a:gd name="T107" fmla="*/ 2339 h 3519"/>
              <a:gd name="T108" fmla="*/ 323 w 3189"/>
              <a:gd name="T109" fmla="*/ 1884 h 3519"/>
              <a:gd name="T110" fmla="*/ 375 w 3189"/>
              <a:gd name="T111" fmla="*/ 1793 h 3519"/>
              <a:gd name="T112" fmla="*/ 649 w 3189"/>
              <a:gd name="T113" fmla="*/ 1535 h 3519"/>
              <a:gd name="T114" fmla="*/ 957 w 3189"/>
              <a:gd name="T115" fmla="*/ 1049 h 3519"/>
              <a:gd name="T116" fmla="*/ 1398 w 3189"/>
              <a:gd name="T117" fmla="*/ 711 h 3519"/>
              <a:gd name="T118" fmla="*/ 1933 w 3189"/>
              <a:gd name="T119" fmla="*/ 563 h 3519"/>
              <a:gd name="T120" fmla="*/ 2071 w 3189"/>
              <a:gd name="T121" fmla="*/ 46 h 3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89" h="3519">
                <a:moveTo>
                  <a:pt x="2610" y="2559"/>
                </a:moveTo>
                <a:lnTo>
                  <a:pt x="2567" y="2562"/>
                </a:lnTo>
                <a:lnTo>
                  <a:pt x="2525" y="2572"/>
                </a:lnTo>
                <a:lnTo>
                  <a:pt x="2487" y="2589"/>
                </a:lnTo>
                <a:lnTo>
                  <a:pt x="2451" y="2610"/>
                </a:lnTo>
                <a:lnTo>
                  <a:pt x="2419" y="2638"/>
                </a:lnTo>
                <a:lnTo>
                  <a:pt x="2390" y="2669"/>
                </a:lnTo>
                <a:lnTo>
                  <a:pt x="2366" y="2705"/>
                </a:lnTo>
                <a:lnTo>
                  <a:pt x="2346" y="2744"/>
                </a:lnTo>
                <a:lnTo>
                  <a:pt x="2332" y="2787"/>
                </a:lnTo>
                <a:lnTo>
                  <a:pt x="2323" y="2831"/>
                </a:lnTo>
                <a:lnTo>
                  <a:pt x="2319" y="2879"/>
                </a:lnTo>
                <a:lnTo>
                  <a:pt x="2323" y="2926"/>
                </a:lnTo>
                <a:lnTo>
                  <a:pt x="2332" y="2970"/>
                </a:lnTo>
                <a:lnTo>
                  <a:pt x="2346" y="3014"/>
                </a:lnTo>
                <a:lnTo>
                  <a:pt x="2366" y="3052"/>
                </a:lnTo>
                <a:lnTo>
                  <a:pt x="2390" y="3089"/>
                </a:lnTo>
                <a:lnTo>
                  <a:pt x="2419" y="3120"/>
                </a:lnTo>
                <a:lnTo>
                  <a:pt x="2451" y="3146"/>
                </a:lnTo>
                <a:lnTo>
                  <a:pt x="2487" y="3168"/>
                </a:lnTo>
                <a:lnTo>
                  <a:pt x="2525" y="3185"/>
                </a:lnTo>
                <a:lnTo>
                  <a:pt x="2567" y="3195"/>
                </a:lnTo>
                <a:lnTo>
                  <a:pt x="2610" y="3198"/>
                </a:lnTo>
                <a:lnTo>
                  <a:pt x="2652" y="3195"/>
                </a:lnTo>
                <a:lnTo>
                  <a:pt x="2693" y="3185"/>
                </a:lnTo>
                <a:lnTo>
                  <a:pt x="2731" y="3168"/>
                </a:lnTo>
                <a:lnTo>
                  <a:pt x="2767" y="3146"/>
                </a:lnTo>
                <a:lnTo>
                  <a:pt x="2799" y="3120"/>
                </a:lnTo>
                <a:lnTo>
                  <a:pt x="2828" y="3089"/>
                </a:lnTo>
                <a:lnTo>
                  <a:pt x="2852" y="3052"/>
                </a:lnTo>
                <a:lnTo>
                  <a:pt x="2872" y="3014"/>
                </a:lnTo>
                <a:lnTo>
                  <a:pt x="2887" y="2970"/>
                </a:lnTo>
                <a:lnTo>
                  <a:pt x="2896" y="2926"/>
                </a:lnTo>
                <a:lnTo>
                  <a:pt x="2899" y="2879"/>
                </a:lnTo>
                <a:lnTo>
                  <a:pt x="2896" y="2831"/>
                </a:lnTo>
                <a:lnTo>
                  <a:pt x="2887" y="2787"/>
                </a:lnTo>
                <a:lnTo>
                  <a:pt x="2872" y="2744"/>
                </a:lnTo>
                <a:lnTo>
                  <a:pt x="2852" y="2705"/>
                </a:lnTo>
                <a:lnTo>
                  <a:pt x="2828" y="2669"/>
                </a:lnTo>
                <a:lnTo>
                  <a:pt x="2799" y="2638"/>
                </a:lnTo>
                <a:lnTo>
                  <a:pt x="2767" y="2610"/>
                </a:lnTo>
                <a:lnTo>
                  <a:pt x="2731" y="2589"/>
                </a:lnTo>
                <a:lnTo>
                  <a:pt x="2693" y="2572"/>
                </a:lnTo>
                <a:lnTo>
                  <a:pt x="2652" y="2562"/>
                </a:lnTo>
                <a:lnTo>
                  <a:pt x="2610" y="2559"/>
                </a:lnTo>
                <a:close/>
                <a:moveTo>
                  <a:pt x="580" y="2559"/>
                </a:moveTo>
                <a:lnTo>
                  <a:pt x="537" y="2562"/>
                </a:lnTo>
                <a:lnTo>
                  <a:pt x="496" y="2572"/>
                </a:lnTo>
                <a:lnTo>
                  <a:pt x="458" y="2589"/>
                </a:lnTo>
                <a:lnTo>
                  <a:pt x="422" y="2610"/>
                </a:lnTo>
                <a:lnTo>
                  <a:pt x="390" y="2638"/>
                </a:lnTo>
                <a:lnTo>
                  <a:pt x="362" y="2669"/>
                </a:lnTo>
                <a:lnTo>
                  <a:pt x="337" y="2705"/>
                </a:lnTo>
                <a:lnTo>
                  <a:pt x="317" y="2744"/>
                </a:lnTo>
                <a:lnTo>
                  <a:pt x="303" y="2787"/>
                </a:lnTo>
                <a:lnTo>
                  <a:pt x="294" y="2831"/>
                </a:lnTo>
                <a:lnTo>
                  <a:pt x="291" y="2879"/>
                </a:lnTo>
                <a:lnTo>
                  <a:pt x="294" y="2926"/>
                </a:lnTo>
                <a:lnTo>
                  <a:pt x="303" y="2970"/>
                </a:lnTo>
                <a:lnTo>
                  <a:pt x="317" y="3014"/>
                </a:lnTo>
                <a:lnTo>
                  <a:pt x="337" y="3052"/>
                </a:lnTo>
                <a:lnTo>
                  <a:pt x="362" y="3089"/>
                </a:lnTo>
                <a:lnTo>
                  <a:pt x="390" y="3120"/>
                </a:lnTo>
                <a:lnTo>
                  <a:pt x="422" y="3146"/>
                </a:lnTo>
                <a:lnTo>
                  <a:pt x="458" y="3168"/>
                </a:lnTo>
                <a:lnTo>
                  <a:pt x="496" y="3185"/>
                </a:lnTo>
                <a:lnTo>
                  <a:pt x="537" y="3195"/>
                </a:lnTo>
                <a:lnTo>
                  <a:pt x="580" y="3198"/>
                </a:lnTo>
                <a:lnTo>
                  <a:pt x="622" y="3195"/>
                </a:lnTo>
                <a:lnTo>
                  <a:pt x="663" y="3185"/>
                </a:lnTo>
                <a:lnTo>
                  <a:pt x="703" y="3168"/>
                </a:lnTo>
                <a:lnTo>
                  <a:pt x="738" y="3146"/>
                </a:lnTo>
                <a:lnTo>
                  <a:pt x="770" y="3120"/>
                </a:lnTo>
                <a:lnTo>
                  <a:pt x="799" y="3089"/>
                </a:lnTo>
                <a:lnTo>
                  <a:pt x="823" y="3052"/>
                </a:lnTo>
                <a:lnTo>
                  <a:pt x="843" y="3014"/>
                </a:lnTo>
                <a:lnTo>
                  <a:pt x="858" y="2970"/>
                </a:lnTo>
                <a:lnTo>
                  <a:pt x="867" y="2926"/>
                </a:lnTo>
                <a:lnTo>
                  <a:pt x="870" y="2879"/>
                </a:lnTo>
                <a:lnTo>
                  <a:pt x="867" y="2831"/>
                </a:lnTo>
                <a:lnTo>
                  <a:pt x="858" y="2787"/>
                </a:lnTo>
                <a:lnTo>
                  <a:pt x="843" y="2744"/>
                </a:lnTo>
                <a:lnTo>
                  <a:pt x="823" y="2705"/>
                </a:lnTo>
                <a:lnTo>
                  <a:pt x="799" y="2669"/>
                </a:lnTo>
                <a:lnTo>
                  <a:pt x="770" y="2638"/>
                </a:lnTo>
                <a:lnTo>
                  <a:pt x="738" y="2610"/>
                </a:lnTo>
                <a:lnTo>
                  <a:pt x="703" y="2589"/>
                </a:lnTo>
                <a:lnTo>
                  <a:pt x="663" y="2572"/>
                </a:lnTo>
                <a:lnTo>
                  <a:pt x="622" y="2562"/>
                </a:lnTo>
                <a:lnTo>
                  <a:pt x="580" y="2559"/>
                </a:lnTo>
                <a:close/>
                <a:moveTo>
                  <a:pt x="2029" y="720"/>
                </a:moveTo>
                <a:lnTo>
                  <a:pt x="1939" y="723"/>
                </a:lnTo>
                <a:lnTo>
                  <a:pt x="1851" y="732"/>
                </a:lnTo>
                <a:lnTo>
                  <a:pt x="1764" y="747"/>
                </a:lnTo>
                <a:lnTo>
                  <a:pt x="1679" y="769"/>
                </a:lnTo>
                <a:lnTo>
                  <a:pt x="1595" y="797"/>
                </a:lnTo>
                <a:lnTo>
                  <a:pt x="1515" y="829"/>
                </a:lnTo>
                <a:lnTo>
                  <a:pt x="1437" y="868"/>
                </a:lnTo>
                <a:lnTo>
                  <a:pt x="1361" y="911"/>
                </a:lnTo>
                <a:lnTo>
                  <a:pt x="1289" y="960"/>
                </a:lnTo>
                <a:lnTo>
                  <a:pt x="1219" y="1012"/>
                </a:lnTo>
                <a:lnTo>
                  <a:pt x="1153" y="1069"/>
                </a:lnTo>
                <a:lnTo>
                  <a:pt x="1089" y="1131"/>
                </a:lnTo>
                <a:lnTo>
                  <a:pt x="1029" y="1197"/>
                </a:lnTo>
                <a:lnTo>
                  <a:pt x="973" y="1267"/>
                </a:lnTo>
                <a:lnTo>
                  <a:pt x="921" y="1340"/>
                </a:lnTo>
                <a:lnTo>
                  <a:pt x="873" y="1418"/>
                </a:lnTo>
                <a:lnTo>
                  <a:pt x="829" y="1498"/>
                </a:lnTo>
                <a:lnTo>
                  <a:pt x="790" y="1581"/>
                </a:lnTo>
                <a:lnTo>
                  <a:pt x="756" y="1668"/>
                </a:lnTo>
                <a:lnTo>
                  <a:pt x="726" y="1757"/>
                </a:lnTo>
                <a:lnTo>
                  <a:pt x="701" y="1848"/>
                </a:lnTo>
                <a:lnTo>
                  <a:pt x="835" y="1874"/>
                </a:lnTo>
                <a:lnTo>
                  <a:pt x="854" y="1881"/>
                </a:lnTo>
                <a:lnTo>
                  <a:pt x="871" y="1893"/>
                </a:lnTo>
                <a:lnTo>
                  <a:pt x="883" y="1910"/>
                </a:lnTo>
                <a:lnTo>
                  <a:pt x="892" y="1930"/>
                </a:lnTo>
                <a:lnTo>
                  <a:pt x="895" y="1947"/>
                </a:lnTo>
                <a:lnTo>
                  <a:pt x="894" y="1965"/>
                </a:lnTo>
                <a:lnTo>
                  <a:pt x="890" y="1983"/>
                </a:lnTo>
                <a:lnTo>
                  <a:pt x="882" y="1998"/>
                </a:lnTo>
                <a:lnTo>
                  <a:pt x="872" y="2012"/>
                </a:lnTo>
                <a:lnTo>
                  <a:pt x="652" y="2238"/>
                </a:lnTo>
                <a:lnTo>
                  <a:pt x="652" y="2238"/>
                </a:lnTo>
                <a:lnTo>
                  <a:pt x="652" y="2240"/>
                </a:lnTo>
                <a:lnTo>
                  <a:pt x="651" y="2243"/>
                </a:lnTo>
                <a:lnTo>
                  <a:pt x="651" y="2244"/>
                </a:lnTo>
                <a:lnTo>
                  <a:pt x="707" y="2255"/>
                </a:lnTo>
                <a:lnTo>
                  <a:pt x="761" y="2271"/>
                </a:lnTo>
                <a:lnTo>
                  <a:pt x="812" y="2292"/>
                </a:lnTo>
                <a:lnTo>
                  <a:pt x="860" y="2319"/>
                </a:lnTo>
                <a:lnTo>
                  <a:pt x="906" y="2350"/>
                </a:lnTo>
                <a:lnTo>
                  <a:pt x="949" y="2386"/>
                </a:lnTo>
                <a:lnTo>
                  <a:pt x="989" y="2426"/>
                </a:lnTo>
                <a:lnTo>
                  <a:pt x="1025" y="2471"/>
                </a:lnTo>
                <a:lnTo>
                  <a:pt x="1058" y="2518"/>
                </a:lnTo>
                <a:lnTo>
                  <a:pt x="1086" y="2569"/>
                </a:lnTo>
                <a:lnTo>
                  <a:pt x="1110" y="2622"/>
                </a:lnTo>
                <a:lnTo>
                  <a:pt x="1130" y="2678"/>
                </a:lnTo>
                <a:lnTo>
                  <a:pt x="1145" y="2738"/>
                </a:lnTo>
                <a:lnTo>
                  <a:pt x="1155" y="2799"/>
                </a:lnTo>
                <a:lnTo>
                  <a:pt x="1668" y="2799"/>
                </a:lnTo>
                <a:lnTo>
                  <a:pt x="1668" y="2639"/>
                </a:lnTo>
                <a:lnTo>
                  <a:pt x="1670" y="2617"/>
                </a:lnTo>
                <a:lnTo>
                  <a:pt x="1678" y="2597"/>
                </a:lnTo>
                <a:lnTo>
                  <a:pt x="1691" y="2580"/>
                </a:lnTo>
                <a:lnTo>
                  <a:pt x="1708" y="2567"/>
                </a:lnTo>
                <a:lnTo>
                  <a:pt x="1727" y="2560"/>
                </a:lnTo>
                <a:lnTo>
                  <a:pt x="1746" y="2559"/>
                </a:lnTo>
                <a:lnTo>
                  <a:pt x="1765" y="2563"/>
                </a:lnTo>
                <a:lnTo>
                  <a:pt x="1783" y="2575"/>
                </a:lnTo>
                <a:lnTo>
                  <a:pt x="2036" y="2785"/>
                </a:lnTo>
                <a:lnTo>
                  <a:pt x="2048" y="2721"/>
                </a:lnTo>
                <a:lnTo>
                  <a:pt x="2065" y="2659"/>
                </a:lnTo>
                <a:lnTo>
                  <a:pt x="2088" y="2600"/>
                </a:lnTo>
                <a:lnTo>
                  <a:pt x="2116" y="2545"/>
                </a:lnTo>
                <a:lnTo>
                  <a:pt x="2148" y="2493"/>
                </a:lnTo>
                <a:lnTo>
                  <a:pt x="2185" y="2444"/>
                </a:lnTo>
                <a:lnTo>
                  <a:pt x="2225" y="2401"/>
                </a:lnTo>
                <a:lnTo>
                  <a:pt x="2270" y="2361"/>
                </a:lnTo>
                <a:lnTo>
                  <a:pt x="2317" y="2327"/>
                </a:lnTo>
                <a:lnTo>
                  <a:pt x="2368" y="2297"/>
                </a:lnTo>
                <a:lnTo>
                  <a:pt x="2422" y="2274"/>
                </a:lnTo>
                <a:lnTo>
                  <a:pt x="2478" y="2256"/>
                </a:lnTo>
                <a:lnTo>
                  <a:pt x="2537" y="2245"/>
                </a:lnTo>
                <a:lnTo>
                  <a:pt x="2537" y="1679"/>
                </a:lnTo>
                <a:lnTo>
                  <a:pt x="2391" y="1679"/>
                </a:lnTo>
                <a:lnTo>
                  <a:pt x="2375" y="1676"/>
                </a:lnTo>
                <a:lnTo>
                  <a:pt x="2360" y="1671"/>
                </a:lnTo>
                <a:lnTo>
                  <a:pt x="2347" y="1662"/>
                </a:lnTo>
                <a:lnTo>
                  <a:pt x="2336" y="1650"/>
                </a:lnTo>
                <a:lnTo>
                  <a:pt x="2327" y="1634"/>
                </a:lnTo>
                <a:lnTo>
                  <a:pt x="2321" y="1618"/>
                </a:lnTo>
                <a:lnTo>
                  <a:pt x="2319" y="1600"/>
                </a:lnTo>
                <a:lnTo>
                  <a:pt x="2321" y="1583"/>
                </a:lnTo>
                <a:lnTo>
                  <a:pt x="2325" y="1567"/>
                </a:lnTo>
                <a:lnTo>
                  <a:pt x="2334" y="1551"/>
                </a:lnTo>
                <a:lnTo>
                  <a:pt x="2518" y="1279"/>
                </a:lnTo>
                <a:lnTo>
                  <a:pt x="2175" y="1279"/>
                </a:lnTo>
                <a:lnTo>
                  <a:pt x="2145" y="1276"/>
                </a:lnTo>
                <a:lnTo>
                  <a:pt x="2118" y="1266"/>
                </a:lnTo>
                <a:lnTo>
                  <a:pt x="2094" y="1252"/>
                </a:lnTo>
                <a:lnTo>
                  <a:pt x="2071" y="1232"/>
                </a:lnTo>
                <a:lnTo>
                  <a:pt x="2054" y="1209"/>
                </a:lnTo>
                <a:lnTo>
                  <a:pt x="2040" y="1181"/>
                </a:lnTo>
                <a:lnTo>
                  <a:pt x="2032" y="1151"/>
                </a:lnTo>
                <a:lnTo>
                  <a:pt x="2029" y="1119"/>
                </a:lnTo>
                <a:lnTo>
                  <a:pt x="2029" y="720"/>
                </a:lnTo>
                <a:close/>
                <a:moveTo>
                  <a:pt x="2319" y="319"/>
                </a:moveTo>
                <a:lnTo>
                  <a:pt x="2319" y="959"/>
                </a:lnTo>
                <a:lnTo>
                  <a:pt x="2899" y="959"/>
                </a:lnTo>
                <a:lnTo>
                  <a:pt x="2899" y="319"/>
                </a:lnTo>
                <a:lnTo>
                  <a:pt x="2319" y="319"/>
                </a:lnTo>
                <a:close/>
                <a:moveTo>
                  <a:pt x="2175" y="0"/>
                </a:moveTo>
                <a:lnTo>
                  <a:pt x="3044" y="0"/>
                </a:lnTo>
                <a:lnTo>
                  <a:pt x="3073" y="3"/>
                </a:lnTo>
                <a:lnTo>
                  <a:pt x="3101" y="12"/>
                </a:lnTo>
                <a:lnTo>
                  <a:pt x="3125" y="27"/>
                </a:lnTo>
                <a:lnTo>
                  <a:pt x="3147" y="46"/>
                </a:lnTo>
                <a:lnTo>
                  <a:pt x="3164" y="70"/>
                </a:lnTo>
                <a:lnTo>
                  <a:pt x="3178" y="97"/>
                </a:lnTo>
                <a:lnTo>
                  <a:pt x="3186" y="127"/>
                </a:lnTo>
                <a:lnTo>
                  <a:pt x="3189" y="159"/>
                </a:lnTo>
                <a:lnTo>
                  <a:pt x="3189" y="1119"/>
                </a:lnTo>
                <a:lnTo>
                  <a:pt x="3186" y="1151"/>
                </a:lnTo>
                <a:lnTo>
                  <a:pt x="3178" y="1181"/>
                </a:lnTo>
                <a:lnTo>
                  <a:pt x="3164" y="1209"/>
                </a:lnTo>
                <a:lnTo>
                  <a:pt x="3147" y="1232"/>
                </a:lnTo>
                <a:lnTo>
                  <a:pt x="3125" y="1252"/>
                </a:lnTo>
                <a:lnTo>
                  <a:pt x="3101" y="1266"/>
                </a:lnTo>
                <a:lnTo>
                  <a:pt x="3073" y="1276"/>
                </a:lnTo>
                <a:lnTo>
                  <a:pt x="3044" y="1279"/>
                </a:lnTo>
                <a:lnTo>
                  <a:pt x="2700" y="1279"/>
                </a:lnTo>
                <a:lnTo>
                  <a:pt x="2884" y="1551"/>
                </a:lnTo>
                <a:lnTo>
                  <a:pt x="2892" y="1567"/>
                </a:lnTo>
                <a:lnTo>
                  <a:pt x="2897" y="1583"/>
                </a:lnTo>
                <a:lnTo>
                  <a:pt x="2899" y="1600"/>
                </a:lnTo>
                <a:lnTo>
                  <a:pt x="2896" y="1618"/>
                </a:lnTo>
                <a:lnTo>
                  <a:pt x="2891" y="1634"/>
                </a:lnTo>
                <a:lnTo>
                  <a:pt x="2882" y="1650"/>
                </a:lnTo>
                <a:lnTo>
                  <a:pt x="2871" y="1662"/>
                </a:lnTo>
                <a:lnTo>
                  <a:pt x="2857" y="1671"/>
                </a:lnTo>
                <a:lnTo>
                  <a:pt x="2842" y="1676"/>
                </a:lnTo>
                <a:lnTo>
                  <a:pt x="2826" y="1679"/>
                </a:lnTo>
                <a:lnTo>
                  <a:pt x="2682" y="1679"/>
                </a:lnTo>
                <a:lnTo>
                  <a:pt x="2682" y="2245"/>
                </a:lnTo>
                <a:lnTo>
                  <a:pt x="2738" y="2255"/>
                </a:lnTo>
                <a:lnTo>
                  <a:pt x="2792" y="2273"/>
                </a:lnTo>
                <a:lnTo>
                  <a:pt x="2844" y="2295"/>
                </a:lnTo>
                <a:lnTo>
                  <a:pt x="2893" y="2321"/>
                </a:lnTo>
                <a:lnTo>
                  <a:pt x="2940" y="2354"/>
                </a:lnTo>
                <a:lnTo>
                  <a:pt x="2983" y="2391"/>
                </a:lnTo>
                <a:lnTo>
                  <a:pt x="3024" y="2432"/>
                </a:lnTo>
                <a:lnTo>
                  <a:pt x="3060" y="2477"/>
                </a:lnTo>
                <a:lnTo>
                  <a:pt x="3093" y="2526"/>
                </a:lnTo>
                <a:lnTo>
                  <a:pt x="3121" y="2578"/>
                </a:lnTo>
                <a:lnTo>
                  <a:pt x="3145" y="2633"/>
                </a:lnTo>
                <a:lnTo>
                  <a:pt x="3164" y="2692"/>
                </a:lnTo>
                <a:lnTo>
                  <a:pt x="3178" y="2751"/>
                </a:lnTo>
                <a:lnTo>
                  <a:pt x="3186" y="2815"/>
                </a:lnTo>
                <a:lnTo>
                  <a:pt x="3189" y="2879"/>
                </a:lnTo>
                <a:lnTo>
                  <a:pt x="3186" y="2944"/>
                </a:lnTo>
                <a:lnTo>
                  <a:pt x="3177" y="3008"/>
                </a:lnTo>
                <a:lnTo>
                  <a:pt x="3163" y="3069"/>
                </a:lnTo>
                <a:lnTo>
                  <a:pt x="3143" y="3128"/>
                </a:lnTo>
                <a:lnTo>
                  <a:pt x="3119" y="3184"/>
                </a:lnTo>
                <a:lnTo>
                  <a:pt x="3090" y="3236"/>
                </a:lnTo>
                <a:lnTo>
                  <a:pt x="3057" y="3286"/>
                </a:lnTo>
                <a:lnTo>
                  <a:pt x="3019" y="3331"/>
                </a:lnTo>
                <a:lnTo>
                  <a:pt x="2977" y="3372"/>
                </a:lnTo>
                <a:lnTo>
                  <a:pt x="2933" y="3410"/>
                </a:lnTo>
                <a:lnTo>
                  <a:pt x="2885" y="3442"/>
                </a:lnTo>
                <a:lnTo>
                  <a:pt x="2834" y="3468"/>
                </a:lnTo>
                <a:lnTo>
                  <a:pt x="2781" y="3490"/>
                </a:lnTo>
                <a:lnTo>
                  <a:pt x="2726" y="3506"/>
                </a:lnTo>
                <a:lnTo>
                  <a:pt x="2668" y="3516"/>
                </a:lnTo>
                <a:lnTo>
                  <a:pt x="2609" y="3519"/>
                </a:lnTo>
                <a:lnTo>
                  <a:pt x="2552" y="3516"/>
                </a:lnTo>
                <a:lnTo>
                  <a:pt x="2495" y="3506"/>
                </a:lnTo>
                <a:lnTo>
                  <a:pt x="2441" y="3491"/>
                </a:lnTo>
                <a:lnTo>
                  <a:pt x="2390" y="3472"/>
                </a:lnTo>
                <a:lnTo>
                  <a:pt x="2341" y="3446"/>
                </a:lnTo>
                <a:lnTo>
                  <a:pt x="2294" y="3415"/>
                </a:lnTo>
                <a:lnTo>
                  <a:pt x="2250" y="3381"/>
                </a:lnTo>
                <a:lnTo>
                  <a:pt x="2210" y="3341"/>
                </a:lnTo>
                <a:lnTo>
                  <a:pt x="2172" y="3298"/>
                </a:lnTo>
                <a:lnTo>
                  <a:pt x="2139" y="3251"/>
                </a:lnTo>
                <a:lnTo>
                  <a:pt x="2110" y="3202"/>
                </a:lnTo>
                <a:lnTo>
                  <a:pt x="2085" y="3147"/>
                </a:lnTo>
                <a:lnTo>
                  <a:pt x="2063" y="3092"/>
                </a:lnTo>
                <a:lnTo>
                  <a:pt x="2047" y="3034"/>
                </a:lnTo>
                <a:lnTo>
                  <a:pt x="2036" y="2973"/>
                </a:lnTo>
                <a:lnTo>
                  <a:pt x="1783" y="3183"/>
                </a:lnTo>
                <a:lnTo>
                  <a:pt x="1765" y="3193"/>
                </a:lnTo>
                <a:lnTo>
                  <a:pt x="1746" y="3198"/>
                </a:lnTo>
                <a:lnTo>
                  <a:pt x="1727" y="3197"/>
                </a:lnTo>
                <a:lnTo>
                  <a:pt x="1708" y="3191"/>
                </a:lnTo>
                <a:lnTo>
                  <a:pt x="1691" y="3177"/>
                </a:lnTo>
                <a:lnTo>
                  <a:pt x="1678" y="3161"/>
                </a:lnTo>
                <a:lnTo>
                  <a:pt x="1670" y="3141"/>
                </a:lnTo>
                <a:lnTo>
                  <a:pt x="1668" y="3119"/>
                </a:lnTo>
                <a:lnTo>
                  <a:pt x="1668" y="2958"/>
                </a:lnTo>
                <a:lnTo>
                  <a:pt x="1155" y="2958"/>
                </a:lnTo>
                <a:lnTo>
                  <a:pt x="1144" y="3020"/>
                </a:lnTo>
                <a:lnTo>
                  <a:pt x="1129" y="3080"/>
                </a:lnTo>
                <a:lnTo>
                  <a:pt x="1109" y="3138"/>
                </a:lnTo>
                <a:lnTo>
                  <a:pt x="1084" y="3193"/>
                </a:lnTo>
                <a:lnTo>
                  <a:pt x="1055" y="3244"/>
                </a:lnTo>
                <a:lnTo>
                  <a:pt x="1022" y="3291"/>
                </a:lnTo>
                <a:lnTo>
                  <a:pt x="984" y="3337"/>
                </a:lnTo>
                <a:lnTo>
                  <a:pt x="944" y="3376"/>
                </a:lnTo>
                <a:lnTo>
                  <a:pt x="900" y="3412"/>
                </a:lnTo>
                <a:lnTo>
                  <a:pt x="852" y="3444"/>
                </a:lnTo>
                <a:lnTo>
                  <a:pt x="802" y="3469"/>
                </a:lnTo>
                <a:lnTo>
                  <a:pt x="750" y="3490"/>
                </a:lnTo>
                <a:lnTo>
                  <a:pt x="695" y="3506"/>
                </a:lnTo>
                <a:lnTo>
                  <a:pt x="638" y="3516"/>
                </a:lnTo>
                <a:lnTo>
                  <a:pt x="580" y="3519"/>
                </a:lnTo>
                <a:lnTo>
                  <a:pt x="521" y="3516"/>
                </a:lnTo>
                <a:lnTo>
                  <a:pt x="463" y="3506"/>
                </a:lnTo>
                <a:lnTo>
                  <a:pt x="408" y="3490"/>
                </a:lnTo>
                <a:lnTo>
                  <a:pt x="355" y="3468"/>
                </a:lnTo>
                <a:lnTo>
                  <a:pt x="304" y="3442"/>
                </a:lnTo>
                <a:lnTo>
                  <a:pt x="257" y="3410"/>
                </a:lnTo>
                <a:lnTo>
                  <a:pt x="211" y="3372"/>
                </a:lnTo>
                <a:lnTo>
                  <a:pt x="170" y="3331"/>
                </a:lnTo>
                <a:lnTo>
                  <a:pt x="133" y="3286"/>
                </a:lnTo>
                <a:lnTo>
                  <a:pt x="99" y="3236"/>
                </a:lnTo>
                <a:lnTo>
                  <a:pt x="70" y="3184"/>
                </a:lnTo>
                <a:lnTo>
                  <a:pt x="46" y="3128"/>
                </a:lnTo>
                <a:lnTo>
                  <a:pt x="26" y="3069"/>
                </a:lnTo>
                <a:lnTo>
                  <a:pt x="12" y="3008"/>
                </a:lnTo>
                <a:lnTo>
                  <a:pt x="3" y="2944"/>
                </a:lnTo>
                <a:lnTo>
                  <a:pt x="0" y="2879"/>
                </a:lnTo>
                <a:lnTo>
                  <a:pt x="3" y="2811"/>
                </a:lnTo>
                <a:lnTo>
                  <a:pt x="13" y="2746"/>
                </a:lnTo>
                <a:lnTo>
                  <a:pt x="28" y="2684"/>
                </a:lnTo>
                <a:lnTo>
                  <a:pt x="48" y="2623"/>
                </a:lnTo>
                <a:lnTo>
                  <a:pt x="74" y="2567"/>
                </a:lnTo>
                <a:lnTo>
                  <a:pt x="105" y="2513"/>
                </a:lnTo>
                <a:lnTo>
                  <a:pt x="140" y="2463"/>
                </a:lnTo>
                <a:lnTo>
                  <a:pt x="179" y="2417"/>
                </a:lnTo>
                <a:lnTo>
                  <a:pt x="222" y="2375"/>
                </a:lnTo>
                <a:lnTo>
                  <a:pt x="270" y="2339"/>
                </a:lnTo>
                <a:lnTo>
                  <a:pt x="320" y="2308"/>
                </a:lnTo>
                <a:lnTo>
                  <a:pt x="373" y="2281"/>
                </a:lnTo>
                <a:lnTo>
                  <a:pt x="428" y="2262"/>
                </a:lnTo>
                <a:lnTo>
                  <a:pt x="486" y="2248"/>
                </a:lnTo>
                <a:lnTo>
                  <a:pt x="330" y="1906"/>
                </a:lnTo>
                <a:lnTo>
                  <a:pt x="323" y="1884"/>
                </a:lnTo>
                <a:lnTo>
                  <a:pt x="322" y="1863"/>
                </a:lnTo>
                <a:lnTo>
                  <a:pt x="327" y="1841"/>
                </a:lnTo>
                <a:lnTo>
                  <a:pt x="336" y="1822"/>
                </a:lnTo>
                <a:lnTo>
                  <a:pt x="347" y="1809"/>
                </a:lnTo>
                <a:lnTo>
                  <a:pt x="360" y="1799"/>
                </a:lnTo>
                <a:lnTo>
                  <a:pt x="375" y="1793"/>
                </a:lnTo>
                <a:lnTo>
                  <a:pt x="391" y="1790"/>
                </a:lnTo>
                <a:lnTo>
                  <a:pt x="407" y="1790"/>
                </a:lnTo>
                <a:lnTo>
                  <a:pt x="557" y="1820"/>
                </a:lnTo>
                <a:lnTo>
                  <a:pt x="583" y="1723"/>
                </a:lnTo>
                <a:lnTo>
                  <a:pt x="614" y="1628"/>
                </a:lnTo>
                <a:lnTo>
                  <a:pt x="649" y="1535"/>
                </a:lnTo>
                <a:lnTo>
                  <a:pt x="689" y="1446"/>
                </a:lnTo>
                <a:lnTo>
                  <a:pt x="735" y="1360"/>
                </a:lnTo>
                <a:lnTo>
                  <a:pt x="785" y="1277"/>
                </a:lnTo>
                <a:lnTo>
                  <a:pt x="838" y="1197"/>
                </a:lnTo>
                <a:lnTo>
                  <a:pt x="896" y="1121"/>
                </a:lnTo>
                <a:lnTo>
                  <a:pt x="957" y="1049"/>
                </a:lnTo>
                <a:lnTo>
                  <a:pt x="1022" y="982"/>
                </a:lnTo>
                <a:lnTo>
                  <a:pt x="1091" y="918"/>
                </a:lnTo>
                <a:lnTo>
                  <a:pt x="1164" y="859"/>
                </a:lnTo>
                <a:lnTo>
                  <a:pt x="1239" y="805"/>
                </a:lnTo>
                <a:lnTo>
                  <a:pt x="1317" y="755"/>
                </a:lnTo>
                <a:lnTo>
                  <a:pt x="1398" y="711"/>
                </a:lnTo>
                <a:lnTo>
                  <a:pt x="1481" y="672"/>
                </a:lnTo>
                <a:lnTo>
                  <a:pt x="1567" y="638"/>
                </a:lnTo>
                <a:lnTo>
                  <a:pt x="1657" y="610"/>
                </a:lnTo>
                <a:lnTo>
                  <a:pt x="1747" y="588"/>
                </a:lnTo>
                <a:lnTo>
                  <a:pt x="1839" y="573"/>
                </a:lnTo>
                <a:lnTo>
                  <a:pt x="1933" y="563"/>
                </a:lnTo>
                <a:lnTo>
                  <a:pt x="2029" y="559"/>
                </a:lnTo>
                <a:lnTo>
                  <a:pt x="2029" y="159"/>
                </a:lnTo>
                <a:lnTo>
                  <a:pt x="2032" y="127"/>
                </a:lnTo>
                <a:lnTo>
                  <a:pt x="2040" y="97"/>
                </a:lnTo>
                <a:lnTo>
                  <a:pt x="2054" y="70"/>
                </a:lnTo>
                <a:lnTo>
                  <a:pt x="2071" y="46"/>
                </a:lnTo>
                <a:lnTo>
                  <a:pt x="2094" y="27"/>
                </a:lnTo>
                <a:lnTo>
                  <a:pt x="2118" y="12"/>
                </a:lnTo>
                <a:lnTo>
                  <a:pt x="2145" y="3"/>
                </a:lnTo>
                <a:lnTo>
                  <a:pt x="21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0" name="Freeform 489"/>
          <p:cNvSpPr>
            <a:spLocks/>
          </p:cNvSpPr>
          <p:nvPr/>
        </p:nvSpPr>
        <p:spPr bwMode="auto">
          <a:xfrm>
            <a:off x="7227915" y="4227513"/>
            <a:ext cx="533400" cy="558800"/>
          </a:xfrm>
          <a:custGeom>
            <a:avLst/>
            <a:gdLst>
              <a:gd name="connsiteX0" fmla="*/ 25337 w 533400"/>
              <a:gd name="connsiteY0" fmla="*/ 393700 h 558800"/>
              <a:gd name="connsiteX1" fmla="*/ 101505 w 533400"/>
              <a:gd name="connsiteY1" fmla="*/ 393700 h 558800"/>
              <a:gd name="connsiteX2" fmla="*/ 106889 w 533400"/>
              <a:gd name="connsiteY2" fmla="*/ 394335 h 558800"/>
              <a:gd name="connsiteX3" fmla="*/ 111640 w 533400"/>
              <a:gd name="connsiteY3" fmla="*/ 395921 h 558800"/>
              <a:gd name="connsiteX4" fmla="*/ 115757 w 533400"/>
              <a:gd name="connsiteY4" fmla="*/ 398141 h 558800"/>
              <a:gd name="connsiteX5" fmla="*/ 119716 w 533400"/>
              <a:gd name="connsiteY5" fmla="*/ 401313 h 558800"/>
              <a:gd name="connsiteX6" fmla="*/ 122725 w 533400"/>
              <a:gd name="connsiteY6" fmla="*/ 404961 h 558800"/>
              <a:gd name="connsiteX7" fmla="*/ 125100 w 533400"/>
              <a:gd name="connsiteY7" fmla="*/ 409401 h 558800"/>
              <a:gd name="connsiteX8" fmla="*/ 126525 w 533400"/>
              <a:gd name="connsiteY8" fmla="*/ 414159 h 558800"/>
              <a:gd name="connsiteX9" fmla="*/ 127000 w 533400"/>
              <a:gd name="connsiteY9" fmla="*/ 419234 h 558800"/>
              <a:gd name="connsiteX10" fmla="*/ 127000 w 533400"/>
              <a:gd name="connsiteY10" fmla="*/ 533425 h 558800"/>
              <a:gd name="connsiteX11" fmla="*/ 126525 w 533400"/>
              <a:gd name="connsiteY11" fmla="*/ 538500 h 558800"/>
              <a:gd name="connsiteX12" fmla="*/ 125100 w 533400"/>
              <a:gd name="connsiteY12" fmla="*/ 543258 h 558800"/>
              <a:gd name="connsiteX13" fmla="*/ 122725 w 533400"/>
              <a:gd name="connsiteY13" fmla="*/ 547540 h 558800"/>
              <a:gd name="connsiteX14" fmla="*/ 119716 w 533400"/>
              <a:gd name="connsiteY14" fmla="*/ 551346 h 558800"/>
              <a:gd name="connsiteX15" fmla="*/ 115757 w 533400"/>
              <a:gd name="connsiteY15" fmla="*/ 554360 h 558800"/>
              <a:gd name="connsiteX16" fmla="*/ 111640 w 533400"/>
              <a:gd name="connsiteY16" fmla="*/ 556738 h 558800"/>
              <a:gd name="connsiteX17" fmla="*/ 106889 w 533400"/>
              <a:gd name="connsiteY17" fmla="*/ 558324 h 558800"/>
              <a:gd name="connsiteX18" fmla="*/ 101505 w 533400"/>
              <a:gd name="connsiteY18" fmla="*/ 558800 h 558800"/>
              <a:gd name="connsiteX19" fmla="*/ 25337 w 533400"/>
              <a:gd name="connsiteY19" fmla="*/ 558800 h 558800"/>
              <a:gd name="connsiteX20" fmla="*/ 20270 w 533400"/>
              <a:gd name="connsiteY20" fmla="*/ 558324 h 558800"/>
              <a:gd name="connsiteX21" fmla="*/ 15519 w 533400"/>
              <a:gd name="connsiteY21" fmla="*/ 556738 h 558800"/>
              <a:gd name="connsiteX22" fmla="*/ 11243 w 533400"/>
              <a:gd name="connsiteY22" fmla="*/ 554360 h 558800"/>
              <a:gd name="connsiteX23" fmla="*/ 7443 w 533400"/>
              <a:gd name="connsiteY23" fmla="*/ 551346 h 558800"/>
              <a:gd name="connsiteX24" fmla="*/ 4434 w 533400"/>
              <a:gd name="connsiteY24" fmla="*/ 547540 h 558800"/>
              <a:gd name="connsiteX25" fmla="*/ 1900 w 533400"/>
              <a:gd name="connsiteY25" fmla="*/ 543258 h 558800"/>
              <a:gd name="connsiteX26" fmla="*/ 475 w 533400"/>
              <a:gd name="connsiteY26" fmla="*/ 538500 h 558800"/>
              <a:gd name="connsiteX27" fmla="*/ 0 w 533400"/>
              <a:gd name="connsiteY27" fmla="*/ 533425 h 558800"/>
              <a:gd name="connsiteX28" fmla="*/ 0 w 533400"/>
              <a:gd name="connsiteY28" fmla="*/ 419234 h 558800"/>
              <a:gd name="connsiteX29" fmla="*/ 475 w 533400"/>
              <a:gd name="connsiteY29" fmla="*/ 414159 h 558800"/>
              <a:gd name="connsiteX30" fmla="*/ 1900 w 533400"/>
              <a:gd name="connsiteY30" fmla="*/ 409401 h 558800"/>
              <a:gd name="connsiteX31" fmla="*/ 4434 w 533400"/>
              <a:gd name="connsiteY31" fmla="*/ 404961 h 558800"/>
              <a:gd name="connsiteX32" fmla="*/ 7443 w 533400"/>
              <a:gd name="connsiteY32" fmla="*/ 401313 h 558800"/>
              <a:gd name="connsiteX33" fmla="*/ 11243 w 533400"/>
              <a:gd name="connsiteY33" fmla="*/ 398141 h 558800"/>
              <a:gd name="connsiteX34" fmla="*/ 15519 w 533400"/>
              <a:gd name="connsiteY34" fmla="*/ 395921 h 558800"/>
              <a:gd name="connsiteX35" fmla="*/ 20270 w 533400"/>
              <a:gd name="connsiteY35" fmla="*/ 394335 h 558800"/>
              <a:gd name="connsiteX36" fmla="*/ 222664 w 533400"/>
              <a:gd name="connsiteY36" fmla="*/ 304800 h 558800"/>
              <a:gd name="connsiteX37" fmla="*/ 299785 w 533400"/>
              <a:gd name="connsiteY37" fmla="*/ 304800 h 558800"/>
              <a:gd name="connsiteX38" fmla="*/ 305076 w 533400"/>
              <a:gd name="connsiteY38" fmla="*/ 305276 h 558800"/>
              <a:gd name="connsiteX39" fmla="*/ 309886 w 533400"/>
              <a:gd name="connsiteY39" fmla="*/ 306864 h 558800"/>
              <a:gd name="connsiteX40" fmla="*/ 314215 w 533400"/>
              <a:gd name="connsiteY40" fmla="*/ 309086 h 558800"/>
              <a:gd name="connsiteX41" fmla="*/ 318063 w 533400"/>
              <a:gd name="connsiteY41" fmla="*/ 312261 h 558800"/>
              <a:gd name="connsiteX42" fmla="*/ 321270 w 533400"/>
              <a:gd name="connsiteY42" fmla="*/ 315912 h 558800"/>
              <a:gd name="connsiteX43" fmla="*/ 323514 w 533400"/>
              <a:gd name="connsiteY43" fmla="*/ 320357 h 558800"/>
              <a:gd name="connsiteX44" fmla="*/ 324957 w 533400"/>
              <a:gd name="connsiteY44" fmla="*/ 325120 h 558800"/>
              <a:gd name="connsiteX45" fmla="*/ 325438 w 533400"/>
              <a:gd name="connsiteY45" fmla="*/ 330200 h 558800"/>
              <a:gd name="connsiteX46" fmla="*/ 325438 w 533400"/>
              <a:gd name="connsiteY46" fmla="*/ 533400 h 558800"/>
              <a:gd name="connsiteX47" fmla="*/ 324957 w 533400"/>
              <a:gd name="connsiteY47" fmla="*/ 538480 h 558800"/>
              <a:gd name="connsiteX48" fmla="*/ 323514 w 533400"/>
              <a:gd name="connsiteY48" fmla="*/ 543243 h 558800"/>
              <a:gd name="connsiteX49" fmla="*/ 321270 w 533400"/>
              <a:gd name="connsiteY49" fmla="*/ 547529 h 558800"/>
              <a:gd name="connsiteX50" fmla="*/ 318063 w 533400"/>
              <a:gd name="connsiteY50" fmla="*/ 551339 h 558800"/>
              <a:gd name="connsiteX51" fmla="*/ 314215 w 533400"/>
              <a:gd name="connsiteY51" fmla="*/ 554355 h 558800"/>
              <a:gd name="connsiteX52" fmla="*/ 309886 w 533400"/>
              <a:gd name="connsiteY52" fmla="*/ 556736 h 558800"/>
              <a:gd name="connsiteX53" fmla="*/ 305076 w 533400"/>
              <a:gd name="connsiteY53" fmla="*/ 558324 h 558800"/>
              <a:gd name="connsiteX54" fmla="*/ 299785 w 533400"/>
              <a:gd name="connsiteY54" fmla="*/ 558800 h 558800"/>
              <a:gd name="connsiteX55" fmla="*/ 222664 w 533400"/>
              <a:gd name="connsiteY55" fmla="*/ 558800 h 558800"/>
              <a:gd name="connsiteX56" fmla="*/ 217533 w 533400"/>
              <a:gd name="connsiteY56" fmla="*/ 558324 h 558800"/>
              <a:gd name="connsiteX57" fmla="*/ 212723 w 533400"/>
              <a:gd name="connsiteY57" fmla="*/ 556736 h 558800"/>
              <a:gd name="connsiteX58" fmla="*/ 208234 w 533400"/>
              <a:gd name="connsiteY58" fmla="*/ 554355 h 558800"/>
              <a:gd name="connsiteX59" fmla="*/ 204546 w 533400"/>
              <a:gd name="connsiteY59" fmla="*/ 551339 h 558800"/>
              <a:gd name="connsiteX60" fmla="*/ 201340 w 533400"/>
              <a:gd name="connsiteY60" fmla="*/ 547529 h 558800"/>
              <a:gd name="connsiteX61" fmla="*/ 198935 w 533400"/>
              <a:gd name="connsiteY61" fmla="*/ 543243 h 558800"/>
              <a:gd name="connsiteX62" fmla="*/ 197331 w 533400"/>
              <a:gd name="connsiteY62" fmla="*/ 538480 h 558800"/>
              <a:gd name="connsiteX63" fmla="*/ 196850 w 533400"/>
              <a:gd name="connsiteY63" fmla="*/ 533400 h 558800"/>
              <a:gd name="connsiteX64" fmla="*/ 196850 w 533400"/>
              <a:gd name="connsiteY64" fmla="*/ 330200 h 558800"/>
              <a:gd name="connsiteX65" fmla="*/ 197331 w 533400"/>
              <a:gd name="connsiteY65" fmla="*/ 325120 h 558800"/>
              <a:gd name="connsiteX66" fmla="*/ 198935 w 533400"/>
              <a:gd name="connsiteY66" fmla="*/ 320357 h 558800"/>
              <a:gd name="connsiteX67" fmla="*/ 201340 w 533400"/>
              <a:gd name="connsiteY67" fmla="*/ 315912 h 558800"/>
              <a:gd name="connsiteX68" fmla="*/ 204546 w 533400"/>
              <a:gd name="connsiteY68" fmla="*/ 312261 h 558800"/>
              <a:gd name="connsiteX69" fmla="*/ 208234 w 533400"/>
              <a:gd name="connsiteY69" fmla="*/ 309086 h 558800"/>
              <a:gd name="connsiteX70" fmla="*/ 212723 w 533400"/>
              <a:gd name="connsiteY70" fmla="*/ 306864 h 558800"/>
              <a:gd name="connsiteX71" fmla="*/ 217533 w 533400"/>
              <a:gd name="connsiteY71" fmla="*/ 305276 h 558800"/>
              <a:gd name="connsiteX72" fmla="*/ 420625 w 533400"/>
              <a:gd name="connsiteY72" fmla="*/ 203200 h 558800"/>
              <a:gd name="connsiteX73" fmla="*/ 496793 w 533400"/>
              <a:gd name="connsiteY73" fmla="*/ 203200 h 558800"/>
              <a:gd name="connsiteX74" fmla="*/ 502019 w 533400"/>
              <a:gd name="connsiteY74" fmla="*/ 203835 h 558800"/>
              <a:gd name="connsiteX75" fmla="*/ 506611 w 533400"/>
              <a:gd name="connsiteY75" fmla="*/ 205105 h 558800"/>
              <a:gd name="connsiteX76" fmla="*/ 511045 w 533400"/>
              <a:gd name="connsiteY76" fmla="*/ 207486 h 558800"/>
              <a:gd name="connsiteX77" fmla="*/ 514846 w 533400"/>
              <a:gd name="connsiteY77" fmla="*/ 210661 h 558800"/>
              <a:gd name="connsiteX78" fmla="*/ 517854 w 533400"/>
              <a:gd name="connsiteY78" fmla="*/ 214471 h 558800"/>
              <a:gd name="connsiteX79" fmla="*/ 520230 w 533400"/>
              <a:gd name="connsiteY79" fmla="*/ 218757 h 558800"/>
              <a:gd name="connsiteX80" fmla="*/ 521813 w 533400"/>
              <a:gd name="connsiteY80" fmla="*/ 223520 h 558800"/>
              <a:gd name="connsiteX81" fmla="*/ 522288 w 533400"/>
              <a:gd name="connsiteY81" fmla="*/ 228600 h 558800"/>
              <a:gd name="connsiteX82" fmla="*/ 522288 w 533400"/>
              <a:gd name="connsiteY82" fmla="*/ 533400 h 558800"/>
              <a:gd name="connsiteX83" fmla="*/ 521813 w 533400"/>
              <a:gd name="connsiteY83" fmla="*/ 538480 h 558800"/>
              <a:gd name="connsiteX84" fmla="*/ 520230 w 533400"/>
              <a:gd name="connsiteY84" fmla="*/ 543243 h 558800"/>
              <a:gd name="connsiteX85" fmla="*/ 517854 w 533400"/>
              <a:gd name="connsiteY85" fmla="*/ 547529 h 558800"/>
              <a:gd name="connsiteX86" fmla="*/ 514846 w 533400"/>
              <a:gd name="connsiteY86" fmla="*/ 551339 h 558800"/>
              <a:gd name="connsiteX87" fmla="*/ 511045 w 533400"/>
              <a:gd name="connsiteY87" fmla="*/ 554355 h 558800"/>
              <a:gd name="connsiteX88" fmla="*/ 506611 w 533400"/>
              <a:gd name="connsiteY88" fmla="*/ 556736 h 558800"/>
              <a:gd name="connsiteX89" fmla="*/ 502019 w 533400"/>
              <a:gd name="connsiteY89" fmla="*/ 558324 h 558800"/>
              <a:gd name="connsiteX90" fmla="*/ 496793 w 533400"/>
              <a:gd name="connsiteY90" fmla="*/ 558800 h 558800"/>
              <a:gd name="connsiteX91" fmla="*/ 420625 w 533400"/>
              <a:gd name="connsiteY91" fmla="*/ 558800 h 558800"/>
              <a:gd name="connsiteX92" fmla="*/ 415558 w 533400"/>
              <a:gd name="connsiteY92" fmla="*/ 558324 h 558800"/>
              <a:gd name="connsiteX93" fmla="*/ 410807 w 533400"/>
              <a:gd name="connsiteY93" fmla="*/ 556736 h 558800"/>
              <a:gd name="connsiteX94" fmla="*/ 406373 w 533400"/>
              <a:gd name="connsiteY94" fmla="*/ 554355 h 558800"/>
              <a:gd name="connsiteX95" fmla="*/ 402731 w 533400"/>
              <a:gd name="connsiteY95" fmla="*/ 551339 h 558800"/>
              <a:gd name="connsiteX96" fmla="*/ 399564 w 533400"/>
              <a:gd name="connsiteY96" fmla="*/ 547529 h 558800"/>
              <a:gd name="connsiteX97" fmla="*/ 397188 w 533400"/>
              <a:gd name="connsiteY97" fmla="*/ 543243 h 558800"/>
              <a:gd name="connsiteX98" fmla="*/ 395763 w 533400"/>
              <a:gd name="connsiteY98" fmla="*/ 538480 h 558800"/>
              <a:gd name="connsiteX99" fmla="*/ 395288 w 533400"/>
              <a:gd name="connsiteY99" fmla="*/ 533400 h 558800"/>
              <a:gd name="connsiteX100" fmla="*/ 395288 w 533400"/>
              <a:gd name="connsiteY100" fmla="*/ 228600 h 558800"/>
              <a:gd name="connsiteX101" fmla="*/ 395763 w 533400"/>
              <a:gd name="connsiteY101" fmla="*/ 223520 h 558800"/>
              <a:gd name="connsiteX102" fmla="*/ 397188 w 533400"/>
              <a:gd name="connsiteY102" fmla="*/ 218757 h 558800"/>
              <a:gd name="connsiteX103" fmla="*/ 399564 w 533400"/>
              <a:gd name="connsiteY103" fmla="*/ 214471 h 558800"/>
              <a:gd name="connsiteX104" fmla="*/ 402731 w 533400"/>
              <a:gd name="connsiteY104" fmla="*/ 210661 h 558800"/>
              <a:gd name="connsiteX105" fmla="*/ 406373 w 533400"/>
              <a:gd name="connsiteY105" fmla="*/ 207486 h 558800"/>
              <a:gd name="connsiteX106" fmla="*/ 410807 w 533400"/>
              <a:gd name="connsiteY106" fmla="*/ 205105 h 558800"/>
              <a:gd name="connsiteX107" fmla="*/ 415558 w 533400"/>
              <a:gd name="connsiteY107" fmla="*/ 203835 h 558800"/>
              <a:gd name="connsiteX108" fmla="*/ 392963 w 533400"/>
              <a:gd name="connsiteY108" fmla="*/ 7937 h 558800"/>
              <a:gd name="connsiteX109" fmla="*/ 395519 w 533400"/>
              <a:gd name="connsiteY109" fmla="*/ 7937 h 558800"/>
              <a:gd name="connsiteX110" fmla="*/ 398235 w 533400"/>
              <a:gd name="connsiteY110" fmla="*/ 8413 h 558800"/>
              <a:gd name="connsiteX111" fmla="*/ 400632 w 533400"/>
              <a:gd name="connsiteY111" fmla="*/ 9840 h 558800"/>
              <a:gd name="connsiteX112" fmla="*/ 442331 w 533400"/>
              <a:gd name="connsiteY112" fmla="*/ 40610 h 558800"/>
              <a:gd name="connsiteX113" fmla="*/ 449202 w 533400"/>
              <a:gd name="connsiteY113" fmla="*/ 40610 h 558800"/>
              <a:gd name="connsiteX114" fmla="*/ 451758 w 533400"/>
              <a:gd name="connsiteY114" fmla="*/ 41245 h 558800"/>
              <a:gd name="connsiteX115" fmla="*/ 454154 w 533400"/>
              <a:gd name="connsiteY115" fmla="*/ 42196 h 558800"/>
              <a:gd name="connsiteX116" fmla="*/ 456231 w 533400"/>
              <a:gd name="connsiteY116" fmla="*/ 43782 h 558800"/>
              <a:gd name="connsiteX117" fmla="*/ 451438 w 533400"/>
              <a:gd name="connsiteY117" fmla="*/ 78517 h 558800"/>
              <a:gd name="connsiteX118" fmla="*/ 458788 w 533400"/>
              <a:gd name="connsiteY118" fmla="*/ 84703 h 558800"/>
              <a:gd name="connsiteX119" fmla="*/ 466137 w 533400"/>
              <a:gd name="connsiteY119" fmla="*/ 78517 h 558800"/>
              <a:gd name="connsiteX120" fmla="*/ 461344 w 533400"/>
              <a:gd name="connsiteY120" fmla="*/ 43782 h 558800"/>
              <a:gd name="connsiteX121" fmla="*/ 463261 w 533400"/>
              <a:gd name="connsiteY121" fmla="*/ 42196 h 558800"/>
              <a:gd name="connsiteX122" fmla="*/ 465818 w 533400"/>
              <a:gd name="connsiteY122" fmla="*/ 41245 h 558800"/>
              <a:gd name="connsiteX123" fmla="*/ 468534 w 533400"/>
              <a:gd name="connsiteY123" fmla="*/ 40610 h 558800"/>
              <a:gd name="connsiteX124" fmla="*/ 475084 w 533400"/>
              <a:gd name="connsiteY124" fmla="*/ 40610 h 558800"/>
              <a:gd name="connsiteX125" fmla="*/ 516784 w 533400"/>
              <a:gd name="connsiteY125" fmla="*/ 9840 h 558800"/>
              <a:gd name="connsiteX126" fmla="*/ 519340 w 533400"/>
              <a:gd name="connsiteY126" fmla="*/ 8413 h 558800"/>
              <a:gd name="connsiteX127" fmla="*/ 521897 w 533400"/>
              <a:gd name="connsiteY127" fmla="*/ 7937 h 558800"/>
              <a:gd name="connsiteX128" fmla="*/ 524453 w 533400"/>
              <a:gd name="connsiteY128" fmla="*/ 7937 h 558800"/>
              <a:gd name="connsiteX129" fmla="*/ 527009 w 533400"/>
              <a:gd name="connsiteY129" fmla="*/ 8571 h 558800"/>
              <a:gd name="connsiteX130" fmla="*/ 529246 w 533400"/>
              <a:gd name="connsiteY130" fmla="*/ 9840 h 558800"/>
              <a:gd name="connsiteX131" fmla="*/ 531163 w 533400"/>
              <a:gd name="connsiteY131" fmla="*/ 11902 h 558800"/>
              <a:gd name="connsiteX132" fmla="*/ 532601 w 533400"/>
              <a:gd name="connsiteY132" fmla="*/ 14122 h 558800"/>
              <a:gd name="connsiteX133" fmla="*/ 533400 w 533400"/>
              <a:gd name="connsiteY133" fmla="*/ 16819 h 558800"/>
              <a:gd name="connsiteX134" fmla="*/ 533240 w 533400"/>
              <a:gd name="connsiteY134" fmla="*/ 19198 h 558800"/>
              <a:gd name="connsiteX135" fmla="*/ 532442 w 533400"/>
              <a:gd name="connsiteY135" fmla="*/ 21894 h 558800"/>
              <a:gd name="connsiteX136" fmla="*/ 531163 w 533400"/>
              <a:gd name="connsiteY136" fmla="*/ 24115 h 558800"/>
              <a:gd name="connsiteX137" fmla="*/ 529086 w 533400"/>
              <a:gd name="connsiteY137" fmla="*/ 26177 h 558800"/>
              <a:gd name="connsiteX138" fmla="*/ 484670 w 533400"/>
              <a:gd name="connsiteY138" fmla="*/ 59167 h 558800"/>
              <a:gd name="connsiteX139" fmla="*/ 481795 w 533400"/>
              <a:gd name="connsiteY139" fmla="*/ 60436 h 558800"/>
              <a:gd name="connsiteX140" fmla="*/ 478759 w 533400"/>
              <a:gd name="connsiteY140" fmla="*/ 61229 h 558800"/>
              <a:gd name="connsiteX141" fmla="*/ 478759 w 533400"/>
              <a:gd name="connsiteY141" fmla="*/ 107067 h 558800"/>
              <a:gd name="connsiteX142" fmla="*/ 497772 w 533400"/>
              <a:gd name="connsiteY142" fmla="*/ 172731 h 558800"/>
              <a:gd name="connsiteX143" fmla="*/ 498091 w 533400"/>
              <a:gd name="connsiteY143" fmla="*/ 175427 h 558800"/>
              <a:gd name="connsiteX144" fmla="*/ 497772 w 533400"/>
              <a:gd name="connsiteY144" fmla="*/ 177965 h 558800"/>
              <a:gd name="connsiteX145" fmla="*/ 496813 w 533400"/>
              <a:gd name="connsiteY145" fmla="*/ 180503 h 558800"/>
              <a:gd name="connsiteX146" fmla="*/ 495215 w 533400"/>
              <a:gd name="connsiteY146" fmla="*/ 182565 h 558800"/>
              <a:gd name="connsiteX147" fmla="*/ 493138 w 533400"/>
              <a:gd name="connsiteY147" fmla="*/ 184151 h 558800"/>
              <a:gd name="connsiteX148" fmla="*/ 490582 w 533400"/>
              <a:gd name="connsiteY148" fmla="*/ 185420 h 558800"/>
              <a:gd name="connsiteX149" fmla="*/ 489144 w 533400"/>
              <a:gd name="connsiteY149" fmla="*/ 185578 h 558800"/>
              <a:gd name="connsiteX150" fmla="*/ 487866 w 533400"/>
              <a:gd name="connsiteY150" fmla="*/ 185737 h 558800"/>
              <a:gd name="connsiteX151" fmla="*/ 485150 w 533400"/>
              <a:gd name="connsiteY151" fmla="*/ 185420 h 558800"/>
              <a:gd name="connsiteX152" fmla="*/ 482753 w 533400"/>
              <a:gd name="connsiteY152" fmla="*/ 184309 h 558800"/>
              <a:gd name="connsiteX153" fmla="*/ 480676 w 533400"/>
              <a:gd name="connsiteY153" fmla="*/ 182882 h 558800"/>
              <a:gd name="connsiteX154" fmla="*/ 478919 w 533400"/>
              <a:gd name="connsiteY154" fmla="*/ 180820 h 558800"/>
              <a:gd name="connsiteX155" fmla="*/ 477800 w 533400"/>
              <a:gd name="connsiteY155" fmla="*/ 178441 h 558800"/>
              <a:gd name="connsiteX156" fmla="*/ 458788 w 533400"/>
              <a:gd name="connsiteY156" fmla="*/ 111825 h 558800"/>
              <a:gd name="connsiteX157" fmla="*/ 439615 w 533400"/>
              <a:gd name="connsiteY157" fmla="*/ 178441 h 558800"/>
              <a:gd name="connsiteX158" fmla="*/ 438497 w 533400"/>
              <a:gd name="connsiteY158" fmla="*/ 180820 h 558800"/>
              <a:gd name="connsiteX159" fmla="*/ 436899 w 533400"/>
              <a:gd name="connsiteY159" fmla="*/ 182882 h 558800"/>
              <a:gd name="connsiteX160" fmla="*/ 434822 w 533400"/>
              <a:gd name="connsiteY160" fmla="*/ 184309 h 558800"/>
              <a:gd name="connsiteX161" fmla="*/ 432266 w 533400"/>
              <a:gd name="connsiteY161" fmla="*/ 185420 h 558800"/>
              <a:gd name="connsiteX162" fmla="*/ 429710 w 533400"/>
              <a:gd name="connsiteY162" fmla="*/ 185737 h 558800"/>
              <a:gd name="connsiteX163" fmla="*/ 428272 w 533400"/>
              <a:gd name="connsiteY163" fmla="*/ 185578 h 558800"/>
              <a:gd name="connsiteX164" fmla="*/ 426834 w 533400"/>
              <a:gd name="connsiteY164" fmla="*/ 185420 h 558800"/>
              <a:gd name="connsiteX165" fmla="*/ 424277 w 533400"/>
              <a:gd name="connsiteY165" fmla="*/ 184151 h 558800"/>
              <a:gd name="connsiteX166" fmla="*/ 422200 w 533400"/>
              <a:gd name="connsiteY166" fmla="*/ 182565 h 558800"/>
              <a:gd name="connsiteX167" fmla="*/ 420763 w 533400"/>
              <a:gd name="connsiteY167" fmla="*/ 180503 h 558800"/>
              <a:gd name="connsiteX168" fmla="*/ 419644 w 533400"/>
              <a:gd name="connsiteY168" fmla="*/ 177965 h 558800"/>
              <a:gd name="connsiteX169" fmla="*/ 419325 w 533400"/>
              <a:gd name="connsiteY169" fmla="*/ 175427 h 558800"/>
              <a:gd name="connsiteX170" fmla="*/ 419644 w 533400"/>
              <a:gd name="connsiteY170" fmla="*/ 172731 h 558800"/>
              <a:gd name="connsiteX171" fmla="*/ 438657 w 533400"/>
              <a:gd name="connsiteY171" fmla="*/ 107067 h 558800"/>
              <a:gd name="connsiteX172" fmla="*/ 438657 w 533400"/>
              <a:gd name="connsiteY172" fmla="*/ 61071 h 558800"/>
              <a:gd name="connsiteX173" fmla="*/ 435621 w 533400"/>
              <a:gd name="connsiteY173" fmla="*/ 60436 h 558800"/>
              <a:gd name="connsiteX174" fmla="*/ 432905 w 533400"/>
              <a:gd name="connsiteY174" fmla="*/ 59167 h 558800"/>
              <a:gd name="connsiteX175" fmla="*/ 388329 w 533400"/>
              <a:gd name="connsiteY175" fmla="*/ 26177 h 558800"/>
              <a:gd name="connsiteX176" fmla="*/ 386412 w 533400"/>
              <a:gd name="connsiteY176" fmla="*/ 24115 h 558800"/>
              <a:gd name="connsiteX177" fmla="*/ 384974 w 533400"/>
              <a:gd name="connsiteY177" fmla="*/ 21894 h 558800"/>
              <a:gd name="connsiteX178" fmla="*/ 384175 w 533400"/>
              <a:gd name="connsiteY178" fmla="*/ 19198 h 558800"/>
              <a:gd name="connsiteX179" fmla="*/ 384175 w 533400"/>
              <a:gd name="connsiteY179" fmla="*/ 16819 h 558800"/>
              <a:gd name="connsiteX180" fmla="*/ 384814 w 533400"/>
              <a:gd name="connsiteY180" fmla="*/ 14122 h 558800"/>
              <a:gd name="connsiteX181" fmla="*/ 386252 w 533400"/>
              <a:gd name="connsiteY181" fmla="*/ 11902 h 558800"/>
              <a:gd name="connsiteX182" fmla="*/ 388169 w 533400"/>
              <a:gd name="connsiteY182" fmla="*/ 9840 h 558800"/>
              <a:gd name="connsiteX183" fmla="*/ 390406 w 533400"/>
              <a:gd name="connsiteY183" fmla="*/ 8571 h 558800"/>
              <a:gd name="connsiteX184" fmla="*/ 458864 w 533400"/>
              <a:gd name="connsiteY184" fmla="*/ 0 h 558800"/>
              <a:gd name="connsiteX185" fmla="*/ 462829 w 533400"/>
              <a:gd name="connsiteY185" fmla="*/ 482 h 558800"/>
              <a:gd name="connsiteX186" fmla="*/ 466337 w 533400"/>
              <a:gd name="connsiteY186" fmla="*/ 1769 h 558800"/>
              <a:gd name="connsiteX187" fmla="*/ 469845 w 533400"/>
              <a:gd name="connsiteY187" fmla="*/ 3860 h 558800"/>
              <a:gd name="connsiteX188" fmla="*/ 472437 w 533400"/>
              <a:gd name="connsiteY188" fmla="*/ 6755 h 558800"/>
              <a:gd name="connsiteX189" fmla="*/ 474573 w 533400"/>
              <a:gd name="connsiteY189" fmla="*/ 10294 h 558800"/>
              <a:gd name="connsiteX190" fmla="*/ 475945 w 533400"/>
              <a:gd name="connsiteY190" fmla="*/ 13993 h 558800"/>
              <a:gd name="connsiteX191" fmla="*/ 476250 w 533400"/>
              <a:gd name="connsiteY191" fmla="*/ 18336 h 558800"/>
              <a:gd name="connsiteX192" fmla="*/ 475945 w 533400"/>
              <a:gd name="connsiteY192" fmla="*/ 22518 h 558800"/>
              <a:gd name="connsiteX193" fmla="*/ 474573 w 533400"/>
              <a:gd name="connsiteY193" fmla="*/ 26218 h 558800"/>
              <a:gd name="connsiteX194" fmla="*/ 472437 w 533400"/>
              <a:gd name="connsiteY194" fmla="*/ 29595 h 558800"/>
              <a:gd name="connsiteX195" fmla="*/ 469845 w 533400"/>
              <a:gd name="connsiteY195" fmla="*/ 32491 h 558800"/>
              <a:gd name="connsiteX196" fmla="*/ 466337 w 533400"/>
              <a:gd name="connsiteY196" fmla="*/ 34582 h 558800"/>
              <a:gd name="connsiteX197" fmla="*/ 462829 w 533400"/>
              <a:gd name="connsiteY197" fmla="*/ 36029 h 558800"/>
              <a:gd name="connsiteX198" fmla="*/ 458864 w 533400"/>
              <a:gd name="connsiteY198" fmla="*/ 36512 h 558800"/>
              <a:gd name="connsiteX199" fmla="*/ 454899 w 533400"/>
              <a:gd name="connsiteY199" fmla="*/ 36029 h 558800"/>
              <a:gd name="connsiteX200" fmla="*/ 451238 w 533400"/>
              <a:gd name="connsiteY200" fmla="*/ 34582 h 558800"/>
              <a:gd name="connsiteX201" fmla="*/ 448036 w 533400"/>
              <a:gd name="connsiteY201" fmla="*/ 32491 h 558800"/>
              <a:gd name="connsiteX202" fmla="*/ 445291 w 533400"/>
              <a:gd name="connsiteY202" fmla="*/ 29595 h 558800"/>
              <a:gd name="connsiteX203" fmla="*/ 443155 w 533400"/>
              <a:gd name="connsiteY203" fmla="*/ 26218 h 558800"/>
              <a:gd name="connsiteX204" fmla="*/ 441935 w 533400"/>
              <a:gd name="connsiteY204" fmla="*/ 22518 h 558800"/>
              <a:gd name="connsiteX205" fmla="*/ 441325 w 533400"/>
              <a:gd name="connsiteY205" fmla="*/ 18336 h 558800"/>
              <a:gd name="connsiteX206" fmla="*/ 441935 w 533400"/>
              <a:gd name="connsiteY206" fmla="*/ 13993 h 558800"/>
              <a:gd name="connsiteX207" fmla="*/ 443155 w 533400"/>
              <a:gd name="connsiteY207" fmla="*/ 10294 h 558800"/>
              <a:gd name="connsiteX208" fmla="*/ 445291 w 533400"/>
              <a:gd name="connsiteY208" fmla="*/ 6755 h 558800"/>
              <a:gd name="connsiteX209" fmla="*/ 448036 w 533400"/>
              <a:gd name="connsiteY209" fmla="*/ 3860 h 558800"/>
              <a:gd name="connsiteX210" fmla="*/ 451238 w 533400"/>
              <a:gd name="connsiteY210" fmla="*/ 1769 h 558800"/>
              <a:gd name="connsiteX211" fmla="*/ 454899 w 533400"/>
              <a:gd name="connsiteY211" fmla="*/ 482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533400" h="558800">
                <a:moveTo>
                  <a:pt x="25337" y="393700"/>
                </a:moveTo>
                <a:lnTo>
                  <a:pt x="101505" y="393700"/>
                </a:lnTo>
                <a:lnTo>
                  <a:pt x="106889" y="394335"/>
                </a:lnTo>
                <a:lnTo>
                  <a:pt x="111640" y="395921"/>
                </a:lnTo>
                <a:lnTo>
                  <a:pt x="115757" y="398141"/>
                </a:lnTo>
                <a:lnTo>
                  <a:pt x="119716" y="401313"/>
                </a:lnTo>
                <a:lnTo>
                  <a:pt x="122725" y="404961"/>
                </a:lnTo>
                <a:lnTo>
                  <a:pt x="125100" y="409401"/>
                </a:lnTo>
                <a:lnTo>
                  <a:pt x="126525" y="414159"/>
                </a:lnTo>
                <a:lnTo>
                  <a:pt x="127000" y="419234"/>
                </a:lnTo>
                <a:lnTo>
                  <a:pt x="127000" y="533425"/>
                </a:lnTo>
                <a:lnTo>
                  <a:pt x="126525" y="538500"/>
                </a:lnTo>
                <a:lnTo>
                  <a:pt x="125100" y="543258"/>
                </a:lnTo>
                <a:lnTo>
                  <a:pt x="122725" y="547540"/>
                </a:lnTo>
                <a:lnTo>
                  <a:pt x="119716" y="551346"/>
                </a:lnTo>
                <a:lnTo>
                  <a:pt x="115757" y="554360"/>
                </a:lnTo>
                <a:lnTo>
                  <a:pt x="111640" y="556738"/>
                </a:lnTo>
                <a:lnTo>
                  <a:pt x="106889" y="558324"/>
                </a:lnTo>
                <a:lnTo>
                  <a:pt x="101505" y="558800"/>
                </a:lnTo>
                <a:lnTo>
                  <a:pt x="25337" y="558800"/>
                </a:lnTo>
                <a:lnTo>
                  <a:pt x="20270" y="558324"/>
                </a:lnTo>
                <a:lnTo>
                  <a:pt x="15519" y="556738"/>
                </a:lnTo>
                <a:lnTo>
                  <a:pt x="11243" y="554360"/>
                </a:lnTo>
                <a:lnTo>
                  <a:pt x="7443" y="551346"/>
                </a:lnTo>
                <a:lnTo>
                  <a:pt x="4434" y="547540"/>
                </a:lnTo>
                <a:lnTo>
                  <a:pt x="1900" y="543258"/>
                </a:lnTo>
                <a:lnTo>
                  <a:pt x="475" y="538500"/>
                </a:lnTo>
                <a:lnTo>
                  <a:pt x="0" y="533425"/>
                </a:lnTo>
                <a:lnTo>
                  <a:pt x="0" y="419234"/>
                </a:lnTo>
                <a:lnTo>
                  <a:pt x="475" y="414159"/>
                </a:lnTo>
                <a:lnTo>
                  <a:pt x="1900" y="409401"/>
                </a:lnTo>
                <a:lnTo>
                  <a:pt x="4434" y="404961"/>
                </a:lnTo>
                <a:lnTo>
                  <a:pt x="7443" y="401313"/>
                </a:lnTo>
                <a:lnTo>
                  <a:pt x="11243" y="398141"/>
                </a:lnTo>
                <a:lnTo>
                  <a:pt x="15519" y="395921"/>
                </a:lnTo>
                <a:lnTo>
                  <a:pt x="20270" y="394335"/>
                </a:lnTo>
                <a:close/>
                <a:moveTo>
                  <a:pt x="222664" y="304800"/>
                </a:moveTo>
                <a:lnTo>
                  <a:pt x="299785" y="304800"/>
                </a:lnTo>
                <a:lnTo>
                  <a:pt x="305076" y="305276"/>
                </a:lnTo>
                <a:lnTo>
                  <a:pt x="309886" y="306864"/>
                </a:lnTo>
                <a:lnTo>
                  <a:pt x="314215" y="309086"/>
                </a:lnTo>
                <a:lnTo>
                  <a:pt x="318063" y="312261"/>
                </a:lnTo>
                <a:lnTo>
                  <a:pt x="321270" y="315912"/>
                </a:lnTo>
                <a:lnTo>
                  <a:pt x="323514" y="320357"/>
                </a:lnTo>
                <a:lnTo>
                  <a:pt x="324957" y="325120"/>
                </a:lnTo>
                <a:lnTo>
                  <a:pt x="325438" y="330200"/>
                </a:lnTo>
                <a:lnTo>
                  <a:pt x="325438" y="533400"/>
                </a:lnTo>
                <a:lnTo>
                  <a:pt x="324957" y="538480"/>
                </a:lnTo>
                <a:lnTo>
                  <a:pt x="323514" y="543243"/>
                </a:lnTo>
                <a:lnTo>
                  <a:pt x="321270" y="547529"/>
                </a:lnTo>
                <a:lnTo>
                  <a:pt x="318063" y="551339"/>
                </a:lnTo>
                <a:lnTo>
                  <a:pt x="314215" y="554355"/>
                </a:lnTo>
                <a:lnTo>
                  <a:pt x="309886" y="556736"/>
                </a:lnTo>
                <a:lnTo>
                  <a:pt x="305076" y="558324"/>
                </a:lnTo>
                <a:lnTo>
                  <a:pt x="299785" y="558800"/>
                </a:lnTo>
                <a:lnTo>
                  <a:pt x="222664" y="558800"/>
                </a:lnTo>
                <a:lnTo>
                  <a:pt x="217533" y="558324"/>
                </a:lnTo>
                <a:lnTo>
                  <a:pt x="212723" y="556736"/>
                </a:lnTo>
                <a:lnTo>
                  <a:pt x="208234" y="554355"/>
                </a:lnTo>
                <a:lnTo>
                  <a:pt x="204546" y="551339"/>
                </a:lnTo>
                <a:lnTo>
                  <a:pt x="201340" y="547529"/>
                </a:lnTo>
                <a:lnTo>
                  <a:pt x="198935" y="543243"/>
                </a:lnTo>
                <a:lnTo>
                  <a:pt x="197331" y="538480"/>
                </a:lnTo>
                <a:lnTo>
                  <a:pt x="196850" y="533400"/>
                </a:lnTo>
                <a:lnTo>
                  <a:pt x="196850" y="330200"/>
                </a:lnTo>
                <a:lnTo>
                  <a:pt x="197331" y="325120"/>
                </a:lnTo>
                <a:lnTo>
                  <a:pt x="198935" y="320357"/>
                </a:lnTo>
                <a:lnTo>
                  <a:pt x="201340" y="315912"/>
                </a:lnTo>
                <a:lnTo>
                  <a:pt x="204546" y="312261"/>
                </a:lnTo>
                <a:lnTo>
                  <a:pt x="208234" y="309086"/>
                </a:lnTo>
                <a:lnTo>
                  <a:pt x="212723" y="306864"/>
                </a:lnTo>
                <a:lnTo>
                  <a:pt x="217533" y="305276"/>
                </a:lnTo>
                <a:close/>
                <a:moveTo>
                  <a:pt x="420625" y="203200"/>
                </a:moveTo>
                <a:lnTo>
                  <a:pt x="496793" y="203200"/>
                </a:lnTo>
                <a:lnTo>
                  <a:pt x="502019" y="203835"/>
                </a:lnTo>
                <a:lnTo>
                  <a:pt x="506611" y="205105"/>
                </a:lnTo>
                <a:lnTo>
                  <a:pt x="511045" y="207486"/>
                </a:lnTo>
                <a:lnTo>
                  <a:pt x="514846" y="210661"/>
                </a:lnTo>
                <a:lnTo>
                  <a:pt x="517854" y="214471"/>
                </a:lnTo>
                <a:lnTo>
                  <a:pt x="520230" y="218757"/>
                </a:lnTo>
                <a:lnTo>
                  <a:pt x="521813" y="223520"/>
                </a:lnTo>
                <a:lnTo>
                  <a:pt x="522288" y="228600"/>
                </a:lnTo>
                <a:lnTo>
                  <a:pt x="522288" y="533400"/>
                </a:lnTo>
                <a:lnTo>
                  <a:pt x="521813" y="538480"/>
                </a:lnTo>
                <a:lnTo>
                  <a:pt x="520230" y="543243"/>
                </a:lnTo>
                <a:lnTo>
                  <a:pt x="517854" y="547529"/>
                </a:lnTo>
                <a:lnTo>
                  <a:pt x="514846" y="551339"/>
                </a:lnTo>
                <a:lnTo>
                  <a:pt x="511045" y="554355"/>
                </a:lnTo>
                <a:lnTo>
                  <a:pt x="506611" y="556736"/>
                </a:lnTo>
                <a:lnTo>
                  <a:pt x="502019" y="558324"/>
                </a:lnTo>
                <a:lnTo>
                  <a:pt x="496793" y="558800"/>
                </a:lnTo>
                <a:lnTo>
                  <a:pt x="420625" y="558800"/>
                </a:lnTo>
                <a:lnTo>
                  <a:pt x="415558" y="558324"/>
                </a:lnTo>
                <a:lnTo>
                  <a:pt x="410807" y="556736"/>
                </a:lnTo>
                <a:lnTo>
                  <a:pt x="406373" y="554355"/>
                </a:lnTo>
                <a:lnTo>
                  <a:pt x="402731" y="551339"/>
                </a:lnTo>
                <a:lnTo>
                  <a:pt x="399564" y="547529"/>
                </a:lnTo>
                <a:lnTo>
                  <a:pt x="397188" y="543243"/>
                </a:lnTo>
                <a:lnTo>
                  <a:pt x="395763" y="538480"/>
                </a:lnTo>
                <a:lnTo>
                  <a:pt x="395288" y="533400"/>
                </a:lnTo>
                <a:lnTo>
                  <a:pt x="395288" y="228600"/>
                </a:lnTo>
                <a:lnTo>
                  <a:pt x="395763" y="223520"/>
                </a:lnTo>
                <a:lnTo>
                  <a:pt x="397188" y="218757"/>
                </a:lnTo>
                <a:lnTo>
                  <a:pt x="399564" y="214471"/>
                </a:lnTo>
                <a:lnTo>
                  <a:pt x="402731" y="210661"/>
                </a:lnTo>
                <a:lnTo>
                  <a:pt x="406373" y="207486"/>
                </a:lnTo>
                <a:lnTo>
                  <a:pt x="410807" y="205105"/>
                </a:lnTo>
                <a:lnTo>
                  <a:pt x="415558" y="203835"/>
                </a:lnTo>
                <a:close/>
                <a:moveTo>
                  <a:pt x="392963" y="7937"/>
                </a:moveTo>
                <a:lnTo>
                  <a:pt x="395519" y="7937"/>
                </a:lnTo>
                <a:lnTo>
                  <a:pt x="398235" y="8413"/>
                </a:lnTo>
                <a:lnTo>
                  <a:pt x="400632" y="9840"/>
                </a:lnTo>
                <a:lnTo>
                  <a:pt x="442331" y="40610"/>
                </a:lnTo>
                <a:lnTo>
                  <a:pt x="449202" y="40610"/>
                </a:lnTo>
                <a:lnTo>
                  <a:pt x="451758" y="41245"/>
                </a:lnTo>
                <a:lnTo>
                  <a:pt x="454154" y="42196"/>
                </a:lnTo>
                <a:lnTo>
                  <a:pt x="456231" y="43782"/>
                </a:lnTo>
                <a:lnTo>
                  <a:pt x="451438" y="78517"/>
                </a:lnTo>
                <a:lnTo>
                  <a:pt x="458788" y="84703"/>
                </a:lnTo>
                <a:lnTo>
                  <a:pt x="466137" y="78517"/>
                </a:lnTo>
                <a:lnTo>
                  <a:pt x="461344" y="43782"/>
                </a:lnTo>
                <a:lnTo>
                  <a:pt x="463261" y="42196"/>
                </a:lnTo>
                <a:lnTo>
                  <a:pt x="465818" y="41245"/>
                </a:lnTo>
                <a:lnTo>
                  <a:pt x="468534" y="40610"/>
                </a:lnTo>
                <a:lnTo>
                  <a:pt x="475084" y="40610"/>
                </a:lnTo>
                <a:lnTo>
                  <a:pt x="516784" y="9840"/>
                </a:lnTo>
                <a:lnTo>
                  <a:pt x="519340" y="8413"/>
                </a:lnTo>
                <a:lnTo>
                  <a:pt x="521897" y="7937"/>
                </a:lnTo>
                <a:lnTo>
                  <a:pt x="524453" y="7937"/>
                </a:lnTo>
                <a:lnTo>
                  <a:pt x="527009" y="8571"/>
                </a:lnTo>
                <a:lnTo>
                  <a:pt x="529246" y="9840"/>
                </a:lnTo>
                <a:lnTo>
                  <a:pt x="531163" y="11902"/>
                </a:lnTo>
                <a:lnTo>
                  <a:pt x="532601" y="14122"/>
                </a:lnTo>
                <a:lnTo>
                  <a:pt x="533400" y="16819"/>
                </a:lnTo>
                <a:lnTo>
                  <a:pt x="533240" y="19198"/>
                </a:lnTo>
                <a:lnTo>
                  <a:pt x="532442" y="21894"/>
                </a:lnTo>
                <a:lnTo>
                  <a:pt x="531163" y="24115"/>
                </a:lnTo>
                <a:lnTo>
                  <a:pt x="529086" y="26177"/>
                </a:lnTo>
                <a:lnTo>
                  <a:pt x="484670" y="59167"/>
                </a:lnTo>
                <a:lnTo>
                  <a:pt x="481795" y="60436"/>
                </a:lnTo>
                <a:lnTo>
                  <a:pt x="478759" y="61229"/>
                </a:lnTo>
                <a:lnTo>
                  <a:pt x="478759" y="107067"/>
                </a:lnTo>
                <a:lnTo>
                  <a:pt x="497772" y="172731"/>
                </a:lnTo>
                <a:lnTo>
                  <a:pt x="498091" y="175427"/>
                </a:lnTo>
                <a:lnTo>
                  <a:pt x="497772" y="177965"/>
                </a:lnTo>
                <a:lnTo>
                  <a:pt x="496813" y="180503"/>
                </a:lnTo>
                <a:lnTo>
                  <a:pt x="495215" y="182565"/>
                </a:lnTo>
                <a:lnTo>
                  <a:pt x="493138" y="184151"/>
                </a:lnTo>
                <a:lnTo>
                  <a:pt x="490582" y="185420"/>
                </a:lnTo>
                <a:lnTo>
                  <a:pt x="489144" y="185578"/>
                </a:lnTo>
                <a:lnTo>
                  <a:pt x="487866" y="185737"/>
                </a:lnTo>
                <a:lnTo>
                  <a:pt x="485150" y="185420"/>
                </a:lnTo>
                <a:lnTo>
                  <a:pt x="482753" y="184309"/>
                </a:lnTo>
                <a:lnTo>
                  <a:pt x="480676" y="182882"/>
                </a:lnTo>
                <a:lnTo>
                  <a:pt x="478919" y="180820"/>
                </a:lnTo>
                <a:lnTo>
                  <a:pt x="477800" y="178441"/>
                </a:lnTo>
                <a:lnTo>
                  <a:pt x="458788" y="111825"/>
                </a:lnTo>
                <a:lnTo>
                  <a:pt x="439615" y="178441"/>
                </a:lnTo>
                <a:lnTo>
                  <a:pt x="438497" y="180820"/>
                </a:lnTo>
                <a:lnTo>
                  <a:pt x="436899" y="182882"/>
                </a:lnTo>
                <a:lnTo>
                  <a:pt x="434822" y="184309"/>
                </a:lnTo>
                <a:lnTo>
                  <a:pt x="432266" y="185420"/>
                </a:lnTo>
                <a:lnTo>
                  <a:pt x="429710" y="185737"/>
                </a:lnTo>
                <a:lnTo>
                  <a:pt x="428272" y="185578"/>
                </a:lnTo>
                <a:lnTo>
                  <a:pt x="426834" y="185420"/>
                </a:lnTo>
                <a:lnTo>
                  <a:pt x="424277" y="184151"/>
                </a:lnTo>
                <a:lnTo>
                  <a:pt x="422200" y="182565"/>
                </a:lnTo>
                <a:lnTo>
                  <a:pt x="420763" y="180503"/>
                </a:lnTo>
                <a:lnTo>
                  <a:pt x="419644" y="177965"/>
                </a:lnTo>
                <a:lnTo>
                  <a:pt x="419325" y="175427"/>
                </a:lnTo>
                <a:lnTo>
                  <a:pt x="419644" y="172731"/>
                </a:lnTo>
                <a:lnTo>
                  <a:pt x="438657" y="107067"/>
                </a:lnTo>
                <a:lnTo>
                  <a:pt x="438657" y="61071"/>
                </a:lnTo>
                <a:lnTo>
                  <a:pt x="435621" y="60436"/>
                </a:lnTo>
                <a:lnTo>
                  <a:pt x="432905" y="59167"/>
                </a:lnTo>
                <a:lnTo>
                  <a:pt x="388329" y="26177"/>
                </a:lnTo>
                <a:lnTo>
                  <a:pt x="386412" y="24115"/>
                </a:lnTo>
                <a:lnTo>
                  <a:pt x="384974" y="21894"/>
                </a:lnTo>
                <a:lnTo>
                  <a:pt x="384175" y="19198"/>
                </a:lnTo>
                <a:lnTo>
                  <a:pt x="384175" y="16819"/>
                </a:lnTo>
                <a:lnTo>
                  <a:pt x="384814" y="14122"/>
                </a:lnTo>
                <a:lnTo>
                  <a:pt x="386252" y="11902"/>
                </a:lnTo>
                <a:lnTo>
                  <a:pt x="388169" y="9840"/>
                </a:lnTo>
                <a:lnTo>
                  <a:pt x="390406" y="8571"/>
                </a:lnTo>
                <a:close/>
                <a:moveTo>
                  <a:pt x="458864" y="0"/>
                </a:moveTo>
                <a:lnTo>
                  <a:pt x="462829" y="482"/>
                </a:lnTo>
                <a:lnTo>
                  <a:pt x="466337" y="1769"/>
                </a:lnTo>
                <a:lnTo>
                  <a:pt x="469845" y="3860"/>
                </a:lnTo>
                <a:lnTo>
                  <a:pt x="472437" y="6755"/>
                </a:lnTo>
                <a:lnTo>
                  <a:pt x="474573" y="10294"/>
                </a:lnTo>
                <a:lnTo>
                  <a:pt x="475945" y="13993"/>
                </a:lnTo>
                <a:lnTo>
                  <a:pt x="476250" y="18336"/>
                </a:lnTo>
                <a:lnTo>
                  <a:pt x="475945" y="22518"/>
                </a:lnTo>
                <a:lnTo>
                  <a:pt x="474573" y="26218"/>
                </a:lnTo>
                <a:lnTo>
                  <a:pt x="472437" y="29595"/>
                </a:lnTo>
                <a:lnTo>
                  <a:pt x="469845" y="32491"/>
                </a:lnTo>
                <a:lnTo>
                  <a:pt x="466337" y="34582"/>
                </a:lnTo>
                <a:lnTo>
                  <a:pt x="462829" y="36029"/>
                </a:lnTo>
                <a:lnTo>
                  <a:pt x="458864" y="36512"/>
                </a:lnTo>
                <a:lnTo>
                  <a:pt x="454899" y="36029"/>
                </a:lnTo>
                <a:lnTo>
                  <a:pt x="451238" y="34582"/>
                </a:lnTo>
                <a:lnTo>
                  <a:pt x="448036" y="32491"/>
                </a:lnTo>
                <a:lnTo>
                  <a:pt x="445291" y="29595"/>
                </a:lnTo>
                <a:lnTo>
                  <a:pt x="443155" y="26218"/>
                </a:lnTo>
                <a:lnTo>
                  <a:pt x="441935" y="22518"/>
                </a:lnTo>
                <a:lnTo>
                  <a:pt x="441325" y="18336"/>
                </a:lnTo>
                <a:lnTo>
                  <a:pt x="441935" y="13993"/>
                </a:lnTo>
                <a:lnTo>
                  <a:pt x="443155" y="10294"/>
                </a:lnTo>
                <a:lnTo>
                  <a:pt x="445291" y="6755"/>
                </a:lnTo>
                <a:lnTo>
                  <a:pt x="448036" y="3860"/>
                </a:lnTo>
                <a:lnTo>
                  <a:pt x="451238" y="1769"/>
                </a:lnTo>
                <a:lnTo>
                  <a:pt x="454899" y="4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34" name="Group 433"/>
          <p:cNvGrpSpPr/>
          <p:nvPr/>
        </p:nvGrpSpPr>
        <p:grpSpPr>
          <a:xfrm>
            <a:off x="8149915" y="4227513"/>
            <a:ext cx="560388" cy="558800"/>
            <a:chOff x="8186738" y="4227513"/>
            <a:chExt cx="560388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8" name="Freeform 378"/>
            <p:cNvSpPr>
              <a:spLocks/>
            </p:cNvSpPr>
            <p:nvPr/>
          </p:nvSpPr>
          <p:spPr bwMode="auto">
            <a:xfrm>
              <a:off x="8186738" y="4495800"/>
              <a:ext cx="112713" cy="290512"/>
            </a:xfrm>
            <a:custGeom>
              <a:avLst/>
              <a:gdLst>
                <a:gd name="T0" fmla="*/ 144 w 642"/>
                <a:gd name="T1" fmla="*/ 0 h 1831"/>
                <a:gd name="T2" fmla="*/ 498 w 642"/>
                <a:gd name="T3" fmla="*/ 0 h 1831"/>
                <a:gd name="T4" fmla="*/ 527 w 642"/>
                <a:gd name="T5" fmla="*/ 4 h 1831"/>
                <a:gd name="T6" fmla="*/ 554 w 642"/>
                <a:gd name="T7" fmla="*/ 13 h 1831"/>
                <a:gd name="T8" fmla="*/ 578 w 642"/>
                <a:gd name="T9" fmla="*/ 27 h 1831"/>
                <a:gd name="T10" fmla="*/ 600 w 642"/>
                <a:gd name="T11" fmla="*/ 47 h 1831"/>
                <a:gd name="T12" fmla="*/ 617 w 642"/>
                <a:gd name="T13" fmla="*/ 70 h 1831"/>
                <a:gd name="T14" fmla="*/ 631 w 642"/>
                <a:gd name="T15" fmla="*/ 98 h 1831"/>
                <a:gd name="T16" fmla="*/ 639 w 642"/>
                <a:gd name="T17" fmla="*/ 128 h 1831"/>
                <a:gd name="T18" fmla="*/ 642 w 642"/>
                <a:gd name="T19" fmla="*/ 160 h 1831"/>
                <a:gd name="T20" fmla="*/ 642 w 642"/>
                <a:gd name="T21" fmla="*/ 1672 h 1831"/>
                <a:gd name="T22" fmla="*/ 639 w 642"/>
                <a:gd name="T23" fmla="*/ 1704 h 1831"/>
                <a:gd name="T24" fmla="*/ 631 w 642"/>
                <a:gd name="T25" fmla="*/ 1734 h 1831"/>
                <a:gd name="T26" fmla="*/ 617 w 642"/>
                <a:gd name="T27" fmla="*/ 1761 h 1831"/>
                <a:gd name="T28" fmla="*/ 600 w 642"/>
                <a:gd name="T29" fmla="*/ 1785 h 1831"/>
                <a:gd name="T30" fmla="*/ 578 w 642"/>
                <a:gd name="T31" fmla="*/ 1804 h 1831"/>
                <a:gd name="T32" fmla="*/ 554 w 642"/>
                <a:gd name="T33" fmla="*/ 1819 h 1831"/>
                <a:gd name="T34" fmla="*/ 527 w 642"/>
                <a:gd name="T35" fmla="*/ 1829 h 1831"/>
                <a:gd name="T36" fmla="*/ 498 w 642"/>
                <a:gd name="T37" fmla="*/ 1831 h 1831"/>
                <a:gd name="T38" fmla="*/ 144 w 642"/>
                <a:gd name="T39" fmla="*/ 1831 h 1831"/>
                <a:gd name="T40" fmla="*/ 115 w 642"/>
                <a:gd name="T41" fmla="*/ 1829 h 1831"/>
                <a:gd name="T42" fmla="*/ 88 w 642"/>
                <a:gd name="T43" fmla="*/ 1819 h 1831"/>
                <a:gd name="T44" fmla="*/ 64 w 642"/>
                <a:gd name="T45" fmla="*/ 1804 h 1831"/>
                <a:gd name="T46" fmla="*/ 42 w 642"/>
                <a:gd name="T47" fmla="*/ 1785 h 1831"/>
                <a:gd name="T48" fmla="*/ 25 w 642"/>
                <a:gd name="T49" fmla="*/ 1761 h 1831"/>
                <a:gd name="T50" fmla="*/ 12 w 642"/>
                <a:gd name="T51" fmla="*/ 1734 h 1831"/>
                <a:gd name="T52" fmla="*/ 3 w 642"/>
                <a:gd name="T53" fmla="*/ 1704 h 1831"/>
                <a:gd name="T54" fmla="*/ 0 w 642"/>
                <a:gd name="T55" fmla="*/ 1672 h 1831"/>
                <a:gd name="T56" fmla="*/ 0 w 642"/>
                <a:gd name="T57" fmla="*/ 160 h 1831"/>
                <a:gd name="T58" fmla="*/ 3 w 642"/>
                <a:gd name="T59" fmla="*/ 128 h 1831"/>
                <a:gd name="T60" fmla="*/ 12 w 642"/>
                <a:gd name="T61" fmla="*/ 98 h 1831"/>
                <a:gd name="T62" fmla="*/ 25 w 642"/>
                <a:gd name="T63" fmla="*/ 70 h 1831"/>
                <a:gd name="T64" fmla="*/ 42 w 642"/>
                <a:gd name="T65" fmla="*/ 47 h 1831"/>
                <a:gd name="T66" fmla="*/ 64 w 642"/>
                <a:gd name="T67" fmla="*/ 27 h 1831"/>
                <a:gd name="T68" fmla="*/ 88 w 642"/>
                <a:gd name="T69" fmla="*/ 13 h 1831"/>
                <a:gd name="T70" fmla="*/ 115 w 642"/>
                <a:gd name="T71" fmla="*/ 4 h 1831"/>
                <a:gd name="T72" fmla="*/ 144 w 642"/>
                <a:gd name="T73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2" h="1831">
                  <a:moveTo>
                    <a:pt x="144" y="0"/>
                  </a:moveTo>
                  <a:lnTo>
                    <a:pt x="498" y="0"/>
                  </a:lnTo>
                  <a:lnTo>
                    <a:pt x="527" y="4"/>
                  </a:lnTo>
                  <a:lnTo>
                    <a:pt x="554" y="13"/>
                  </a:lnTo>
                  <a:lnTo>
                    <a:pt x="578" y="27"/>
                  </a:lnTo>
                  <a:lnTo>
                    <a:pt x="600" y="47"/>
                  </a:lnTo>
                  <a:lnTo>
                    <a:pt x="617" y="70"/>
                  </a:lnTo>
                  <a:lnTo>
                    <a:pt x="631" y="98"/>
                  </a:lnTo>
                  <a:lnTo>
                    <a:pt x="639" y="128"/>
                  </a:lnTo>
                  <a:lnTo>
                    <a:pt x="642" y="160"/>
                  </a:lnTo>
                  <a:lnTo>
                    <a:pt x="642" y="1672"/>
                  </a:lnTo>
                  <a:lnTo>
                    <a:pt x="639" y="1704"/>
                  </a:lnTo>
                  <a:lnTo>
                    <a:pt x="631" y="1734"/>
                  </a:lnTo>
                  <a:lnTo>
                    <a:pt x="617" y="1761"/>
                  </a:lnTo>
                  <a:lnTo>
                    <a:pt x="600" y="1785"/>
                  </a:lnTo>
                  <a:lnTo>
                    <a:pt x="578" y="1804"/>
                  </a:lnTo>
                  <a:lnTo>
                    <a:pt x="554" y="1819"/>
                  </a:lnTo>
                  <a:lnTo>
                    <a:pt x="527" y="1829"/>
                  </a:lnTo>
                  <a:lnTo>
                    <a:pt x="498" y="1831"/>
                  </a:lnTo>
                  <a:lnTo>
                    <a:pt x="144" y="1831"/>
                  </a:lnTo>
                  <a:lnTo>
                    <a:pt x="115" y="1829"/>
                  </a:lnTo>
                  <a:lnTo>
                    <a:pt x="88" y="1819"/>
                  </a:lnTo>
                  <a:lnTo>
                    <a:pt x="64" y="1804"/>
                  </a:lnTo>
                  <a:lnTo>
                    <a:pt x="42" y="1785"/>
                  </a:lnTo>
                  <a:lnTo>
                    <a:pt x="25" y="1761"/>
                  </a:lnTo>
                  <a:lnTo>
                    <a:pt x="12" y="1734"/>
                  </a:lnTo>
                  <a:lnTo>
                    <a:pt x="3" y="1704"/>
                  </a:lnTo>
                  <a:lnTo>
                    <a:pt x="0" y="1672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2" y="47"/>
                  </a:lnTo>
                  <a:lnTo>
                    <a:pt x="64" y="27"/>
                  </a:lnTo>
                  <a:lnTo>
                    <a:pt x="88" y="13"/>
                  </a:lnTo>
                  <a:lnTo>
                    <a:pt x="115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379"/>
            <p:cNvSpPr>
              <a:spLocks/>
            </p:cNvSpPr>
            <p:nvPr/>
          </p:nvSpPr>
          <p:spPr bwMode="auto">
            <a:xfrm>
              <a:off x="8335963" y="4570413"/>
              <a:ext cx="112713" cy="215900"/>
            </a:xfrm>
            <a:custGeom>
              <a:avLst/>
              <a:gdLst>
                <a:gd name="T0" fmla="*/ 145 w 642"/>
                <a:gd name="T1" fmla="*/ 0 h 1353"/>
                <a:gd name="T2" fmla="*/ 498 w 642"/>
                <a:gd name="T3" fmla="*/ 0 h 1353"/>
                <a:gd name="T4" fmla="*/ 527 w 642"/>
                <a:gd name="T5" fmla="*/ 2 h 1353"/>
                <a:gd name="T6" fmla="*/ 554 w 642"/>
                <a:gd name="T7" fmla="*/ 12 h 1353"/>
                <a:gd name="T8" fmla="*/ 579 w 642"/>
                <a:gd name="T9" fmla="*/ 27 h 1353"/>
                <a:gd name="T10" fmla="*/ 600 w 642"/>
                <a:gd name="T11" fmla="*/ 47 h 1353"/>
                <a:gd name="T12" fmla="*/ 617 w 642"/>
                <a:gd name="T13" fmla="*/ 70 h 1353"/>
                <a:gd name="T14" fmla="*/ 631 w 642"/>
                <a:gd name="T15" fmla="*/ 98 h 1353"/>
                <a:gd name="T16" fmla="*/ 639 w 642"/>
                <a:gd name="T17" fmla="*/ 127 h 1353"/>
                <a:gd name="T18" fmla="*/ 642 w 642"/>
                <a:gd name="T19" fmla="*/ 160 h 1353"/>
                <a:gd name="T20" fmla="*/ 642 w 642"/>
                <a:gd name="T21" fmla="*/ 1194 h 1353"/>
                <a:gd name="T22" fmla="*/ 639 w 642"/>
                <a:gd name="T23" fmla="*/ 1226 h 1353"/>
                <a:gd name="T24" fmla="*/ 631 w 642"/>
                <a:gd name="T25" fmla="*/ 1256 h 1353"/>
                <a:gd name="T26" fmla="*/ 617 w 642"/>
                <a:gd name="T27" fmla="*/ 1283 h 1353"/>
                <a:gd name="T28" fmla="*/ 600 w 642"/>
                <a:gd name="T29" fmla="*/ 1307 h 1353"/>
                <a:gd name="T30" fmla="*/ 579 w 642"/>
                <a:gd name="T31" fmla="*/ 1326 h 1353"/>
                <a:gd name="T32" fmla="*/ 554 w 642"/>
                <a:gd name="T33" fmla="*/ 1341 h 1353"/>
                <a:gd name="T34" fmla="*/ 527 w 642"/>
                <a:gd name="T35" fmla="*/ 1351 h 1353"/>
                <a:gd name="T36" fmla="*/ 498 w 642"/>
                <a:gd name="T37" fmla="*/ 1353 h 1353"/>
                <a:gd name="T38" fmla="*/ 145 w 642"/>
                <a:gd name="T39" fmla="*/ 1353 h 1353"/>
                <a:gd name="T40" fmla="*/ 116 w 642"/>
                <a:gd name="T41" fmla="*/ 1351 h 1353"/>
                <a:gd name="T42" fmla="*/ 88 w 642"/>
                <a:gd name="T43" fmla="*/ 1341 h 1353"/>
                <a:gd name="T44" fmla="*/ 64 w 642"/>
                <a:gd name="T45" fmla="*/ 1326 h 1353"/>
                <a:gd name="T46" fmla="*/ 43 w 642"/>
                <a:gd name="T47" fmla="*/ 1307 h 1353"/>
                <a:gd name="T48" fmla="*/ 25 w 642"/>
                <a:gd name="T49" fmla="*/ 1283 h 1353"/>
                <a:gd name="T50" fmla="*/ 12 w 642"/>
                <a:gd name="T51" fmla="*/ 1256 h 1353"/>
                <a:gd name="T52" fmla="*/ 3 w 642"/>
                <a:gd name="T53" fmla="*/ 1226 h 1353"/>
                <a:gd name="T54" fmla="*/ 0 w 642"/>
                <a:gd name="T55" fmla="*/ 1194 h 1353"/>
                <a:gd name="T56" fmla="*/ 0 w 642"/>
                <a:gd name="T57" fmla="*/ 160 h 1353"/>
                <a:gd name="T58" fmla="*/ 3 w 642"/>
                <a:gd name="T59" fmla="*/ 127 h 1353"/>
                <a:gd name="T60" fmla="*/ 12 w 642"/>
                <a:gd name="T61" fmla="*/ 98 h 1353"/>
                <a:gd name="T62" fmla="*/ 25 w 642"/>
                <a:gd name="T63" fmla="*/ 70 h 1353"/>
                <a:gd name="T64" fmla="*/ 43 w 642"/>
                <a:gd name="T65" fmla="*/ 47 h 1353"/>
                <a:gd name="T66" fmla="*/ 64 w 642"/>
                <a:gd name="T67" fmla="*/ 27 h 1353"/>
                <a:gd name="T68" fmla="*/ 88 w 642"/>
                <a:gd name="T69" fmla="*/ 12 h 1353"/>
                <a:gd name="T70" fmla="*/ 116 w 642"/>
                <a:gd name="T71" fmla="*/ 2 h 1353"/>
                <a:gd name="T72" fmla="*/ 145 w 642"/>
                <a:gd name="T73" fmla="*/ 0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2" h="1353">
                  <a:moveTo>
                    <a:pt x="145" y="0"/>
                  </a:moveTo>
                  <a:lnTo>
                    <a:pt x="498" y="0"/>
                  </a:lnTo>
                  <a:lnTo>
                    <a:pt x="527" y="2"/>
                  </a:lnTo>
                  <a:lnTo>
                    <a:pt x="554" y="12"/>
                  </a:lnTo>
                  <a:lnTo>
                    <a:pt x="579" y="27"/>
                  </a:lnTo>
                  <a:lnTo>
                    <a:pt x="600" y="47"/>
                  </a:lnTo>
                  <a:lnTo>
                    <a:pt x="617" y="70"/>
                  </a:lnTo>
                  <a:lnTo>
                    <a:pt x="631" y="98"/>
                  </a:lnTo>
                  <a:lnTo>
                    <a:pt x="639" y="127"/>
                  </a:lnTo>
                  <a:lnTo>
                    <a:pt x="642" y="160"/>
                  </a:lnTo>
                  <a:lnTo>
                    <a:pt x="642" y="1194"/>
                  </a:lnTo>
                  <a:lnTo>
                    <a:pt x="639" y="1226"/>
                  </a:lnTo>
                  <a:lnTo>
                    <a:pt x="631" y="1256"/>
                  </a:lnTo>
                  <a:lnTo>
                    <a:pt x="617" y="1283"/>
                  </a:lnTo>
                  <a:lnTo>
                    <a:pt x="600" y="1307"/>
                  </a:lnTo>
                  <a:lnTo>
                    <a:pt x="579" y="1326"/>
                  </a:lnTo>
                  <a:lnTo>
                    <a:pt x="554" y="1341"/>
                  </a:lnTo>
                  <a:lnTo>
                    <a:pt x="527" y="1351"/>
                  </a:lnTo>
                  <a:lnTo>
                    <a:pt x="498" y="1353"/>
                  </a:lnTo>
                  <a:lnTo>
                    <a:pt x="145" y="1353"/>
                  </a:lnTo>
                  <a:lnTo>
                    <a:pt x="116" y="1351"/>
                  </a:lnTo>
                  <a:lnTo>
                    <a:pt x="88" y="1341"/>
                  </a:lnTo>
                  <a:lnTo>
                    <a:pt x="64" y="1326"/>
                  </a:lnTo>
                  <a:lnTo>
                    <a:pt x="43" y="1307"/>
                  </a:lnTo>
                  <a:lnTo>
                    <a:pt x="25" y="1283"/>
                  </a:lnTo>
                  <a:lnTo>
                    <a:pt x="12" y="1256"/>
                  </a:lnTo>
                  <a:lnTo>
                    <a:pt x="3" y="1226"/>
                  </a:lnTo>
                  <a:lnTo>
                    <a:pt x="0" y="1194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8" y="12"/>
                  </a:lnTo>
                  <a:lnTo>
                    <a:pt x="116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380"/>
            <p:cNvSpPr>
              <a:spLocks/>
            </p:cNvSpPr>
            <p:nvPr/>
          </p:nvSpPr>
          <p:spPr bwMode="auto">
            <a:xfrm>
              <a:off x="8485188" y="4570413"/>
              <a:ext cx="112713" cy="215900"/>
            </a:xfrm>
            <a:custGeom>
              <a:avLst/>
              <a:gdLst>
                <a:gd name="T0" fmla="*/ 143 w 641"/>
                <a:gd name="T1" fmla="*/ 0 h 1353"/>
                <a:gd name="T2" fmla="*/ 497 w 641"/>
                <a:gd name="T3" fmla="*/ 0 h 1353"/>
                <a:gd name="T4" fmla="*/ 526 w 641"/>
                <a:gd name="T5" fmla="*/ 2 h 1353"/>
                <a:gd name="T6" fmla="*/ 553 w 641"/>
                <a:gd name="T7" fmla="*/ 12 h 1353"/>
                <a:gd name="T8" fmla="*/ 578 w 641"/>
                <a:gd name="T9" fmla="*/ 27 h 1353"/>
                <a:gd name="T10" fmla="*/ 599 w 641"/>
                <a:gd name="T11" fmla="*/ 47 h 1353"/>
                <a:gd name="T12" fmla="*/ 617 w 641"/>
                <a:gd name="T13" fmla="*/ 70 h 1353"/>
                <a:gd name="T14" fmla="*/ 630 w 641"/>
                <a:gd name="T15" fmla="*/ 98 h 1353"/>
                <a:gd name="T16" fmla="*/ 638 w 641"/>
                <a:gd name="T17" fmla="*/ 127 h 1353"/>
                <a:gd name="T18" fmla="*/ 641 w 641"/>
                <a:gd name="T19" fmla="*/ 160 h 1353"/>
                <a:gd name="T20" fmla="*/ 641 w 641"/>
                <a:gd name="T21" fmla="*/ 1194 h 1353"/>
                <a:gd name="T22" fmla="*/ 638 w 641"/>
                <a:gd name="T23" fmla="*/ 1226 h 1353"/>
                <a:gd name="T24" fmla="*/ 630 w 641"/>
                <a:gd name="T25" fmla="*/ 1256 h 1353"/>
                <a:gd name="T26" fmla="*/ 617 w 641"/>
                <a:gd name="T27" fmla="*/ 1283 h 1353"/>
                <a:gd name="T28" fmla="*/ 599 w 641"/>
                <a:gd name="T29" fmla="*/ 1307 h 1353"/>
                <a:gd name="T30" fmla="*/ 578 w 641"/>
                <a:gd name="T31" fmla="*/ 1326 h 1353"/>
                <a:gd name="T32" fmla="*/ 553 w 641"/>
                <a:gd name="T33" fmla="*/ 1341 h 1353"/>
                <a:gd name="T34" fmla="*/ 526 w 641"/>
                <a:gd name="T35" fmla="*/ 1351 h 1353"/>
                <a:gd name="T36" fmla="*/ 497 w 641"/>
                <a:gd name="T37" fmla="*/ 1353 h 1353"/>
                <a:gd name="T38" fmla="*/ 143 w 641"/>
                <a:gd name="T39" fmla="*/ 1353 h 1353"/>
                <a:gd name="T40" fmla="*/ 114 w 641"/>
                <a:gd name="T41" fmla="*/ 1351 h 1353"/>
                <a:gd name="T42" fmla="*/ 88 w 641"/>
                <a:gd name="T43" fmla="*/ 1341 h 1353"/>
                <a:gd name="T44" fmla="*/ 63 w 641"/>
                <a:gd name="T45" fmla="*/ 1326 h 1353"/>
                <a:gd name="T46" fmla="*/ 42 w 641"/>
                <a:gd name="T47" fmla="*/ 1307 h 1353"/>
                <a:gd name="T48" fmla="*/ 24 w 641"/>
                <a:gd name="T49" fmla="*/ 1283 h 1353"/>
                <a:gd name="T50" fmla="*/ 11 w 641"/>
                <a:gd name="T51" fmla="*/ 1256 h 1353"/>
                <a:gd name="T52" fmla="*/ 3 w 641"/>
                <a:gd name="T53" fmla="*/ 1226 h 1353"/>
                <a:gd name="T54" fmla="*/ 0 w 641"/>
                <a:gd name="T55" fmla="*/ 1194 h 1353"/>
                <a:gd name="T56" fmla="*/ 0 w 641"/>
                <a:gd name="T57" fmla="*/ 160 h 1353"/>
                <a:gd name="T58" fmla="*/ 3 w 641"/>
                <a:gd name="T59" fmla="*/ 127 h 1353"/>
                <a:gd name="T60" fmla="*/ 11 w 641"/>
                <a:gd name="T61" fmla="*/ 98 h 1353"/>
                <a:gd name="T62" fmla="*/ 24 w 641"/>
                <a:gd name="T63" fmla="*/ 70 h 1353"/>
                <a:gd name="T64" fmla="*/ 42 w 641"/>
                <a:gd name="T65" fmla="*/ 47 h 1353"/>
                <a:gd name="T66" fmla="*/ 63 w 641"/>
                <a:gd name="T67" fmla="*/ 27 h 1353"/>
                <a:gd name="T68" fmla="*/ 88 w 641"/>
                <a:gd name="T69" fmla="*/ 12 h 1353"/>
                <a:gd name="T70" fmla="*/ 114 w 641"/>
                <a:gd name="T71" fmla="*/ 2 h 1353"/>
                <a:gd name="T72" fmla="*/ 143 w 641"/>
                <a:gd name="T73" fmla="*/ 0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1" h="1353">
                  <a:moveTo>
                    <a:pt x="143" y="0"/>
                  </a:moveTo>
                  <a:lnTo>
                    <a:pt x="497" y="0"/>
                  </a:lnTo>
                  <a:lnTo>
                    <a:pt x="526" y="2"/>
                  </a:lnTo>
                  <a:lnTo>
                    <a:pt x="553" y="12"/>
                  </a:lnTo>
                  <a:lnTo>
                    <a:pt x="578" y="27"/>
                  </a:lnTo>
                  <a:lnTo>
                    <a:pt x="599" y="47"/>
                  </a:lnTo>
                  <a:lnTo>
                    <a:pt x="617" y="70"/>
                  </a:lnTo>
                  <a:lnTo>
                    <a:pt x="630" y="98"/>
                  </a:lnTo>
                  <a:lnTo>
                    <a:pt x="638" y="127"/>
                  </a:lnTo>
                  <a:lnTo>
                    <a:pt x="641" y="160"/>
                  </a:lnTo>
                  <a:lnTo>
                    <a:pt x="641" y="1194"/>
                  </a:lnTo>
                  <a:lnTo>
                    <a:pt x="638" y="1226"/>
                  </a:lnTo>
                  <a:lnTo>
                    <a:pt x="630" y="1256"/>
                  </a:lnTo>
                  <a:lnTo>
                    <a:pt x="617" y="1283"/>
                  </a:lnTo>
                  <a:lnTo>
                    <a:pt x="599" y="1307"/>
                  </a:lnTo>
                  <a:lnTo>
                    <a:pt x="578" y="1326"/>
                  </a:lnTo>
                  <a:lnTo>
                    <a:pt x="553" y="1341"/>
                  </a:lnTo>
                  <a:lnTo>
                    <a:pt x="526" y="1351"/>
                  </a:lnTo>
                  <a:lnTo>
                    <a:pt x="497" y="1353"/>
                  </a:lnTo>
                  <a:lnTo>
                    <a:pt x="143" y="1353"/>
                  </a:lnTo>
                  <a:lnTo>
                    <a:pt x="114" y="1351"/>
                  </a:lnTo>
                  <a:lnTo>
                    <a:pt x="88" y="1341"/>
                  </a:lnTo>
                  <a:lnTo>
                    <a:pt x="63" y="1326"/>
                  </a:lnTo>
                  <a:lnTo>
                    <a:pt x="42" y="1307"/>
                  </a:lnTo>
                  <a:lnTo>
                    <a:pt x="24" y="1283"/>
                  </a:lnTo>
                  <a:lnTo>
                    <a:pt x="11" y="1256"/>
                  </a:lnTo>
                  <a:lnTo>
                    <a:pt x="3" y="1226"/>
                  </a:lnTo>
                  <a:lnTo>
                    <a:pt x="0" y="1194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1" y="98"/>
                  </a:lnTo>
                  <a:lnTo>
                    <a:pt x="24" y="70"/>
                  </a:lnTo>
                  <a:lnTo>
                    <a:pt x="42" y="47"/>
                  </a:lnTo>
                  <a:lnTo>
                    <a:pt x="63" y="27"/>
                  </a:lnTo>
                  <a:lnTo>
                    <a:pt x="88" y="12"/>
                  </a:lnTo>
                  <a:lnTo>
                    <a:pt x="114" y="2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381"/>
            <p:cNvSpPr>
              <a:spLocks/>
            </p:cNvSpPr>
            <p:nvPr/>
          </p:nvSpPr>
          <p:spPr bwMode="auto">
            <a:xfrm>
              <a:off x="8632826" y="4495800"/>
              <a:ext cx="114300" cy="290512"/>
            </a:xfrm>
            <a:custGeom>
              <a:avLst/>
              <a:gdLst>
                <a:gd name="T0" fmla="*/ 145 w 642"/>
                <a:gd name="T1" fmla="*/ 0 h 1831"/>
                <a:gd name="T2" fmla="*/ 499 w 642"/>
                <a:gd name="T3" fmla="*/ 0 h 1831"/>
                <a:gd name="T4" fmla="*/ 528 w 642"/>
                <a:gd name="T5" fmla="*/ 4 h 1831"/>
                <a:gd name="T6" fmla="*/ 555 w 642"/>
                <a:gd name="T7" fmla="*/ 13 h 1831"/>
                <a:gd name="T8" fmla="*/ 579 w 642"/>
                <a:gd name="T9" fmla="*/ 27 h 1831"/>
                <a:gd name="T10" fmla="*/ 600 w 642"/>
                <a:gd name="T11" fmla="*/ 47 h 1831"/>
                <a:gd name="T12" fmla="*/ 618 w 642"/>
                <a:gd name="T13" fmla="*/ 70 h 1831"/>
                <a:gd name="T14" fmla="*/ 631 w 642"/>
                <a:gd name="T15" fmla="*/ 98 h 1831"/>
                <a:gd name="T16" fmla="*/ 640 w 642"/>
                <a:gd name="T17" fmla="*/ 128 h 1831"/>
                <a:gd name="T18" fmla="*/ 642 w 642"/>
                <a:gd name="T19" fmla="*/ 160 h 1831"/>
                <a:gd name="T20" fmla="*/ 642 w 642"/>
                <a:gd name="T21" fmla="*/ 1672 h 1831"/>
                <a:gd name="T22" fmla="*/ 640 w 642"/>
                <a:gd name="T23" fmla="*/ 1704 h 1831"/>
                <a:gd name="T24" fmla="*/ 631 w 642"/>
                <a:gd name="T25" fmla="*/ 1734 h 1831"/>
                <a:gd name="T26" fmla="*/ 618 w 642"/>
                <a:gd name="T27" fmla="*/ 1761 h 1831"/>
                <a:gd name="T28" fmla="*/ 600 w 642"/>
                <a:gd name="T29" fmla="*/ 1785 h 1831"/>
                <a:gd name="T30" fmla="*/ 579 w 642"/>
                <a:gd name="T31" fmla="*/ 1804 h 1831"/>
                <a:gd name="T32" fmla="*/ 555 w 642"/>
                <a:gd name="T33" fmla="*/ 1819 h 1831"/>
                <a:gd name="T34" fmla="*/ 528 w 642"/>
                <a:gd name="T35" fmla="*/ 1829 h 1831"/>
                <a:gd name="T36" fmla="*/ 499 w 642"/>
                <a:gd name="T37" fmla="*/ 1831 h 1831"/>
                <a:gd name="T38" fmla="*/ 145 w 642"/>
                <a:gd name="T39" fmla="*/ 1831 h 1831"/>
                <a:gd name="T40" fmla="*/ 116 w 642"/>
                <a:gd name="T41" fmla="*/ 1829 h 1831"/>
                <a:gd name="T42" fmla="*/ 89 w 642"/>
                <a:gd name="T43" fmla="*/ 1819 h 1831"/>
                <a:gd name="T44" fmla="*/ 64 w 642"/>
                <a:gd name="T45" fmla="*/ 1804 h 1831"/>
                <a:gd name="T46" fmla="*/ 43 w 642"/>
                <a:gd name="T47" fmla="*/ 1785 h 1831"/>
                <a:gd name="T48" fmla="*/ 25 w 642"/>
                <a:gd name="T49" fmla="*/ 1761 h 1831"/>
                <a:gd name="T50" fmla="*/ 12 w 642"/>
                <a:gd name="T51" fmla="*/ 1734 h 1831"/>
                <a:gd name="T52" fmla="*/ 4 w 642"/>
                <a:gd name="T53" fmla="*/ 1704 h 1831"/>
                <a:gd name="T54" fmla="*/ 0 w 642"/>
                <a:gd name="T55" fmla="*/ 1672 h 1831"/>
                <a:gd name="T56" fmla="*/ 0 w 642"/>
                <a:gd name="T57" fmla="*/ 160 h 1831"/>
                <a:gd name="T58" fmla="*/ 4 w 642"/>
                <a:gd name="T59" fmla="*/ 128 h 1831"/>
                <a:gd name="T60" fmla="*/ 12 w 642"/>
                <a:gd name="T61" fmla="*/ 98 h 1831"/>
                <a:gd name="T62" fmla="*/ 25 w 642"/>
                <a:gd name="T63" fmla="*/ 70 h 1831"/>
                <a:gd name="T64" fmla="*/ 43 w 642"/>
                <a:gd name="T65" fmla="*/ 47 h 1831"/>
                <a:gd name="T66" fmla="*/ 64 w 642"/>
                <a:gd name="T67" fmla="*/ 27 h 1831"/>
                <a:gd name="T68" fmla="*/ 89 w 642"/>
                <a:gd name="T69" fmla="*/ 13 h 1831"/>
                <a:gd name="T70" fmla="*/ 116 w 642"/>
                <a:gd name="T71" fmla="*/ 4 h 1831"/>
                <a:gd name="T72" fmla="*/ 145 w 642"/>
                <a:gd name="T73" fmla="*/ 0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2" h="1831">
                  <a:moveTo>
                    <a:pt x="145" y="0"/>
                  </a:moveTo>
                  <a:lnTo>
                    <a:pt x="499" y="0"/>
                  </a:lnTo>
                  <a:lnTo>
                    <a:pt x="528" y="4"/>
                  </a:lnTo>
                  <a:lnTo>
                    <a:pt x="555" y="13"/>
                  </a:lnTo>
                  <a:lnTo>
                    <a:pt x="579" y="27"/>
                  </a:lnTo>
                  <a:lnTo>
                    <a:pt x="600" y="47"/>
                  </a:lnTo>
                  <a:lnTo>
                    <a:pt x="618" y="70"/>
                  </a:lnTo>
                  <a:lnTo>
                    <a:pt x="631" y="98"/>
                  </a:lnTo>
                  <a:lnTo>
                    <a:pt x="640" y="128"/>
                  </a:lnTo>
                  <a:lnTo>
                    <a:pt x="642" y="160"/>
                  </a:lnTo>
                  <a:lnTo>
                    <a:pt x="642" y="1672"/>
                  </a:lnTo>
                  <a:lnTo>
                    <a:pt x="640" y="1704"/>
                  </a:lnTo>
                  <a:lnTo>
                    <a:pt x="631" y="1734"/>
                  </a:lnTo>
                  <a:lnTo>
                    <a:pt x="618" y="1761"/>
                  </a:lnTo>
                  <a:lnTo>
                    <a:pt x="600" y="1785"/>
                  </a:lnTo>
                  <a:lnTo>
                    <a:pt x="579" y="1804"/>
                  </a:lnTo>
                  <a:lnTo>
                    <a:pt x="555" y="1819"/>
                  </a:lnTo>
                  <a:lnTo>
                    <a:pt x="528" y="1829"/>
                  </a:lnTo>
                  <a:lnTo>
                    <a:pt x="499" y="1831"/>
                  </a:lnTo>
                  <a:lnTo>
                    <a:pt x="145" y="1831"/>
                  </a:lnTo>
                  <a:lnTo>
                    <a:pt x="116" y="1829"/>
                  </a:lnTo>
                  <a:lnTo>
                    <a:pt x="89" y="1819"/>
                  </a:lnTo>
                  <a:lnTo>
                    <a:pt x="64" y="1804"/>
                  </a:lnTo>
                  <a:lnTo>
                    <a:pt x="43" y="1785"/>
                  </a:lnTo>
                  <a:lnTo>
                    <a:pt x="25" y="1761"/>
                  </a:lnTo>
                  <a:lnTo>
                    <a:pt x="12" y="1734"/>
                  </a:lnTo>
                  <a:lnTo>
                    <a:pt x="4" y="1704"/>
                  </a:lnTo>
                  <a:lnTo>
                    <a:pt x="0" y="1672"/>
                  </a:lnTo>
                  <a:lnTo>
                    <a:pt x="0" y="160"/>
                  </a:lnTo>
                  <a:lnTo>
                    <a:pt x="4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382"/>
            <p:cNvSpPr>
              <a:spLocks/>
            </p:cNvSpPr>
            <p:nvPr/>
          </p:nvSpPr>
          <p:spPr bwMode="auto">
            <a:xfrm>
              <a:off x="8275638" y="4249738"/>
              <a:ext cx="333375" cy="292100"/>
            </a:xfrm>
            <a:custGeom>
              <a:avLst/>
              <a:gdLst>
                <a:gd name="T0" fmla="*/ 1452 w 1886"/>
                <a:gd name="T1" fmla="*/ 165 h 1832"/>
                <a:gd name="T2" fmla="*/ 1882 w 1886"/>
                <a:gd name="T3" fmla="*/ 685 h 1832"/>
                <a:gd name="T4" fmla="*/ 1692 w 1886"/>
                <a:gd name="T5" fmla="*/ 1159 h 1832"/>
                <a:gd name="T6" fmla="*/ 1650 w 1886"/>
                <a:gd name="T7" fmla="*/ 1309 h 1832"/>
                <a:gd name="T8" fmla="*/ 1538 w 1886"/>
                <a:gd name="T9" fmla="*/ 1417 h 1832"/>
                <a:gd name="T10" fmla="*/ 1408 w 1886"/>
                <a:gd name="T11" fmla="*/ 1517 h 1832"/>
                <a:gd name="T12" fmla="*/ 1317 w 1886"/>
                <a:gd name="T13" fmla="*/ 1661 h 1832"/>
                <a:gd name="T14" fmla="*/ 1221 w 1886"/>
                <a:gd name="T15" fmla="*/ 1783 h 1832"/>
                <a:gd name="T16" fmla="*/ 1084 w 1886"/>
                <a:gd name="T17" fmla="*/ 1829 h 1832"/>
                <a:gd name="T18" fmla="*/ 757 w 1886"/>
                <a:gd name="T19" fmla="*/ 1716 h 1832"/>
                <a:gd name="T20" fmla="*/ 638 w 1886"/>
                <a:gd name="T21" fmla="*/ 1694 h 1832"/>
                <a:gd name="T22" fmla="*/ 617 w 1886"/>
                <a:gd name="T23" fmla="*/ 1564 h 1832"/>
                <a:gd name="T24" fmla="*/ 533 w 1886"/>
                <a:gd name="T25" fmla="*/ 1564 h 1832"/>
                <a:gd name="T26" fmla="*/ 463 w 1886"/>
                <a:gd name="T27" fmla="*/ 1449 h 1832"/>
                <a:gd name="T28" fmla="*/ 431 w 1886"/>
                <a:gd name="T29" fmla="*/ 1413 h 1832"/>
                <a:gd name="T30" fmla="*/ 327 w 1886"/>
                <a:gd name="T31" fmla="*/ 1337 h 1832"/>
                <a:gd name="T32" fmla="*/ 328 w 1886"/>
                <a:gd name="T33" fmla="*/ 1243 h 1832"/>
                <a:gd name="T34" fmla="*/ 209 w 1886"/>
                <a:gd name="T35" fmla="*/ 1221 h 1832"/>
                <a:gd name="T36" fmla="*/ 189 w 1886"/>
                <a:gd name="T37" fmla="*/ 1090 h 1832"/>
                <a:gd name="T38" fmla="*/ 0 w 1886"/>
                <a:gd name="T39" fmla="*/ 645 h 1832"/>
                <a:gd name="T40" fmla="*/ 64 w 1886"/>
                <a:gd name="T41" fmla="*/ 608 h 1832"/>
                <a:gd name="T42" fmla="*/ 418 w 1886"/>
                <a:gd name="T43" fmla="*/ 897 h 1832"/>
                <a:gd name="T44" fmla="*/ 503 w 1886"/>
                <a:gd name="T45" fmla="*/ 994 h 1832"/>
                <a:gd name="T46" fmla="*/ 515 w 1886"/>
                <a:gd name="T47" fmla="*/ 1056 h 1832"/>
                <a:gd name="T48" fmla="*/ 630 w 1886"/>
                <a:gd name="T49" fmla="*/ 1108 h 1832"/>
                <a:gd name="T50" fmla="*/ 623 w 1886"/>
                <a:gd name="T51" fmla="*/ 1236 h 1832"/>
                <a:gd name="T52" fmla="*/ 741 w 1886"/>
                <a:gd name="T53" fmla="*/ 1230 h 1832"/>
                <a:gd name="T54" fmla="*/ 787 w 1886"/>
                <a:gd name="T55" fmla="*/ 1356 h 1832"/>
                <a:gd name="T56" fmla="*/ 843 w 1886"/>
                <a:gd name="T57" fmla="*/ 1369 h 1832"/>
                <a:gd name="T58" fmla="*/ 932 w 1886"/>
                <a:gd name="T59" fmla="*/ 1471 h 1832"/>
                <a:gd name="T60" fmla="*/ 1107 w 1886"/>
                <a:gd name="T61" fmla="*/ 1733 h 1832"/>
                <a:gd name="T62" fmla="*/ 1173 w 1886"/>
                <a:gd name="T63" fmla="*/ 1686 h 1832"/>
                <a:gd name="T64" fmla="*/ 1020 w 1886"/>
                <a:gd name="T65" fmla="*/ 1471 h 1832"/>
                <a:gd name="T66" fmla="*/ 1053 w 1886"/>
                <a:gd name="T67" fmla="*/ 1399 h 1832"/>
                <a:gd name="T68" fmla="*/ 1250 w 1886"/>
                <a:gd name="T69" fmla="*/ 1575 h 1832"/>
                <a:gd name="T70" fmla="*/ 1315 w 1886"/>
                <a:gd name="T71" fmla="*/ 1528 h 1832"/>
                <a:gd name="T72" fmla="*/ 1164 w 1886"/>
                <a:gd name="T73" fmla="*/ 1313 h 1832"/>
                <a:gd name="T74" fmla="*/ 1197 w 1886"/>
                <a:gd name="T75" fmla="*/ 1242 h 1832"/>
                <a:gd name="T76" fmla="*/ 1393 w 1886"/>
                <a:gd name="T77" fmla="*/ 1418 h 1832"/>
                <a:gd name="T78" fmla="*/ 1458 w 1886"/>
                <a:gd name="T79" fmla="*/ 1370 h 1832"/>
                <a:gd name="T80" fmla="*/ 1306 w 1886"/>
                <a:gd name="T81" fmla="*/ 1154 h 1832"/>
                <a:gd name="T82" fmla="*/ 1340 w 1886"/>
                <a:gd name="T83" fmla="*/ 1084 h 1832"/>
                <a:gd name="T84" fmla="*/ 1536 w 1886"/>
                <a:gd name="T85" fmla="*/ 1260 h 1832"/>
                <a:gd name="T86" fmla="*/ 1602 w 1886"/>
                <a:gd name="T87" fmla="*/ 1213 h 1832"/>
                <a:gd name="T88" fmla="*/ 1587 w 1886"/>
                <a:gd name="T89" fmla="*/ 1152 h 1832"/>
                <a:gd name="T90" fmla="*/ 1489 w 1886"/>
                <a:gd name="T91" fmla="*/ 1044 h 1832"/>
                <a:gd name="T92" fmla="*/ 1325 w 1886"/>
                <a:gd name="T93" fmla="*/ 862 h 1832"/>
                <a:gd name="T94" fmla="*/ 1152 w 1886"/>
                <a:gd name="T95" fmla="*/ 672 h 1832"/>
                <a:gd name="T96" fmla="*/ 1028 w 1886"/>
                <a:gd name="T97" fmla="*/ 536 h 1832"/>
                <a:gd name="T98" fmla="*/ 982 w 1886"/>
                <a:gd name="T99" fmla="*/ 507 h 1832"/>
                <a:gd name="T100" fmla="*/ 898 w 1886"/>
                <a:gd name="T101" fmla="*/ 584 h 1832"/>
                <a:gd name="T102" fmla="*/ 772 w 1886"/>
                <a:gd name="T103" fmla="*/ 794 h 1832"/>
                <a:gd name="T104" fmla="*/ 604 w 1886"/>
                <a:gd name="T105" fmla="*/ 817 h 1832"/>
                <a:gd name="T106" fmla="*/ 502 w 1886"/>
                <a:gd name="T107" fmla="*/ 682 h 1832"/>
                <a:gd name="T108" fmla="*/ 712 w 1886"/>
                <a:gd name="T109" fmla="*/ 110 h 1832"/>
                <a:gd name="T110" fmla="*/ 794 w 1886"/>
                <a:gd name="T111" fmla="*/ 37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6" h="1832">
                  <a:moveTo>
                    <a:pt x="924" y="0"/>
                  </a:moveTo>
                  <a:lnTo>
                    <a:pt x="957" y="1"/>
                  </a:lnTo>
                  <a:lnTo>
                    <a:pt x="992" y="6"/>
                  </a:lnTo>
                  <a:lnTo>
                    <a:pt x="1029" y="17"/>
                  </a:lnTo>
                  <a:lnTo>
                    <a:pt x="1442" y="160"/>
                  </a:lnTo>
                  <a:lnTo>
                    <a:pt x="1452" y="165"/>
                  </a:lnTo>
                  <a:lnTo>
                    <a:pt x="1460" y="172"/>
                  </a:lnTo>
                  <a:lnTo>
                    <a:pt x="1874" y="628"/>
                  </a:lnTo>
                  <a:lnTo>
                    <a:pt x="1882" y="641"/>
                  </a:lnTo>
                  <a:lnTo>
                    <a:pt x="1886" y="656"/>
                  </a:lnTo>
                  <a:lnTo>
                    <a:pt x="1886" y="671"/>
                  </a:lnTo>
                  <a:lnTo>
                    <a:pt x="1882" y="685"/>
                  </a:lnTo>
                  <a:lnTo>
                    <a:pt x="1874" y="699"/>
                  </a:lnTo>
                  <a:lnTo>
                    <a:pt x="1589" y="1014"/>
                  </a:lnTo>
                  <a:lnTo>
                    <a:pt x="1658" y="1090"/>
                  </a:lnTo>
                  <a:lnTo>
                    <a:pt x="1673" y="1111"/>
                  </a:lnTo>
                  <a:lnTo>
                    <a:pt x="1685" y="1135"/>
                  </a:lnTo>
                  <a:lnTo>
                    <a:pt x="1692" y="1159"/>
                  </a:lnTo>
                  <a:lnTo>
                    <a:pt x="1695" y="1185"/>
                  </a:lnTo>
                  <a:lnTo>
                    <a:pt x="1694" y="1212"/>
                  </a:lnTo>
                  <a:lnTo>
                    <a:pt x="1689" y="1237"/>
                  </a:lnTo>
                  <a:lnTo>
                    <a:pt x="1680" y="1263"/>
                  </a:lnTo>
                  <a:lnTo>
                    <a:pt x="1667" y="1287"/>
                  </a:lnTo>
                  <a:lnTo>
                    <a:pt x="1650" y="1309"/>
                  </a:lnTo>
                  <a:lnTo>
                    <a:pt x="1628" y="1330"/>
                  </a:lnTo>
                  <a:lnTo>
                    <a:pt x="1604" y="1345"/>
                  </a:lnTo>
                  <a:lnTo>
                    <a:pt x="1578" y="1355"/>
                  </a:lnTo>
                  <a:lnTo>
                    <a:pt x="1551" y="1359"/>
                  </a:lnTo>
                  <a:lnTo>
                    <a:pt x="1547" y="1388"/>
                  </a:lnTo>
                  <a:lnTo>
                    <a:pt x="1538" y="1417"/>
                  </a:lnTo>
                  <a:lnTo>
                    <a:pt x="1525" y="1443"/>
                  </a:lnTo>
                  <a:lnTo>
                    <a:pt x="1506" y="1467"/>
                  </a:lnTo>
                  <a:lnTo>
                    <a:pt x="1484" y="1488"/>
                  </a:lnTo>
                  <a:lnTo>
                    <a:pt x="1460" y="1503"/>
                  </a:lnTo>
                  <a:lnTo>
                    <a:pt x="1434" y="1513"/>
                  </a:lnTo>
                  <a:lnTo>
                    <a:pt x="1408" y="1517"/>
                  </a:lnTo>
                  <a:lnTo>
                    <a:pt x="1404" y="1546"/>
                  </a:lnTo>
                  <a:lnTo>
                    <a:pt x="1395" y="1575"/>
                  </a:lnTo>
                  <a:lnTo>
                    <a:pt x="1382" y="1601"/>
                  </a:lnTo>
                  <a:lnTo>
                    <a:pt x="1363" y="1626"/>
                  </a:lnTo>
                  <a:lnTo>
                    <a:pt x="1341" y="1646"/>
                  </a:lnTo>
                  <a:lnTo>
                    <a:pt x="1317" y="1661"/>
                  </a:lnTo>
                  <a:lnTo>
                    <a:pt x="1292" y="1671"/>
                  </a:lnTo>
                  <a:lnTo>
                    <a:pt x="1265" y="1674"/>
                  </a:lnTo>
                  <a:lnTo>
                    <a:pt x="1261" y="1704"/>
                  </a:lnTo>
                  <a:lnTo>
                    <a:pt x="1253" y="1732"/>
                  </a:lnTo>
                  <a:lnTo>
                    <a:pt x="1239" y="1758"/>
                  </a:lnTo>
                  <a:lnTo>
                    <a:pt x="1221" y="1783"/>
                  </a:lnTo>
                  <a:lnTo>
                    <a:pt x="1201" y="1801"/>
                  </a:lnTo>
                  <a:lnTo>
                    <a:pt x="1179" y="1816"/>
                  </a:lnTo>
                  <a:lnTo>
                    <a:pt x="1156" y="1826"/>
                  </a:lnTo>
                  <a:lnTo>
                    <a:pt x="1132" y="1831"/>
                  </a:lnTo>
                  <a:lnTo>
                    <a:pt x="1108" y="1832"/>
                  </a:lnTo>
                  <a:lnTo>
                    <a:pt x="1084" y="1829"/>
                  </a:lnTo>
                  <a:lnTo>
                    <a:pt x="1061" y="1821"/>
                  </a:lnTo>
                  <a:lnTo>
                    <a:pt x="1040" y="1809"/>
                  </a:lnTo>
                  <a:lnTo>
                    <a:pt x="1022" y="1793"/>
                  </a:lnTo>
                  <a:lnTo>
                    <a:pt x="857" y="1610"/>
                  </a:lnTo>
                  <a:lnTo>
                    <a:pt x="773" y="1703"/>
                  </a:lnTo>
                  <a:lnTo>
                    <a:pt x="757" y="1716"/>
                  </a:lnTo>
                  <a:lnTo>
                    <a:pt x="738" y="1725"/>
                  </a:lnTo>
                  <a:lnTo>
                    <a:pt x="718" y="1730"/>
                  </a:lnTo>
                  <a:lnTo>
                    <a:pt x="697" y="1728"/>
                  </a:lnTo>
                  <a:lnTo>
                    <a:pt x="676" y="1722"/>
                  </a:lnTo>
                  <a:lnTo>
                    <a:pt x="657" y="1711"/>
                  </a:lnTo>
                  <a:lnTo>
                    <a:pt x="638" y="1694"/>
                  </a:lnTo>
                  <a:lnTo>
                    <a:pt x="623" y="1674"/>
                  </a:lnTo>
                  <a:lnTo>
                    <a:pt x="613" y="1652"/>
                  </a:lnTo>
                  <a:lnTo>
                    <a:pt x="607" y="1629"/>
                  </a:lnTo>
                  <a:lnTo>
                    <a:pt x="606" y="1606"/>
                  </a:lnTo>
                  <a:lnTo>
                    <a:pt x="609" y="1584"/>
                  </a:lnTo>
                  <a:lnTo>
                    <a:pt x="617" y="1564"/>
                  </a:lnTo>
                  <a:lnTo>
                    <a:pt x="629" y="1545"/>
                  </a:lnTo>
                  <a:lnTo>
                    <a:pt x="613" y="1559"/>
                  </a:lnTo>
                  <a:lnTo>
                    <a:pt x="594" y="1568"/>
                  </a:lnTo>
                  <a:lnTo>
                    <a:pt x="574" y="1571"/>
                  </a:lnTo>
                  <a:lnTo>
                    <a:pt x="553" y="1570"/>
                  </a:lnTo>
                  <a:lnTo>
                    <a:pt x="533" y="1564"/>
                  </a:lnTo>
                  <a:lnTo>
                    <a:pt x="513" y="1553"/>
                  </a:lnTo>
                  <a:lnTo>
                    <a:pt x="495" y="1536"/>
                  </a:lnTo>
                  <a:lnTo>
                    <a:pt x="480" y="1516"/>
                  </a:lnTo>
                  <a:lnTo>
                    <a:pt x="470" y="1494"/>
                  </a:lnTo>
                  <a:lnTo>
                    <a:pt x="464" y="1472"/>
                  </a:lnTo>
                  <a:lnTo>
                    <a:pt x="463" y="1449"/>
                  </a:lnTo>
                  <a:lnTo>
                    <a:pt x="466" y="1425"/>
                  </a:lnTo>
                  <a:lnTo>
                    <a:pt x="474" y="1406"/>
                  </a:lnTo>
                  <a:lnTo>
                    <a:pt x="487" y="1387"/>
                  </a:lnTo>
                  <a:lnTo>
                    <a:pt x="470" y="1401"/>
                  </a:lnTo>
                  <a:lnTo>
                    <a:pt x="452" y="1410"/>
                  </a:lnTo>
                  <a:lnTo>
                    <a:pt x="431" y="1413"/>
                  </a:lnTo>
                  <a:lnTo>
                    <a:pt x="410" y="1412"/>
                  </a:lnTo>
                  <a:lnTo>
                    <a:pt x="390" y="1406"/>
                  </a:lnTo>
                  <a:lnTo>
                    <a:pt x="370" y="1394"/>
                  </a:lnTo>
                  <a:lnTo>
                    <a:pt x="352" y="1379"/>
                  </a:lnTo>
                  <a:lnTo>
                    <a:pt x="337" y="1359"/>
                  </a:lnTo>
                  <a:lnTo>
                    <a:pt x="327" y="1337"/>
                  </a:lnTo>
                  <a:lnTo>
                    <a:pt x="321" y="1314"/>
                  </a:lnTo>
                  <a:lnTo>
                    <a:pt x="320" y="1290"/>
                  </a:lnTo>
                  <a:lnTo>
                    <a:pt x="323" y="1268"/>
                  </a:lnTo>
                  <a:lnTo>
                    <a:pt x="331" y="1247"/>
                  </a:lnTo>
                  <a:lnTo>
                    <a:pt x="344" y="1230"/>
                  </a:lnTo>
                  <a:lnTo>
                    <a:pt x="328" y="1243"/>
                  </a:lnTo>
                  <a:lnTo>
                    <a:pt x="309" y="1252"/>
                  </a:lnTo>
                  <a:lnTo>
                    <a:pt x="289" y="1256"/>
                  </a:lnTo>
                  <a:lnTo>
                    <a:pt x="268" y="1254"/>
                  </a:lnTo>
                  <a:lnTo>
                    <a:pt x="247" y="1248"/>
                  </a:lnTo>
                  <a:lnTo>
                    <a:pt x="227" y="1237"/>
                  </a:lnTo>
                  <a:lnTo>
                    <a:pt x="209" y="1221"/>
                  </a:lnTo>
                  <a:lnTo>
                    <a:pt x="195" y="1201"/>
                  </a:lnTo>
                  <a:lnTo>
                    <a:pt x="183" y="1179"/>
                  </a:lnTo>
                  <a:lnTo>
                    <a:pt x="178" y="1156"/>
                  </a:lnTo>
                  <a:lnTo>
                    <a:pt x="176" y="1132"/>
                  </a:lnTo>
                  <a:lnTo>
                    <a:pt x="180" y="1110"/>
                  </a:lnTo>
                  <a:lnTo>
                    <a:pt x="189" y="1090"/>
                  </a:lnTo>
                  <a:lnTo>
                    <a:pt x="201" y="1071"/>
                  </a:lnTo>
                  <a:lnTo>
                    <a:pt x="281" y="983"/>
                  </a:lnTo>
                  <a:lnTo>
                    <a:pt x="12" y="688"/>
                  </a:lnTo>
                  <a:lnTo>
                    <a:pt x="4" y="674"/>
                  </a:lnTo>
                  <a:lnTo>
                    <a:pt x="0" y="660"/>
                  </a:lnTo>
                  <a:lnTo>
                    <a:pt x="0" y="645"/>
                  </a:lnTo>
                  <a:lnTo>
                    <a:pt x="4" y="630"/>
                  </a:lnTo>
                  <a:lnTo>
                    <a:pt x="12" y="617"/>
                  </a:lnTo>
                  <a:lnTo>
                    <a:pt x="24" y="608"/>
                  </a:lnTo>
                  <a:lnTo>
                    <a:pt x="37" y="604"/>
                  </a:lnTo>
                  <a:lnTo>
                    <a:pt x="50" y="604"/>
                  </a:lnTo>
                  <a:lnTo>
                    <a:pt x="64" y="608"/>
                  </a:lnTo>
                  <a:lnTo>
                    <a:pt x="75" y="617"/>
                  </a:lnTo>
                  <a:lnTo>
                    <a:pt x="345" y="914"/>
                  </a:lnTo>
                  <a:lnTo>
                    <a:pt x="361" y="903"/>
                  </a:lnTo>
                  <a:lnTo>
                    <a:pt x="379" y="897"/>
                  </a:lnTo>
                  <a:lnTo>
                    <a:pt x="398" y="895"/>
                  </a:lnTo>
                  <a:lnTo>
                    <a:pt x="418" y="897"/>
                  </a:lnTo>
                  <a:lnTo>
                    <a:pt x="437" y="903"/>
                  </a:lnTo>
                  <a:lnTo>
                    <a:pt x="456" y="914"/>
                  </a:lnTo>
                  <a:lnTo>
                    <a:pt x="472" y="930"/>
                  </a:lnTo>
                  <a:lnTo>
                    <a:pt x="487" y="950"/>
                  </a:lnTo>
                  <a:lnTo>
                    <a:pt x="497" y="971"/>
                  </a:lnTo>
                  <a:lnTo>
                    <a:pt x="503" y="994"/>
                  </a:lnTo>
                  <a:lnTo>
                    <a:pt x="504" y="1017"/>
                  </a:lnTo>
                  <a:lnTo>
                    <a:pt x="501" y="1039"/>
                  </a:lnTo>
                  <a:lnTo>
                    <a:pt x="493" y="1060"/>
                  </a:lnTo>
                  <a:lnTo>
                    <a:pt x="480" y="1078"/>
                  </a:lnTo>
                  <a:lnTo>
                    <a:pt x="497" y="1065"/>
                  </a:lnTo>
                  <a:lnTo>
                    <a:pt x="515" y="1056"/>
                  </a:lnTo>
                  <a:lnTo>
                    <a:pt x="536" y="1052"/>
                  </a:lnTo>
                  <a:lnTo>
                    <a:pt x="556" y="1054"/>
                  </a:lnTo>
                  <a:lnTo>
                    <a:pt x="577" y="1059"/>
                  </a:lnTo>
                  <a:lnTo>
                    <a:pt x="597" y="1071"/>
                  </a:lnTo>
                  <a:lnTo>
                    <a:pt x="615" y="1088"/>
                  </a:lnTo>
                  <a:lnTo>
                    <a:pt x="630" y="1108"/>
                  </a:lnTo>
                  <a:lnTo>
                    <a:pt x="640" y="1129"/>
                  </a:lnTo>
                  <a:lnTo>
                    <a:pt x="647" y="1152"/>
                  </a:lnTo>
                  <a:lnTo>
                    <a:pt x="648" y="1175"/>
                  </a:lnTo>
                  <a:lnTo>
                    <a:pt x="644" y="1198"/>
                  </a:lnTo>
                  <a:lnTo>
                    <a:pt x="636" y="1219"/>
                  </a:lnTo>
                  <a:lnTo>
                    <a:pt x="623" y="1236"/>
                  </a:lnTo>
                  <a:lnTo>
                    <a:pt x="639" y="1222"/>
                  </a:lnTo>
                  <a:lnTo>
                    <a:pt x="659" y="1214"/>
                  </a:lnTo>
                  <a:lnTo>
                    <a:pt x="679" y="1210"/>
                  </a:lnTo>
                  <a:lnTo>
                    <a:pt x="700" y="1211"/>
                  </a:lnTo>
                  <a:lnTo>
                    <a:pt x="721" y="1217"/>
                  </a:lnTo>
                  <a:lnTo>
                    <a:pt x="741" y="1230"/>
                  </a:lnTo>
                  <a:lnTo>
                    <a:pt x="759" y="1245"/>
                  </a:lnTo>
                  <a:lnTo>
                    <a:pt x="773" y="1265"/>
                  </a:lnTo>
                  <a:lnTo>
                    <a:pt x="784" y="1287"/>
                  </a:lnTo>
                  <a:lnTo>
                    <a:pt x="789" y="1310"/>
                  </a:lnTo>
                  <a:lnTo>
                    <a:pt x="791" y="1334"/>
                  </a:lnTo>
                  <a:lnTo>
                    <a:pt x="787" y="1356"/>
                  </a:lnTo>
                  <a:lnTo>
                    <a:pt x="779" y="1376"/>
                  </a:lnTo>
                  <a:lnTo>
                    <a:pt x="767" y="1394"/>
                  </a:lnTo>
                  <a:lnTo>
                    <a:pt x="783" y="1380"/>
                  </a:lnTo>
                  <a:lnTo>
                    <a:pt x="802" y="1371"/>
                  </a:lnTo>
                  <a:lnTo>
                    <a:pt x="822" y="1368"/>
                  </a:lnTo>
                  <a:lnTo>
                    <a:pt x="843" y="1369"/>
                  </a:lnTo>
                  <a:lnTo>
                    <a:pt x="864" y="1376"/>
                  </a:lnTo>
                  <a:lnTo>
                    <a:pt x="883" y="1387"/>
                  </a:lnTo>
                  <a:lnTo>
                    <a:pt x="901" y="1403"/>
                  </a:lnTo>
                  <a:lnTo>
                    <a:pt x="917" y="1423"/>
                  </a:lnTo>
                  <a:lnTo>
                    <a:pt x="927" y="1446"/>
                  </a:lnTo>
                  <a:lnTo>
                    <a:pt x="932" y="1471"/>
                  </a:lnTo>
                  <a:lnTo>
                    <a:pt x="933" y="1494"/>
                  </a:lnTo>
                  <a:lnTo>
                    <a:pt x="929" y="1517"/>
                  </a:lnTo>
                  <a:lnTo>
                    <a:pt x="919" y="1538"/>
                  </a:lnTo>
                  <a:lnTo>
                    <a:pt x="1085" y="1722"/>
                  </a:lnTo>
                  <a:lnTo>
                    <a:pt x="1095" y="1730"/>
                  </a:lnTo>
                  <a:lnTo>
                    <a:pt x="1107" y="1733"/>
                  </a:lnTo>
                  <a:lnTo>
                    <a:pt x="1120" y="1733"/>
                  </a:lnTo>
                  <a:lnTo>
                    <a:pt x="1133" y="1730"/>
                  </a:lnTo>
                  <a:lnTo>
                    <a:pt x="1146" y="1723"/>
                  </a:lnTo>
                  <a:lnTo>
                    <a:pt x="1158" y="1713"/>
                  </a:lnTo>
                  <a:lnTo>
                    <a:pt x="1167" y="1700"/>
                  </a:lnTo>
                  <a:lnTo>
                    <a:pt x="1173" y="1686"/>
                  </a:lnTo>
                  <a:lnTo>
                    <a:pt x="1176" y="1672"/>
                  </a:lnTo>
                  <a:lnTo>
                    <a:pt x="1176" y="1658"/>
                  </a:lnTo>
                  <a:lnTo>
                    <a:pt x="1172" y="1644"/>
                  </a:lnTo>
                  <a:lnTo>
                    <a:pt x="1165" y="1634"/>
                  </a:lnTo>
                  <a:lnTo>
                    <a:pt x="1028" y="1484"/>
                  </a:lnTo>
                  <a:lnTo>
                    <a:pt x="1020" y="1471"/>
                  </a:lnTo>
                  <a:lnTo>
                    <a:pt x="1016" y="1456"/>
                  </a:lnTo>
                  <a:lnTo>
                    <a:pt x="1016" y="1441"/>
                  </a:lnTo>
                  <a:lnTo>
                    <a:pt x="1020" y="1427"/>
                  </a:lnTo>
                  <a:lnTo>
                    <a:pt x="1028" y="1413"/>
                  </a:lnTo>
                  <a:lnTo>
                    <a:pt x="1040" y="1404"/>
                  </a:lnTo>
                  <a:lnTo>
                    <a:pt x="1053" y="1399"/>
                  </a:lnTo>
                  <a:lnTo>
                    <a:pt x="1067" y="1399"/>
                  </a:lnTo>
                  <a:lnTo>
                    <a:pt x="1080" y="1404"/>
                  </a:lnTo>
                  <a:lnTo>
                    <a:pt x="1091" y="1413"/>
                  </a:lnTo>
                  <a:lnTo>
                    <a:pt x="1229" y="1564"/>
                  </a:lnTo>
                  <a:lnTo>
                    <a:pt x="1239" y="1571"/>
                  </a:lnTo>
                  <a:lnTo>
                    <a:pt x="1250" y="1575"/>
                  </a:lnTo>
                  <a:lnTo>
                    <a:pt x="1263" y="1576"/>
                  </a:lnTo>
                  <a:lnTo>
                    <a:pt x="1276" y="1573"/>
                  </a:lnTo>
                  <a:lnTo>
                    <a:pt x="1289" y="1565"/>
                  </a:lnTo>
                  <a:lnTo>
                    <a:pt x="1300" y="1555"/>
                  </a:lnTo>
                  <a:lnTo>
                    <a:pt x="1309" y="1543"/>
                  </a:lnTo>
                  <a:lnTo>
                    <a:pt x="1315" y="1528"/>
                  </a:lnTo>
                  <a:lnTo>
                    <a:pt x="1319" y="1514"/>
                  </a:lnTo>
                  <a:lnTo>
                    <a:pt x="1318" y="1500"/>
                  </a:lnTo>
                  <a:lnTo>
                    <a:pt x="1315" y="1487"/>
                  </a:lnTo>
                  <a:lnTo>
                    <a:pt x="1308" y="1476"/>
                  </a:lnTo>
                  <a:lnTo>
                    <a:pt x="1172" y="1326"/>
                  </a:lnTo>
                  <a:lnTo>
                    <a:pt x="1164" y="1313"/>
                  </a:lnTo>
                  <a:lnTo>
                    <a:pt x="1159" y="1298"/>
                  </a:lnTo>
                  <a:lnTo>
                    <a:pt x="1159" y="1283"/>
                  </a:lnTo>
                  <a:lnTo>
                    <a:pt x="1164" y="1268"/>
                  </a:lnTo>
                  <a:lnTo>
                    <a:pt x="1172" y="1255"/>
                  </a:lnTo>
                  <a:lnTo>
                    <a:pt x="1184" y="1246"/>
                  </a:lnTo>
                  <a:lnTo>
                    <a:pt x="1197" y="1242"/>
                  </a:lnTo>
                  <a:lnTo>
                    <a:pt x="1211" y="1242"/>
                  </a:lnTo>
                  <a:lnTo>
                    <a:pt x="1224" y="1246"/>
                  </a:lnTo>
                  <a:lnTo>
                    <a:pt x="1236" y="1255"/>
                  </a:lnTo>
                  <a:lnTo>
                    <a:pt x="1372" y="1406"/>
                  </a:lnTo>
                  <a:lnTo>
                    <a:pt x="1381" y="1413"/>
                  </a:lnTo>
                  <a:lnTo>
                    <a:pt x="1393" y="1418"/>
                  </a:lnTo>
                  <a:lnTo>
                    <a:pt x="1406" y="1418"/>
                  </a:lnTo>
                  <a:lnTo>
                    <a:pt x="1419" y="1414"/>
                  </a:lnTo>
                  <a:lnTo>
                    <a:pt x="1431" y="1408"/>
                  </a:lnTo>
                  <a:lnTo>
                    <a:pt x="1443" y="1398"/>
                  </a:lnTo>
                  <a:lnTo>
                    <a:pt x="1452" y="1385"/>
                  </a:lnTo>
                  <a:lnTo>
                    <a:pt x="1458" y="1370"/>
                  </a:lnTo>
                  <a:lnTo>
                    <a:pt x="1461" y="1356"/>
                  </a:lnTo>
                  <a:lnTo>
                    <a:pt x="1461" y="1342"/>
                  </a:lnTo>
                  <a:lnTo>
                    <a:pt x="1458" y="1329"/>
                  </a:lnTo>
                  <a:lnTo>
                    <a:pt x="1451" y="1318"/>
                  </a:lnTo>
                  <a:lnTo>
                    <a:pt x="1315" y="1168"/>
                  </a:lnTo>
                  <a:lnTo>
                    <a:pt x="1306" y="1154"/>
                  </a:lnTo>
                  <a:lnTo>
                    <a:pt x="1302" y="1140"/>
                  </a:lnTo>
                  <a:lnTo>
                    <a:pt x="1302" y="1126"/>
                  </a:lnTo>
                  <a:lnTo>
                    <a:pt x="1306" y="1110"/>
                  </a:lnTo>
                  <a:lnTo>
                    <a:pt x="1315" y="1098"/>
                  </a:lnTo>
                  <a:lnTo>
                    <a:pt x="1327" y="1088"/>
                  </a:lnTo>
                  <a:lnTo>
                    <a:pt x="1340" y="1084"/>
                  </a:lnTo>
                  <a:lnTo>
                    <a:pt x="1353" y="1084"/>
                  </a:lnTo>
                  <a:lnTo>
                    <a:pt x="1367" y="1088"/>
                  </a:lnTo>
                  <a:lnTo>
                    <a:pt x="1378" y="1098"/>
                  </a:lnTo>
                  <a:lnTo>
                    <a:pt x="1514" y="1248"/>
                  </a:lnTo>
                  <a:lnTo>
                    <a:pt x="1524" y="1256"/>
                  </a:lnTo>
                  <a:lnTo>
                    <a:pt x="1536" y="1260"/>
                  </a:lnTo>
                  <a:lnTo>
                    <a:pt x="1548" y="1260"/>
                  </a:lnTo>
                  <a:lnTo>
                    <a:pt x="1561" y="1256"/>
                  </a:lnTo>
                  <a:lnTo>
                    <a:pt x="1575" y="1250"/>
                  </a:lnTo>
                  <a:lnTo>
                    <a:pt x="1587" y="1240"/>
                  </a:lnTo>
                  <a:lnTo>
                    <a:pt x="1596" y="1226"/>
                  </a:lnTo>
                  <a:lnTo>
                    <a:pt x="1602" y="1213"/>
                  </a:lnTo>
                  <a:lnTo>
                    <a:pt x="1605" y="1198"/>
                  </a:lnTo>
                  <a:lnTo>
                    <a:pt x="1605" y="1184"/>
                  </a:lnTo>
                  <a:lnTo>
                    <a:pt x="1602" y="1171"/>
                  </a:lnTo>
                  <a:lnTo>
                    <a:pt x="1595" y="1160"/>
                  </a:lnTo>
                  <a:lnTo>
                    <a:pt x="1593" y="1158"/>
                  </a:lnTo>
                  <a:lnTo>
                    <a:pt x="1587" y="1152"/>
                  </a:lnTo>
                  <a:lnTo>
                    <a:pt x="1578" y="1142"/>
                  </a:lnTo>
                  <a:lnTo>
                    <a:pt x="1565" y="1128"/>
                  </a:lnTo>
                  <a:lnTo>
                    <a:pt x="1549" y="1111"/>
                  </a:lnTo>
                  <a:lnTo>
                    <a:pt x="1531" y="1091"/>
                  </a:lnTo>
                  <a:lnTo>
                    <a:pt x="1511" y="1069"/>
                  </a:lnTo>
                  <a:lnTo>
                    <a:pt x="1489" y="1044"/>
                  </a:lnTo>
                  <a:lnTo>
                    <a:pt x="1465" y="1017"/>
                  </a:lnTo>
                  <a:lnTo>
                    <a:pt x="1439" y="989"/>
                  </a:lnTo>
                  <a:lnTo>
                    <a:pt x="1412" y="959"/>
                  </a:lnTo>
                  <a:lnTo>
                    <a:pt x="1383" y="928"/>
                  </a:lnTo>
                  <a:lnTo>
                    <a:pt x="1355" y="896"/>
                  </a:lnTo>
                  <a:lnTo>
                    <a:pt x="1325" y="862"/>
                  </a:lnTo>
                  <a:lnTo>
                    <a:pt x="1295" y="830"/>
                  </a:lnTo>
                  <a:lnTo>
                    <a:pt x="1266" y="797"/>
                  </a:lnTo>
                  <a:lnTo>
                    <a:pt x="1236" y="765"/>
                  </a:lnTo>
                  <a:lnTo>
                    <a:pt x="1207" y="733"/>
                  </a:lnTo>
                  <a:lnTo>
                    <a:pt x="1179" y="702"/>
                  </a:lnTo>
                  <a:lnTo>
                    <a:pt x="1152" y="672"/>
                  </a:lnTo>
                  <a:lnTo>
                    <a:pt x="1127" y="643"/>
                  </a:lnTo>
                  <a:lnTo>
                    <a:pt x="1102" y="618"/>
                  </a:lnTo>
                  <a:lnTo>
                    <a:pt x="1080" y="594"/>
                  </a:lnTo>
                  <a:lnTo>
                    <a:pt x="1060" y="572"/>
                  </a:lnTo>
                  <a:lnTo>
                    <a:pt x="1042" y="553"/>
                  </a:lnTo>
                  <a:lnTo>
                    <a:pt x="1028" y="536"/>
                  </a:lnTo>
                  <a:lnTo>
                    <a:pt x="1016" y="524"/>
                  </a:lnTo>
                  <a:lnTo>
                    <a:pt x="1012" y="520"/>
                  </a:lnTo>
                  <a:lnTo>
                    <a:pt x="1006" y="515"/>
                  </a:lnTo>
                  <a:lnTo>
                    <a:pt x="1000" y="511"/>
                  </a:lnTo>
                  <a:lnTo>
                    <a:pt x="992" y="509"/>
                  </a:lnTo>
                  <a:lnTo>
                    <a:pt x="982" y="507"/>
                  </a:lnTo>
                  <a:lnTo>
                    <a:pt x="971" y="510"/>
                  </a:lnTo>
                  <a:lnTo>
                    <a:pt x="958" y="516"/>
                  </a:lnTo>
                  <a:lnTo>
                    <a:pt x="944" y="527"/>
                  </a:lnTo>
                  <a:lnTo>
                    <a:pt x="927" y="544"/>
                  </a:lnTo>
                  <a:lnTo>
                    <a:pt x="912" y="563"/>
                  </a:lnTo>
                  <a:lnTo>
                    <a:pt x="898" y="584"/>
                  </a:lnTo>
                  <a:lnTo>
                    <a:pt x="887" y="605"/>
                  </a:lnTo>
                  <a:lnTo>
                    <a:pt x="825" y="731"/>
                  </a:lnTo>
                  <a:lnTo>
                    <a:pt x="817" y="744"/>
                  </a:lnTo>
                  <a:lnTo>
                    <a:pt x="808" y="757"/>
                  </a:lnTo>
                  <a:lnTo>
                    <a:pt x="796" y="771"/>
                  </a:lnTo>
                  <a:lnTo>
                    <a:pt x="772" y="794"/>
                  </a:lnTo>
                  <a:lnTo>
                    <a:pt x="746" y="812"/>
                  </a:lnTo>
                  <a:lnTo>
                    <a:pt x="719" y="825"/>
                  </a:lnTo>
                  <a:lnTo>
                    <a:pt x="691" y="831"/>
                  </a:lnTo>
                  <a:lnTo>
                    <a:pt x="663" y="833"/>
                  </a:lnTo>
                  <a:lnTo>
                    <a:pt x="633" y="828"/>
                  </a:lnTo>
                  <a:lnTo>
                    <a:pt x="604" y="817"/>
                  </a:lnTo>
                  <a:lnTo>
                    <a:pt x="577" y="801"/>
                  </a:lnTo>
                  <a:lnTo>
                    <a:pt x="553" y="779"/>
                  </a:lnTo>
                  <a:lnTo>
                    <a:pt x="532" y="754"/>
                  </a:lnTo>
                  <a:lnTo>
                    <a:pt x="516" y="725"/>
                  </a:lnTo>
                  <a:lnTo>
                    <a:pt x="508" y="703"/>
                  </a:lnTo>
                  <a:lnTo>
                    <a:pt x="502" y="682"/>
                  </a:lnTo>
                  <a:lnTo>
                    <a:pt x="500" y="661"/>
                  </a:lnTo>
                  <a:lnTo>
                    <a:pt x="502" y="642"/>
                  </a:lnTo>
                  <a:lnTo>
                    <a:pt x="506" y="625"/>
                  </a:lnTo>
                  <a:lnTo>
                    <a:pt x="691" y="147"/>
                  </a:lnTo>
                  <a:lnTo>
                    <a:pt x="700" y="129"/>
                  </a:lnTo>
                  <a:lnTo>
                    <a:pt x="712" y="110"/>
                  </a:lnTo>
                  <a:lnTo>
                    <a:pt x="728" y="92"/>
                  </a:lnTo>
                  <a:lnTo>
                    <a:pt x="736" y="83"/>
                  </a:lnTo>
                  <a:lnTo>
                    <a:pt x="746" y="73"/>
                  </a:lnTo>
                  <a:lnTo>
                    <a:pt x="760" y="61"/>
                  </a:lnTo>
                  <a:lnTo>
                    <a:pt x="776" y="49"/>
                  </a:lnTo>
                  <a:lnTo>
                    <a:pt x="794" y="37"/>
                  </a:lnTo>
                  <a:lnTo>
                    <a:pt x="816" y="25"/>
                  </a:lnTo>
                  <a:lnTo>
                    <a:pt x="839" y="15"/>
                  </a:lnTo>
                  <a:lnTo>
                    <a:pt x="865" y="7"/>
                  </a:lnTo>
                  <a:lnTo>
                    <a:pt x="893" y="2"/>
                  </a:lnTo>
                  <a:lnTo>
                    <a:pt x="9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383"/>
            <p:cNvSpPr>
              <a:spLocks noEditPoints="1"/>
            </p:cNvSpPr>
            <p:nvPr/>
          </p:nvSpPr>
          <p:spPr bwMode="auto">
            <a:xfrm>
              <a:off x="8539163" y="4227513"/>
              <a:ext cx="117475" cy="117475"/>
            </a:xfrm>
            <a:custGeom>
              <a:avLst/>
              <a:gdLst>
                <a:gd name="T0" fmla="*/ 453 w 670"/>
                <a:gd name="T1" fmla="*/ 472 h 740"/>
                <a:gd name="T2" fmla="*/ 433 w 670"/>
                <a:gd name="T3" fmla="*/ 474 h 740"/>
                <a:gd name="T4" fmla="*/ 416 w 670"/>
                <a:gd name="T5" fmla="*/ 483 h 740"/>
                <a:gd name="T6" fmla="*/ 401 w 670"/>
                <a:gd name="T7" fmla="*/ 495 h 740"/>
                <a:gd name="T8" fmla="*/ 390 w 670"/>
                <a:gd name="T9" fmla="*/ 512 h 740"/>
                <a:gd name="T10" fmla="*/ 382 w 670"/>
                <a:gd name="T11" fmla="*/ 532 h 740"/>
                <a:gd name="T12" fmla="*/ 380 w 670"/>
                <a:gd name="T13" fmla="*/ 554 h 740"/>
                <a:gd name="T14" fmla="*/ 382 w 670"/>
                <a:gd name="T15" fmla="*/ 575 h 740"/>
                <a:gd name="T16" fmla="*/ 390 w 670"/>
                <a:gd name="T17" fmla="*/ 595 h 740"/>
                <a:gd name="T18" fmla="*/ 401 w 670"/>
                <a:gd name="T19" fmla="*/ 611 h 740"/>
                <a:gd name="T20" fmla="*/ 416 w 670"/>
                <a:gd name="T21" fmla="*/ 623 h 740"/>
                <a:gd name="T22" fmla="*/ 433 w 670"/>
                <a:gd name="T23" fmla="*/ 632 h 740"/>
                <a:gd name="T24" fmla="*/ 453 w 670"/>
                <a:gd name="T25" fmla="*/ 634 h 740"/>
                <a:gd name="T26" fmla="*/ 472 w 670"/>
                <a:gd name="T27" fmla="*/ 632 h 740"/>
                <a:gd name="T28" fmla="*/ 490 w 670"/>
                <a:gd name="T29" fmla="*/ 623 h 740"/>
                <a:gd name="T30" fmla="*/ 505 w 670"/>
                <a:gd name="T31" fmla="*/ 611 h 740"/>
                <a:gd name="T32" fmla="*/ 517 w 670"/>
                <a:gd name="T33" fmla="*/ 595 h 740"/>
                <a:gd name="T34" fmla="*/ 524 w 670"/>
                <a:gd name="T35" fmla="*/ 575 h 740"/>
                <a:gd name="T36" fmla="*/ 527 w 670"/>
                <a:gd name="T37" fmla="*/ 554 h 740"/>
                <a:gd name="T38" fmla="*/ 524 w 670"/>
                <a:gd name="T39" fmla="*/ 532 h 740"/>
                <a:gd name="T40" fmla="*/ 517 w 670"/>
                <a:gd name="T41" fmla="*/ 512 h 740"/>
                <a:gd name="T42" fmla="*/ 505 w 670"/>
                <a:gd name="T43" fmla="*/ 495 h 740"/>
                <a:gd name="T44" fmla="*/ 490 w 670"/>
                <a:gd name="T45" fmla="*/ 483 h 740"/>
                <a:gd name="T46" fmla="*/ 472 w 670"/>
                <a:gd name="T47" fmla="*/ 474 h 740"/>
                <a:gd name="T48" fmla="*/ 453 w 670"/>
                <a:gd name="T49" fmla="*/ 472 h 740"/>
                <a:gd name="T50" fmla="*/ 207 w 670"/>
                <a:gd name="T51" fmla="*/ 0 h 740"/>
                <a:gd name="T52" fmla="*/ 227 w 670"/>
                <a:gd name="T53" fmla="*/ 0 h 740"/>
                <a:gd name="T54" fmla="*/ 246 w 670"/>
                <a:gd name="T55" fmla="*/ 5 h 740"/>
                <a:gd name="T56" fmla="*/ 264 w 670"/>
                <a:gd name="T57" fmla="*/ 14 h 740"/>
                <a:gd name="T58" fmla="*/ 280 w 670"/>
                <a:gd name="T59" fmla="*/ 28 h 740"/>
                <a:gd name="T60" fmla="*/ 644 w 670"/>
                <a:gd name="T61" fmla="*/ 430 h 740"/>
                <a:gd name="T62" fmla="*/ 657 w 670"/>
                <a:gd name="T63" fmla="*/ 448 h 740"/>
                <a:gd name="T64" fmla="*/ 666 w 670"/>
                <a:gd name="T65" fmla="*/ 469 h 740"/>
                <a:gd name="T66" fmla="*/ 670 w 670"/>
                <a:gd name="T67" fmla="*/ 490 h 740"/>
                <a:gd name="T68" fmla="*/ 670 w 670"/>
                <a:gd name="T69" fmla="*/ 512 h 740"/>
                <a:gd name="T70" fmla="*/ 666 w 670"/>
                <a:gd name="T71" fmla="*/ 533 h 740"/>
                <a:gd name="T72" fmla="*/ 657 w 670"/>
                <a:gd name="T73" fmla="*/ 553 h 740"/>
                <a:gd name="T74" fmla="*/ 645 w 670"/>
                <a:gd name="T75" fmla="*/ 570 h 740"/>
                <a:gd name="T76" fmla="*/ 517 w 670"/>
                <a:gd name="T77" fmla="*/ 711 h 740"/>
                <a:gd name="T78" fmla="*/ 500 w 670"/>
                <a:gd name="T79" fmla="*/ 725 h 740"/>
                <a:gd name="T80" fmla="*/ 482 w 670"/>
                <a:gd name="T81" fmla="*/ 734 h 740"/>
                <a:gd name="T82" fmla="*/ 463 w 670"/>
                <a:gd name="T83" fmla="*/ 740 h 740"/>
                <a:gd name="T84" fmla="*/ 443 w 670"/>
                <a:gd name="T85" fmla="*/ 740 h 740"/>
                <a:gd name="T86" fmla="*/ 424 w 670"/>
                <a:gd name="T87" fmla="*/ 734 h 740"/>
                <a:gd name="T88" fmla="*/ 406 w 670"/>
                <a:gd name="T89" fmla="*/ 725 h 740"/>
                <a:gd name="T90" fmla="*/ 390 w 670"/>
                <a:gd name="T91" fmla="*/ 711 h 740"/>
                <a:gd name="T92" fmla="*/ 25 w 670"/>
                <a:gd name="T93" fmla="*/ 309 h 740"/>
                <a:gd name="T94" fmla="*/ 13 w 670"/>
                <a:gd name="T95" fmla="*/ 292 h 740"/>
                <a:gd name="T96" fmla="*/ 4 w 670"/>
                <a:gd name="T97" fmla="*/ 272 h 740"/>
                <a:gd name="T98" fmla="*/ 0 w 670"/>
                <a:gd name="T99" fmla="*/ 250 h 740"/>
                <a:gd name="T100" fmla="*/ 0 w 670"/>
                <a:gd name="T101" fmla="*/ 229 h 740"/>
                <a:gd name="T102" fmla="*/ 4 w 670"/>
                <a:gd name="T103" fmla="*/ 208 h 740"/>
                <a:gd name="T104" fmla="*/ 13 w 670"/>
                <a:gd name="T105" fmla="*/ 187 h 740"/>
                <a:gd name="T106" fmla="*/ 25 w 670"/>
                <a:gd name="T107" fmla="*/ 169 h 740"/>
                <a:gd name="T108" fmla="*/ 153 w 670"/>
                <a:gd name="T109" fmla="*/ 28 h 740"/>
                <a:gd name="T110" fmla="*/ 170 w 670"/>
                <a:gd name="T111" fmla="*/ 14 h 740"/>
                <a:gd name="T112" fmla="*/ 188 w 670"/>
                <a:gd name="T113" fmla="*/ 5 h 740"/>
                <a:gd name="T114" fmla="*/ 207 w 670"/>
                <a:gd name="T115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0" h="740">
                  <a:moveTo>
                    <a:pt x="453" y="472"/>
                  </a:moveTo>
                  <a:lnTo>
                    <a:pt x="433" y="474"/>
                  </a:lnTo>
                  <a:lnTo>
                    <a:pt x="416" y="483"/>
                  </a:lnTo>
                  <a:lnTo>
                    <a:pt x="401" y="495"/>
                  </a:lnTo>
                  <a:lnTo>
                    <a:pt x="390" y="512"/>
                  </a:lnTo>
                  <a:lnTo>
                    <a:pt x="382" y="532"/>
                  </a:lnTo>
                  <a:lnTo>
                    <a:pt x="380" y="554"/>
                  </a:lnTo>
                  <a:lnTo>
                    <a:pt x="382" y="575"/>
                  </a:lnTo>
                  <a:lnTo>
                    <a:pt x="390" y="595"/>
                  </a:lnTo>
                  <a:lnTo>
                    <a:pt x="401" y="611"/>
                  </a:lnTo>
                  <a:lnTo>
                    <a:pt x="416" y="623"/>
                  </a:lnTo>
                  <a:lnTo>
                    <a:pt x="433" y="632"/>
                  </a:lnTo>
                  <a:lnTo>
                    <a:pt x="453" y="634"/>
                  </a:lnTo>
                  <a:lnTo>
                    <a:pt x="472" y="632"/>
                  </a:lnTo>
                  <a:lnTo>
                    <a:pt x="490" y="623"/>
                  </a:lnTo>
                  <a:lnTo>
                    <a:pt x="505" y="611"/>
                  </a:lnTo>
                  <a:lnTo>
                    <a:pt x="517" y="595"/>
                  </a:lnTo>
                  <a:lnTo>
                    <a:pt x="524" y="575"/>
                  </a:lnTo>
                  <a:lnTo>
                    <a:pt x="527" y="554"/>
                  </a:lnTo>
                  <a:lnTo>
                    <a:pt x="524" y="532"/>
                  </a:lnTo>
                  <a:lnTo>
                    <a:pt x="517" y="512"/>
                  </a:lnTo>
                  <a:lnTo>
                    <a:pt x="505" y="495"/>
                  </a:lnTo>
                  <a:lnTo>
                    <a:pt x="490" y="483"/>
                  </a:lnTo>
                  <a:lnTo>
                    <a:pt x="472" y="474"/>
                  </a:lnTo>
                  <a:lnTo>
                    <a:pt x="453" y="472"/>
                  </a:lnTo>
                  <a:close/>
                  <a:moveTo>
                    <a:pt x="207" y="0"/>
                  </a:moveTo>
                  <a:lnTo>
                    <a:pt x="227" y="0"/>
                  </a:lnTo>
                  <a:lnTo>
                    <a:pt x="246" y="5"/>
                  </a:lnTo>
                  <a:lnTo>
                    <a:pt x="264" y="14"/>
                  </a:lnTo>
                  <a:lnTo>
                    <a:pt x="280" y="28"/>
                  </a:lnTo>
                  <a:lnTo>
                    <a:pt x="644" y="430"/>
                  </a:lnTo>
                  <a:lnTo>
                    <a:pt x="657" y="448"/>
                  </a:lnTo>
                  <a:lnTo>
                    <a:pt x="666" y="469"/>
                  </a:lnTo>
                  <a:lnTo>
                    <a:pt x="670" y="490"/>
                  </a:lnTo>
                  <a:lnTo>
                    <a:pt x="670" y="512"/>
                  </a:lnTo>
                  <a:lnTo>
                    <a:pt x="666" y="533"/>
                  </a:lnTo>
                  <a:lnTo>
                    <a:pt x="657" y="553"/>
                  </a:lnTo>
                  <a:lnTo>
                    <a:pt x="645" y="570"/>
                  </a:lnTo>
                  <a:lnTo>
                    <a:pt x="517" y="711"/>
                  </a:lnTo>
                  <a:lnTo>
                    <a:pt x="500" y="725"/>
                  </a:lnTo>
                  <a:lnTo>
                    <a:pt x="482" y="734"/>
                  </a:lnTo>
                  <a:lnTo>
                    <a:pt x="463" y="740"/>
                  </a:lnTo>
                  <a:lnTo>
                    <a:pt x="443" y="740"/>
                  </a:lnTo>
                  <a:lnTo>
                    <a:pt x="424" y="734"/>
                  </a:lnTo>
                  <a:lnTo>
                    <a:pt x="406" y="725"/>
                  </a:lnTo>
                  <a:lnTo>
                    <a:pt x="390" y="711"/>
                  </a:lnTo>
                  <a:lnTo>
                    <a:pt x="25" y="309"/>
                  </a:lnTo>
                  <a:lnTo>
                    <a:pt x="13" y="292"/>
                  </a:lnTo>
                  <a:lnTo>
                    <a:pt x="4" y="272"/>
                  </a:lnTo>
                  <a:lnTo>
                    <a:pt x="0" y="250"/>
                  </a:lnTo>
                  <a:lnTo>
                    <a:pt x="0" y="229"/>
                  </a:lnTo>
                  <a:lnTo>
                    <a:pt x="4" y="208"/>
                  </a:lnTo>
                  <a:lnTo>
                    <a:pt x="13" y="187"/>
                  </a:lnTo>
                  <a:lnTo>
                    <a:pt x="25" y="169"/>
                  </a:lnTo>
                  <a:lnTo>
                    <a:pt x="153" y="28"/>
                  </a:lnTo>
                  <a:lnTo>
                    <a:pt x="170" y="14"/>
                  </a:lnTo>
                  <a:lnTo>
                    <a:pt x="188" y="5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0" name="Freeform 509"/>
          <p:cNvSpPr>
            <a:spLocks/>
          </p:cNvSpPr>
          <p:nvPr/>
        </p:nvSpPr>
        <p:spPr bwMode="auto">
          <a:xfrm>
            <a:off x="9084615" y="4238624"/>
            <a:ext cx="561976" cy="539750"/>
          </a:xfrm>
          <a:custGeom>
            <a:avLst/>
            <a:gdLst>
              <a:gd name="connsiteX0" fmla="*/ 324009 w 561976"/>
              <a:gd name="connsiteY0" fmla="*/ 377825 h 539750"/>
              <a:gd name="connsiteX1" fmla="*/ 338137 w 561976"/>
              <a:gd name="connsiteY1" fmla="*/ 439158 h 539750"/>
              <a:gd name="connsiteX2" fmla="*/ 345440 w 561976"/>
              <a:gd name="connsiteY2" fmla="*/ 439789 h 539750"/>
              <a:gd name="connsiteX3" fmla="*/ 352425 w 561976"/>
              <a:gd name="connsiteY3" fmla="*/ 441523 h 539750"/>
              <a:gd name="connsiteX4" fmla="*/ 358934 w 561976"/>
              <a:gd name="connsiteY4" fmla="*/ 444203 h 539750"/>
              <a:gd name="connsiteX5" fmla="*/ 364966 w 561976"/>
              <a:gd name="connsiteY5" fmla="*/ 447672 h 539750"/>
              <a:gd name="connsiteX6" fmla="*/ 370523 w 561976"/>
              <a:gd name="connsiteY6" fmla="*/ 451929 h 539750"/>
              <a:gd name="connsiteX7" fmla="*/ 375444 w 561976"/>
              <a:gd name="connsiteY7" fmla="*/ 456817 h 539750"/>
              <a:gd name="connsiteX8" fmla="*/ 379571 w 561976"/>
              <a:gd name="connsiteY8" fmla="*/ 462335 h 539750"/>
              <a:gd name="connsiteX9" fmla="*/ 382746 w 561976"/>
              <a:gd name="connsiteY9" fmla="*/ 468484 h 539750"/>
              <a:gd name="connsiteX10" fmla="*/ 385286 w 561976"/>
              <a:gd name="connsiteY10" fmla="*/ 474949 h 539750"/>
              <a:gd name="connsiteX11" fmla="*/ 386874 w 561976"/>
              <a:gd name="connsiteY11" fmla="*/ 482044 h 539750"/>
              <a:gd name="connsiteX12" fmla="*/ 387350 w 561976"/>
              <a:gd name="connsiteY12" fmla="*/ 489454 h 539750"/>
              <a:gd name="connsiteX13" fmla="*/ 386874 w 561976"/>
              <a:gd name="connsiteY13" fmla="*/ 496234 h 539750"/>
              <a:gd name="connsiteX14" fmla="*/ 385604 w 561976"/>
              <a:gd name="connsiteY14" fmla="*/ 502698 h 539750"/>
              <a:gd name="connsiteX15" fmla="*/ 383540 w 561976"/>
              <a:gd name="connsiteY15" fmla="*/ 508847 h 539750"/>
              <a:gd name="connsiteX16" fmla="*/ 380365 w 561976"/>
              <a:gd name="connsiteY16" fmla="*/ 514681 h 539750"/>
              <a:gd name="connsiteX17" fmla="*/ 376714 w 561976"/>
              <a:gd name="connsiteY17" fmla="*/ 520199 h 539750"/>
              <a:gd name="connsiteX18" fmla="*/ 372427 w 561976"/>
              <a:gd name="connsiteY18" fmla="*/ 524929 h 539750"/>
              <a:gd name="connsiteX19" fmla="*/ 367665 w 561976"/>
              <a:gd name="connsiteY19" fmla="*/ 529186 h 539750"/>
              <a:gd name="connsiteX20" fmla="*/ 362267 w 561976"/>
              <a:gd name="connsiteY20" fmla="*/ 532813 h 539750"/>
              <a:gd name="connsiteX21" fmla="*/ 356394 w 561976"/>
              <a:gd name="connsiteY21" fmla="*/ 535809 h 539750"/>
              <a:gd name="connsiteX22" fmla="*/ 350044 w 561976"/>
              <a:gd name="connsiteY22" fmla="*/ 538016 h 539750"/>
              <a:gd name="connsiteX23" fmla="*/ 343535 w 561976"/>
              <a:gd name="connsiteY23" fmla="*/ 539277 h 539750"/>
              <a:gd name="connsiteX24" fmla="*/ 336550 w 561976"/>
              <a:gd name="connsiteY24" fmla="*/ 539750 h 539750"/>
              <a:gd name="connsiteX25" fmla="*/ 329724 w 561976"/>
              <a:gd name="connsiteY25" fmla="*/ 539277 h 539750"/>
              <a:gd name="connsiteX26" fmla="*/ 323215 w 561976"/>
              <a:gd name="connsiteY26" fmla="*/ 538016 h 539750"/>
              <a:gd name="connsiteX27" fmla="*/ 316865 w 561976"/>
              <a:gd name="connsiteY27" fmla="*/ 535809 h 539750"/>
              <a:gd name="connsiteX28" fmla="*/ 310991 w 561976"/>
              <a:gd name="connsiteY28" fmla="*/ 532813 h 539750"/>
              <a:gd name="connsiteX29" fmla="*/ 305594 w 561976"/>
              <a:gd name="connsiteY29" fmla="*/ 529186 h 539750"/>
              <a:gd name="connsiteX30" fmla="*/ 300831 w 561976"/>
              <a:gd name="connsiteY30" fmla="*/ 524929 h 539750"/>
              <a:gd name="connsiteX31" fmla="*/ 296545 w 561976"/>
              <a:gd name="connsiteY31" fmla="*/ 520199 h 539750"/>
              <a:gd name="connsiteX32" fmla="*/ 292894 w 561976"/>
              <a:gd name="connsiteY32" fmla="*/ 514681 h 539750"/>
              <a:gd name="connsiteX33" fmla="*/ 289877 w 561976"/>
              <a:gd name="connsiteY33" fmla="*/ 508847 h 539750"/>
              <a:gd name="connsiteX34" fmla="*/ 287655 w 561976"/>
              <a:gd name="connsiteY34" fmla="*/ 502698 h 539750"/>
              <a:gd name="connsiteX35" fmla="*/ 286385 w 561976"/>
              <a:gd name="connsiteY35" fmla="*/ 496234 h 539750"/>
              <a:gd name="connsiteX36" fmla="*/ 285750 w 561976"/>
              <a:gd name="connsiteY36" fmla="*/ 489454 h 539750"/>
              <a:gd name="connsiteX37" fmla="*/ 286385 w 561976"/>
              <a:gd name="connsiteY37" fmla="*/ 482201 h 539750"/>
              <a:gd name="connsiteX38" fmla="*/ 287814 w 561976"/>
              <a:gd name="connsiteY38" fmla="*/ 475422 h 539750"/>
              <a:gd name="connsiteX39" fmla="*/ 290354 w 561976"/>
              <a:gd name="connsiteY39" fmla="*/ 468957 h 539750"/>
              <a:gd name="connsiteX40" fmla="*/ 293529 w 561976"/>
              <a:gd name="connsiteY40" fmla="*/ 463124 h 539750"/>
              <a:gd name="connsiteX41" fmla="*/ 297497 w 561976"/>
              <a:gd name="connsiteY41" fmla="*/ 457605 h 539750"/>
              <a:gd name="connsiteX42" fmla="*/ 302101 w 561976"/>
              <a:gd name="connsiteY42" fmla="*/ 452560 h 539750"/>
              <a:gd name="connsiteX43" fmla="*/ 307499 w 561976"/>
              <a:gd name="connsiteY43" fmla="*/ 448303 h 539750"/>
              <a:gd name="connsiteX44" fmla="*/ 313373 w 561976"/>
              <a:gd name="connsiteY44" fmla="*/ 444992 h 539750"/>
              <a:gd name="connsiteX45" fmla="*/ 299085 w 561976"/>
              <a:gd name="connsiteY45" fmla="*/ 383501 h 539750"/>
              <a:gd name="connsiteX46" fmla="*/ 307657 w 561976"/>
              <a:gd name="connsiteY46" fmla="*/ 382082 h 539750"/>
              <a:gd name="connsiteX47" fmla="*/ 315913 w 561976"/>
              <a:gd name="connsiteY47" fmla="*/ 380190 h 539750"/>
              <a:gd name="connsiteX48" fmla="*/ 171162 w 561976"/>
              <a:gd name="connsiteY48" fmla="*/ 292100 h 539750"/>
              <a:gd name="connsiteX49" fmla="*/ 173377 w 561976"/>
              <a:gd name="connsiteY49" fmla="*/ 300514 h 539750"/>
              <a:gd name="connsiteX50" fmla="*/ 176066 w 561976"/>
              <a:gd name="connsiteY50" fmla="*/ 308451 h 539750"/>
              <a:gd name="connsiteX51" fmla="*/ 179388 w 561976"/>
              <a:gd name="connsiteY51" fmla="*/ 316230 h 539750"/>
              <a:gd name="connsiteX52" fmla="*/ 100767 w 561976"/>
              <a:gd name="connsiteY52" fmla="*/ 342741 h 539750"/>
              <a:gd name="connsiteX53" fmla="*/ 100926 w 561976"/>
              <a:gd name="connsiteY53" fmla="*/ 344329 h 539750"/>
              <a:gd name="connsiteX54" fmla="*/ 101084 w 561976"/>
              <a:gd name="connsiteY54" fmla="*/ 346075 h 539750"/>
              <a:gd name="connsiteX55" fmla="*/ 100767 w 561976"/>
              <a:gd name="connsiteY55" fmla="*/ 352901 h 539750"/>
              <a:gd name="connsiteX56" fmla="*/ 99344 w 561976"/>
              <a:gd name="connsiteY56" fmla="*/ 359728 h 539750"/>
              <a:gd name="connsiteX57" fmla="*/ 97129 w 561976"/>
              <a:gd name="connsiteY57" fmla="*/ 365919 h 539750"/>
              <a:gd name="connsiteX58" fmla="*/ 94282 w 561976"/>
              <a:gd name="connsiteY58" fmla="*/ 371793 h 539750"/>
              <a:gd name="connsiteX59" fmla="*/ 90643 w 561976"/>
              <a:gd name="connsiteY59" fmla="*/ 377031 h 539750"/>
              <a:gd name="connsiteX60" fmla="*/ 86372 w 561976"/>
              <a:gd name="connsiteY60" fmla="*/ 382111 h 539750"/>
              <a:gd name="connsiteX61" fmla="*/ 81468 w 561976"/>
              <a:gd name="connsiteY61" fmla="*/ 386398 h 539750"/>
              <a:gd name="connsiteX62" fmla="*/ 76090 w 561976"/>
              <a:gd name="connsiteY62" fmla="*/ 390049 h 539750"/>
              <a:gd name="connsiteX63" fmla="*/ 70237 w 561976"/>
              <a:gd name="connsiteY63" fmla="*/ 392906 h 539750"/>
              <a:gd name="connsiteX64" fmla="*/ 64067 w 561976"/>
              <a:gd name="connsiteY64" fmla="*/ 395129 h 539750"/>
              <a:gd name="connsiteX65" fmla="*/ 57265 w 561976"/>
              <a:gd name="connsiteY65" fmla="*/ 396399 h 539750"/>
              <a:gd name="connsiteX66" fmla="*/ 50463 w 561976"/>
              <a:gd name="connsiteY66" fmla="*/ 396875 h 539750"/>
              <a:gd name="connsiteX67" fmla="*/ 43661 w 561976"/>
              <a:gd name="connsiteY67" fmla="*/ 396399 h 539750"/>
              <a:gd name="connsiteX68" fmla="*/ 37017 w 561976"/>
              <a:gd name="connsiteY68" fmla="*/ 395129 h 539750"/>
              <a:gd name="connsiteX69" fmla="*/ 30847 w 561976"/>
              <a:gd name="connsiteY69" fmla="*/ 392906 h 539750"/>
              <a:gd name="connsiteX70" fmla="*/ 24994 w 561976"/>
              <a:gd name="connsiteY70" fmla="*/ 390049 h 539750"/>
              <a:gd name="connsiteX71" fmla="*/ 19616 w 561976"/>
              <a:gd name="connsiteY71" fmla="*/ 386398 h 539750"/>
              <a:gd name="connsiteX72" fmla="*/ 14712 w 561976"/>
              <a:gd name="connsiteY72" fmla="*/ 382111 h 539750"/>
              <a:gd name="connsiteX73" fmla="*/ 10441 w 561976"/>
              <a:gd name="connsiteY73" fmla="*/ 377031 h 539750"/>
              <a:gd name="connsiteX74" fmla="*/ 6802 w 561976"/>
              <a:gd name="connsiteY74" fmla="*/ 371793 h 539750"/>
              <a:gd name="connsiteX75" fmla="*/ 3955 w 561976"/>
              <a:gd name="connsiteY75" fmla="*/ 365919 h 539750"/>
              <a:gd name="connsiteX76" fmla="*/ 1898 w 561976"/>
              <a:gd name="connsiteY76" fmla="*/ 359728 h 539750"/>
              <a:gd name="connsiteX77" fmla="*/ 475 w 561976"/>
              <a:gd name="connsiteY77" fmla="*/ 352901 h 539750"/>
              <a:gd name="connsiteX78" fmla="*/ 0 w 561976"/>
              <a:gd name="connsiteY78" fmla="*/ 346075 h 539750"/>
              <a:gd name="connsiteX79" fmla="*/ 475 w 561976"/>
              <a:gd name="connsiteY79" fmla="*/ 339249 h 539750"/>
              <a:gd name="connsiteX80" fmla="*/ 1898 w 561976"/>
              <a:gd name="connsiteY80" fmla="*/ 332581 h 539750"/>
              <a:gd name="connsiteX81" fmla="*/ 3955 w 561976"/>
              <a:gd name="connsiteY81" fmla="*/ 326390 h 539750"/>
              <a:gd name="connsiteX82" fmla="*/ 6802 w 561976"/>
              <a:gd name="connsiteY82" fmla="*/ 320516 h 539750"/>
              <a:gd name="connsiteX83" fmla="*/ 10441 w 561976"/>
              <a:gd name="connsiteY83" fmla="*/ 315119 h 539750"/>
              <a:gd name="connsiteX84" fmla="*/ 14712 w 561976"/>
              <a:gd name="connsiteY84" fmla="*/ 310198 h 539750"/>
              <a:gd name="connsiteX85" fmla="*/ 19616 w 561976"/>
              <a:gd name="connsiteY85" fmla="*/ 305911 h 539750"/>
              <a:gd name="connsiteX86" fmla="*/ 24994 w 561976"/>
              <a:gd name="connsiteY86" fmla="*/ 302260 h 539750"/>
              <a:gd name="connsiteX87" fmla="*/ 30847 w 561976"/>
              <a:gd name="connsiteY87" fmla="*/ 299403 h 539750"/>
              <a:gd name="connsiteX88" fmla="*/ 37017 w 561976"/>
              <a:gd name="connsiteY88" fmla="*/ 297180 h 539750"/>
              <a:gd name="connsiteX89" fmla="*/ 43661 w 561976"/>
              <a:gd name="connsiteY89" fmla="*/ 295910 h 539750"/>
              <a:gd name="connsiteX90" fmla="*/ 50463 w 561976"/>
              <a:gd name="connsiteY90" fmla="*/ 295434 h 539750"/>
              <a:gd name="connsiteX91" fmla="*/ 57107 w 561976"/>
              <a:gd name="connsiteY91" fmla="*/ 295751 h 539750"/>
              <a:gd name="connsiteX92" fmla="*/ 63276 w 561976"/>
              <a:gd name="connsiteY92" fmla="*/ 297180 h 539750"/>
              <a:gd name="connsiteX93" fmla="*/ 69287 w 561976"/>
              <a:gd name="connsiteY93" fmla="*/ 299085 h 539750"/>
              <a:gd name="connsiteX94" fmla="*/ 74982 w 561976"/>
              <a:gd name="connsiteY94" fmla="*/ 301784 h 539750"/>
              <a:gd name="connsiteX95" fmla="*/ 80203 w 561976"/>
              <a:gd name="connsiteY95" fmla="*/ 305118 h 539750"/>
              <a:gd name="connsiteX96" fmla="*/ 84948 w 561976"/>
              <a:gd name="connsiteY96" fmla="*/ 309086 h 539750"/>
              <a:gd name="connsiteX97" fmla="*/ 89219 w 561976"/>
              <a:gd name="connsiteY97" fmla="*/ 313531 h 539750"/>
              <a:gd name="connsiteX98" fmla="*/ 92858 w 561976"/>
              <a:gd name="connsiteY98" fmla="*/ 318453 h 539750"/>
              <a:gd name="connsiteX99" fmla="*/ 511433 w 561976"/>
              <a:gd name="connsiteY99" fmla="*/ 239713 h 539750"/>
              <a:gd name="connsiteX100" fmla="*/ 518246 w 561976"/>
              <a:gd name="connsiteY100" fmla="*/ 240190 h 539750"/>
              <a:gd name="connsiteX101" fmla="*/ 524900 w 561976"/>
              <a:gd name="connsiteY101" fmla="*/ 241462 h 539750"/>
              <a:gd name="connsiteX102" fmla="*/ 531080 w 561976"/>
              <a:gd name="connsiteY102" fmla="*/ 243688 h 539750"/>
              <a:gd name="connsiteX103" fmla="*/ 536942 w 561976"/>
              <a:gd name="connsiteY103" fmla="*/ 246709 h 539750"/>
              <a:gd name="connsiteX104" fmla="*/ 542329 w 561976"/>
              <a:gd name="connsiteY104" fmla="*/ 250366 h 539750"/>
              <a:gd name="connsiteX105" fmla="*/ 547241 w 561976"/>
              <a:gd name="connsiteY105" fmla="*/ 254659 h 539750"/>
              <a:gd name="connsiteX106" fmla="*/ 551519 w 561976"/>
              <a:gd name="connsiteY106" fmla="*/ 259429 h 539750"/>
              <a:gd name="connsiteX107" fmla="*/ 555163 w 561976"/>
              <a:gd name="connsiteY107" fmla="*/ 264994 h 539750"/>
              <a:gd name="connsiteX108" fmla="*/ 558015 w 561976"/>
              <a:gd name="connsiteY108" fmla="*/ 270877 h 539750"/>
              <a:gd name="connsiteX109" fmla="*/ 560233 w 561976"/>
              <a:gd name="connsiteY109" fmla="*/ 277078 h 539750"/>
              <a:gd name="connsiteX110" fmla="*/ 561659 w 561976"/>
              <a:gd name="connsiteY110" fmla="*/ 283597 h 539750"/>
              <a:gd name="connsiteX111" fmla="*/ 561976 w 561976"/>
              <a:gd name="connsiteY111" fmla="*/ 290434 h 539750"/>
              <a:gd name="connsiteX112" fmla="*/ 561659 w 561976"/>
              <a:gd name="connsiteY112" fmla="*/ 297430 h 539750"/>
              <a:gd name="connsiteX113" fmla="*/ 560233 w 561976"/>
              <a:gd name="connsiteY113" fmla="*/ 304108 h 539750"/>
              <a:gd name="connsiteX114" fmla="*/ 558015 w 561976"/>
              <a:gd name="connsiteY114" fmla="*/ 310309 h 539750"/>
              <a:gd name="connsiteX115" fmla="*/ 555163 w 561976"/>
              <a:gd name="connsiteY115" fmla="*/ 316191 h 539750"/>
              <a:gd name="connsiteX116" fmla="*/ 551519 w 561976"/>
              <a:gd name="connsiteY116" fmla="*/ 321597 h 539750"/>
              <a:gd name="connsiteX117" fmla="*/ 547241 w 561976"/>
              <a:gd name="connsiteY117" fmla="*/ 326526 h 539750"/>
              <a:gd name="connsiteX118" fmla="*/ 542329 w 561976"/>
              <a:gd name="connsiteY118" fmla="*/ 330660 h 539750"/>
              <a:gd name="connsiteX119" fmla="*/ 536942 w 561976"/>
              <a:gd name="connsiteY119" fmla="*/ 334476 h 539750"/>
              <a:gd name="connsiteX120" fmla="*/ 531080 w 561976"/>
              <a:gd name="connsiteY120" fmla="*/ 337338 h 539750"/>
              <a:gd name="connsiteX121" fmla="*/ 524900 w 561976"/>
              <a:gd name="connsiteY121" fmla="*/ 339405 h 539750"/>
              <a:gd name="connsiteX122" fmla="*/ 518246 w 561976"/>
              <a:gd name="connsiteY122" fmla="*/ 340836 h 539750"/>
              <a:gd name="connsiteX123" fmla="*/ 511433 w 561976"/>
              <a:gd name="connsiteY123" fmla="*/ 341313 h 539750"/>
              <a:gd name="connsiteX124" fmla="*/ 504620 w 561976"/>
              <a:gd name="connsiteY124" fmla="*/ 340836 h 539750"/>
              <a:gd name="connsiteX125" fmla="*/ 498282 w 561976"/>
              <a:gd name="connsiteY125" fmla="*/ 339723 h 539750"/>
              <a:gd name="connsiteX126" fmla="*/ 491944 w 561976"/>
              <a:gd name="connsiteY126" fmla="*/ 337338 h 539750"/>
              <a:gd name="connsiteX127" fmla="*/ 486240 w 561976"/>
              <a:gd name="connsiteY127" fmla="*/ 334635 h 539750"/>
              <a:gd name="connsiteX128" fmla="*/ 480853 w 561976"/>
              <a:gd name="connsiteY128" fmla="*/ 330978 h 539750"/>
              <a:gd name="connsiteX129" fmla="*/ 476100 w 561976"/>
              <a:gd name="connsiteY129" fmla="*/ 326844 h 539750"/>
              <a:gd name="connsiteX130" fmla="*/ 471980 w 561976"/>
              <a:gd name="connsiteY130" fmla="*/ 322074 h 539750"/>
              <a:gd name="connsiteX131" fmla="*/ 468178 w 561976"/>
              <a:gd name="connsiteY131" fmla="*/ 316668 h 539750"/>
              <a:gd name="connsiteX132" fmla="*/ 465167 w 561976"/>
              <a:gd name="connsiteY132" fmla="*/ 310945 h 539750"/>
              <a:gd name="connsiteX133" fmla="*/ 462949 w 561976"/>
              <a:gd name="connsiteY133" fmla="*/ 304903 h 539750"/>
              <a:gd name="connsiteX134" fmla="*/ 461523 w 561976"/>
              <a:gd name="connsiteY134" fmla="*/ 298384 h 539750"/>
              <a:gd name="connsiteX135" fmla="*/ 398463 w 561976"/>
              <a:gd name="connsiteY135" fmla="*/ 292183 h 539750"/>
              <a:gd name="connsiteX136" fmla="*/ 399889 w 561976"/>
              <a:gd name="connsiteY136" fmla="*/ 284392 h 539750"/>
              <a:gd name="connsiteX137" fmla="*/ 400681 w 561976"/>
              <a:gd name="connsiteY137" fmla="*/ 276283 h 539750"/>
              <a:gd name="connsiteX138" fmla="*/ 401157 w 561976"/>
              <a:gd name="connsiteY138" fmla="*/ 268015 h 539750"/>
              <a:gd name="connsiteX139" fmla="*/ 400998 w 561976"/>
              <a:gd name="connsiteY139" fmla="*/ 266743 h 539750"/>
              <a:gd name="connsiteX140" fmla="*/ 464058 w 561976"/>
              <a:gd name="connsiteY140" fmla="*/ 273103 h 539750"/>
              <a:gd name="connsiteX141" fmla="*/ 466752 w 561976"/>
              <a:gd name="connsiteY141" fmla="*/ 266743 h 539750"/>
              <a:gd name="connsiteX142" fmla="*/ 470396 w 561976"/>
              <a:gd name="connsiteY142" fmla="*/ 261019 h 539750"/>
              <a:gd name="connsiteX143" fmla="*/ 474674 w 561976"/>
              <a:gd name="connsiteY143" fmla="*/ 255772 h 539750"/>
              <a:gd name="connsiteX144" fmla="*/ 479586 w 561976"/>
              <a:gd name="connsiteY144" fmla="*/ 251161 h 539750"/>
              <a:gd name="connsiteX145" fmla="*/ 484973 w 561976"/>
              <a:gd name="connsiteY145" fmla="*/ 247186 h 539750"/>
              <a:gd name="connsiteX146" fmla="*/ 490994 w 561976"/>
              <a:gd name="connsiteY146" fmla="*/ 244165 h 539750"/>
              <a:gd name="connsiteX147" fmla="*/ 497490 w 561976"/>
              <a:gd name="connsiteY147" fmla="*/ 241621 h 539750"/>
              <a:gd name="connsiteX148" fmla="*/ 504303 w 561976"/>
              <a:gd name="connsiteY148" fmla="*/ 240349 h 539750"/>
              <a:gd name="connsiteX149" fmla="*/ 284799 w 561976"/>
              <a:gd name="connsiteY149" fmla="*/ 180975 h 539750"/>
              <a:gd name="connsiteX150" fmla="*/ 294272 w 561976"/>
              <a:gd name="connsiteY150" fmla="*/ 181612 h 539750"/>
              <a:gd name="connsiteX151" fmla="*/ 303587 w 561976"/>
              <a:gd name="connsiteY151" fmla="*/ 183045 h 539750"/>
              <a:gd name="connsiteX152" fmla="*/ 312270 w 561976"/>
              <a:gd name="connsiteY152" fmla="*/ 185592 h 539750"/>
              <a:gd name="connsiteX153" fmla="*/ 320638 w 561976"/>
              <a:gd name="connsiteY153" fmla="*/ 188775 h 539750"/>
              <a:gd name="connsiteX154" fmla="*/ 328532 w 561976"/>
              <a:gd name="connsiteY154" fmla="*/ 192914 h 539750"/>
              <a:gd name="connsiteX155" fmla="*/ 336111 w 561976"/>
              <a:gd name="connsiteY155" fmla="*/ 198008 h 539750"/>
              <a:gd name="connsiteX156" fmla="*/ 342899 w 561976"/>
              <a:gd name="connsiteY156" fmla="*/ 203739 h 539750"/>
              <a:gd name="connsiteX157" fmla="*/ 349057 w 561976"/>
              <a:gd name="connsiteY157" fmla="*/ 209947 h 539750"/>
              <a:gd name="connsiteX158" fmla="*/ 354741 w 561976"/>
              <a:gd name="connsiteY158" fmla="*/ 216792 h 539750"/>
              <a:gd name="connsiteX159" fmla="*/ 359793 w 561976"/>
              <a:gd name="connsiteY159" fmla="*/ 224433 h 539750"/>
              <a:gd name="connsiteX160" fmla="*/ 363898 w 561976"/>
              <a:gd name="connsiteY160" fmla="*/ 232392 h 539750"/>
              <a:gd name="connsiteX161" fmla="*/ 367055 w 561976"/>
              <a:gd name="connsiteY161" fmla="*/ 240828 h 539750"/>
              <a:gd name="connsiteX162" fmla="*/ 369424 w 561976"/>
              <a:gd name="connsiteY162" fmla="*/ 249584 h 539750"/>
              <a:gd name="connsiteX163" fmla="*/ 371002 w 561976"/>
              <a:gd name="connsiteY163" fmla="*/ 258816 h 539750"/>
              <a:gd name="connsiteX164" fmla="*/ 371476 w 561976"/>
              <a:gd name="connsiteY164" fmla="*/ 268208 h 539750"/>
              <a:gd name="connsiteX165" fmla="*/ 371002 w 561976"/>
              <a:gd name="connsiteY165" fmla="*/ 277759 h 539750"/>
              <a:gd name="connsiteX166" fmla="*/ 369424 w 561976"/>
              <a:gd name="connsiteY166" fmla="*/ 287151 h 539750"/>
              <a:gd name="connsiteX167" fmla="*/ 367055 w 561976"/>
              <a:gd name="connsiteY167" fmla="*/ 295906 h 539750"/>
              <a:gd name="connsiteX168" fmla="*/ 363898 w 561976"/>
              <a:gd name="connsiteY168" fmla="*/ 304343 h 539750"/>
              <a:gd name="connsiteX169" fmla="*/ 359793 w 561976"/>
              <a:gd name="connsiteY169" fmla="*/ 312302 h 539750"/>
              <a:gd name="connsiteX170" fmla="*/ 354741 w 561976"/>
              <a:gd name="connsiteY170" fmla="*/ 319943 h 539750"/>
              <a:gd name="connsiteX171" fmla="*/ 349057 w 561976"/>
              <a:gd name="connsiteY171" fmla="*/ 326788 h 539750"/>
              <a:gd name="connsiteX172" fmla="*/ 342899 w 561976"/>
              <a:gd name="connsiteY172" fmla="*/ 333155 h 539750"/>
              <a:gd name="connsiteX173" fmla="*/ 336111 w 561976"/>
              <a:gd name="connsiteY173" fmla="*/ 338727 h 539750"/>
              <a:gd name="connsiteX174" fmla="*/ 328532 w 561976"/>
              <a:gd name="connsiteY174" fmla="*/ 343661 h 539750"/>
              <a:gd name="connsiteX175" fmla="*/ 320638 w 561976"/>
              <a:gd name="connsiteY175" fmla="*/ 347800 h 539750"/>
              <a:gd name="connsiteX176" fmla="*/ 312270 w 561976"/>
              <a:gd name="connsiteY176" fmla="*/ 351143 h 539750"/>
              <a:gd name="connsiteX177" fmla="*/ 303587 w 561976"/>
              <a:gd name="connsiteY177" fmla="*/ 353531 h 539750"/>
              <a:gd name="connsiteX178" fmla="*/ 294272 w 561976"/>
              <a:gd name="connsiteY178" fmla="*/ 355123 h 539750"/>
              <a:gd name="connsiteX179" fmla="*/ 284799 w 561976"/>
              <a:gd name="connsiteY179" fmla="*/ 355600 h 539750"/>
              <a:gd name="connsiteX180" fmla="*/ 275484 w 561976"/>
              <a:gd name="connsiteY180" fmla="*/ 355123 h 539750"/>
              <a:gd name="connsiteX181" fmla="*/ 266327 w 561976"/>
              <a:gd name="connsiteY181" fmla="*/ 353531 h 539750"/>
              <a:gd name="connsiteX182" fmla="*/ 257644 w 561976"/>
              <a:gd name="connsiteY182" fmla="*/ 351143 h 539750"/>
              <a:gd name="connsiteX183" fmla="*/ 249276 w 561976"/>
              <a:gd name="connsiteY183" fmla="*/ 347800 h 539750"/>
              <a:gd name="connsiteX184" fmla="*/ 241382 w 561976"/>
              <a:gd name="connsiteY184" fmla="*/ 343661 h 539750"/>
              <a:gd name="connsiteX185" fmla="*/ 233803 w 561976"/>
              <a:gd name="connsiteY185" fmla="*/ 338727 h 539750"/>
              <a:gd name="connsiteX186" fmla="*/ 227015 w 561976"/>
              <a:gd name="connsiteY186" fmla="*/ 333155 h 539750"/>
              <a:gd name="connsiteX187" fmla="*/ 220699 w 561976"/>
              <a:gd name="connsiteY187" fmla="*/ 326788 h 539750"/>
              <a:gd name="connsiteX188" fmla="*/ 215173 w 561976"/>
              <a:gd name="connsiteY188" fmla="*/ 319943 h 539750"/>
              <a:gd name="connsiteX189" fmla="*/ 210121 w 561976"/>
              <a:gd name="connsiteY189" fmla="*/ 312302 h 539750"/>
              <a:gd name="connsiteX190" fmla="*/ 206016 w 561976"/>
              <a:gd name="connsiteY190" fmla="*/ 304343 h 539750"/>
              <a:gd name="connsiteX191" fmla="*/ 202859 w 561976"/>
              <a:gd name="connsiteY191" fmla="*/ 295906 h 539750"/>
              <a:gd name="connsiteX192" fmla="*/ 200490 w 561976"/>
              <a:gd name="connsiteY192" fmla="*/ 287151 h 539750"/>
              <a:gd name="connsiteX193" fmla="*/ 198912 w 561976"/>
              <a:gd name="connsiteY193" fmla="*/ 277759 h 539750"/>
              <a:gd name="connsiteX194" fmla="*/ 198438 w 561976"/>
              <a:gd name="connsiteY194" fmla="*/ 268208 h 539750"/>
              <a:gd name="connsiteX195" fmla="*/ 198912 w 561976"/>
              <a:gd name="connsiteY195" fmla="*/ 258816 h 539750"/>
              <a:gd name="connsiteX196" fmla="*/ 200490 w 561976"/>
              <a:gd name="connsiteY196" fmla="*/ 249584 h 539750"/>
              <a:gd name="connsiteX197" fmla="*/ 202859 w 561976"/>
              <a:gd name="connsiteY197" fmla="*/ 240828 h 539750"/>
              <a:gd name="connsiteX198" fmla="*/ 206016 w 561976"/>
              <a:gd name="connsiteY198" fmla="*/ 232392 h 539750"/>
              <a:gd name="connsiteX199" fmla="*/ 210121 w 561976"/>
              <a:gd name="connsiteY199" fmla="*/ 224433 h 539750"/>
              <a:gd name="connsiteX200" fmla="*/ 215173 w 561976"/>
              <a:gd name="connsiteY200" fmla="*/ 216792 h 539750"/>
              <a:gd name="connsiteX201" fmla="*/ 220699 w 561976"/>
              <a:gd name="connsiteY201" fmla="*/ 209947 h 539750"/>
              <a:gd name="connsiteX202" fmla="*/ 227015 w 561976"/>
              <a:gd name="connsiteY202" fmla="*/ 203739 h 539750"/>
              <a:gd name="connsiteX203" fmla="*/ 233803 w 561976"/>
              <a:gd name="connsiteY203" fmla="*/ 198008 h 539750"/>
              <a:gd name="connsiteX204" fmla="*/ 241382 w 561976"/>
              <a:gd name="connsiteY204" fmla="*/ 192914 h 539750"/>
              <a:gd name="connsiteX205" fmla="*/ 249276 w 561976"/>
              <a:gd name="connsiteY205" fmla="*/ 188775 h 539750"/>
              <a:gd name="connsiteX206" fmla="*/ 257644 w 561976"/>
              <a:gd name="connsiteY206" fmla="*/ 185592 h 539750"/>
              <a:gd name="connsiteX207" fmla="*/ 266327 w 561976"/>
              <a:gd name="connsiteY207" fmla="*/ 183045 h 539750"/>
              <a:gd name="connsiteX208" fmla="*/ 275484 w 561976"/>
              <a:gd name="connsiteY208" fmla="*/ 181612 h 539750"/>
              <a:gd name="connsiteX209" fmla="*/ 131452 w 561976"/>
              <a:gd name="connsiteY209" fmla="*/ 73025 h 539750"/>
              <a:gd name="connsiteX210" fmla="*/ 138236 w 561976"/>
              <a:gd name="connsiteY210" fmla="*/ 73500 h 539750"/>
              <a:gd name="connsiteX211" fmla="*/ 144863 w 561976"/>
              <a:gd name="connsiteY211" fmla="*/ 74923 h 539750"/>
              <a:gd name="connsiteX212" fmla="*/ 151016 w 561976"/>
              <a:gd name="connsiteY212" fmla="*/ 76979 h 539750"/>
              <a:gd name="connsiteX213" fmla="*/ 156696 w 561976"/>
              <a:gd name="connsiteY213" fmla="*/ 79826 h 539750"/>
              <a:gd name="connsiteX214" fmla="*/ 162218 w 561976"/>
              <a:gd name="connsiteY214" fmla="*/ 83463 h 539750"/>
              <a:gd name="connsiteX215" fmla="*/ 167109 w 561976"/>
              <a:gd name="connsiteY215" fmla="*/ 87733 h 539750"/>
              <a:gd name="connsiteX216" fmla="*/ 171369 w 561976"/>
              <a:gd name="connsiteY216" fmla="*/ 92794 h 539750"/>
              <a:gd name="connsiteX217" fmla="*/ 174840 w 561976"/>
              <a:gd name="connsiteY217" fmla="*/ 98013 h 539750"/>
              <a:gd name="connsiteX218" fmla="*/ 177838 w 561976"/>
              <a:gd name="connsiteY218" fmla="*/ 103865 h 539750"/>
              <a:gd name="connsiteX219" fmla="*/ 180047 w 561976"/>
              <a:gd name="connsiteY219" fmla="*/ 110032 h 539750"/>
              <a:gd name="connsiteX220" fmla="*/ 181467 w 561976"/>
              <a:gd name="connsiteY220" fmla="*/ 116833 h 539750"/>
              <a:gd name="connsiteX221" fmla="*/ 181782 w 561976"/>
              <a:gd name="connsiteY221" fmla="*/ 123633 h 539750"/>
              <a:gd name="connsiteX222" fmla="*/ 181467 w 561976"/>
              <a:gd name="connsiteY222" fmla="*/ 130117 h 539750"/>
              <a:gd name="connsiteX223" fmla="*/ 180047 w 561976"/>
              <a:gd name="connsiteY223" fmla="*/ 136285 h 539750"/>
              <a:gd name="connsiteX224" fmla="*/ 177996 w 561976"/>
              <a:gd name="connsiteY224" fmla="*/ 142137 h 539750"/>
              <a:gd name="connsiteX225" fmla="*/ 175471 w 561976"/>
              <a:gd name="connsiteY225" fmla="*/ 147830 h 539750"/>
              <a:gd name="connsiteX226" fmla="*/ 209551 w 561976"/>
              <a:gd name="connsiteY226" fmla="*/ 180093 h 539750"/>
              <a:gd name="connsiteX227" fmla="*/ 203082 w 561976"/>
              <a:gd name="connsiteY227" fmla="*/ 185786 h 539750"/>
              <a:gd name="connsiteX228" fmla="*/ 197402 w 561976"/>
              <a:gd name="connsiteY228" fmla="*/ 191954 h 539750"/>
              <a:gd name="connsiteX229" fmla="*/ 192038 w 561976"/>
              <a:gd name="connsiteY229" fmla="*/ 198438 h 539750"/>
              <a:gd name="connsiteX230" fmla="*/ 157958 w 561976"/>
              <a:gd name="connsiteY230" fmla="*/ 166334 h 539750"/>
              <a:gd name="connsiteX231" fmla="*/ 151963 w 561976"/>
              <a:gd name="connsiteY231" fmla="*/ 169655 h 539750"/>
              <a:gd name="connsiteX232" fmla="*/ 145494 w 561976"/>
              <a:gd name="connsiteY232" fmla="*/ 172027 h 539750"/>
              <a:gd name="connsiteX233" fmla="*/ 138551 w 561976"/>
              <a:gd name="connsiteY233" fmla="*/ 173609 h 539750"/>
              <a:gd name="connsiteX234" fmla="*/ 131452 w 561976"/>
              <a:gd name="connsiteY234" fmla="*/ 174083 h 539750"/>
              <a:gd name="connsiteX235" fmla="*/ 124667 w 561976"/>
              <a:gd name="connsiteY235" fmla="*/ 173767 h 539750"/>
              <a:gd name="connsiteX236" fmla="*/ 117883 w 561976"/>
              <a:gd name="connsiteY236" fmla="*/ 172343 h 539750"/>
              <a:gd name="connsiteX237" fmla="*/ 111729 w 561976"/>
              <a:gd name="connsiteY237" fmla="*/ 170129 h 539750"/>
              <a:gd name="connsiteX238" fmla="*/ 105892 w 561976"/>
              <a:gd name="connsiteY238" fmla="*/ 167125 h 539750"/>
              <a:gd name="connsiteX239" fmla="*/ 100527 w 561976"/>
              <a:gd name="connsiteY239" fmla="*/ 163645 h 539750"/>
              <a:gd name="connsiteX240" fmla="*/ 95636 w 561976"/>
              <a:gd name="connsiteY240" fmla="*/ 159375 h 539750"/>
              <a:gd name="connsiteX241" fmla="*/ 91376 w 561976"/>
              <a:gd name="connsiteY241" fmla="*/ 154473 h 539750"/>
              <a:gd name="connsiteX242" fmla="*/ 87747 w 561976"/>
              <a:gd name="connsiteY242" fmla="*/ 149095 h 539750"/>
              <a:gd name="connsiteX243" fmla="*/ 84907 w 561976"/>
              <a:gd name="connsiteY243" fmla="*/ 143244 h 539750"/>
              <a:gd name="connsiteX244" fmla="*/ 82699 w 561976"/>
              <a:gd name="connsiteY244" fmla="*/ 137076 h 539750"/>
              <a:gd name="connsiteX245" fmla="*/ 81436 w 561976"/>
              <a:gd name="connsiteY245" fmla="*/ 130434 h 539750"/>
              <a:gd name="connsiteX246" fmla="*/ 80963 w 561976"/>
              <a:gd name="connsiteY246" fmla="*/ 123633 h 539750"/>
              <a:gd name="connsiteX247" fmla="*/ 81436 w 561976"/>
              <a:gd name="connsiteY247" fmla="*/ 116833 h 539750"/>
              <a:gd name="connsiteX248" fmla="*/ 82699 w 561976"/>
              <a:gd name="connsiteY248" fmla="*/ 110032 h 539750"/>
              <a:gd name="connsiteX249" fmla="*/ 84907 w 561976"/>
              <a:gd name="connsiteY249" fmla="*/ 103865 h 539750"/>
              <a:gd name="connsiteX250" fmla="*/ 87747 w 561976"/>
              <a:gd name="connsiteY250" fmla="*/ 98013 h 539750"/>
              <a:gd name="connsiteX251" fmla="*/ 91376 w 561976"/>
              <a:gd name="connsiteY251" fmla="*/ 92794 h 539750"/>
              <a:gd name="connsiteX252" fmla="*/ 95636 w 561976"/>
              <a:gd name="connsiteY252" fmla="*/ 87733 h 539750"/>
              <a:gd name="connsiteX253" fmla="*/ 100527 w 561976"/>
              <a:gd name="connsiteY253" fmla="*/ 83463 h 539750"/>
              <a:gd name="connsiteX254" fmla="*/ 105892 w 561976"/>
              <a:gd name="connsiteY254" fmla="*/ 79826 h 539750"/>
              <a:gd name="connsiteX255" fmla="*/ 111729 w 561976"/>
              <a:gd name="connsiteY255" fmla="*/ 76979 h 539750"/>
              <a:gd name="connsiteX256" fmla="*/ 117883 w 561976"/>
              <a:gd name="connsiteY256" fmla="*/ 74923 h 539750"/>
              <a:gd name="connsiteX257" fmla="*/ 124667 w 561976"/>
              <a:gd name="connsiteY257" fmla="*/ 73500 h 539750"/>
              <a:gd name="connsiteX258" fmla="*/ 414521 w 561976"/>
              <a:gd name="connsiteY258" fmla="*/ 0 h 539750"/>
              <a:gd name="connsiteX259" fmla="*/ 421481 w 561976"/>
              <a:gd name="connsiteY259" fmla="*/ 477 h 539750"/>
              <a:gd name="connsiteX260" fmla="*/ 427966 w 561976"/>
              <a:gd name="connsiteY260" fmla="*/ 1908 h 539750"/>
              <a:gd name="connsiteX261" fmla="*/ 434293 w 561976"/>
              <a:gd name="connsiteY261" fmla="*/ 4135 h 539750"/>
              <a:gd name="connsiteX262" fmla="*/ 440146 w 561976"/>
              <a:gd name="connsiteY262" fmla="*/ 7156 h 539750"/>
              <a:gd name="connsiteX263" fmla="*/ 445366 w 561976"/>
              <a:gd name="connsiteY263" fmla="*/ 10655 h 539750"/>
              <a:gd name="connsiteX264" fmla="*/ 450269 w 561976"/>
              <a:gd name="connsiteY264" fmla="*/ 15108 h 539750"/>
              <a:gd name="connsiteX265" fmla="*/ 454540 w 561976"/>
              <a:gd name="connsiteY265" fmla="*/ 19879 h 539750"/>
              <a:gd name="connsiteX266" fmla="*/ 458178 w 561976"/>
              <a:gd name="connsiteY266" fmla="*/ 25287 h 539750"/>
              <a:gd name="connsiteX267" fmla="*/ 461025 w 561976"/>
              <a:gd name="connsiteY267" fmla="*/ 31012 h 539750"/>
              <a:gd name="connsiteX268" fmla="*/ 463240 w 561976"/>
              <a:gd name="connsiteY268" fmla="*/ 37532 h 539750"/>
              <a:gd name="connsiteX269" fmla="*/ 464663 w 561976"/>
              <a:gd name="connsiteY269" fmla="*/ 44053 h 539750"/>
              <a:gd name="connsiteX270" fmla="*/ 465138 w 561976"/>
              <a:gd name="connsiteY270" fmla="*/ 50892 h 539750"/>
              <a:gd name="connsiteX271" fmla="*/ 464663 w 561976"/>
              <a:gd name="connsiteY271" fmla="*/ 57889 h 539750"/>
              <a:gd name="connsiteX272" fmla="*/ 463240 w 561976"/>
              <a:gd name="connsiteY272" fmla="*/ 64410 h 539750"/>
              <a:gd name="connsiteX273" fmla="*/ 461025 w 561976"/>
              <a:gd name="connsiteY273" fmla="*/ 70771 h 539750"/>
              <a:gd name="connsiteX274" fmla="*/ 458178 w 561976"/>
              <a:gd name="connsiteY274" fmla="*/ 76656 h 539750"/>
              <a:gd name="connsiteX275" fmla="*/ 454540 w 561976"/>
              <a:gd name="connsiteY275" fmla="*/ 81904 h 539750"/>
              <a:gd name="connsiteX276" fmla="*/ 450269 w 561976"/>
              <a:gd name="connsiteY276" fmla="*/ 86834 h 539750"/>
              <a:gd name="connsiteX277" fmla="*/ 445366 w 561976"/>
              <a:gd name="connsiteY277" fmla="*/ 91128 h 539750"/>
              <a:gd name="connsiteX278" fmla="*/ 440146 w 561976"/>
              <a:gd name="connsiteY278" fmla="*/ 94786 h 539750"/>
              <a:gd name="connsiteX279" fmla="*/ 434293 w 561976"/>
              <a:gd name="connsiteY279" fmla="*/ 97649 h 539750"/>
              <a:gd name="connsiteX280" fmla="*/ 427966 w 561976"/>
              <a:gd name="connsiteY280" fmla="*/ 99875 h 539750"/>
              <a:gd name="connsiteX281" fmla="*/ 421481 w 561976"/>
              <a:gd name="connsiteY281" fmla="*/ 101307 h 539750"/>
              <a:gd name="connsiteX282" fmla="*/ 414521 w 561976"/>
              <a:gd name="connsiteY282" fmla="*/ 101784 h 539750"/>
              <a:gd name="connsiteX283" fmla="*/ 409775 w 561976"/>
              <a:gd name="connsiteY283" fmla="*/ 101466 h 539750"/>
              <a:gd name="connsiteX284" fmla="*/ 405030 w 561976"/>
              <a:gd name="connsiteY284" fmla="*/ 100671 h 539750"/>
              <a:gd name="connsiteX285" fmla="*/ 400443 w 561976"/>
              <a:gd name="connsiteY285" fmla="*/ 99557 h 539750"/>
              <a:gd name="connsiteX286" fmla="*/ 355362 w 561976"/>
              <a:gd name="connsiteY286" fmla="*/ 176213 h 539750"/>
              <a:gd name="connsiteX287" fmla="*/ 348244 w 561976"/>
              <a:gd name="connsiteY287" fmla="*/ 171124 h 539750"/>
              <a:gd name="connsiteX288" fmla="*/ 341126 w 561976"/>
              <a:gd name="connsiteY288" fmla="*/ 166830 h 539750"/>
              <a:gd name="connsiteX289" fmla="*/ 333375 w 561976"/>
              <a:gd name="connsiteY289" fmla="*/ 163013 h 539750"/>
              <a:gd name="connsiteX290" fmla="*/ 378456 w 561976"/>
              <a:gd name="connsiteY290" fmla="*/ 86675 h 539750"/>
              <a:gd name="connsiteX291" fmla="*/ 374343 w 561976"/>
              <a:gd name="connsiteY291" fmla="*/ 81745 h 539750"/>
              <a:gd name="connsiteX292" fmla="*/ 370863 w 561976"/>
              <a:gd name="connsiteY292" fmla="*/ 76497 h 539750"/>
              <a:gd name="connsiteX293" fmla="*/ 367858 w 561976"/>
              <a:gd name="connsiteY293" fmla="*/ 70612 h 539750"/>
              <a:gd name="connsiteX294" fmla="*/ 365802 w 561976"/>
              <a:gd name="connsiteY294" fmla="*/ 64410 h 539750"/>
              <a:gd name="connsiteX295" fmla="*/ 364378 w 561976"/>
              <a:gd name="connsiteY295" fmla="*/ 57889 h 539750"/>
              <a:gd name="connsiteX296" fmla="*/ 363904 w 561976"/>
              <a:gd name="connsiteY296" fmla="*/ 50892 h 539750"/>
              <a:gd name="connsiteX297" fmla="*/ 364378 w 561976"/>
              <a:gd name="connsiteY297" fmla="*/ 44053 h 539750"/>
              <a:gd name="connsiteX298" fmla="*/ 365802 w 561976"/>
              <a:gd name="connsiteY298" fmla="*/ 37373 h 539750"/>
              <a:gd name="connsiteX299" fmla="*/ 367858 w 561976"/>
              <a:gd name="connsiteY299" fmla="*/ 31012 h 539750"/>
              <a:gd name="connsiteX300" fmla="*/ 370863 w 561976"/>
              <a:gd name="connsiteY300" fmla="*/ 25287 h 539750"/>
              <a:gd name="connsiteX301" fmla="*/ 374502 w 561976"/>
              <a:gd name="connsiteY301" fmla="*/ 19879 h 539750"/>
              <a:gd name="connsiteX302" fmla="*/ 378614 w 561976"/>
              <a:gd name="connsiteY302" fmla="*/ 15108 h 539750"/>
              <a:gd name="connsiteX303" fmla="*/ 383676 w 561976"/>
              <a:gd name="connsiteY303" fmla="*/ 10655 h 539750"/>
              <a:gd name="connsiteX304" fmla="*/ 389054 w 561976"/>
              <a:gd name="connsiteY304" fmla="*/ 7156 h 539750"/>
              <a:gd name="connsiteX305" fmla="*/ 394748 w 561976"/>
              <a:gd name="connsiteY305" fmla="*/ 4135 h 539750"/>
              <a:gd name="connsiteX306" fmla="*/ 400917 w 561976"/>
              <a:gd name="connsiteY306" fmla="*/ 1908 h 539750"/>
              <a:gd name="connsiteX307" fmla="*/ 407719 w 561976"/>
              <a:gd name="connsiteY307" fmla="*/ 477 h 53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61976" h="539750">
                <a:moveTo>
                  <a:pt x="324009" y="377825"/>
                </a:moveTo>
                <a:lnTo>
                  <a:pt x="338137" y="439158"/>
                </a:lnTo>
                <a:lnTo>
                  <a:pt x="345440" y="439789"/>
                </a:lnTo>
                <a:lnTo>
                  <a:pt x="352425" y="441523"/>
                </a:lnTo>
                <a:lnTo>
                  <a:pt x="358934" y="444203"/>
                </a:lnTo>
                <a:lnTo>
                  <a:pt x="364966" y="447672"/>
                </a:lnTo>
                <a:lnTo>
                  <a:pt x="370523" y="451929"/>
                </a:lnTo>
                <a:lnTo>
                  <a:pt x="375444" y="456817"/>
                </a:lnTo>
                <a:lnTo>
                  <a:pt x="379571" y="462335"/>
                </a:lnTo>
                <a:lnTo>
                  <a:pt x="382746" y="468484"/>
                </a:lnTo>
                <a:lnTo>
                  <a:pt x="385286" y="474949"/>
                </a:lnTo>
                <a:lnTo>
                  <a:pt x="386874" y="482044"/>
                </a:lnTo>
                <a:lnTo>
                  <a:pt x="387350" y="489454"/>
                </a:lnTo>
                <a:lnTo>
                  <a:pt x="386874" y="496234"/>
                </a:lnTo>
                <a:lnTo>
                  <a:pt x="385604" y="502698"/>
                </a:lnTo>
                <a:lnTo>
                  <a:pt x="383540" y="508847"/>
                </a:lnTo>
                <a:lnTo>
                  <a:pt x="380365" y="514681"/>
                </a:lnTo>
                <a:lnTo>
                  <a:pt x="376714" y="520199"/>
                </a:lnTo>
                <a:lnTo>
                  <a:pt x="372427" y="524929"/>
                </a:lnTo>
                <a:lnTo>
                  <a:pt x="367665" y="529186"/>
                </a:lnTo>
                <a:lnTo>
                  <a:pt x="362267" y="532813"/>
                </a:lnTo>
                <a:lnTo>
                  <a:pt x="356394" y="535809"/>
                </a:lnTo>
                <a:lnTo>
                  <a:pt x="350044" y="538016"/>
                </a:lnTo>
                <a:lnTo>
                  <a:pt x="343535" y="539277"/>
                </a:lnTo>
                <a:lnTo>
                  <a:pt x="336550" y="539750"/>
                </a:lnTo>
                <a:lnTo>
                  <a:pt x="329724" y="539277"/>
                </a:lnTo>
                <a:lnTo>
                  <a:pt x="323215" y="538016"/>
                </a:lnTo>
                <a:lnTo>
                  <a:pt x="316865" y="535809"/>
                </a:lnTo>
                <a:lnTo>
                  <a:pt x="310991" y="532813"/>
                </a:lnTo>
                <a:lnTo>
                  <a:pt x="305594" y="529186"/>
                </a:lnTo>
                <a:lnTo>
                  <a:pt x="300831" y="524929"/>
                </a:lnTo>
                <a:lnTo>
                  <a:pt x="296545" y="520199"/>
                </a:lnTo>
                <a:lnTo>
                  <a:pt x="292894" y="514681"/>
                </a:lnTo>
                <a:lnTo>
                  <a:pt x="289877" y="508847"/>
                </a:lnTo>
                <a:lnTo>
                  <a:pt x="287655" y="502698"/>
                </a:lnTo>
                <a:lnTo>
                  <a:pt x="286385" y="496234"/>
                </a:lnTo>
                <a:lnTo>
                  <a:pt x="285750" y="489454"/>
                </a:lnTo>
                <a:lnTo>
                  <a:pt x="286385" y="482201"/>
                </a:lnTo>
                <a:lnTo>
                  <a:pt x="287814" y="475422"/>
                </a:lnTo>
                <a:lnTo>
                  <a:pt x="290354" y="468957"/>
                </a:lnTo>
                <a:lnTo>
                  <a:pt x="293529" y="463124"/>
                </a:lnTo>
                <a:lnTo>
                  <a:pt x="297497" y="457605"/>
                </a:lnTo>
                <a:lnTo>
                  <a:pt x="302101" y="452560"/>
                </a:lnTo>
                <a:lnTo>
                  <a:pt x="307499" y="448303"/>
                </a:lnTo>
                <a:lnTo>
                  <a:pt x="313373" y="444992"/>
                </a:lnTo>
                <a:lnTo>
                  <a:pt x="299085" y="383501"/>
                </a:lnTo>
                <a:lnTo>
                  <a:pt x="307657" y="382082"/>
                </a:lnTo>
                <a:lnTo>
                  <a:pt x="315913" y="380190"/>
                </a:lnTo>
                <a:close/>
                <a:moveTo>
                  <a:pt x="171162" y="292100"/>
                </a:moveTo>
                <a:lnTo>
                  <a:pt x="173377" y="300514"/>
                </a:lnTo>
                <a:lnTo>
                  <a:pt x="176066" y="308451"/>
                </a:lnTo>
                <a:lnTo>
                  <a:pt x="179388" y="316230"/>
                </a:lnTo>
                <a:lnTo>
                  <a:pt x="100767" y="342741"/>
                </a:lnTo>
                <a:lnTo>
                  <a:pt x="100926" y="344329"/>
                </a:lnTo>
                <a:lnTo>
                  <a:pt x="101084" y="346075"/>
                </a:lnTo>
                <a:lnTo>
                  <a:pt x="100767" y="352901"/>
                </a:lnTo>
                <a:lnTo>
                  <a:pt x="99344" y="359728"/>
                </a:lnTo>
                <a:lnTo>
                  <a:pt x="97129" y="365919"/>
                </a:lnTo>
                <a:lnTo>
                  <a:pt x="94282" y="371793"/>
                </a:lnTo>
                <a:lnTo>
                  <a:pt x="90643" y="377031"/>
                </a:lnTo>
                <a:lnTo>
                  <a:pt x="86372" y="382111"/>
                </a:lnTo>
                <a:lnTo>
                  <a:pt x="81468" y="386398"/>
                </a:lnTo>
                <a:lnTo>
                  <a:pt x="76090" y="390049"/>
                </a:lnTo>
                <a:lnTo>
                  <a:pt x="70237" y="392906"/>
                </a:lnTo>
                <a:lnTo>
                  <a:pt x="64067" y="395129"/>
                </a:lnTo>
                <a:lnTo>
                  <a:pt x="57265" y="396399"/>
                </a:lnTo>
                <a:lnTo>
                  <a:pt x="50463" y="396875"/>
                </a:lnTo>
                <a:lnTo>
                  <a:pt x="43661" y="396399"/>
                </a:lnTo>
                <a:lnTo>
                  <a:pt x="37017" y="395129"/>
                </a:lnTo>
                <a:lnTo>
                  <a:pt x="30847" y="392906"/>
                </a:lnTo>
                <a:lnTo>
                  <a:pt x="24994" y="390049"/>
                </a:lnTo>
                <a:lnTo>
                  <a:pt x="19616" y="386398"/>
                </a:lnTo>
                <a:lnTo>
                  <a:pt x="14712" y="382111"/>
                </a:lnTo>
                <a:lnTo>
                  <a:pt x="10441" y="377031"/>
                </a:lnTo>
                <a:lnTo>
                  <a:pt x="6802" y="371793"/>
                </a:lnTo>
                <a:lnTo>
                  <a:pt x="3955" y="365919"/>
                </a:lnTo>
                <a:lnTo>
                  <a:pt x="1898" y="359728"/>
                </a:lnTo>
                <a:lnTo>
                  <a:pt x="475" y="352901"/>
                </a:lnTo>
                <a:lnTo>
                  <a:pt x="0" y="346075"/>
                </a:lnTo>
                <a:lnTo>
                  <a:pt x="475" y="339249"/>
                </a:lnTo>
                <a:lnTo>
                  <a:pt x="1898" y="332581"/>
                </a:lnTo>
                <a:lnTo>
                  <a:pt x="3955" y="326390"/>
                </a:lnTo>
                <a:lnTo>
                  <a:pt x="6802" y="320516"/>
                </a:lnTo>
                <a:lnTo>
                  <a:pt x="10441" y="315119"/>
                </a:lnTo>
                <a:lnTo>
                  <a:pt x="14712" y="310198"/>
                </a:lnTo>
                <a:lnTo>
                  <a:pt x="19616" y="305911"/>
                </a:lnTo>
                <a:lnTo>
                  <a:pt x="24994" y="302260"/>
                </a:lnTo>
                <a:lnTo>
                  <a:pt x="30847" y="299403"/>
                </a:lnTo>
                <a:lnTo>
                  <a:pt x="37017" y="297180"/>
                </a:lnTo>
                <a:lnTo>
                  <a:pt x="43661" y="295910"/>
                </a:lnTo>
                <a:lnTo>
                  <a:pt x="50463" y="295434"/>
                </a:lnTo>
                <a:lnTo>
                  <a:pt x="57107" y="295751"/>
                </a:lnTo>
                <a:lnTo>
                  <a:pt x="63276" y="297180"/>
                </a:lnTo>
                <a:lnTo>
                  <a:pt x="69287" y="299085"/>
                </a:lnTo>
                <a:lnTo>
                  <a:pt x="74982" y="301784"/>
                </a:lnTo>
                <a:lnTo>
                  <a:pt x="80203" y="305118"/>
                </a:lnTo>
                <a:lnTo>
                  <a:pt x="84948" y="309086"/>
                </a:lnTo>
                <a:lnTo>
                  <a:pt x="89219" y="313531"/>
                </a:lnTo>
                <a:lnTo>
                  <a:pt x="92858" y="318453"/>
                </a:lnTo>
                <a:close/>
                <a:moveTo>
                  <a:pt x="511433" y="239713"/>
                </a:moveTo>
                <a:lnTo>
                  <a:pt x="518246" y="240190"/>
                </a:lnTo>
                <a:lnTo>
                  <a:pt x="524900" y="241462"/>
                </a:lnTo>
                <a:lnTo>
                  <a:pt x="531080" y="243688"/>
                </a:lnTo>
                <a:lnTo>
                  <a:pt x="536942" y="246709"/>
                </a:lnTo>
                <a:lnTo>
                  <a:pt x="542329" y="250366"/>
                </a:lnTo>
                <a:lnTo>
                  <a:pt x="547241" y="254659"/>
                </a:lnTo>
                <a:lnTo>
                  <a:pt x="551519" y="259429"/>
                </a:lnTo>
                <a:lnTo>
                  <a:pt x="555163" y="264994"/>
                </a:lnTo>
                <a:lnTo>
                  <a:pt x="558015" y="270877"/>
                </a:lnTo>
                <a:lnTo>
                  <a:pt x="560233" y="277078"/>
                </a:lnTo>
                <a:lnTo>
                  <a:pt x="561659" y="283597"/>
                </a:lnTo>
                <a:lnTo>
                  <a:pt x="561976" y="290434"/>
                </a:lnTo>
                <a:lnTo>
                  <a:pt x="561659" y="297430"/>
                </a:lnTo>
                <a:lnTo>
                  <a:pt x="560233" y="304108"/>
                </a:lnTo>
                <a:lnTo>
                  <a:pt x="558015" y="310309"/>
                </a:lnTo>
                <a:lnTo>
                  <a:pt x="555163" y="316191"/>
                </a:lnTo>
                <a:lnTo>
                  <a:pt x="551519" y="321597"/>
                </a:lnTo>
                <a:lnTo>
                  <a:pt x="547241" y="326526"/>
                </a:lnTo>
                <a:lnTo>
                  <a:pt x="542329" y="330660"/>
                </a:lnTo>
                <a:lnTo>
                  <a:pt x="536942" y="334476"/>
                </a:lnTo>
                <a:lnTo>
                  <a:pt x="531080" y="337338"/>
                </a:lnTo>
                <a:lnTo>
                  <a:pt x="524900" y="339405"/>
                </a:lnTo>
                <a:lnTo>
                  <a:pt x="518246" y="340836"/>
                </a:lnTo>
                <a:lnTo>
                  <a:pt x="511433" y="341313"/>
                </a:lnTo>
                <a:lnTo>
                  <a:pt x="504620" y="340836"/>
                </a:lnTo>
                <a:lnTo>
                  <a:pt x="498282" y="339723"/>
                </a:lnTo>
                <a:lnTo>
                  <a:pt x="491944" y="337338"/>
                </a:lnTo>
                <a:lnTo>
                  <a:pt x="486240" y="334635"/>
                </a:lnTo>
                <a:lnTo>
                  <a:pt x="480853" y="330978"/>
                </a:lnTo>
                <a:lnTo>
                  <a:pt x="476100" y="326844"/>
                </a:lnTo>
                <a:lnTo>
                  <a:pt x="471980" y="322074"/>
                </a:lnTo>
                <a:lnTo>
                  <a:pt x="468178" y="316668"/>
                </a:lnTo>
                <a:lnTo>
                  <a:pt x="465167" y="310945"/>
                </a:lnTo>
                <a:lnTo>
                  <a:pt x="462949" y="304903"/>
                </a:lnTo>
                <a:lnTo>
                  <a:pt x="461523" y="298384"/>
                </a:lnTo>
                <a:lnTo>
                  <a:pt x="398463" y="292183"/>
                </a:lnTo>
                <a:lnTo>
                  <a:pt x="399889" y="284392"/>
                </a:lnTo>
                <a:lnTo>
                  <a:pt x="400681" y="276283"/>
                </a:lnTo>
                <a:lnTo>
                  <a:pt x="401157" y="268015"/>
                </a:lnTo>
                <a:lnTo>
                  <a:pt x="400998" y="266743"/>
                </a:lnTo>
                <a:lnTo>
                  <a:pt x="464058" y="273103"/>
                </a:lnTo>
                <a:lnTo>
                  <a:pt x="466752" y="266743"/>
                </a:lnTo>
                <a:lnTo>
                  <a:pt x="470396" y="261019"/>
                </a:lnTo>
                <a:lnTo>
                  <a:pt x="474674" y="255772"/>
                </a:lnTo>
                <a:lnTo>
                  <a:pt x="479586" y="251161"/>
                </a:lnTo>
                <a:lnTo>
                  <a:pt x="484973" y="247186"/>
                </a:lnTo>
                <a:lnTo>
                  <a:pt x="490994" y="244165"/>
                </a:lnTo>
                <a:lnTo>
                  <a:pt x="497490" y="241621"/>
                </a:lnTo>
                <a:lnTo>
                  <a:pt x="504303" y="240349"/>
                </a:lnTo>
                <a:close/>
                <a:moveTo>
                  <a:pt x="284799" y="180975"/>
                </a:moveTo>
                <a:lnTo>
                  <a:pt x="294272" y="181612"/>
                </a:lnTo>
                <a:lnTo>
                  <a:pt x="303587" y="183045"/>
                </a:lnTo>
                <a:lnTo>
                  <a:pt x="312270" y="185592"/>
                </a:lnTo>
                <a:lnTo>
                  <a:pt x="320638" y="188775"/>
                </a:lnTo>
                <a:lnTo>
                  <a:pt x="328532" y="192914"/>
                </a:lnTo>
                <a:lnTo>
                  <a:pt x="336111" y="198008"/>
                </a:lnTo>
                <a:lnTo>
                  <a:pt x="342899" y="203739"/>
                </a:lnTo>
                <a:lnTo>
                  <a:pt x="349057" y="209947"/>
                </a:lnTo>
                <a:lnTo>
                  <a:pt x="354741" y="216792"/>
                </a:lnTo>
                <a:lnTo>
                  <a:pt x="359793" y="224433"/>
                </a:lnTo>
                <a:lnTo>
                  <a:pt x="363898" y="232392"/>
                </a:lnTo>
                <a:lnTo>
                  <a:pt x="367055" y="240828"/>
                </a:lnTo>
                <a:lnTo>
                  <a:pt x="369424" y="249584"/>
                </a:lnTo>
                <a:lnTo>
                  <a:pt x="371002" y="258816"/>
                </a:lnTo>
                <a:lnTo>
                  <a:pt x="371476" y="268208"/>
                </a:lnTo>
                <a:lnTo>
                  <a:pt x="371002" y="277759"/>
                </a:lnTo>
                <a:lnTo>
                  <a:pt x="369424" y="287151"/>
                </a:lnTo>
                <a:lnTo>
                  <a:pt x="367055" y="295906"/>
                </a:lnTo>
                <a:lnTo>
                  <a:pt x="363898" y="304343"/>
                </a:lnTo>
                <a:lnTo>
                  <a:pt x="359793" y="312302"/>
                </a:lnTo>
                <a:lnTo>
                  <a:pt x="354741" y="319943"/>
                </a:lnTo>
                <a:lnTo>
                  <a:pt x="349057" y="326788"/>
                </a:lnTo>
                <a:lnTo>
                  <a:pt x="342899" y="333155"/>
                </a:lnTo>
                <a:lnTo>
                  <a:pt x="336111" y="338727"/>
                </a:lnTo>
                <a:lnTo>
                  <a:pt x="328532" y="343661"/>
                </a:lnTo>
                <a:lnTo>
                  <a:pt x="320638" y="347800"/>
                </a:lnTo>
                <a:lnTo>
                  <a:pt x="312270" y="351143"/>
                </a:lnTo>
                <a:lnTo>
                  <a:pt x="303587" y="353531"/>
                </a:lnTo>
                <a:lnTo>
                  <a:pt x="294272" y="355123"/>
                </a:lnTo>
                <a:lnTo>
                  <a:pt x="284799" y="355600"/>
                </a:lnTo>
                <a:lnTo>
                  <a:pt x="275484" y="355123"/>
                </a:lnTo>
                <a:lnTo>
                  <a:pt x="266327" y="353531"/>
                </a:lnTo>
                <a:lnTo>
                  <a:pt x="257644" y="351143"/>
                </a:lnTo>
                <a:lnTo>
                  <a:pt x="249276" y="347800"/>
                </a:lnTo>
                <a:lnTo>
                  <a:pt x="241382" y="343661"/>
                </a:lnTo>
                <a:lnTo>
                  <a:pt x="233803" y="338727"/>
                </a:lnTo>
                <a:lnTo>
                  <a:pt x="227015" y="333155"/>
                </a:lnTo>
                <a:lnTo>
                  <a:pt x="220699" y="326788"/>
                </a:lnTo>
                <a:lnTo>
                  <a:pt x="215173" y="319943"/>
                </a:lnTo>
                <a:lnTo>
                  <a:pt x="210121" y="312302"/>
                </a:lnTo>
                <a:lnTo>
                  <a:pt x="206016" y="304343"/>
                </a:lnTo>
                <a:lnTo>
                  <a:pt x="202859" y="295906"/>
                </a:lnTo>
                <a:lnTo>
                  <a:pt x="200490" y="287151"/>
                </a:lnTo>
                <a:lnTo>
                  <a:pt x="198912" y="277759"/>
                </a:lnTo>
                <a:lnTo>
                  <a:pt x="198438" y="268208"/>
                </a:lnTo>
                <a:lnTo>
                  <a:pt x="198912" y="258816"/>
                </a:lnTo>
                <a:lnTo>
                  <a:pt x="200490" y="249584"/>
                </a:lnTo>
                <a:lnTo>
                  <a:pt x="202859" y="240828"/>
                </a:lnTo>
                <a:lnTo>
                  <a:pt x="206016" y="232392"/>
                </a:lnTo>
                <a:lnTo>
                  <a:pt x="210121" y="224433"/>
                </a:lnTo>
                <a:lnTo>
                  <a:pt x="215173" y="216792"/>
                </a:lnTo>
                <a:lnTo>
                  <a:pt x="220699" y="209947"/>
                </a:lnTo>
                <a:lnTo>
                  <a:pt x="227015" y="203739"/>
                </a:lnTo>
                <a:lnTo>
                  <a:pt x="233803" y="198008"/>
                </a:lnTo>
                <a:lnTo>
                  <a:pt x="241382" y="192914"/>
                </a:lnTo>
                <a:lnTo>
                  <a:pt x="249276" y="188775"/>
                </a:lnTo>
                <a:lnTo>
                  <a:pt x="257644" y="185592"/>
                </a:lnTo>
                <a:lnTo>
                  <a:pt x="266327" y="183045"/>
                </a:lnTo>
                <a:lnTo>
                  <a:pt x="275484" y="181612"/>
                </a:lnTo>
                <a:close/>
                <a:moveTo>
                  <a:pt x="131452" y="73025"/>
                </a:moveTo>
                <a:lnTo>
                  <a:pt x="138236" y="73500"/>
                </a:lnTo>
                <a:lnTo>
                  <a:pt x="144863" y="74923"/>
                </a:lnTo>
                <a:lnTo>
                  <a:pt x="151016" y="76979"/>
                </a:lnTo>
                <a:lnTo>
                  <a:pt x="156696" y="79826"/>
                </a:lnTo>
                <a:lnTo>
                  <a:pt x="162218" y="83463"/>
                </a:lnTo>
                <a:lnTo>
                  <a:pt x="167109" y="87733"/>
                </a:lnTo>
                <a:lnTo>
                  <a:pt x="171369" y="92794"/>
                </a:lnTo>
                <a:lnTo>
                  <a:pt x="174840" y="98013"/>
                </a:lnTo>
                <a:lnTo>
                  <a:pt x="177838" y="103865"/>
                </a:lnTo>
                <a:lnTo>
                  <a:pt x="180047" y="110032"/>
                </a:lnTo>
                <a:lnTo>
                  <a:pt x="181467" y="116833"/>
                </a:lnTo>
                <a:lnTo>
                  <a:pt x="181782" y="123633"/>
                </a:lnTo>
                <a:lnTo>
                  <a:pt x="181467" y="130117"/>
                </a:lnTo>
                <a:lnTo>
                  <a:pt x="180047" y="136285"/>
                </a:lnTo>
                <a:lnTo>
                  <a:pt x="177996" y="142137"/>
                </a:lnTo>
                <a:lnTo>
                  <a:pt x="175471" y="147830"/>
                </a:lnTo>
                <a:lnTo>
                  <a:pt x="209551" y="180093"/>
                </a:lnTo>
                <a:lnTo>
                  <a:pt x="203082" y="185786"/>
                </a:lnTo>
                <a:lnTo>
                  <a:pt x="197402" y="191954"/>
                </a:lnTo>
                <a:lnTo>
                  <a:pt x="192038" y="198438"/>
                </a:lnTo>
                <a:lnTo>
                  <a:pt x="157958" y="166334"/>
                </a:lnTo>
                <a:lnTo>
                  <a:pt x="151963" y="169655"/>
                </a:lnTo>
                <a:lnTo>
                  <a:pt x="145494" y="172027"/>
                </a:lnTo>
                <a:lnTo>
                  <a:pt x="138551" y="173609"/>
                </a:lnTo>
                <a:lnTo>
                  <a:pt x="131452" y="174083"/>
                </a:lnTo>
                <a:lnTo>
                  <a:pt x="124667" y="173767"/>
                </a:lnTo>
                <a:lnTo>
                  <a:pt x="117883" y="172343"/>
                </a:lnTo>
                <a:lnTo>
                  <a:pt x="111729" y="170129"/>
                </a:lnTo>
                <a:lnTo>
                  <a:pt x="105892" y="167125"/>
                </a:lnTo>
                <a:lnTo>
                  <a:pt x="100527" y="163645"/>
                </a:lnTo>
                <a:lnTo>
                  <a:pt x="95636" y="159375"/>
                </a:lnTo>
                <a:lnTo>
                  <a:pt x="91376" y="154473"/>
                </a:lnTo>
                <a:lnTo>
                  <a:pt x="87747" y="149095"/>
                </a:lnTo>
                <a:lnTo>
                  <a:pt x="84907" y="143244"/>
                </a:lnTo>
                <a:lnTo>
                  <a:pt x="82699" y="137076"/>
                </a:lnTo>
                <a:lnTo>
                  <a:pt x="81436" y="130434"/>
                </a:lnTo>
                <a:lnTo>
                  <a:pt x="80963" y="123633"/>
                </a:lnTo>
                <a:lnTo>
                  <a:pt x="81436" y="116833"/>
                </a:lnTo>
                <a:lnTo>
                  <a:pt x="82699" y="110032"/>
                </a:lnTo>
                <a:lnTo>
                  <a:pt x="84907" y="103865"/>
                </a:lnTo>
                <a:lnTo>
                  <a:pt x="87747" y="98013"/>
                </a:lnTo>
                <a:lnTo>
                  <a:pt x="91376" y="92794"/>
                </a:lnTo>
                <a:lnTo>
                  <a:pt x="95636" y="87733"/>
                </a:lnTo>
                <a:lnTo>
                  <a:pt x="100527" y="83463"/>
                </a:lnTo>
                <a:lnTo>
                  <a:pt x="105892" y="79826"/>
                </a:lnTo>
                <a:lnTo>
                  <a:pt x="111729" y="76979"/>
                </a:lnTo>
                <a:lnTo>
                  <a:pt x="117883" y="74923"/>
                </a:lnTo>
                <a:lnTo>
                  <a:pt x="124667" y="73500"/>
                </a:lnTo>
                <a:close/>
                <a:moveTo>
                  <a:pt x="414521" y="0"/>
                </a:moveTo>
                <a:lnTo>
                  <a:pt x="421481" y="477"/>
                </a:lnTo>
                <a:lnTo>
                  <a:pt x="427966" y="1908"/>
                </a:lnTo>
                <a:lnTo>
                  <a:pt x="434293" y="4135"/>
                </a:lnTo>
                <a:lnTo>
                  <a:pt x="440146" y="7156"/>
                </a:lnTo>
                <a:lnTo>
                  <a:pt x="445366" y="10655"/>
                </a:lnTo>
                <a:lnTo>
                  <a:pt x="450269" y="15108"/>
                </a:lnTo>
                <a:lnTo>
                  <a:pt x="454540" y="19879"/>
                </a:lnTo>
                <a:lnTo>
                  <a:pt x="458178" y="25287"/>
                </a:lnTo>
                <a:lnTo>
                  <a:pt x="461025" y="31012"/>
                </a:lnTo>
                <a:lnTo>
                  <a:pt x="463240" y="37532"/>
                </a:lnTo>
                <a:lnTo>
                  <a:pt x="464663" y="44053"/>
                </a:lnTo>
                <a:lnTo>
                  <a:pt x="465138" y="50892"/>
                </a:lnTo>
                <a:lnTo>
                  <a:pt x="464663" y="57889"/>
                </a:lnTo>
                <a:lnTo>
                  <a:pt x="463240" y="64410"/>
                </a:lnTo>
                <a:lnTo>
                  <a:pt x="461025" y="70771"/>
                </a:lnTo>
                <a:lnTo>
                  <a:pt x="458178" y="76656"/>
                </a:lnTo>
                <a:lnTo>
                  <a:pt x="454540" y="81904"/>
                </a:lnTo>
                <a:lnTo>
                  <a:pt x="450269" y="86834"/>
                </a:lnTo>
                <a:lnTo>
                  <a:pt x="445366" y="91128"/>
                </a:lnTo>
                <a:lnTo>
                  <a:pt x="440146" y="94786"/>
                </a:lnTo>
                <a:lnTo>
                  <a:pt x="434293" y="97649"/>
                </a:lnTo>
                <a:lnTo>
                  <a:pt x="427966" y="99875"/>
                </a:lnTo>
                <a:lnTo>
                  <a:pt x="421481" y="101307"/>
                </a:lnTo>
                <a:lnTo>
                  <a:pt x="414521" y="101784"/>
                </a:lnTo>
                <a:lnTo>
                  <a:pt x="409775" y="101466"/>
                </a:lnTo>
                <a:lnTo>
                  <a:pt x="405030" y="100671"/>
                </a:lnTo>
                <a:lnTo>
                  <a:pt x="400443" y="99557"/>
                </a:lnTo>
                <a:lnTo>
                  <a:pt x="355362" y="176213"/>
                </a:lnTo>
                <a:lnTo>
                  <a:pt x="348244" y="171124"/>
                </a:lnTo>
                <a:lnTo>
                  <a:pt x="341126" y="166830"/>
                </a:lnTo>
                <a:lnTo>
                  <a:pt x="333375" y="163013"/>
                </a:lnTo>
                <a:lnTo>
                  <a:pt x="378456" y="86675"/>
                </a:lnTo>
                <a:lnTo>
                  <a:pt x="374343" y="81745"/>
                </a:lnTo>
                <a:lnTo>
                  <a:pt x="370863" y="76497"/>
                </a:lnTo>
                <a:lnTo>
                  <a:pt x="367858" y="70612"/>
                </a:lnTo>
                <a:lnTo>
                  <a:pt x="365802" y="64410"/>
                </a:lnTo>
                <a:lnTo>
                  <a:pt x="364378" y="57889"/>
                </a:lnTo>
                <a:lnTo>
                  <a:pt x="363904" y="50892"/>
                </a:lnTo>
                <a:lnTo>
                  <a:pt x="364378" y="44053"/>
                </a:lnTo>
                <a:lnTo>
                  <a:pt x="365802" y="37373"/>
                </a:lnTo>
                <a:lnTo>
                  <a:pt x="367858" y="31012"/>
                </a:lnTo>
                <a:lnTo>
                  <a:pt x="370863" y="25287"/>
                </a:lnTo>
                <a:lnTo>
                  <a:pt x="374502" y="19879"/>
                </a:lnTo>
                <a:lnTo>
                  <a:pt x="378614" y="15108"/>
                </a:lnTo>
                <a:lnTo>
                  <a:pt x="383676" y="10655"/>
                </a:lnTo>
                <a:lnTo>
                  <a:pt x="389054" y="7156"/>
                </a:lnTo>
                <a:lnTo>
                  <a:pt x="394748" y="4135"/>
                </a:lnTo>
                <a:lnTo>
                  <a:pt x="400917" y="1908"/>
                </a:lnTo>
                <a:lnTo>
                  <a:pt x="407719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54" name="Group 453"/>
          <p:cNvGrpSpPr/>
          <p:nvPr/>
        </p:nvGrpSpPr>
        <p:grpSpPr>
          <a:xfrm>
            <a:off x="10020109" y="4227513"/>
            <a:ext cx="561976" cy="558800"/>
            <a:chOff x="9958388" y="4227513"/>
            <a:chExt cx="561976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7" name="Freeform 398"/>
            <p:cNvSpPr>
              <a:spLocks/>
            </p:cNvSpPr>
            <p:nvPr/>
          </p:nvSpPr>
          <p:spPr bwMode="auto">
            <a:xfrm>
              <a:off x="9958388" y="4456113"/>
              <a:ext cx="114300" cy="330200"/>
            </a:xfrm>
            <a:custGeom>
              <a:avLst/>
              <a:gdLst>
                <a:gd name="T0" fmla="*/ 145 w 645"/>
                <a:gd name="T1" fmla="*/ 0 h 2079"/>
                <a:gd name="T2" fmla="*/ 500 w 645"/>
                <a:gd name="T3" fmla="*/ 0 h 2079"/>
                <a:gd name="T4" fmla="*/ 529 w 645"/>
                <a:gd name="T5" fmla="*/ 3 h 2079"/>
                <a:gd name="T6" fmla="*/ 557 w 645"/>
                <a:gd name="T7" fmla="*/ 13 h 2079"/>
                <a:gd name="T8" fmla="*/ 581 w 645"/>
                <a:gd name="T9" fmla="*/ 27 h 2079"/>
                <a:gd name="T10" fmla="*/ 602 w 645"/>
                <a:gd name="T11" fmla="*/ 47 h 2079"/>
                <a:gd name="T12" fmla="*/ 620 w 645"/>
                <a:gd name="T13" fmla="*/ 70 h 2079"/>
                <a:gd name="T14" fmla="*/ 633 w 645"/>
                <a:gd name="T15" fmla="*/ 98 h 2079"/>
                <a:gd name="T16" fmla="*/ 642 w 645"/>
                <a:gd name="T17" fmla="*/ 128 h 2079"/>
                <a:gd name="T18" fmla="*/ 645 w 645"/>
                <a:gd name="T19" fmla="*/ 160 h 2079"/>
                <a:gd name="T20" fmla="*/ 645 w 645"/>
                <a:gd name="T21" fmla="*/ 1920 h 2079"/>
                <a:gd name="T22" fmla="*/ 642 w 645"/>
                <a:gd name="T23" fmla="*/ 1952 h 2079"/>
                <a:gd name="T24" fmla="*/ 633 w 645"/>
                <a:gd name="T25" fmla="*/ 1982 h 2079"/>
                <a:gd name="T26" fmla="*/ 620 w 645"/>
                <a:gd name="T27" fmla="*/ 2009 h 2079"/>
                <a:gd name="T28" fmla="*/ 602 w 645"/>
                <a:gd name="T29" fmla="*/ 2033 h 2079"/>
                <a:gd name="T30" fmla="*/ 581 w 645"/>
                <a:gd name="T31" fmla="*/ 2052 h 2079"/>
                <a:gd name="T32" fmla="*/ 557 w 645"/>
                <a:gd name="T33" fmla="*/ 2067 h 2079"/>
                <a:gd name="T34" fmla="*/ 529 w 645"/>
                <a:gd name="T35" fmla="*/ 2076 h 2079"/>
                <a:gd name="T36" fmla="*/ 500 w 645"/>
                <a:gd name="T37" fmla="*/ 2079 h 2079"/>
                <a:gd name="T38" fmla="*/ 145 w 645"/>
                <a:gd name="T39" fmla="*/ 2079 h 2079"/>
                <a:gd name="T40" fmla="*/ 116 w 645"/>
                <a:gd name="T41" fmla="*/ 2076 h 2079"/>
                <a:gd name="T42" fmla="*/ 89 w 645"/>
                <a:gd name="T43" fmla="*/ 2067 h 2079"/>
                <a:gd name="T44" fmla="*/ 64 w 645"/>
                <a:gd name="T45" fmla="*/ 2052 h 2079"/>
                <a:gd name="T46" fmla="*/ 43 w 645"/>
                <a:gd name="T47" fmla="*/ 2033 h 2079"/>
                <a:gd name="T48" fmla="*/ 25 w 645"/>
                <a:gd name="T49" fmla="*/ 2009 h 2079"/>
                <a:gd name="T50" fmla="*/ 12 w 645"/>
                <a:gd name="T51" fmla="*/ 1982 h 2079"/>
                <a:gd name="T52" fmla="*/ 3 w 645"/>
                <a:gd name="T53" fmla="*/ 1952 h 2079"/>
                <a:gd name="T54" fmla="*/ 0 w 645"/>
                <a:gd name="T55" fmla="*/ 1920 h 2079"/>
                <a:gd name="T56" fmla="*/ 0 w 645"/>
                <a:gd name="T57" fmla="*/ 160 h 2079"/>
                <a:gd name="T58" fmla="*/ 3 w 645"/>
                <a:gd name="T59" fmla="*/ 128 h 2079"/>
                <a:gd name="T60" fmla="*/ 12 w 645"/>
                <a:gd name="T61" fmla="*/ 98 h 2079"/>
                <a:gd name="T62" fmla="*/ 25 w 645"/>
                <a:gd name="T63" fmla="*/ 70 h 2079"/>
                <a:gd name="T64" fmla="*/ 43 w 645"/>
                <a:gd name="T65" fmla="*/ 47 h 2079"/>
                <a:gd name="T66" fmla="*/ 64 w 645"/>
                <a:gd name="T67" fmla="*/ 27 h 2079"/>
                <a:gd name="T68" fmla="*/ 89 w 645"/>
                <a:gd name="T69" fmla="*/ 13 h 2079"/>
                <a:gd name="T70" fmla="*/ 116 w 645"/>
                <a:gd name="T71" fmla="*/ 3 h 2079"/>
                <a:gd name="T72" fmla="*/ 145 w 645"/>
                <a:gd name="T73" fmla="*/ 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5" h="2079">
                  <a:moveTo>
                    <a:pt x="145" y="0"/>
                  </a:moveTo>
                  <a:lnTo>
                    <a:pt x="500" y="0"/>
                  </a:lnTo>
                  <a:lnTo>
                    <a:pt x="529" y="3"/>
                  </a:lnTo>
                  <a:lnTo>
                    <a:pt x="557" y="13"/>
                  </a:lnTo>
                  <a:lnTo>
                    <a:pt x="581" y="27"/>
                  </a:lnTo>
                  <a:lnTo>
                    <a:pt x="602" y="47"/>
                  </a:lnTo>
                  <a:lnTo>
                    <a:pt x="620" y="70"/>
                  </a:lnTo>
                  <a:lnTo>
                    <a:pt x="633" y="98"/>
                  </a:lnTo>
                  <a:lnTo>
                    <a:pt x="642" y="128"/>
                  </a:lnTo>
                  <a:lnTo>
                    <a:pt x="645" y="160"/>
                  </a:lnTo>
                  <a:lnTo>
                    <a:pt x="645" y="1920"/>
                  </a:lnTo>
                  <a:lnTo>
                    <a:pt x="642" y="1952"/>
                  </a:lnTo>
                  <a:lnTo>
                    <a:pt x="633" y="1982"/>
                  </a:lnTo>
                  <a:lnTo>
                    <a:pt x="620" y="2009"/>
                  </a:lnTo>
                  <a:lnTo>
                    <a:pt x="602" y="2033"/>
                  </a:lnTo>
                  <a:lnTo>
                    <a:pt x="581" y="2052"/>
                  </a:lnTo>
                  <a:lnTo>
                    <a:pt x="557" y="2067"/>
                  </a:lnTo>
                  <a:lnTo>
                    <a:pt x="529" y="2076"/>
                  </a:lnTo>
                  <a:lnTo>
                    <a:pt x="500" y="2079"/>
                  </a:lnTo>
                  <a:lnTo>
                    <a:pt x="145" y="2079"/>
                  </a:lnTo>
                  <a:lnTo>
                    <a:pt x="116" y="2076"/>
                  </a:lnTo>
                  <a:lnTo>
                    <a:pt x="89" y="2067"/>
                  </a:lnTo>
                  <a:lnTo>
                    <a:pt x="64" y="2052"/>
                  </a:lnTo>
                  <a:lnTo>
                    <a:pt x="43" y="2033"/>
                  </a:lnTo>
                  <a:lnTo>
                    <a:pt x="25" y="2009"/>
                  </a:lnTo>
                  <a:lnTo>
                    <a:pt x="12" y="1982"/>
                  </a:lnTo>
                  <a:lnTo>
                    <a:pt x="3" y="1952"/>
                  </a:lnTo>
                  <a:lnTo>
                    <a:pt x="0" y="192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399"/>
            <p:cNvSpPr>
              <a:spLocks/>
            </p:cNvSpPr>
            <p:nvPr/>
          </p:nvSpPr>
          <p:spPr bwMode="auto">
            <a:xfrm>
              <a:off x="10107613" y="4532313"/>
              <a:ext cx="114300" cy="254000"/>
            </a:xfrm>
            <a:custGeom>
              <a:avLst/>
              <a:gdLst>
                <a:gd name="T0" fmla="*/ 145 w 645"/>
                <a:gd name="T1" fmla="*/ 0 h 1599"/>
                <a:gd name="T2" fmla="*/ 500 w 645"/>
                <a:gd name="T3" fmla="*/ 0 h 1599"/>
                <a:gd name="T4" fmla="*/ 529 w 645"/>
                <a:gd name="T5" fmla="*/ 3 h 1599"/>
                <a:gd name="T6" fmla="*/ 557 w 645"/>
                <a:gd name="T7" fmla="*/ 13 h 1599"/>
                <a:gd name="T8" fmla="*/ 581 w 645"/>
                <a:gd name="T9" fmla="*/ 27 h 1599"/>
                <a:gd name="T10" fmla="*/ 603 w 645"/>
                <a:gd name="T11" fmla="*/ 47 h 1599"/>
                <a:gd name="T12" fmla="*/ 620 w 645"/>
                <a:gd name="T13" fmla="*/ 70 h 1599"/>
                <a:gd name="T14" fmla="*/ 634 w 645"/>
                <a:gd name="T15" fmla="*/ 98 h 1599"/>
                <a:gd name="T16" fmla="*/ 642 w 645"/>
                <a:gd name="T17" fmla="*/ 128 h 1599"/>
                <a:gd name="T18" fmla="*/ 645 w 645"/>
                <a:gd name="T19" fmla="*/ 160 h 1599"/>
                <a:gd name="T20" fmla="*/ 645 w 645"/>
                <a:gd name="T21" fmla="*/ 1440 h 1599"/>
                <a:gd name="T22" fmla="*/ 642 w 645"/>
                <a:gd name="T23" fmla="*/ 1472 h 1599"/>
                <a:gd name="T24" fmla="*/ 634 w 645"/>
                <a:gd name="T25" fmla="*/ 1502 h 1599"/>
                <a:gd name="T26" fmla="*/ 620 w 645"/>
                <a:gd name="T27" fmla="*/ 1529 h 1599"/>
                <a:gd name="T28" fmla="*/ 603 w 645"/>
                <a:gd name="T29" fmla="*/ 1553 h 1599"/>
                <a:gd name="T30" fmla="*/ 581 w 645"/>
                <a:gd name="T31" fmla="*/ 1572 h 1599"/>
                <a:gd name="T32" fmla="*/ 557 w 645"/>
                <a:gd name="T33" fmla="*/ 1587 h 1599"/>
                <a:gd name="T34" fmla="*/ 529 w 645"/>
                <a:gd name="T35" fmla="*/ 1596 h 1599"/>
                <a:gd name="T36" fmla="*/ 500 w 645"/>
                <a:gd name="T37" fmla="*/ 1599 h 1599"/>
                <a:gd name="T38" fmla="*/ 145 w 645"/>
                <a:gd name="T39" fmla="*/ 1599 h 1599"/>
                <a:gd name="T40" fmla="*/ 116 w 645"/>
                <a:gd name="T41" fmla="*/ 1596 h 1599"/>
                <a:gd name="T42" fmla="*/ 89 w 645"/>
                <a:gd name="T43" fmla="*/ 1587 h 1599"/>
                <a:gd name="T44" fmla="*/ 64 w 645"/>
                <a:gd name="T45" fmla="*/ 1572 h 1599"/>
                <a:gd name="T46" fmla="*/ 43 w 645"/>
                <a:gd name="T47" fmla="*/ 1553 h 1599"/>
                <a:gd name="T48" fmla="*/ 25 w 645"/>
                <a:gd name="T49" fmla="*/ 1529 h 1599"/>
                <a:gd name="T50" fmla="*/ 12 w 645"/>
                <a:gd name="T51" fmla="*/ 1502 h 1599"/>
                <a:gd name="T52" fmla="*/ 3 w 645"/>
                <a:gd name="T53" fmla="*/ 1472 h 1599"/>
                <a:gd name="T54" fmla="*/ 0 w 645"/>
                <a:gd name="T55" fmla="*/ 1440 h 1599"/>
                <a:gd name="T56" fmla="*/ 0 w 645"/>
                <a:gd name="T57" fmla="*/ 160 h 1599"/>
                <a:gd name="T58" fmla="*/ 3 w 645"/>
                <a:gd name="T59" fmla="*/ 128 h 1599"/>
                <a:gd name="T60" fmla="*/ 12 w 645"/>
                <a:gd name="T61" fmla="*/ 98 h 1599"/>
                <a:gd name="T62" fmla="*/ 25 w 645"/>
                <a:gd name="T63" fmla="*/ 70 h 1599"/>
                <a:gd name="T64" fmla="*/ 43 w 645"/>
                <a:gd name="T65" fmla="*/ 47 h 1599"/>
                <a:gd name="T66" fmla="*/ 64 w 645"/>
                <a:gd name="T67" fmla="*/ 27 h 1599"/>
                <a:gd name="T68" fmla="*/ 89 w 645"/>
                <a:gd name="T69" fmla="*/ 13 h 1599"/>
                <a:gd name="T70" fmla="*/ 116 w 645"/>
                <a:gd name="T71" fmla="*/ 3 h 1599"/>
                <a:gd name="T72" fmla="*/ 145 w 645"/>
                <a:gd name="T73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5" h="1599">
                  <a:moveTo>
                    <a:pt x="145" y="0"/>
                  </a:moveTo>
                  <a:lnTo>
                    <a:pt x="500" y="0"/>
                  </a:lnTo>
                  <a:lnTo>
                    <a:pt x="529" y="3"/>
                  </a:lnTo>
                  <a:lnTo>
                    <a:pt x="557" y="13"/>
                  </a:lnTo>
                  <a:lnTo>
                    <a:pt x="581" y="27"/>
                  </a:lnTo>
                  <a:lnTo>
                    <a:pt x="603" y="47"/>
                  </a:lnTo>
                  <a:lnTo>
                    <a:pt x="620" y="70"/>
                  </a:lnTo>
                  <a:lnTo>
                    <a:pt x="634" y="98"/>
                  </a:lnTo>
                  <a:lnTo>
                    <a:pt x="642" y="128"/>
                  </a:lnTo>
                  <a:lnTo>
                    <a:pt x="645" y="160"/>
                  </a:lnTo>
                  <a:lnTo>
                    <a:pt x="645" y="1440"/>
                  </a:lnTo>
                  <a:lnTo>
                    <a:pt x="642" y="1472"/>
                  </a:lnTo>
                  <a:lnTo>
                    <a:pt x="634" y="1502"/>
                  </a:lnTo>
                  <a:lnTo>
                    <a:pt x="620" y="1529"/>
                  </a:lnTo>
                  <a:lnTo>
                    <a:pt x="603" y="1553"/>
                  </a:lnTo>
                  <a:lnTo>
                    <a:pt x="581" y="1572"/>
                  </a:lnTo>
                  <a:lnTo>
                    <a:pt x="557" y="1587"/>
                  </a:lnTo>
                  <a:lnTo>
                    <a:pt x="529" y="1596"/>
                  </a:lnTo>
                  <a:lnTo>
                    <a:pt x="500" y="1599"/>
                  </a:lnTo>
                  <a:lnTo>
                    <a:pt x="145" y="1599"/>
                  </a:lnTo>
                  <a:lnTo>
                    <a:pt x="116" y="1596"/>
                  </a:lnTo>
                  <a:lnTo>
                    <a:pt x="89" y="1587"/>
                  </a:lnTo>
                  <a:lnTo>
                    <a:pt x="64" y="1572"/>
                  </a:lnTo>
                  <a:lnTo>
                    <a:pt x="43" y="1553"/>
                  </a:lnTo>
                  <a:lnTo>
                    <a:pt x="25" y="1529"/>
                  </a:lnTo>
                  <a:lnTo>
                    <a:pt x="12" y="1502"/>
                  </a:lnTo>
                  <a:lnTo>
                    <a:pt x="3" y="1472"/>
                  </a:lnTo>
                  <a:lnTo>
                    <a:pt x="0" y="144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400"/>
            <p:cNvSpPr>
              <a:spLocks/>
            </p:cNvSpPr>
            <p:nvPr/>
          </p:nvSpPr>
          <p:spPr bwMode="auto">
            <a:xfrm>
              <a:off x="10256838" y="4532313"/>
              <a:ext cx="114300" cy="254000"/>
            </a:xfrm>
            <a:custGeom>
              <a:avLst/>
              <a:gdLst>
                <a:gd name="T0" fmla="*/ 145 w 645"/>
                <a:gd name="T1" fmla="*/ 0 h 1599"/>
                <a:gd name="T2" fmla="*/ 500 w 645"/>
                <a:gd name="T3" fmla="*/ 0 h 1599"/>
                <a:gd name="T4" fmla="*/ 529 w 645"/>
                <a:gd name="T5" fmla="*/ 3 h 1599"/>
                <a:gd name="T6" fmla="*/ 556 w 645"/>
                <a:gd name="T7" fmla="*/ 13 h 1599"/>
                <a:gd name="T8" fmla="*/ 581 w 645"/>
                <a:gd name="T9" fmla="*/ 27 h 1599"/>
                <a:gd name="T10" fmla="*/ 602 w 645"/>
                <a:gd name="T11" fmla="*/ 47 h 1599"/>
                <a:gd name="T12" fmla="*/ 620 w 645"/>
                <a:gd name="T13" fmla="*/ 70 h 1599"/>
                <a:gd name="T14" fmla="*/ 633 w 645"/>
                <a:gd name="T15" fmla="*/ 98 h 1599"/>
                <a:gd name="T16" fmla="*/ 642 w 645"/>
                <a:gd name="T17" fmla="*/ 128 h 1599"/>
                <a:gd name="T18" fmla="*/ 645 w 645"/>
                <a:gd name="T19" fmla="*/ 160 h 1599"/>
                <a:gd name="T20" fmla="*/ 645 w 645"/>
                <a:gd name="T21" fmla="*/ 1440 h 1599"/>
                <a:gd name="T22" fmla="*/ 642 w 645"/>
                <a:gd name="T23" fmla="*/ 1472 h 1599"/>
                <a:gd name="T24" fmla="*/ 633 w 645"/>
                <a:gd name="T25" fmla="*/ 1502 h 1599"/>
                <a:gd name="T26" fmla="*/ 620 w 645"/>
                <a:gd name="T27" fmla="*/ 1529 h 1599"/>
                <a:gd name="T28" fmla="*/ 602 w 645"/>
                <a:gd name="T29" fmla="*/ 1553 h 1599"/>
                <a:gd name="T30" fmla="*/ 581 w 645"/>
                <a:gd name="T31" fmla="*/ 1572 h 1599"/>
                <a:gd name="T32" fmla="*/ 556 w 645"/>
                <a:gd name="T33" fmla="*/ 1587 h 1599"/>
                <a:gd name="T34" fmla="*/ 529 w 645"/>
                <a:gd name="T35" fmla="*/ 1596 h 1599"/>
                <a:gd name="T36" fmla="*/ 500 w 645"/>
                <a:gd name="T37" fmla="*/ 1599 h 1599"/>
                <a:gd name="T38" fmla="*/ 145 w 645"/>
                <a:gd name="T39" fmla="*/ 1599 h 1599"/>
                <a:gd name="T40" fmla="*/ 116 w 645"/>
                <a:gd name="T41" fmla="*/ 1596 h 1599"/>
                <a:gd name="T42" fmla="*/ 89 w 645"/>
                <a:gd name="T43" fmla="*/ 1587 h 1599"/>
                <a:gd name="T44" fmla="*/ 64 w 645"/>
                <a:gd name="T45" fmla="*/ 1572 h 1599"/>
                <a:gd name="T46" fmla="*/ 43 w 645"/>
                <a:gd name="T47" fmla="*/ 1553 h 1599"/>
                <a:gd name="T48" fmla="*/ 25 w 645"/>
                <a:gd name="T49" fmla="*/ 1529 h 1599"/>
                <a:gd name="T50" fmla="*/ 12 w 645"/>
                <a:gd name="T51" fmla="*/ 1502 h 1599"/>
                <a:gd name="T52" fmla="*/ 3 w 645"/>
                <a:gd name="T53" fmla="*/ 1472 h 1599"/>
                <a:gd name="T54" fmla="*/ 0 w 645"/>
                <a:gd name="T55" fmla="*/ 1440 h 1599"/>
                <a:gd name="T56" fmla="*/ 0 w 645"/>
                <a:gd name="T57" fmla="*/ 160 h 1599"/>
                <a:gd name="T58" fmla="*/ 3 w 645"/>
                <a:gd name="T59" fmla="*/ 128 h 1599"/>
                <a:gd name="T60" fmla="*/ 12 w 645"/>
                <a:gd name="T61" fmla="*/ 98 h 1599"/>
                <a:gd name="T62" fmla="*/ 25 w 645"/>
                <a:gd name="T63" fmla="*/ 70 h 1599"/>
                <a:gd name="T64" fmla="*/ 43 w 645"/>
                <a:gd name="T65" fmla="*/ 47 h 1599"/>
                <a:gd name="T66" fmla="*/ 64 w 645"/>
                <a:gd name="T67" fmla="*/ 27 h 1599"/>
                <a:gd name="T68" fmla="*/ 89 w 645"/>
                <a:gd name="T69" fmla="*/ 13 h 1599"/>
                <a:gd name="T70" fmla="*/ 116 w 645"/>
                <a:gd name="T71" fmla="*/ 3 h 1599"/>
                <a:gd name="T72" fmla="*/ 145 w 645"/>
                <a:gd name="T73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5" h="1599">
                  <a:moveTo>
                    <a:pt x="145" y="0"/>
                  </a:moveTo>
                  <a:lnTo>
                    <a:pt x="500" y="0"/>
                  </a:lnTo>
                  <a:lnTo>
                    <a:pt x="529" y="3"/>
                  </a:lnTo>
                  <a:lnTo>
                    <a:pt x="556" y="13"/>
                  </a:lnTo>
                  <a:lnTo>
                    <a:pt x="581" y="27"/>
                  </a:lnTo>
                  <a:lnTo>
                    <a:pt x="602" y="47"/>
                  </a:lnTo>
                  <a:lnTo>
                    <a:pt x="620" y="70"/>
                  </a:lnTo>
                  <a:lnTo>
                    <a:pt x="633" y="98"/>
                  </a:lnTo>
                  <a:lnTo>
                    <a:pt x="642" y="128"/>
                  </a:lnTo>
                  <a:lnTo>
                    <a:pt x="645" y="160"/>
                  </a:lnTo>
                  <a:lnTo>
                    <a:pt x="645" y="1440"/>
                  </a:lnTo>
                  <a:lnTo>
                    <a:pt x="642" y="1472"/>
                  </a:lnTo>
                  <a:lnTo>
                    <a:pt x="633" y="1502"/>
                  </a:lnTo>
                  <a:lnTo>
                    <a:pt x="620" y="1529"/>
                  </a:lnTo>
                  <a:lnTo>
                    <a:pt x="602" y="1553"/>
                  </a:lnTo>
                  <a:lnTo>
                    <a:pt x="581" y="1572"/>
                  </a:lnTo>
                  <a:lnTo>
                    <a:pt x="556" y="1587"/>
                  </a:lnTo>
                  <a:lnTo>
                    <a:pt x="529" y="1596"/>
                  </a:lnTo>
                  <a:lnTo>
                    <a:pt x="500" y="1599"/>
                  </a:lnTo>
                  <a:lnTo>
                    <a:pt x="145" y="1599"/>
                  </a:lnTo>
                  <a:lnTo>
                    <a:pt x="116" y="1596"/>
                  </a:lnTo>
                  <a:lnTo>
                    <a:pt x="89" y="1587"/>
                  </a:lnTo>
                  <a:lnTo>
                    <a:pt x="64" y="1572"/>
                  </a:lnTo>
                  <a:lnTo>
                    <a:pt x="43" y="1553"/>
                  </a:lnTo>
                  <a:lnTo>
                    <a:pt x="25" y="1529"/>
                  </a:lnTo>
                  <a:lnTo>
                    <a:pt x="12" y="1502"/>
                  </a:lnTo>
                  <a:lnTo>
                    <a:pt x="3" y="1472"/>
                  </a:lnTo>
                  <a:lnTo>
                    <a:pt x="0" y="144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401"/>
            <p:cNvSpPr>
              <a:spLocks/>
            </p:cNvSpPr>
            <p:nvPr/>
          </p:nvSpPr>
          <p:spPr bwMode="auto">
            <a:xfrm>
              <a:off x="10407651" y="4456113"/>
              <a:ext cx="112713" cy="330200"/>
            </a:xfrm>
            <a:custGeom>
              <a:avLst/>
              <a:gdLst>
                <a:gd name="T0" fmla="*/ 145 w 645"/>
                <a:gd name="T1" fmla="*/ 0 h 2079"/>
                <a:gd name="T2" fmla="*/ 500 w 645"/>
                <a:gd name="T3" fmla="*/ 0 h 2079"/>
                <a:gd name="T4" fmla="*/ 529 w 645"/>
                <a:gd name="T5" fmla="*/ 3 h 2079"/>
                <a:gd name="T6" fmla="*/ 557 w 645"/>
                <a:gd name="T7" fmla="*/ 13 h 2079"/>
                <a:gd name="T8" fmla="*/ 581 w 645"/>
                <a:gd name="T9" fmla="*/ 27 h 2079"/>
                <a:gd name="T10" fmla="*/ 603 w 645"/>
                <a:gd name="T11" fmla="*/ 47 h 2079"/>
                <a:gd name="T12" fmla="*/ 620 w 645"/>
                <a:gd name="T13" fmla="*/ 70 h 2079"/>
                <a:gd name="T14" fmla="*/ 634 w 645"/>
                <a:gd name="T15" fmla="*/ 98 h 2079"/>
                <a:gd name="T16" fmla="*/ 642 w 645"/>
                <a:gd name="T17" fmla="*/ 128 h 2079"/>
                <a:gd name="T18" fmla="*/ 645 w 645"/>
                <a:gd name="T19" fmla="*/ 160 h 2079"/>
                <a:gd name="T20" fmla="*/ 645 w 645"/>
                <a:gd name="T21" fmla="*/ 1920 h 2079"/>
                <a:gd name="T22" fmla="*/ 642 w 645"/>
                <a:gd name="T23" fmla="*/ 1952 h 2079"/>
                <a:gd name="T24" fmla="*/ 634 w 645"/>
                <a:gd name="T25" fmla="*/ 1982 h 2079"/>
                <a:gd name="T26" fmla="*/ 620 w 645"/>
                <a:gd name="T27" fmla="*/ 2009 h 2079"/>
                <a:gd name="T28" fmla="*/ 603 w 645"/>
                <a:gd name="T29" fmla="*/ 2033 h 2079"/>
                <a:gd name="T30" fmla="*/ 581 w 645"/>
                <a:gd name="T31" fmla="*/ 2052 h 2079"/>
                <a:gd name="T32" fmla="*/ 557 w 645"/>
                <a:gd name="T33" fmla="*/ 2067 h 2079"/>
                <a:gd name="T34" fmla="*/ 529 w 645"/>
                <a:gd name="T35" fmla="*/ 2076 h 2079"/>
                <a:gd name="T36" fmla="*/ 500 w 645"/>
                <a:gd name="T37" fmla="*/ 2079 h 2079"/>
                <a:gd name="T38" fmla="*/ 145 w 645"/>
                <a:gd name="T39" fmla="*/ 2079 h 2079"/>
                <a:gd name="T40" fmla="*/ 116 w 645"/>
                <a:gd name="T41" fmla="*/ 2076 h 2079"/>
                <a:gd name="T42" fmla="*/ 89 w 645"/>
                <a:gd name="T43" fmla="*/ 2067 h 2079"/>
                <a:gd name="T44" fmla="*/ 64 w 645"/>
                <a:gd name="T45" fmla="*/ 2052 h 2079"/>
                <a:gd name="T46" fmla="*/ 43 w 645"/>
                <a:gd name="T47" fmla="*/ 2033 h 2079"/>
                <a:gd name="T48" fmla="*/ 25 w 645"/>
                <a:gd name="T49" fmla="*/ 2009 h 2079"/>
                <a:gd name="T50" fmla="*/ 12 w 645"/>
                <a:gd name="T51" fmla="*/ 1982 h 2079"/>
                <a:gd name="T52" fmla="*/ 3 w 645"/>
                <a:gd name="T53" fmla="*/ 1952 h 2079"/>
                <a:gd name="T54" fmla="*/ 0 w 645"/>
                <a:gd name="T55" fmla="*/ 1920 h 2079"/>
                <a:gd name="T56" fmla="*/ 0 w 645"/>
                <a:gd name="T57" fmla="*/ 160 h 2079"/>
                <a:gd name="T58" fmla="*/ 3 w 645"/>
                <a:gd name="T59" fmla="*/ 128 h 2079"/>
                <a:gd name="T60" fmla="*/ 12 w 645"/>
                <a:gd name="T61" fmla="*/ 98 h 2079"/>
                <a:gd name="T62" fmla="*/ 25 w 645"/>
                <a:gd name="T63" fmla="*/ 70 h 2079"/>
                <a:gd name="T64" fmla="*/ 43 w 645"/>
                <a:gd name="T65" fmla="*/ 47 h 2079"/>
                <a:gd name="T66" fmla="*/ 64 w 645"/>
                <a:gd name="T67" fmla="*/ 27 h 2079"/>
                <a:gd name="T68" fmla="*/ 89 w 645"/>
                <a:gd name="T69" fmla="*/ 13 h 2079"/>
                <a:gd name="T70" fmla="*/ 116 w 645"/>
                <a:gd name="T71" fmla="*/ 3 h 2079"/>
                <a:gd name="T72" fmla="*/ 145 w 645"/>
                <a:gd name="T73" fmla="*/ 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5" h="2079">
                  <a:moveTo>
                    <a:pt x="145" y="0"/>
                  </a:moveTo>
                  <a:lnTo>
                    <a:pt x="500" y="0"/>
                  </a:lnTo>
                  <a:lnTo>
                    <a:pt x="529" y="3"/>
                  </a:lnTo>
                  <a:lnTo>
                    <a:pt x="557" y="13"/>
                  </a:lnTo>
                  <a:lnTo>
                    <a:pt x="581" y="27"/>
                  </a:lnTo>
                  <a:lnTo>
                    <a:pt x="603" y="47"/>
                  </a:lnTo>
                  <a:lnTo>
                    <a:pt x="620" y="70"/>
                  </a:lnTo>
                  <a:lnTo>
                    <a:pt x="634" y="98"/>
                  </a:lnTo>
                  <a:lnTo>
                    <a:pt x="642" y="128"/>
                  </a:lnTo>
                  <a:lnTo>
                    <a:pt x="645" y="160"/>
                  </a:lnTo>
                  <a:lnTo>
                    <a:pt x="645" y="1920"/>
                  </a:lnTo>
                  <a:lnTo>
                    <a:pt x="642" y="1952"/>
                  </a:lnTo>
                  <a:lnTo>
                    <a:pt x="634" y="1982"/>
                  </a:lnTo>
                  <a:lnTo>
                    <a:pt x="620" y="2009"/>
                  </a:lnTo>
                  <a:lnTo>
                    <a:pt x="603" y="2033"/>
                  </a:lnTo>
                  <a:lnTo>
                    <a:pt x="581" y="2052"/>
                  </a:lnTo>
                  <a:lnTo>
                    <a:pt x="557" y="2067"/>
                  </a:lnTo>
                  <a:lnTo>
                    <a:pt x="529" y="2076"/>
                  </a:lnTo>
                  <a:lnTo>
                    <a:pt x="500" y="2079"/>
                  </a:lnTo>
                  <a:lnTo>
                    <a:pt x="145" y="2079"/>
                  </a:lnTo>
                  <a:lnTo>
                    <a:pt x="116" y="2076"/>
                  </a:lnTo>
                  <a:lnTo>
                    <a:pt x="89" y="2067"/>
                  </a:lnTo>
                  <a:lnTo>
                    <a:pt x="64" y="2052"/>
                  </a:lnTo>
                  <a:lnTo>
                    <a:pt x="43" y="2033"/>
                  </a:lnTo>
                  <a:lnTo>
                    <a:pt x="25" y="2009"/>
                  </a:lnTo>
                  <a:lnTo>
                    <a:pt x="12" y="1982"/>
                  </a:lnTo>
                  <a:lnTo>
                    <a:pt x="3" y="1952"/>
                  </a:lnTo>
                  <a:lnTo>
                    <a:pt x="0" y="1920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5" y="70"/>
                  </a:lnTo>
                  <a:lnTo>
                    <a:pt x="43" y="47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402"/>
            <p:cNvSpPr>
              <a:spLocks/>
            </p:cNvSpPr>
            <p:nvPr/>
          </p:nvSpPr>
          <p:spPr bwMode="auto">
            <a:xfrm>
              <a:off x="10247313" y="4379913"/>
              <a:ext cx="28575" cy="46037"/>
            </a:xfrm>
            <a:custGeom>
              <a:avLst/>
              <a:gdLst>
                <a:gd name="T0" fmla="*/ 0 w 162"/>
                <a:gd name="T1" fmla="*/ 0 h 288"/>
                <a:gd name="T2" fmla="*/ 20 w 162"/>
                <a:gd name="T3" fmla="*/ 6 h 288"/>
                <a:gd name="T4" fmla="*/ 40 w 162"/>
                <a:gd name="T5" fmla="*/ 11 h 288"/>
                <a:gd name="T6" fmla="*/ 60 w 162"/>
                <a:gd name="T7" fmla="*/ 18 h 288"/>
                <a:gd name="T8" fmla="*/ 80 w 162"/>
                <a:gd name="T9" fmla="*/ 27 h 288"/>
                <a:gd name="T10" fmla="*/ 99 w 162"/>
                <a:gd name="T11" fmla="*/ 36 h 288"/>
                <a:gd name="T12" fmla="*/ 116 w 162"/>
                <a:gd name="T13" fmla="*/ 49 h 288"/>
                <a:gd name="T14" fmla="*/ 131 w 162"/>
                <a:gd name="T15" fmla="*/ 62 h 288"/>
                <a:gd name="T16" fmla="*/ 144 w 162"/>
                <a:gd name="T17" fmla="*/ 79 h 288"/>
                <a:gd name="T18" fmla="*/ 154 w 162"/>
                <a:gd name="T19" fmla="*/ 98 h 288"/>
                <a:gd name="T20" fmla="*/ 160 w 162"/>
                <a:gd name="T21" fmla="*/ 121 h 288"/>
                <a:gd name="T22" fmla="*/ 162 w 162"/>
                <a:gd name="T23" fmla="*/ 145 h 288"/>
                <a:gd name="T24" fmla="*/ 160 w 162"/>
                <a:gd name="T25" fmla="*/ 170 h 288"/>
                <a:gd name="T26" fmla="*/ 154 w 162"/>
                <a:gd name="T27" fmla="*/ 192 h 288"/>
                <a:gd name="T28" fmla="*/ 145 w 162"/>
                <a:gd name="T29" fmla="*/ 212 h 288"/>
                <a:gd name="T30" fmla="*/ 133 w 162"/>
                <a:gd name="T31" fmla="*/ 229 h 288"/>
                <a:gd name="T32" fmla="*/ 119 w 162"/>
                <a:gd name="T33" fmla="*/ 244 h 288"/>
                <a:gd name="T34" fmla="*/ 102 w 162"/>
                <a:gd name="T35" fmla="*/ 257 h 288"/>
                <a:gd name="T36" fmla="*/ 84 w 162"/>
                <a:gd name="T37" fmla="*/ 267 h 288"/>
                <a:gd name="T38" fmla="*/ 64 w 162"/>
                <a:gd name="T39" fmla="*/ 275 h 288"/>
                <a:gd name="T40" fmla="*/ 43 w 162"/>
                <a:gd name="T41" fmla="*/ 281 h 288"/>
                <a:gd name="T42" fmla="*/ 22 w 162"/>
                <a:gd name="T43" fmla="*/ 285 h 288"/>
                <a:gd name="T44" fmla="*/ 0 w 162"/>
                <a:gd name="T45" fmla="*/ 288 h 288"/>
                <a:gd name="T46" fmla="*/ 0 w 162"/>
                <a:gd name="T4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288">
                  <a:moveTo>
                    <a:pt x="0" y="0"/>
                  </a:moveTo>
                  <a:lnTo>
                    <a:pt x="20" y="6"/>
                  </a:lnTo>
                  <a:lnTo>
                    <a:pt x="40" y="11"/>
                  </a:lnTo>
                  <a:lnTo>
                    <a:pt x="60" y="18"/>
                  </a:lnTo>
                  <a:lnTo>
                    <a:pt x="80" y="27"/>
                  </a:lnTo>
                  <a:lnTo>
                    <a:pt x="99" y="36"/>
                  </a:lnTo>
                  <a:lnTo>
                    <a:pt x="116" y="49"/>
                  </a:lnTo>
                  <a:lnTo>
                    <a:pt x="131" y="62"/>
                  </a:lnTo>
                  <a:lnTo>
                    <a:pt x="144" y="79"/>
                  </a:lnTo>
                  <a:lnTo>
                    <a:pt x="154" y="98"/>
                  </a:lnTo>
                  <a:lnTo>
                    <a:pt x="160" y="121"/>
                  </a:lnTo>
                  <a:lnTo>
                    <a:pt x="162" y="145"/>
                  </a:lnTo>
                  <a:lnTo>
                    <a:pt x="160" y="170"/>
                  </a:lnTo>
                  <a:lnTo>
                    <a:pt x="154" y="192"/>
                  </a:lnTo>
                  <a:lnTo>
                    <a:pt x="145" y="212"/>
                  </a:lnTo>
                  <a:lnTo>
                    <a:pt x="133" y="229"/>
                  </a:lnTo>
                  <a:lnTo>
                    <a:pt x="119" y="244"/>
                  </a:lnTo>
                  <a:lnTo>
                    <a:pt x="102" y="257"/>
                  </a:lnTo>
                  <a:lnTo>
                    <a:pt x="84" y="267"/>
                  </a:lnTo>
                  <a:lnTo>
                    <a:pt x="64" y="275"/>
                  </a:lnTo>
                  <a:lnTo>
                    <a:pt x="43" y="281"/>
                  </a:lnTo>
                  <a:lnTo>
                    <a:pt x="22" y="285"/>
                  </a:lnTo>
                  <a:lnTo>
                    <a:pt x="0" y="2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403"/>
            <p:cNvSpPr>
              <a:spLocks/>
            </p:cNvSpPr>
            <p:nvPr/>
          </p:nvSpPr>
          <p:spPr bwMode="auto">
            <a:xfrm>
              <a:off x="10207626" y="4305300"/>
              <a:ext cx="25400" cy="41275"/>
            </a:xfrm>
            <a:custGeom>
              <a:avLst/>
              <a:gdLst>
                <a:gd name="T0" fmla="*/ 147 w 147"/>
                <a:gd name="T1" fmla="*/ 0 h 261"/>
                <a:gd name="T2" fmla="*/ 147 w 147"/>
                <a:gd name="T3" fmla="*/ 261 h 261"/>
                <a:gd name="T4" fmla="*/ 113 w 147"/>
                <a:gd name="T5" fmla="*/ 252 h 261"/>
                <a:gd name="T6" fmla="*/ 83 w 147"/>
                <a:gd name="T7" fmla="*/ 241 h 261"/>
                <a:gd name="T8" fmla="*/ 57 w 147"/>
                <a:gd name="T9" fmla="*/ 228 h 261"/>
                <a:gd name="T10" fmla="*/ 37 w 147"/>
                <a:gd name="T11" fmla="*/ 212 h 261"/>
                <a:gd name="T12" fmla="*/ 20 w 147"/>
                <a:gd name="T13" fmla="*/ 194 h 261"/>
                <a:gd name="T14" fmla="*/ 9 w 147"/>
                <a:gd name="T15" fmla="*/ 174 h 261"/>
                <a:gd name="T16" fmla="*/ 2 w 147"/>
                <a:gd name="T17" fmla="*/ 150 h 261"/>
                <a:gd name="T18" fmla="*/ 0 w 147"/>
                <a:gd name="T19" fmla="*/ 124 h 261"/>
                <a:gd name="T20" fmla="*/ 2 w 147"/>
                <a:gd name="T21" fmla="*/ 102 h 261"/>
                <a:gd name="T22" fmla="*/ 10 w 147"/>
                <a:gd name="T23" fmla="*/ 80 h 261"/>
                <a:gd name="T24" fmla="*/ 23 w 147"/>
                <a:gd name="T25" fmla="*/ 59 h 261"/>
                <a:gd name="T26" fmla="*/ 40 w 147"/>
                <a:gd name="T27" fmla="*/ 40 h 261"/>
                <a:gd name="T28" fmla="*/ 61 w 147"/>
                <a:gd name="T29" fmla="*/ 24 h 261"/>
                <a:gd name="T30" fmla="*/ 87 w 147"/>
                <a:gd name="T31" fmla="*/ 12 h 261"/>
                <a:gd name="T32" fmla="*/ 115 w 147"/>
                <a:gd name="T33" fmla="*/ 4 h 261"/>
                <a:gd name="T34" fmla="*/ 147 w 147"/>
                <a:gd name="T3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261">
                  <a:moveTo>
                    <a:pt x="147" y="0"/>
                  </a:moveTo>
                  <a:lnTo>
                    <a:pt x="147" y="261"/>
                  </a:lnTo>
                  <a:lnTo>
                    <a:pt x="113" y="252"/>
                  </a:lnTo>
                  <a:lnTo>
                    <a:pt x="83" y="241"/>
                  </a:lnTo>
                  <a:lnTo>
                    <a:pt x="57" y="228"/>
                  </a:lnTo>
                  <a:lnTo>
                    <a:pt x="37" y="212"/>
                  </a:lnTo>
                  <a:lnTo>
                    <a:pt x="20" y="194"/>
                  </a:lnTo>
                  <a:lnTo>
                    <a:pt x="9" y="174"/>
                  </a:lnTo>
                  <a:lnTo>
                    <a:pt x="2" y="150"/>
                  </a:lnTo>
                  <a:lnTo>
                    <a:pt x="0" y="124"/>
                  </a:lnTo>
                  <a:lnTo>
                    <a:pt x="2" y="102"/>
                  </a:lnTo>
                  <a:lnTo>
                    <a:pt x="10" y="80"/>
                  </a:lnTo>
                  <a:lnTo>
                    <a:pt x="23" y="59"/>
                  </a:lnTo>
                  <a:lnTo>
                    <a:pt x="40" y="40"/>
                  </a:lnTo>
                  <a:lnTo>
                    <a:pt x="61" y="24"/>
                  </a:lnTo>
                  <a:lnTo>
                    <a:pt x="87" y="12"/>
                  </a:lnTo>
                  <a:lnTo>
                    <a:pt x="115" y="4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404"/>
            <p:cNvSpPr>
              <a:spLocks noEditPoints="1"/>
            </p:cNvSpPr>
            <p:nvPr/>
          </p:nvSpPr>
          <p:spPr bwMode="auto">
            <a:xfrm>
              <a:off x="10099676" y="4227513"/>
              <a:ext cx="280988" cy="279400"/>
            </a:xfrm>
            <a:custGeom>
              <a:avLst/>
              <a:gdLst>
                <a:gd name="T0" fmla="*/ 767 w 1593"/>
                <a:gd name="T1" fmla="*/ 241 h 1758"/>
                <a:gd name="T2" fmla="*/ 725 w 1593"/>
                <a:gd name="T3" fmla="*/ 349 h 1758"/>
                <a:gd name="T4" fmla="*/ 595 w 1593"/>
                <a:gd name="T5" fmla="*/ 389 h 1758"/>
                <a:gd name="T6" fmla="*/ 497 w 1593"/>
                <a:gd name="T7" fmla="*/ 476 h 1758"/>
                <a:gd name="T8" fmla="*/ 449 w 1593"/>
                <a:gd name="T9" fmla="*/ 611 h 1758"/>
                <a:gd name="T10" fmla="*/ 468 w 1593"/>
                <a:gd name="T11" fmla="*/ 761 h 1758"/>
                <a:gd name="T12" fmla="*/ 559 w 1593"/>
                <a:gd name="T13" fmla="*/ 868 h 1758"/>
                <a:gd name="T14" fmla="*/ 712 w 1593"/>
                <a:gd name="T15" fmla="*/ 936 h 1758"/>
                <a:gd name="T16" fmla="*/ 703 w 1593"/>
                <a:gd name="T17" fmla="*/ 1243 h 1758"/>
                <a:gd name="T18" fmla="*/ 636 w 1593"/>
                <a:gd name="T19" fmla="*/ 1201 h 1758"/>
                <a:gd name="T20" fmla="*/ 607 w 1593"/>
                <a:gd name="T21" fmla="*/ 1142 h 1758"/>
                <a:gd name="T22" fmla="*/ 586 w 1593"/>
                <a:gd name="T23" fmla="*/ 1084 h 1758"/>
                <a:gd name="T24" fmla="*/ 545 w 1593"/>
                <a:gd name="T25" fmla="*/ 1046 h 1758"/>
                <a:gd name="T26" fmla="*/ 470 w 1593"/>
                <a:gd name="T27" fmla="*/ 1048 h 1758"/>
                <a:gd name="T28" fmla="*/ 429 w 1593"/>
                <a:gd name="T29" fmla="*/ 1108 h 1758"/>
                <a:gd name="T30" fmla="*/ 442 w 1593"/>
                <a:gd name="T31" fmla="*/ 1209 h 1758"/>
                <a:gd name="T32" fmla="*/ 510 w 1593"/>
                <a:gd name="T33" fmla="*/ 1306 h 1758"/>
                <a:gd name="T34" fmla="*/ 632 w 1593"/>
                <a:gd name="T35" fmla="*/ 1378 h 1758"/>
                <a:gd name="T36" fmla="*/ 759 w 1593"/>
                <a:gd name="T37" fmla="*/ 1489 h 1758"/>
                <a:gd name="T38" fmla="*/ 786 w 1593"/>
                <a:gd name="T39" fmla="*/ 1536 h 1758"/>
                <a:gd name="T40" fmla="*/ 832 w 1593"/>
                <a:gd name="T41" fmla="*/ 1518 h 1758"/>
                <a:gd name="T42" fmla="*/ 883 w 1593"/>
                <a:gd name="T43" fmla="*/ 1394 h 1758"/>
                <a:gd name="T44" fmla="*/ 1033 w 1593"/>
                <a:gd name="T45" fmla="*/ 1346 h 1758"/>
                <a:gd name="T46" fmla="*/ 1131 w 1593"/>
                <a:gd name="T47" fmla="*/ 1245 h 1758"/>
                <a:gd name="T48" fmla="*/ 1167 w 1593"/>
                <a:gd name="T49" fmla="*/ 1092 h 1758"/>
                <a:gd name="T50" fmla="*/ 1140 w 1593"/>
                <a:gd name="T51" fmla="*/ 953 h 1758"/>
                <a:gd name="T52" fmla="*/ 1068 w 1593"/>
                <a:gd name="T53" fmla="*/ 863 h 1758"/>
                <a:gd name="T54" fmla="*/ 964 w 1593"/>
                <a:gd name="T55" fmla="*/ 807 h 1758"/>
                <a:gd name="T56" fmla="*/ 839 w 1593"/>
                <a:gd name="T57" fmla="*/ 771 h 1758"/>
                <a:gd name="T58" fmla="*/ 911 w 1593"/>
                <a:gd name="T59" fmla="*/ 513 h 1758"/>
                <a:gd name="T60" fmla="*/ 971 w 1593"/>
                <a:gd name="T61" fmla="*/ 567 h 1758"/>
                <a:gd name="T62" fmla="*/ 1015 w 1593"/>
                <a:gd name="T63" fmla="*/ 626 h 1758"/>
                <a:gd name="T64" fmla="*/ 1069 w 1593"/>
                <a:gd name="T65" fmla="*/ 653 h 1758"/>
                <a:gd name="T66" fmla="*/ 1134 w 1593"/>
                <a:gd name="T67" fmla="*/ 622 h 1758"/>
                <a:gd name="T68" fmla="*/ 1149 w 1593"/>
                <a:gd name="T69" fmla="*/ 536 h 1758"/>
                <a:gd name="T70" fmla="*/ 1094 w 1593"/>
                <a:gd name="T71" fmla="*/ 444 h 1758"/>
                <a:gd name="T72" fmla="*/ 994 w 1593"/>
                <a:gd name="T73" fmla="*/ 383 h 1758"/>
                <a:gd name="T74" fmla="*/ 885 w 1593"/>
                <a:gd name="T75" fmla="*/ 351 h 1758"/>
                <a:gd name="T76" fmla="*/ 837 w 1593"/>
                <a:gd name="T77" fmla="*/ 254 h 1758"/>
                <a:gd name="T78" fmla="*/ 798 w 1593"/>
                <a:gd name="T79" fmla="*/ 220 h 1758"/>
                <a:gd name="T80" fmla="*/ 998 w 1593"/>
                <a:gd name="T81" fmla="*/ 28 h 1758"/>
                <a:gd name="T82" fmla="*/ 1235 w 1593"/>
                <a:gd name="T83" fmla="*/ 146 h 1758"/>
                <a:gd name="T84" fmla="*/ 1424 w 1593"/>
                <a:gd name="T85" fmla="*/ 337 h 1758"/>
                <a:gd name="T86" fmla="*/ 1549 w 1593"/>
                <a:gd name="T87" fmla="*/ 588 h 1758"/>
                <a:gd name="T88" fmla="*/ 1593 w 1593"/>
                <a:gd name="T89" fmla="*/ 879 h 1758"/>
                <a:gd name="T90" fmla="*/ 1549 w 1593"/>
                <a:gd name="T91" fmla="*/ 1171 h 1758"/>
                <a:gd name="T92" fmla="*/ 1424 w 1593"/>
                <a:gd name="T93" fmla="*/ 1421 h 1758"/>
                <a:gd name="T94" fmla="*/ 1235 w 1593"/>
                <a:gd name="T95" fmla="*/ 1613 h 1758"/>
                <a:gd name="T96" fmla="*/ 998 w 1593"/>
                <a:gd name="T97" fmla="*/ 1731 h 1758"/>
                <a:gd name="T98" fmla="*/ 728 w 1593"/>
                <a:gd name="T99" fmla="*/ 1756 h 1758"/>
                <a:gd name="T100" fmla="*/ 472 w 1593"/>
                <a:gd name="T101" fmla="*/ 1682 h 1758"/>
                <a:gd name="T102" fmla="*/ 256 w 1593"/>
                <a:gd name="T103" fmla="*/ 1525 h 1758"/>
                <a:gd name="T104" fmla="*/ 98 w 1593"/>
                <a:gd name="T105" fmla="*/ 1301 h 1758"/>
                <a:gd name="T106" fmla="*/ 11 w 1593"/>
                <a:gd name="T107" fmla="*/ 1029 h 1758"/>
                <a:gd name="T108" fmla="*/ 11 w 1593"/>
                <a:gd name="T109" fmla="*/ 730 h 1758"/>
                <a:gd name="T110" fmla="*/ 98 w 1593"/>
                <a:gd name="T111" fmla="*/ 456 h 1758"/>
                <a:gd name="T112" fmla="*/ 256 w 1593"/>
                <a:gd name="T113" fmla="*/ 233 h 1758"/>
                <a:gd name="T114" fmla="*/ 472 w 1593"/>
                <a:gd name="T115" fmla="*/ 76 h 1758"/>
                <a:gd name="T116" fmla="*/ 728 w 1593"/>
                <a:gd name="T117" fmla="*/ 3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3" h="1758">
                  <a:moveTo>
                    <a:pt x="798" y="220"/>
                  </a:moveTo>
                  <a:lnTo>
                    <a:pt x="786" y="222"/>
                  </a:lnTo>
                  <a:lnTo>
                    <a:pt x="775" y="230"/>
                  </a:lnTo>
                  <a:lnTo>
                    <a:pt x="767" y="241"/>
                  </a:lnTo>
                  <a:lnTo>
                    <a:pt x="761" y="254"/>
                  </a:lnTo>
                  <a:lnTo>
                    <a:pt x="759" y="269"/>
                  </a:lnTo>
                  <a:lnTo>
                    <a:pt x="759" y="347"/>
                  </a:lnTo>
                  <a:lnTo>
                    <a:pt x="725" y="349"/>
                  </a:lnTo>
                  <a:lnTo>
                    <a:pt x="690" y="355"/>
                  </a:lnTo>
                  <a:lnTo>
                    <a:pt x="657" y="364"/>
                  </a:lnTo>
                  <a:lnTo>
                    <a:pt x="626" y="375"/>
                  </a:lnTo>
                  <a:lnTo>
                    <a:pt x="595" y="389"/>
                  </a:lnTo>
                  <a:lnTo>
                    <a:pt x="567" y="407"/>
                  </a:lnTo>
                  <a:lnTo>
                    <a:pt x="541" y="427"/>
                  </a:lnTo>
                  <a:lnTo>
                    <a:pt x="518" y="450"/>
                  </a:lnTo>
                  <a:lnTo>
                    <a:pt x="497" y="476"/>
                  </a:lnTo>
                  <a:lnTo>
                    <a:pt x="480" y="506"/>
                  </a:lnTo>
                  <a:lnTo>
                    <a:pt x="466" y="538"/>
                  </a:lnTo>
                  <a:lnTo>
                    <a:pt x="455" y="573"/>
                  </a:lnTo>
                  <a:lnTo>
                    <a:pt x="449" y="611"/>
                  </a:lnTo>
                  <a:lnTo>
                    <a:pt x="446" y="652"/>
                  </a:lnTo>
                  <a:lnTo>
                    <a:pt x="449" y="691"/>
                  </a:lnTo>
                  <a:lnTo>
                    <a:pt x="456" y="727"/>
                  </a:lnTo>
                  <a:lnTo>
                    <a:pt x="468" y="761"/>
                  </a:lnTo>
                  <a:lnTo>
                    <a:pt x="484" y="792"/>
                  </a:lnTo>
                  <a:lnTo>
                    <a:pt x="505" y="819"/>
                  </a:lnTo>
                  <a:lnTo>
                    <a:pt x="530" y="846"/>
                  </a:lnTo>
                  <a:lnTo>
                    <a:pt x="559" y="868"/>
                  </a:lnTo>
                  <a:lnTo>
                    <a:pt x="592" y="889"/>
                  </a:lnTo>
                  <a:lnTo>
                    <a:pt x="628" y="907"/>
                  </a:lnTo>
                  <a:lnTo>
                    <a:pt x="669" y="923"/>
                  </a:lnTo>
                  <a:lnTo>
                    <a:pt x="712" y="936"/>
                  </a:lnTo>
                  <a:lnTo>
                    <a:pt x="759" y="948"/>
                  </a:lnTo>
                  <a:lnTo>
                    <a:pt x="759" y="1251"/>
                  </a:lnTo>
                  <a:lnTo>
                    <a:pt x="729" y="1248"/>
                  </a:lnTo>
                  <a:lnTo>
                    <a:pt x="703" y="1243"/>
                  </a:lnTo>
                  <a:lnTo>
                    <a:pt x="681" y="1235"/>
                  </a:lnTo>
                  <a:lnTo>
                    <a:pt x="663" y="1225"/>
                  </a:lnTo>
                  <a:lnTo>
                    <a:pt x="649" y="1214"/>
                  </a:lnTo>
                  <a:lnTo>
                    <a:pt x="636" y="1201"/>
                  </a:lnTo>
                  <a:lnTo>
                    <a:pt x="627" y="1186"/>
                  </a:lnTo>
                  <a:lnTo>
                    <a:pt x="619" y="1172"/>
                  </a:lnTo>
                  <a:lnTo>
                    <a:pt x="612" y="1157"/>
                  </a:lnTo>
                  <a:lnTo>
                    <a:pt x="607" y="1142"/>
                  </a:lnTo>
                  <a:lnTo>
                    <a:pt x="602" y="1127"/>
                  </a:lnTo>
                  <a:lnTo>
                    <a:pt x="597" y="1111"/>
                  </a:lnTo>
                  <a:lnTo>
                    <a:pt x="592" y="1097"/>
                  </a:lnTo>
                  <a:lnTo>
                    <a:pt x="586" y="1084"/>
                  </a:lnTo>
                  <a:lnTo>
                    <a:pt x="579" y="1071"/>
                  </a:lnTo>
                  <a:lnTo>
                    <a:pt x="570" y="1061"/>
                  </a:lnTo>
                  <a:lnTo>
                    <a:pt x="559" y="1053"/>
                  </a:lnTo>
                  <a:lnTo>
                    <a:pt x="545" y="1046"/>
                  </a:lnTo>
                  <a:lnTo>
                    <a:pt x="528" y="1042"/>
                  </a:lnTo>
                  <a:lnTo>
                    <a:pt x="508" y="1040"/>
                  </a:lnTo>
                  <a:lnTo>
                    <a:pt x="488" y="1042"/>
                  </a:lnTo>
                  <a:lnTo>
                    <a:pt x="470" y="1048"/>
                  </a:lnTo>
                  <a:lnTo>
                    <a:pt x="455" y="1058"/>
                  </a:lnTo>
                  <a:lnTo>
                    <a:pt x="443" y="1071"/>
                  </a:lnTo>
                  <a:lnTo>
                    <a:pt x="434" y="1088"/>
                  </a:lnTo>
                  <a:lnTo>
                    <a:pt x="429" y="1108"/>
                  </a:lnTo>
                  <a:lnTo>
                    <a:pt x="427" y="1132"/>
                  </a:lnTo>
                  <a:lnTo>
                    <a:pt x="428" y="1157"/>
                  </a:lnTo>
                  <a:lnTo>
                    <a:pt x="433" y="1182"/>
                  </a:lnTo>
                  <a:lnTo>
                    <a:pt x="442" y="1209"/>
                  </a:lnTo>
                  <a:lnTo>
                    <a:pt x="454" y="1234"/>
                  </a:lnTo>
                  <a:lnTo>
                    <a:pt x="469" y="1259"/>
                  </a:lnTo>
                  <a:lnTo>
                    <a:pt x="488" y="1284"/>
                  </a:lnTo>
                  <a:lnTo>
                    <a:pt x="510" y="1306"/>
                  </a:lnTo>
                  <a:lnTo>
                    <a:pt x="535" y="1328"/>
                  </a:lnTo>
                  <a:lnTo>
                    <a:pt x="564" y="1347"/>
                  </a:lnTo>
                  <a:lnTo>
                    <a:pt x="596" y="1363"/>
                  </a:lnTo>
                  <a:lnTo>
                    <a:pt x="632" y="1378"/>
                  </a:lnTo>
                  <a:lnTo>
                    <a:pt x="671" y="1389"/>
                  </a:lnTo>
                  <a:lnTo>
                    <a:pt x="713" y="1395"/>
                  </a:lnTo>
                  <a:lnTo>
                    <a:pt x="759" y="1400"/>
                  </a:lnTo>
                  <a:lnTo>
                    <a:pt x="759" y="1489"/>
                  </a:lnTo>
                  <a:lnTo>
                    <a:pt x="761" y="1504"/>
                  </a:lnTo>
                  <a:lnTo>
                    <a:pt x="767" y="1518"/>
                  </a:lnTo>
                  <a:lnTo>
                    <a:pt x="775" y="1529"/>
                  </a:lnTo>
                  <a:lnTo>
                    <a:pt x="786" y="1536"/>
                  </a:lnTo>
                  <a:lnTo>
                    <a:pt x="798" y="1539"/>
                  </a:lnTo>
                  <a:lnTo>
                    <a:pt x="811" y="1536"/>
                  </a:lnTo>
                  <a:lnTo>
                    <a:pt x="823" y="1529"/>
                  </a:lnTo>
                  <a:lnTo>
                    <a:pt x="832" y="1518"/>
                  </a:lnTo>
                  <a:lnTo>
                    <a:pt x="837" y="1504"/>
                  </a:lnTo>
                  <a:lnTo>
                    <a:pt x="839" y="1489"/>
                  </a:lnTo>
                  <a:lnTo>
                    <a:pt x="839" y="1400"/>
                  </a:lnTo>
                  <a:lnTo>
                    <a:pt x="883" y="1394"/>
                  </a:lnTo>
                  <a:lnTo>
                    <a:pt x="925" y="1387"/>
                  </a:lnTo>
                  <a:lnTo>
                    <a:pt x="964" y="1377"/>
                  </a:lnTo>
                  <a:lnTo>
                    <a:pt x="1000" y="1362"/>
                  </a:lnTo>
                  <a:lnTo>
                    <a:pt x="1033" y="1346"/>
                  </a:lnTo>
                  <a:lnTo>
                    <a:pt x="1063" y="1326"/>
                  </a:lnTo>
                  <a:lnTo>
                    <a:pt x="1089" y="1303"/>
                  </a:lnTo>
                  <a:lnTo>
                    <a:pt x="1112" y="1275"/>
                  </a:lnTo>
                  <a:lnTo>
                    <a:pt x="1131" y="1245"/>
                  </a:lnTo>
                  <a:lnTo>
                    <a:pt x="1146" y="1212"/>
                  </a:lnTo>
                  <a:lnTo>
                    <a:pt x="1158" y="1175"/>
                  </a:lnTo>
                  <a:lnTo>
                    <a:pt x="1164" y="1136"/>
                  </a:lnTo>
                  <a:lnTo>
                    <a:pt x="1167" y="1092"/>
                  </a:lnTo>
                  <a:lnTo>
                    <a:pt x="1165" y="1053"/>
                  </a:lnTo>
                  <a:lnTo>
                    <a:pt x="1160" y="1016"/>
                  </a:lnTo>
                  <a:lnTo>
                    <a:pt x="1151" y="983"/>
                  </a:lnTo>
                  <a:lnTo>
                    <a:pt x="1140" y="953"/>
                  </a:lnTo>
                  <a:lnTo>
                    <a:pt x="1126" y="926"/>
                  </a:lnTo>
                  <a:lnTo>
                    <a:pt x="1109" y="903"/>
                  </a:lnTo>
                  <a:lnTo>
                    <a:pt x="1090" y="882"/>
                  </a:lnTo>
                  <a:lnTo>
                    <a:pt x="1068" y="863"/>
                  </a:lnTo>
                  <a:lnTo>
                    <a:pt x="1044" y="847"/>
                  </a:lnTo>
                  <a:lnTo>
                    <a:pt x="1019" y="831"/>
                  </a:lnTo>
                  <a:lnTo>
                    <a:pt x="992" y="818"/>
                  </a:lnTo>
                  <a:lnTo>
                    <a:pt x="964" y="807"/>
                  </a:lnTo>
                  <a:lnTo>
                    <a:pt x="934" y="797"/>
                  </a:lnTo>
                  <a:lnTo>
                    <a:pt x="903" y="787"/>
                  </a:lnTo>
                  <a:lnTo>
                    <a:pt x="871" y="778"/>
                  </a:lnTo>
                  <a:lnTo>
                    <a:pt x="839" y="771"/>
                  </a:lnTo>
                  <a:lnTo>
                    <a:pt x="839" y="495"/>
                  </a:lnTo>
                  <a:lnTo>
                    <a:pt x="866" y="497"/>
                  </a:lnTo>
                  <a:lnTo>
                    <a:pt x="890" y="504"/>
                  </a:lnTo>
                  <a:lnTo>
                    <a:pt x="911" y="513"/>
                  </a:lnTo>
                  <a:lnTo>
                    <a:pt x="929" y="524"/>
                  </a:lnTo>
                  <a:lnTo>
                    <a:pt x="945" y="537"/>
                  </a:lnTo>
                  <a:lnTo>
                    <a:pt x="958" y="552"/>
                  </a:lnTo>
                  <a:lnTo>
                    <a:pt x="971" y="567"/>
                  </a:lnTo>
                  <a:lnTo>
                    <a:pt x="982" y="583"/>
                  </a:lnTo>
                  <a:lnTo>
                    <a:pt x="993" y="598"/>
                  </a:lnTo>
                  <a:lnTo>
                    <a:pt x="1004" y="612"/>
                  </a:lnTo>
                  <a:lnTo>
                    <a:pt x="1015" y="626"/>
                  </a:lnTo>
                  <a:lnTo>
                    <a:pt x="1026" y="637"/>
                  </a:lnTo>
                  <a:lnTo>
                    <a:pt x="1039" y="646"/>
                  </a:lnTo>
                  <a:lnTo>
                    <a:pt x="1053" y="651"/>
                  </a:lnTo>
                  <a:lnTo>
                    <a:pt x="1069" y="653"/>
                  </a:lnTo>
                  <a:lnTo>
                    <a:pt x="1088" y="651"/>
                  </a:lnTo>
                  <a:lnTo>
                    <a:pt x="1105" y="646"/>
                  </a:lnTo>
                  <a:lnTo>
                    <a:pt x="1121" y="636"/>
                  </a:lnTo>
                  <a:lnTo>
                    <a:pt x="1134" y="622"/>
                  </a:lnTo>
                  <a:lnTo>
                    <a:pt x="1143" y="606"/>
                  </a:lnTo>
                  <a:lnTo>
                    <a:pt x="1150" y="586"/>
                  </a:lnTo>
                  <a:lnTo>
                    <a:pt x="1152" y="564"/>
                  </a:lnTo>
                  <a:lnTo>
                    <a:pt x="1149" y="536"/>
                  </a:lnTo>
                  <a:lnTo>
                    <a:pt x="1142" y="510"/>
                  </a:lnTo>
                  <a:lnTo>
                    <a:pt x="1129" y="486"/>
                  </a:lnTo>
                  <a:lnTo>
                    <a:pt x="1113" y="464"/>
                  </a:lnTo>
                  <a:lnTo>
                    <a:pt x="1094" y="444"/>
                  </a:lnTo>
                  <a:lnTo>
                    <a:pt x="1071" y="427"/>
                  </a:lnTo>
                  <a:lnTo>
                    <a:pt x="1047" y="410"/>
                  </a:lnTo>
                  <a:lnTo>
                    <a:pt x="1021" y="396"/>
                  </a:lnTo>
                  <a:lnTo>
                    <a:pt x="994" y="383"/>
                  </a:lnTo>
                  <a:lnTo>
                    <a:pt x="966" y="372"/>
                  </a:lnTo>
                  <a:lnTo>
                    <a:pt x="938" y="364"/>
                  </a:lnTo>
                  <a:lnTo>
                    <a:pt x="911" y="357"/>
                  </a:lnTo>
                  <a:lnTo>
                    <a:pt x="885" y="351"/>
                  </a:lnTo>
                  <a:lnTo>
                    <a:pt x="861" y="348"/>
                  </a:lnTo>
                  <a:lnTo>
                    <a:pt x="839" y="347"/>
                  </a:lnTo>
                  <a:lnTo>
                    <a:pt x="839" y="269"/>
                  </a:lnTo>
                  <a:lnTo>
                    <a:pt x="837" y="254"/>
                  </a:lnTo>
                  <a:lnTo>
                    <a:pt x="832" y="241"/>
                  </a:lnTo>
                  <a:lnTo>
                    <a:pt x="823" y="230"/>
                  </a:lnTo>
                  <a:lnTo>
                    <a:pt x="811" y="222"/>
                  </a:lnTo>
                  <a:lnTo>
                    <a:pt x="798" y="220"/>
                  </a:lnTo>
                  <a:close/>
                  <a:moveTo>
                    <a:pt x="796" y="0"/>
                  </a:moveTo>
                  <a:lnTo>
                    <a:pt x="866" y="3"/>
                  </a:lnTo>
                  <a:lnTo>
                    <a:pt x="933" y="12"/>
                  </a:lnTo>
                  <a:lnTo>
                    <a:pt x="998" y="28"/>
                  </a:lnTo>
                  <a:lnTo>
                    <a:pt x="1061" y="49"/>
                  </a:lnTo>
                  <a:lnTo>
                    <a:pt x="1121" y="76"/>
                  </a:lnTo>
                  <a:lnTo>
                    <a:pt x="1179" y="108"/>
                  </a:lnTo>
                  <a:lnTo>
                    <a:pt x="1235" y="146"/>
                  </a:lnTo>
                  <a:lnTo>
                    <a:pt x="1288" y="187"/>
                  </a:lnTo>
                  <a:lnTo>
                    <a:pt x="1337" y="233"/>
                  </a:lnTo>
                  <a:lnTo>
                    <a:pt x="1383" y="283"/>
                  </a:lnTo>
                  <a:lnTo>
                    <a:pt x="1424" y="337"/>
                  </a:lnTo>
                  <a:lnTo>
                    <a:pt x="1462" y="396"/>
                  </a:lnTo>
                  <a:lnTo>
                    <a:pt x="1495" y="456"/>
                  </a:lnTo>
                  <a:lnTo>
                    <a:pt x="1524" y="521"/>
                  </a:lnTo>
                  <a:lnTo>
                    <a:pt x="1549" y="588"/>
                  </a:lnTo>
                  <a:lnTo>
                    <a:pt x="1568" y="658"/>
                  </a:lnTo>
                  <a:lnTo>
                    <a:pt x="1582" y="730"/>
                  </a:lnTo>
                  <a:lnTo>
                    <a:pt x="1590" y="804"/>
                  </a:lnTo>
                  <a:lnTo>
                    <a:pt x="1593" y="879"/>
                  </a:lnTo>
                  <a:lnTo>
                    <a:pt x="1590" y="955"/>
                  </a:lnTo>
                  <a:lnTo>
                    <a:pt x="1582" y="1029"/>
                  </a:lnTo>
                  <a:lnTo>
                    <a:pt x="1568" y="1101"/>
                  </a:lnTo>
                  <a:lnTo>
                    <a:pt x="1549" y="1171"/>
                  </a:lnTo>
                  <a:lnTo>
                    <a:pt x="1524" y="1237"/>
                  </a:lnTo>
                  <a:lnTo>
                    <a:pt x="1495" y="1301"/>
                  </a:lnTo>
                  <a:lnTo>
                    <a:pt x="1462" y="1363"/>
                  </a:lnTo>
                  <a:lnTo>
                    <a:pt x="1424" y="1421"/>
                  </a:lnTo>
                  <a:lnTo>
                    <a:pt x="1383" y="1475"/>
                  </a:lnTo>
                  <a:lnTo>
                    <a:pt x="1337" y="1525"/>
                  </a:lnTo>
                  <a:lnTo>
                    <a:pt x="1288" y="1571"/>
                  </a:lnTo>
                  <a:lnTo>
                    <a:pt x="1235" y="1613"/>
                  </a:lnTo>
                  <a:lnTo>
                    <a:pt x="1179" y="1650"/>
                  </a:lnTo>
                  <a:lnTo>
                    <a:pt x="1121" y="1682"/>
                  </a:lnTo>
                  <a:lnTo>
                    <a:pt x="1061" y="1710"/>
                  </a:lnTo>
                  <a:lnTo>
                    <a:pt x="998" y="1731"/>
                  </a:lnTo>
                  <a:lnTo>
                    <a:pt x="933" y="1746"/>
                  </a:lnTo>
                  <a:lnTo>
                    <a:pt x="866" y="1756"/>
                  </a:lnTo>
                  <a:lnTo>
                    <a:pt x="796" y="1758"/>
                  </a:lnTo>
                  <a:lnTo>
                    <a:pt x="728" y="1756"/>
                  </a:lnTo>
                  <a:lnTo>
                    <a:pt x="661" y="1746"/>
                  </a:lnTo>
                  <a:lnTo>
                    <a:pt x="596" y="1731"/>
                  </a:lnTo>
                  <a:lnTo>
                    <a:pt x="533" y="1710"/>
                  </a:lnTo>
                  <a:lnTo>
                    <a:pt x="472" y="1682"/>
                  </a:lnTo>
                  <a:lnTo>
                    <a:pt x="414" y="1650"/>
                  </a:lnTo>
                  <a:lnTo>
                    <a:pt x="358" y="1613"/>
                  </a:lnTo>
                  <a:lnTo>
                    <a:pt x="305" y="1571"/>
                  </a:lnTo>
                  <a:lnTo>
                    <a:pt x="256" y="1525"/>
                  </a:lnTo>
                  <a:lnTo>
                    <a:pt x="211" y="1475"/>
                  </a:lnTo>
                  <a:lnTo>
                    <a:pt x="169" y="1421"/>
                  </a:lnTo>
                  <a:lnTo>
                    <a:pt x="131" y="1363"/>
                  </a:lnTo>
                  <a:lnTo>
                    <a:pt x="98" y="1301"/>
                  </a:lnTo>
                  <a:lnTo>
                    <a:pt x="69" y="1237"/>
                  </a:lnTo>
                  <a:lnTo>
                    <a:pt x="44" y="1171"/>
                  </a:lnTo>
                  <a:lnTo>
                    <a:pt x="25" y="1101"/>
                  </a:lnTo>
                  <a:lnTo>
                    <a:pt x="11" y="1029"/>
                  </a:lnTo>
                  <a:lnTo>
                    <a:pt x="2" y="955"/>
                  </a:lnTo>
                  <a:lnTo>
                    <a:pt x="0" y="879"/>
                  </a:lnTo>
                  <a:lnTo>
                    <a:pt x="2" y="804"/>
                  </a:lnTo>
                  <a:lnTo>
                    <a:pt x="11" y="730"/>
                  </a:lnTo>
                  <a:lnTo>
                    <a:pt x="25" y="658"/>
                  </a:lnTo>
                  <a:lnTo>
                    <a:pt x="44" y="588"/>
                  </a:lnTo>
                  <a:lnTo>
                    <a:pt x="69" y="521"/>
                  </a:lnTo>
                  <a:lnTo>
                    <a:pt x="98" y="456"/>
                  </a:lnTo>
                  <a:lnTo>
                    <a:pt x="131" y="396"/>
                  </a:lnTo>
                  <a:lnTo>
                    <a:pt x="169" y="337"/>
                  </a:lnTo>
                  <a:lnTo>
                    <a:pt x="211" y="283"/>
                  </a:lnTo>
                  <a:lnTo>
                    <a:pt x="256" y="233"/>
                  </a:lnTo>
                  <a:lnTo>
                    <a:pt x="305" y="187"/>
                  </a:lnTo>
                  <a:lnTo>
                    <a:pt x="358" y="146"/>
                  </a:lnTo>
                  <a:lnTo>
                    <a:pt x="414" y="108"/>
                  </a:lnTo>
                  <a:lnTo>
                    <a:pt x="472" y="76"/>
                  </a:lnTo>
                  <a:lnTo>
                    <a:pt x="533" y="49"/>
                  </a:lnTo>
                  <a:lnTo>
                    <a:pt x="596" y="28"/>
                  </a:lnTo>
                  <a:lnTo>
                    <a:pt x="661" y="12"/>
                  </a:lnTo>
                  <a:lnTo>
                    <a:pt x="728" y="3"/>
                  </a:lnTo>
                  <a:lnTo>
                    <a:pt x="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9" name="Freeform 528"/>
          <p:cNvSpPr>
            <a:spLocks/>
          </p:cNvSpPr>
          <p:nvPr/>
        </p:nvSpPr>
        <p:spPr bwMode="auto">
          <a:xfrm>
            <a:off x="10955609" y="4246563"/>
            <a:ext cx="561975" cy="517525"/>
          </a:xfrm>
          <a:custGeom>
            <a:avLst/>
            <a:gdLst>
              <a:gd name="connsiteX0" fmla="*/ 171372 w 561975"/>
              <a:gd name="connsiteY0" fmla="*/ 214312 h 517525"/>
              <a:gd name="connsiteX1" fmla="*/ 176997 w 561975"/>
              <a:gd name="connsiteY1" fmla="*/ 214789 h 517525"/>
              <a:gd name="connsiteX2" fmla="*/ 182467 w 561975"/>
              <a:gd name="connsiteY2" fmla="*/ 216060 h 517525"/>
              <a:gd name="connsiteX3" fmla="*/ 187311 w 561975"/>
              <a:gd name="connsiteY3" fmla="*/ 218285 h 517525"/>
              <a:gd name="connsiteX4" fmla="*/ 191999 w 561975"/>
              <a:gd name="connsiteY4" fmla="*/ 220986 h 517525"/>
              <a:gd name="connsiteX5" fmla="*/ 196062 w 561975"/>
              <a:gd name="connsiteY5" fmla="*/ 224641 h 517525"/>
              <a:gd name="connsiteX6" fmla="*/ 199656 w 561975"/>
              <a:gd name="connsiteY6" fmla="*/ 228773 h 517525"/>
              <a:gd name="connsiteX7" fmla="*/ 202468 w 561975"/>
              <a:gd name="connsiteY7" fmla="*/ 233381 h 517525"/>
              <a:gd name="connsiteX8" fmla="*/ 204500 w 561975"/>
              <a:gd name="connsiteY8" fmla="*/ 238307 h 517525"/>
              <a:gd name="connsiteX9" fmla="*/ 205906 w 561975"/>
              <a:gd name="connsiteY9" fmla="*/ 243869 h 517525"/>
              <a:gd name="connsiteX10" fmla="*/ 206375 w 561975"/>
              <a:gd name="connsiteY10" fmla="*/ 249590 h 517525"/>
              <a:gd name="connsiteX11" fmla="*/ 206375 w 561975"/>
              <a:gd name="connsiteY11" fmla="*/ 337784 h 517525"/>
              <a:gd name="connsiteX12" fmla="*/ 205906 w 561975"/>
              <a:gd name="connsiteY12" fmla="*/ 343505 h 517525"/>
              <a:gd name="connsiteX13" fmla="*/ 204500 w 561975"/>
              <a:gd name="connsiteY13" fmla="*/ 348908 h 517525"/>
              <a:gd name="connsiteX14" fmla="*/ 202468 w 561975"/>
              <a:gd name="connsiteY14" fmla="*/ 353993 h 517525"/>
              <a:gd name="connsiteX15" fmla="*/ 199656 w 561975"/>
              <a:gd name="connsiteY15" fmla="*/ 358602 h 517525"/>
              <a:gd name="connsiteX16" fmla="*/ 196062 w 561975"/>
              <a:gd name="connsiteY16" fmla="*/ 362733 h 517525"/>
              <a:gd name="connsiteX17" fmla="*/ 191999 w 561975"/>
              <a:gd name="connsiteY17" fmla="*/ 366229 h 517525"/>
              <a:gd name="connsiteX18" fmla="*/ 187311 w 561975"/>
              <a:gd name="connsiteY18" fmla="*/ 369090 h 517525"/>
              <a:gd name="connsiteX19" fmla="*/ 182467 w 561975"/>
              <a:gd name="connsiteY19" fmla="*/ 371314 h 517525"/>
              <a:gd name="connsiteX20" fmla="*/ 176997 w 561975"/>
              <a:gd name="connsiteY20" fmla="*/ 372427 h 517525"/>
              <a:gd name="connsiteX21" fmla="*/ 171372 w 561975"/>
              <a:gd name="connsiteY21" fmla="*/ 373062 h 517525"/>
              <a:gd name="connsiteX22" fmla="*/ 165746 w 561975"/>
              <a:gd name="connsiteY22" fmla="*/ 372427 h 517525"/>
              <a:gd name="connsiteX23" fmla="*/ 160433 w 561975"/>
              <a:gd name="connsiteY23" fmla="*/ 371314 h 517525"/>
              <a:gd name="connsiteX24" fmla="*/ 155277 w 561975"/>
              <a:gd name="connsiteY24" fmla="*/ 369090 h 517525"/>
              <a:gd name="connsiteX25" fmla="*/ 150745 w 561975"/>
              <a:gd name="connsiteY25" fmla="*/ 366229 h 517525"/>
              <a:gd name="connsiteX26" fmla="*/ 146682 w 561975"/>
              <a:gd name="connsiteY26" fmla="*/ 362733 h 517525"/>
              <a:gd name="connsiteX27" fmla="*/ 143244 w 561975"/>
              <a:gd name="connsiteY27" fmla="*/ 358602 h 517525"/>
              <a:gd name="connsiteX28" fmla="*/ 140432 w 561975"/>
              <a:gd name="connsiteY28" fmla="*/ 353993 h 517525"/>
              <a:gd name="connsiteX29" fmla="*/ 138400 w 561975"/>
              <a:gd name="connsiteY29" fmla="*/ 348908 h 517525"/>
              <a:gd name="connsiteX30" fmla="*/ 136994 w 561975"/>
              <a:gd name="connsiteY30" fmla="*/ 343505 h 517525"/>
              <a:gd name="connsiteX31" fmla="*/ 136525 w 561975"/>
              <a:gd name="connsiteY31" fmla="*/ 337784 h 517525"/>
              <a:gd name="connsiteX32" fmla="*/ 136525 w 561975"/>
              <a:gd name="connsiteY32" fmla="*/ 249590 h 517525"/>
              <a:gd name="connsiteX33" fmla="*/ 136994 w 561975"/>
              <a:gd name="connsiteY33" fmla="*/ 243869 h 517525"/>
              <a:gd name="connsiteX34" fmla="*/ 138400 w 561975"/>
              <a:gd name="connsiteY34" fmla="*/ 238307 h 517525"/>
              <a:gd name="connsiteX35" fmla="*/ 140432 w 561975"/>
              <a:gd name="connsiteY35" fmla="*/ 233381 h 517525"/>
              <a:gd name="connsiteX36" fmla="*/ 143244 w 561975"/>
              <a:gd name="connsiteY36" fmla="*/ 228773 h 517525"/>
              <a:gd name="connsiteX37" fmla="*/ 146682 w 561975"/>
              <a:gd name="connsiteY37" fmla="*/ 224641 h 517525"/>
              <a:gd name="connsiteX38" fmla="*/ 150745 w 561975"/>
              <a:gd name="connsiteY38" fmla="*/ 220986 h 517525"/>
              <a:gd name="connsiteX39" fmla="*/ 155277 w 561975"/>
              <a:gd name="connsiteY39" fmla="*/ 218285 h 517525"/>
              <a:gd name="connsiteX40" fmla="*/ 160433 w 561975"/>
              <a:gd name="connsiteY40" fmla="*/ 216060 h 517525"/>
              <a:gd name="connsiteX41" fmla="*/ 165746 w 561975"/>
              <a:gd name="connsiteY41" fmla="*/ 214789 h 517525"/>
              <a:gd name="connsiteX42" fmla="*/ 259397 w 561975"/>
              <a:gd name="connsiteY42" fmla="*/ 179387 h 517525"/>
              <a:gd name="connsiteX43" fmla="*/ 265323 w 561975"/>
              <a:gd name="connsiteY43" fmla="*/ 179704 h 517525"/>
              <a:gd name="connsiteX44" fmla="*/ 270769 w 561975"/>
              <a:gd name="connsiteY44" fmla="*/ 181132 h 517525"/>
              <a:gd name="connsiteX45" fmla="*/ 275895 w 561975"/>
              <a:gd name="connsiteY45" fmla="*/ 183353 h 517525"/>
              <a:gd name="connsiteX46" fmla="*/ 280540 w 561975"/>
              <a:gd name="connsiteY46" fmla="*/ 186049 h 517525"/>
              <a:gd name="connsiteX47" fmla="*/ 284704 w 561975"/>
              <a:gd name="connsiteY47" fmla="*/ 189698 h 517525"/>
              <a:gd name="connsiteX48" fmla="*/ 288228 w 561975"/>
              <a:gd name="connsiteY48" fmla="*/ 193822 h 517525"/>
              <a:gd name="connsiteX49" fmla="*/ 291272 w 561975"/>
              <a:gd name="connsiteY49" fmla="*/ 198422 h 517525"/>
              <a:gd name="connsiteX50" fmla="*/ 293514 w 561975"/>
              <a:gd name="connsiteY50" fmla="*/ 203497 h 517525"/>
              <a:gd name="connsiteX51" fmla="*/ 294635 w 561975"/>
              <a:gd name="connsiteY51" fmla="*/ 208891 h 517525"/>
              <a:gd name="connsiteX52" fmla="*/ 295276 w 561975"/>
              <a:gd name="connsiteY52" fmla="*/ 214601 h 517525"/>
              <a:gd name="connsiteX53" fmla="*/ 295276 w 561975"/>
              <a:gd name="connsiteY53" fmla="*/ 337849 h 517525"/>
              <a:gd name="connsiteX54" fmla="*/ 294635 w 561975"/>
              <a:gd name="connsiteY54" fmla="*/ 343559 h 517525"/>
              <a:gd name="connsiteX55" fmla="*/ 293514 w 561975"/>
              <a:gd name="connsiteY55" fmla="*/ 348952 h 517525"/>
              <a:gd name="connsiteX56" fmla="*/ 291272 w 561975"/>
              <a:gd name="connsiteY56" fmla="*/ 354028 h 517525"/>
              <a:gd name="connsiteX57" fmla="*/ 288228 w 561975"/>
              <a:gd name="connsiteY57" fmla="*/ 358628 h 517525"/>
              <a:gd name="connsiteX58" fmla="*/ 284704 w 561975"/>
              <a:gd name="connsiteY58" fmla="*/ 362752 h 517525"/>
              <a:gd name="connsiteX59" fmla="*/ 280540 w 561975"/>
              <a:gd name="connsiteY59" fmla="*/ 366242 h 517525"/>
              <a:gd name="connsiteX60" fmla="*/ 275895 w 561975"/>
              <a:gd name="connsiteY60" fmla="*/ 369097 h 517525"/>
              <a:gd name="connsiteX61" fmla="*/ 270769 w 561975"/>
              <a:gd name="connsiteY61" fmla="*/ 371317 h 517525"/>
              <a:gd name="connsiteX62" fmla="*/ 265323 w 561975"/>
              <a:gd name="connsiteY62" fmla="*/ 372428 h 517525"/>
              <a:gd name="connsiteX63" fmla="*/ 259397 w 561975"/>
              <a:gd name="connsiteY63" fmla="*/ 373062 h 517525"/>
              <a:gd name="connsiteX64" fmla="*/ 253631 w 561975"/>
              <a:gd name="connsiteY64" fmla="*/ 372428 h 517525"/>
              <a:gd name="connsiteX65" fmla="*/ 248185 w 561975"/>
              <a:gd name="connsiteY65" fmla="*/ 371317 h 517525"/>
              <a:gd name="connsiteX66" fmla="*/ 243059 w 561975"/>
              <a:gd name="connsiteY66" fmla="*/ 369097 h 517525"/>
              <a:gd name="connsiteX67" fmla="*/ 238414 w 561975"/>
              <a:gd name="connsiteY67" fmla="*/ 366242 h 517525"/>
              <a:gd name="connsiteX68" fmla="*/ 234249 w 561975"/>
              <a:gd name="connsiteY68" fmla="*/ 362752 h 517525"/>
              <a:gd name="connsiteX69" fmla="*/ 230565 w 561975"/>
              <a:gd name="connsiteY69" fmla="*/ 358628 h 517525"/>
              <a:gd name="connsiteX70" fmla="*/ 227842 w 561975"/>
              <a:gd name="connsiteY70" fmla="*/ 354028 h 517525"/>
              <a:gd name="connsiteX71" fmla="*/ 225440 w 561975"/>
              <a:gd name="connsiteY71" fmla="*/ 348952 h 517525"/>
              <a:gd name="connsiteX72" fmla="*/ 224158 w 561975"/>
              <a:gd name="connsiteY72" fmla="*/ 343559 h 517525"/>
              <a:gd name="connsiteX73" fmla="*/ 223838 w 561975"/>
              <a:gd name="connsiteY73" fmla="*/ 337849 h 517525"/>
              <a:gd name="connsiteX74" fmla="*/ 223838 w 561975"/>
              <a:gd name="connsiteY74" fmla="*/ 214601 h 517525"/>
              <a:gd name="connsiteX75" fmla="*/ 224158 w 561975"/>
              <a:gd name="connsiteY75" fmla="*/ 208891 h 517525"/>
              <a:gd name="connsiteX76" fmla="*/ 225440 w 561975"/>
              <a:gd name="connsiteY76" fmla="*/ 203497 h 517525"/>
              <a:gd name="connsiteX77" fmla="*/ 227842 w 561975"/>
              <a:gd name="connsiteY77" fmla="*/ 198422 h 517525"/>
              <a:gd name="connsiteX78" fmla="*/ 230565 w 561975"/>
              <a:gd name="connsiteY78" fmla="*/ 193822 h 517525"/>
              <a:gd name="connsiteX79" fmla="*/ 234249 w 561975"/>
              <a:gd name="connsiteY79" fmla="*/ 189698 h 517525"/>
              <a:gd name="connsiteX80" fmla="*/ 238414 w 561975"/>
              <a:gd name="connsiteY80" fmla="*/ 186049 h 517525"/>
              <a:gd name="connsiteX81" fmla="*/ 243059 w 561975"/>
              <a:gd name="connsiteY81" fmla="*/ 183353 h 517525"/>
              <a:gd name="connsiteX82" fmla="*/ 248185 w 561975"/>
              <a:gd name="connsiteY82" fmla="*/ 181132 h 517525"/>
              <a:gd name="connsiteX83" fmla="*/ 253631 w 561975"/>
              <a:gd name="connsiteY83" fmla="*/ 179704 h 517525"/>
              <a:gd name="connsiteX84" fmla="*/ 348537 w 561975"/>
              <a:gd name="connsiteY84" fmla="*/ 144462 h 517525"/>
              <a:gd name="connsiteX85" fmla="*/ 354290 w 561975"/>
              <a:gd name="connsiteY85" fmla="*/ 144779 h 517525"/>
              <a:gd name="connsiteX86" fmla="*/ 359724 w 561975"/>
              <a:gd name="connsiteY86" fmla="*/ 146205 h 517525"/>
              <a:gd name="connsiteX87" fmla="*/ 364838 w 561975"/>
              <a:gd name="connsiteY87" fmla="*/ 148423 h 517525"/>
              <a:gd name="connsiteX88" fmla="*/ 369473 w 561975"/>
              <a:gd name="connsiteY88" fmla="*/ 151274 h 517525"/>
              <a:gd name="connsiteX89" fmla="*/ 373628 w 561975"/>
              <a:gd name="connsiteY89" fmla="*/ 154760 h 517525"/>
              <a:gd name="connsiteX90" fmla="*/ 377304 w 561975"/>
              <a:gd name="connsiteY90" fmla="*/ 158878 h 517525"/>
              <a:gd name="connsiteX91" fmla="*/ 380181 w 561975"/>
              <a:gd name="connsiteY91" fmla="*/ 163473 h 517525"/>
              <a:gd name="connsiteX92" fmla="*/ 382258 w 561975"/>
              <a:gd name="connsiteY92" fmla="*/ 168542 h 517525"/>
              <a:gd name="connsiteX93" fmla="*/ 383697 w 561975"/>
              <a:gd name="connsiteY93" fmla="*/ 173928 h 517525"/>
              <a:gd name="connsiteX94" fmla="*/ 384176 w 561975"/>
              <a:gd name="connsiteY94" fmla="*/ 179631 h 517525"/>
              <a:gd name="connsiteX95" fmla="*/ 384176 w 561975"/>
              <a:gd name="connsiteY95" fmla="*/ 337893 h 517525"/>
              <a:gd name="connsiteX96" fmla="*/ 383697 w 561975"/>
              <a:gd name="connsiteY96" fmla="*/ 343596 h 517525"/>
              <a:gd name="connsiteX97" fmla="*/ 382258 w 561975"/>
              <a:gd name="connsiteY97" fmla="*/ 348982 h 517525"/>
              <a:gd name="connsiteX98" fmla="*/ 380181 w 561975"/>
              <a:gd name="connsiteY98" fmla="*/ 354052 h 517525"/>
              <a:gd name="connsiteX99" fmla="*/ 377304 w 561975"/>
              <a:gd name="connsiteY99" fmla="*/ 358646 h 517525"/>
              <a:gd name="connsiteX100" fmla="*/ 373628 w 561975"/>
              <a:gd name="connsiteY100" fmla="*/ 362765 h 517525"/>
              <a:gd name="connsiteX101" fmla="*/ 369473 w 561975"/>
              <a:gd name="connsiteY101" fmla="*/ 366250 h 517525"/>
              <a:gd name="connsiteX102" fmla="*/ 364838 w 561975"/>
              <a:gd name="connsiteY102" fmla="*/ 369102 h 517525"/>
              <a:gd name="connsiteX103" fmla="*/ 359724 w 561975"/>
              <a:gd name="connsiteY103" fmla="*/ 371320 h 517525"/>
              <a:gd name="connsiteX104" fmla="*/ 354290 w 561975"/>
              <a:gd name="connsiteY104" fmla="*/ 372429 h 517525"/>
              <a:gd name="connsiteX105" fmla="*/ 348537 w 561975"/>
              <a:gd name="connsiteY105" fmla="*/ 373062 h 517525"/>
              <a:gd name="connsiteX106" fmla="*/ 342624 w 561975"/>
              <a:gd name="connsiteY106" fmla="*/ 372429 h 517525"/>
              <a:gd name="connsiteX107" fmla="*/ 337190 w 561975"/>
              <a:gd name="connsiteY107" fmla="*/ 371320 h 517525"/>
              <a:gd name="connsiteX108" fmla="*/ 332076 w 561975"/>
              <a:gd name="connsiteY108" fmla="*/ 369102 h 517525"/>
              <a:gd name="connsiteX109" fmla="*/ 327281 w 561975"/>
              <a:gd name="connsiteY109" fmla="*/ 366250 h 517525"/>
              <a:gd name="connsiteX110" fmla="*/ 323126 w 561975"/>
              <a:gd name="connsiteY110" fmla="*/ 362765 h 517525"/>
              <a:gd name="connsiteX111" fmla="*/ 319770 w 561975"/>
              <a:gd name="connsiteY111" fmla="*/ 358646 h 517525"/>
              <a:gd name="connsiteX112" fmla="*/ 316733 w 561975"/>
              <a:gd name="connsiteY112" fmla="*/ 354052 h 517525"/>
              <a:gd name="connsiteX113" fmla="*/ 314496 w 561975"/>
              <a:gd name="connsiteY113" fmla="*/ 348982 h 517525"/>
              <a:gd name="connsiteX114" fmla="*/ 313377 w 561975"/>
              <a:gd name="connsiteY114" fmla="*/ 343596 h 517525"/>
              <a:gd name="connsiteX115" fmla="*/ 312738 w 561975"/>
              <a:gd name="connsiteY115" fmla="*/ 337893 h 517525"/>
              <a:gd name="connsiteX116" fmla="*/ 312738 w 561975"/>
              <a:gd name="connsiteY116" fmla="*/ 179631 h 517525"/>
              <a:gd name="connsiteX117" fmla="*/ 313377 w 561975"/>
              <a:gd name="connsiteY117" fmla="*/ 173928 h 517525"/>
              <a:gd name="connsiteX118" fmla="*/ 314496 w 561975"/>
              <a:gd name="connsiteY118" fmla="*/ 168542 h 517525"/>
              <a:gd name="connsiteX119" fmla="*/ 316733 w 561975"/>
              <a:gd name="connsiteY119" fmla="*/ 163473 h 517525"/>
              <a:gd name="connsiteX120" fmla="*/ 319770 w 561975"/>
              <a:gd name="connsiteY120" fmla="*/ 158878 h 517525"/>
              <a:gd name="connsiteX121" fmla="*/ 323126 w 561975"/>
              <a:gd name="connsiteY121" fmla="*/ 154760 h 517525"/>
              <a:gd name="connsiteX122" fmla="*/ 327281 w 561975"/>
              <a:gd name="connsiteY122" fmla="*/ 151274 h 517525"/>
              <a:gd name="connsiteX123" fmla="*/ 332076 w 561975"/>
              <a:gd name="connsiteY123" fmla="*/ 148423 h 517525"/>
              <a:gd name="connsiteX124" fmla="*/ 337190 w 561975"/>
              <a:gd name="connsiteY124" fmla="*/ 146205 h 517525"/>
              <a:gd name="connsiteX125" fmla="*/ 342624 w 561975"/>
              <a:gd name="connsiteY125" fmla="*/ 144779 h 517525"/>
              <a:gd name="connsiteX126" fmla="*/ 259727 w 561975"/>
              <a:gd name="connsiteY126" fmla="*/ 0 h 517525"/>
              <a:gd name="connsiteX127" fmla="*/ 276228 w 561975"/>
              <a:gd name="connsiteY127" fmla="*/ 478 h 517525"/>
              <a:gd name="connsiteX128" fmla="*/ 292411 w 561975"/>
              <a:gd name="connsiteY128" fmla="*/ 1750 h 517525"/>
              <a:gd name="connsiteX129" fmla="*/ 308277 w 561975"/>
              <a:gd name="connsiteY129" fmla="*/ 4455 h 517525"/>
              <a:gd name="connsiteX130" fmla="*/ 323984 w 561975"/>
              <a:gd name="connsiteY130" fmla="*/ 7796 h 517525"/>
              <a:gd name="connsiteX131" fmla="*/ 339057 w 561975"/>
              <a:gd name="connsiteY131" fmla="*/ 12091 h 517525"/>
              <a:gd name="connsiteX132" fmla="*/ 353813 w 561975"/>
              <a:gd name="connsiteY132" fmla="*/ 17500 h 517525"/>
              <a:gd name="connsiteX133" fmla="*/ 368092 w 561975"/>
              <a:gd name="connsiteY133" fmla="*/ 23387 h 517525"/>
              <a:gd name="connsiteX134" fmla="*/ 382054 w 561975"/>
              <a:gd name="connsiteY134" fmla="*/ 30546 h 517525"/>
              <a:gd name="connsiteX135" fmla="*/ 395540 w 561975"/>
              <a:gd name="connsiteY135" fmla="*/ 38182 h 517525"/>
              <a:gd name="connsiteX136" fmla="*/ 408392 w 561975"/>
              <a:gd name="connsiteY136" fmla="*/ 46614 h 517525"/>
              <a:gd name="connsiteX137" fmla="*/ 420767 w 561975"/>
              <a:gd name="connsiteY137" fmla="*/ 55841 h 517525"/>
              <a:gd name="connsiteX138" fmla="*/ 432508 w 561975"/>
              <a:gd name="connsiteY138" fmla="*/ 65705 h 517525"/>
              <a:gd name="connsiteX139" fmla="*/ 443773 w 561975"/>
              <a:gd name="connsiteY139" fmla="*/ 76205 h 517525"/>
              <a:gd name="connsiteX140" fmla="*/ 454403 w 561975"/>
              <a:gd name="connsiteY140" fmla="*/ 87342 h 517525"/>
              <a:gd name="connsiteX141" fmla="*/ 464240 w 561975"/>
              <a:gd name="connsiteY141" fmla="*/ 99273 h 517525"/>
              <a:gd name="connsiteX142" fmla="*/ 473284 w 561975"/>
              <a:gd name="connsiteY142" fmla="*/ 111523 h 517525"/>
              <a:gd name="connsiteX143" fmla="*/ 481693 w 561975"/>
              <a:gd name="connsiteY143" fmla="*/ 124410 h 517525"/>
              <a:gd name="connsiteX144" fmla="*/ 489467 w 561975"/>
              <a:gd name="connsiteY144" fmla="*/ 137933 h 517525"/>
              <a:gd name="connsiteX145" fmla="*/ 496448 w 561975"/>
              <a:gd name="connsiteY145" fmla="*/ 151933 h 517525"/>
              <a:gd name="connsiteX146" fmla="*/ 502477 w 561975"/>
              <a:gd name="connsiteY146" fmla="*/ 166092 h 517525"/>
              <a:gd name="connsiteX147" fmla="*/ 507555 w 561975"/>
              <a:gd name="connsiteY147" fmla="*/ 181046 h 517525"/>
              <a:gd name="connsiteX148" fmla="*/ 511838 w 561975"/>
              <a:gd name="connsiteY148" fmla="*/ 196160 h 517525"/>
              <a:gd name="connsiteX149" fmla="*/ 515170 w 561975"/>
              <a:gd name="connsiteY149" fmla="*/ 211751 h 517525"/>
              <a:gd name="connsiteX150" fmla="*/ 550234 w 561975"/>
              <a:gd name="connsiteY150" fmla="*/ 211751 h 517525"/>
              <a:gd name="connsiteX151" fmla="*/ 552931 w 561975"/>
              <a:gd name="connsiteY151" fmla="*/ 211910 h 517525"/>
              <a:gd name="connsiteX152" fmla="*/ 555470 w 561975"/>
              <a:gd name="connsiteY152" fmla="*/ 213024 h 517525"/>
              <a:gd name="connsiteX153" fmla="*/ 557691 w 561975"/>
              <a:gd name="connsiteY153" fmla="*/ 214297 h 517525"/>
              <a:gd name="connsiteX154" fmla="*/ 559436 w 561975"/>
              <a:gd name="connsiteY154" fmla="*/ 216206 h 517525"/>
              <a:gd name="connsiteX155" fmla="*/ 561023 w 561975"/>
              <a:gd name="connsiteY155" fmla="*/ 218433 h 517525"/>
              <a:gd name="connsiteX156" fmla="*/ 561816 w 561975"/>
              <a:gd name="connsiteY156" fmla="*/ 220978 h 517525"/>
              <a:gd name="connsiteX157" fmla="*/ 561975 w 561975"/>
              <a:gd name="connsiteY157" fmla="*/ 223524 h 517525"/>
              <a:gd name="connsiteX158" fmla="*/ 561658 w 561975"/>
              <a:gd name="connsiteY158" fmla="*/ 226229 h 517525"/>
              <a:gd name="connsiteX159" fmla="*/ 560706 w 561975"/>
              <a:gd name="connsiteY159" fmla="*/ 228774 h 517525"/>
              <a:gd name="connsiteX160" fmla="*/ 559278 w 561975"/>
              <a:gd name="connsiteY160" fmla="*/ 231001 h 517525"/>
              <a:gd name="connsiteX161" fmla="*/ 500256 w 561975"/>
              <a:gd name="connsiteY161" fmla="*/ 301638 h 517525"/>
              <a:gd name="connsiteX162" fmla="*/ 498352 w 561975"/>
              <a:gd name="connsiteY162" fmla="*/ 303388 h 517525"/>
              <a:gd name="connsiteX163" fmla="*/ 496290 w 561975"/>
              <a:gd name="connsiteY163" fmla="*/ 304661 h 517525"/>
              <a:gd name="connsiteX164" fmla="*/ 493751 w 561975"/>
              <a:gd name="connsiteY164" fmla="*/ 305615 h 517525"/>
              <a:gd name="connsiteX165" fmla="*/ 491212 w 561975"/>
              <a:gd name="connsiteY165" fmla="*/ 305774 h 517525"/>
              <a:gd name="connsiteX166" fmla="*/ 488674 w 561975"/>
              <a:gd name="connsiteY166" fmla="*/ 305615 h 517525"/>
              <a:gd name="connsiteX167" fmla="*/ 486135 w 561975"/>
              <a:gd name="connsiteY167" fmla="*/ 304661 h 517525"/>
              <a:gd name="connsiteX168" fmla="*/ 484073 w 561975"/>
              <a:gd name="connsiteY168" fmla="*/ 303388 h 517525"/>
              <a:gd name="connsiteX169" fmla="*/ 482169 w 561975"/>
              <a:gd name="connsiteY169" fmla="*/ 301638 h 517525"/>
              <a:gd name="connsiteX170" fmla="*/ 423147 w 561975"/>
              <a:gd name="connsiteY170" fmla="*/ 231001 h 517525"/>
              <a:gd name="connsiteX171" fmla="*/ 421402 w 561975"/>
              <a:gd name="connsiteY171" fmla="*/ 227979 h 517525"/>
              <a:gd name="connsiteX172" fmla="*/ 420450 w 561975"/>
              <a:gd name="connsiteY172" fmla="*/ 224956 h 517525"/>
              <a:gd name="connsiteX173" fmla="*/ 420450 w 561975"/>
              <a:gd name="connsiteY173" fmla="*/ 221774 h 517525"/>
              <a:gd name="connsiteX174" fmla="*/ 421561 w 561975"/>
              <a:gd name="connsiteY174" fmla="*/ 218433 h 517525"/>
              <a:gd name="connsiteX175" fmla="*/ 422830 w 561975"/>
              <a:gd name="connsiteY175" fmla="*/ 216206 h 517525"/>
              <a:gd name="connsiteX176" fmla="*/ 424734 w 561975"/>
              <a:gd name="connsiteY176" fmla="*/ 214297 h 517525"/>
              <a:gd name="connsiteX177" fmla="*/ 426796 w 561975"/>
              <a:gd name="connsiteY177" fmla="*/ 213024 h 517525"/>
              <a:gd name="connsiteX178" fmla="*/ 429494 w 561975"/>
              <a:gd name="connsiteY178" fmla="*/ 211910 h 517525"/>
              <a:gd name="connsiteX179" fmla="*/ 432191 w 561975"/>
              <a:gd name="connsiteY179" fmla="*/ 211751 h 517525"/>
              <a:gd name="connsiteX180" fmla="*/ 466779 w 561975"/>
              <a:gd name="connsiteY180" fmla="*/ 211751 h 517525"/>
              <a:gd name="connsiteX181" fmla="*/ 463130 w 561975"/>
              <a:gd name="connsiteY181" fmla="*/ 197751 h 517525"/>
              <a:gd name="connsiteX182" fmla="*/ 458528 w 561975"/>
              <a:gd name="connsiteY182" fmla="*/ 184069 h 517525"/>
              <a:gd name="connsiteX183" fmla="*/ 452975 w 561975"/>
              <a:gd name="connsiteY183" fmla="*/ 171183 h 517525"/>
              <a:gd name="connsiteX184" fmla="*/ 446788 w 561975"/>
              <a:gd name="connsiteY184" fmla="*/ 158455 h 517525"/>
              <a:gd name="connsiteX185" fmla="*/ 439648 w 561975"/>
              <a:gd name="connsiteY185" fmla="*/ 146205 h 517525"/>
              <a:gd name="connsiteX186" fmla="*/ 431715 w 561975"/>
              <a:gd name="connsiteY186" fmla="*/ 134592 h 517525"/>
              <a:gd name="connsiteX187" fmla="*/ 423147 w 561975"/>
              <a:gd name="connsiteY187" fmla="*/ 123455 h 517525"/>
              <a:gd name="connsiteX188" fmla="*/ 413786 w 561975"/>
              <a:gd name="connsiteY188" fmla="*/ 112955 h 517525"/>
              <a:gd name="connsiteX189" fmla="*/ 403791 w 561975"/>
              <a:gd name="connsiteY189" fmla="*/ 103251 h 517525"/>
              <a:gd name="connsiteX190" fmla="*/ 393160 w 561975"/>
              <a:gd name="connsiteY190" fmla="*/ 93864 h 517525"/>
              <a:gd name="connsiteX191" fmla="*/ 381895 w 561975"/>
              <a:gd name="connsiteY191" fmla="*/ 85592 h 517525"/>
              <a:gd name="connsiteX192" fmla="*/ 369996 w 561975"/>
              <a:gd name="connsiteY192" fmla="*/ 77796 h 517525"/>
              <a:gd name="connsiteX193" fmla="*/ 357779 w 561975"/>
              <a:gd name="connsiteY193" fmla="*/ 70796 h 517525"/>
              <a:gd name="connsiteX194" fmla="*/ 344928 w 561975"/>
              <a:gd name="connsiteY194" fmla="*/ 64751 h 517525"/>
              <a:gd name="connsiteX195" fmla="*/ 331759 w 561975"/>
              <a:gd name="connsiteY195" fmla="*/ 59501 h 517525"/>
              <a:gd name="connsiteX196" fmla="*/ 318114 w 561975"/>
              <a:gd name="connsiteY196" fmla="*/ 55046 h 517525"/>
              <a:gd name="connsiteX197" fmla="*/ 303993 w 561975"/>
              <a:gd name="connsiteY197" fmla="*/ 51546 h 517525"/>
              <a:gd name="connsiteX198" fmla="*/ 289555 w 561975"/>
              <a:gd name="connsiteY198" fmla="*/ 49000 h 517525"/>
              <a:gd name="connsiteX199" fmla="*/ 274641 w 561975"/>
              <a:gd name="connsiteY199" fmla="*/ 47410 h 517525"/>
              <a:gd name="connsiteX200" fmla="*/ 259727 w 561975"/>
              <a:gd name="connsiteY200" fmla="*/ 46932 h 517525"/>
              <a:gd name="connsiteX201" fmla="*/ 244654 w 561975"/>
              <a:gd name="connsiteY201" fmla="*/ 47410 h 517525"/>
              <a:gd name="connsiteX202" fmla="*/ 229740 w 561975"/>
              <a:gd name="connsiteY202" fmla="*/ 49000 h 517525"/>
              <a:gd name="connsiteX203" fmla="*/ 215143 w 561975"/>
              <a:gd name="connsiteY203" fmla="*/ 51546 h 517525"/>
              <a:gd name="connsiteX204" fmla="*/ 201023 w 561975"/>
              <a:gd name="connsiteY204" fmla="*/ 55205 h 517525"/>
              <a:gd name="connsiteX205" fmla="*/ 187219 w 561975"/>
              <a:gd name="connsiteY205" fmla="*/ 59660 h 517525"/>
              <a:gd name="connsiteX206" fmla="*/ 173892 w 561975"/>
              <a:gd name="connsiteY206" fmla="*/ 65069 h 517525"/>
              <a:gd name="connsiteX207" fmla="*/ 160882 w 561975"/>
              <a:gd name="connsiteY207" fmla="*/ 71273 h 517525"/>
              <a:gd name="connsiteX208" fmla="*/ 148506 w 561975"/>
              <a:gd name="connsiteY208" fmla="*/ 78273 h 517525"/>
              <a:gd name="connsiteX209" fmla="*/ 136607 w 561975"/>
              <a:gd name="connsiteY209" fmla="*/ 86228 h 517525"/>
              <a:gd name="connsiteX210" fmla="*/ 125342 w 561975"/>
              <a:gd name="connsiteY210" fmla="*/ 94819 h 517525"/>
              <a:gd name="connsiteX211" fmla="*/ 114711 w 561975"/>
              <a:gd name="connsiteY211" fmla="*/ 104046 h 517525"/>
              <a:gd name="connsiteX212" fmla="*/ 104716 w 561975"/>
              <a:gd name="connsiteY212" fmla="*/ 114228 h 517525"/>
              <a:gd name="connsiteX213" fmla="*/ 95196 w 561975"/>
              <a:gd name="connsiteY213" fmla="*/ 124728 h 517525"/>
              <a:gd name="connsiteX214" fmla="*/ 86629 w 561975"/>
              <a:gd name="connsiteY214" fmla="*/ 136024 h 517525"/>
              <a:gd name="connsiteX215" fmla="*/ 78854 w 561975"/>
              <a:gd name="connsiteY215" fmla="*/ 147796 h 517525"/>
              <a:gd name="connsiteX216" fmla="*/ 71556 w 561975"/>
              <a:gd name="connsiteY216" fmla="*/ 160205 h 517525"/>
              <a:gd name="connsiteX217" fmla="*/ 65368 w 561975"/>
              <a:gd name="connsiteY217" fmla="*/ 172933 h 517525"/>
              <a:gd name="connsiteX218" fmla="*/ 60132 w 561975"/>
              <a:gd name="connsiteY218" fmla="*/ 186297 h 517525"/>
              <a:gd name="connsiteX219" fmla="*/ 55372 w 561975"/>
              <a:gd name="connsiteY219" fmla="*/ 200137 h 517525"/>
              <a:gd name="connsiteX220" fmla="*/ 52041 w 561975"/>
              <a:gd name="connsiteY220" fmla="*/ 214297 h 517525"/>
              <a:gd name="connsiteX221" fmla="*/ 49343 w 561975"/>
              <a:gd name="connsiteY221" fmla="*/ 228774 h 517525"/>
              <a:gd name="connsiteX222" fmla="*/ 47915 w 561975"/>
              <a:gd name="connsiteY222" fmla="*/ 243729 h 517525"/>
              <a:gd name="connsiteX223" fmla="*/ 47122 w 561975"/>
              <a:gd name="connsiteY223" fmla="*/ 258683 h 517525"/>
              <a:gd name="connsiteX224" fmla="*/ 47915 w 561975"/>
              <a:gd name="connsiteY224" fmla="*/ 273797 h 517525"/>
              <a:gd name="connsiteX225" fmla="*/ 49343 w 561975"/>
              <a:gd name="connsiteY225" fmla="*/ 288592 h 517525"/>
              <a:gd name="connsiteX226" fmla="*/ 52041 w 561975"/>
              <a:gd name="connsiteY226" fmla="*/ 303229 h 517525"/>
              <a:gd name="connsiteX227" fmla="*/ 55372 w 561975"/>
              <a:gd name="connsiteY227" fmla="*/ 317229 h 517525"/>
              <a:gd name="connsiteX228" fmla="*/ 60132 w 561975"/>
              <a:gd name="connsiteY228" fmla="*/ 331070 h 517525"/>
              <a:gd name="connsiteX229" fmla="*/ 65368 w 561975"/>
              <a:gd name="connsiteY229" fmla="*/ 344274 h 517525"/>
              <a:gd name="connsiteX230" fmla="*/ 71556 w 561975"/>
              <a:gd name="connsiteY230" fmla="*/ 357161 h 517525"/>
              <a:gd name="connsiteX231" fmla="*/ 78854 w 561975"/>
              <a:gd name="connsiteY231" fmla="*/ 369570 h 517525"/>
              <a:gd name="connsiteX232" fmla="*/ 86629 w 561975"/>
              <a:gd name="connsiteY232" fmla="*/ 381343 h 517525"/>
              <a:gd name="connsiteX233" fmla="*/ 95196 w 561975"/>
              <a:gd name="connsiteY233" fmla="*/ 392638 h 517525"/>
              <a:gd name="connsiteX234" fmla="*/ 104716 w 561975"/>
              <a:gd name="connsiteY234" fmla="*/ 403297 h 517525"/>
              <a:gd name="connsiteX235" fmla="*/ 114711 w 561975"/>
              <a:gd name="connsiteY235" fmla="*/ 413320 h 517525"/>
              <a:gd name="connsiteX236" fmla="*/ 125342 w 561975"/>
              <a:gd name="connsiteY236" fmla="*/ 422707 h 517525"/>
              <a:gd name="connsiteX237" fmla="*/ 136607 w 561975"/>
              <a:gd name="connsiteY237" fmla="*/ 431298 h 517525"/>
              <a:gd name="connsiteX238" fmla="*/ 148506 w 561975"/>
              <a:gd name="connsiteY238" fmla="*/ 439252 h 517525"/>
              <a:gd name="connsiteX239" fmla="*/ 160882 w 561975"/>
              <a:gd name="connsiteY239" fmla="*/ 446252 h 517525"/>
              <a:gd name="connsiteX240" fmla="*/ 173892 w 561975"/>
              <a:gd name="connsiteY240" fmla="*/ 452457 h 517525"/>
              <a:gd name="connsiteX241" fmla="*/ 187219 w 561975"/>
              <a:gd name="connsiteY241" fmla="*/ 457866 h 517525"/>
              <a:gd name="connsiteX242" fmla="*/ 201023 w 561975"/>
              <a:gd name="connsiteY242" fmla="*/ 462320 h 517525"/>
              <a:gd name="connsiteX243" fmla="*/ 215143 w 561975"/>
              <a:gd name="connsiteY243" fmla="*/ 465980 h 517525"/>
              <a:gd name="connsiteX244" fmla="*/ 229740 w 561975"/>
              <a:gd name="connsiteY244" fmla="*/ 468525 h 517525"/>
              <a:gd name="connsiteX245" fmla="*/ 244654 w 561975"/>
              <a:gd name="connsiteY245" fmla="*/ 470116 h 517525"/>
              <a:gd name="connsiteX246" fmla="*/ 259727 w 561975"/>
              <a:gd name="connsiteY246" fmla="*/ 470593 h 517525"/>
              <a:gd name="connsiteX247" fmla="*/ 273848 w 561975"/>
              <a:gd name="connsiteY247" fmla="*/ 470116 h 517525"/>
              <a:gd name="connsiteX248" fmla="*/ 287810 w 561975"/>
              <a:gd name="connsiteY248" fmla="*/ 468684 h 517525"/>
              <a:gd name="connsiteX249" fmla="*/ 301613 w 561975"/>
              <a:gd name="connsiteY249" fmla="*/ 466457 h 517525"/>
              <a:gd name="connsiteX250" fmla="*/ 315099 w 561975"/>
              <a:gd name="connsiteY250" fmla="*/ 463116 h 517525"/>
              <a:gd name="connsiteX251" fmla="*/ 328427 w 561975"/>
              <a:gd name="connsiteY251" fmla="*/ 459139 h 517525"/>
              <a:gd name="connsiteX252" fmla="*/ 341278 w 561975"/>
              <a:gd name="connsiteY252" fmla="*/ 454207 h 517525"/>
              <a:gd name="connsiteX253" fmla="*/ 353813 w 561975"/>
              <a:gd name="connsiteY253" fmla="*/ 448639 h 517525"/>
              <a:gd name="connsiteX254" fmla="*/ 365871 w 561975"/>
              <a:gd name="connsiteY254" fmla="*/ 442116 h 517525"/>
              <a:gd name="connsiteX255" fmla="*/ 377612 w 561975"/>
              <a:gd name="connsiteY255" fmla="*/ 434957 h 517525"/>
              <a:gd name="connsiteX256" fmla="*/ 389035 w 561975"/>
              <a:gd name="connsiteY256" fmla="*/ 426843 h 517525"/>
              <a:gd name="connsiteX257" fmla="*/ 399665 w 561975"/>
              <a:gd name="connsiteY257" fmla="*/ 418093 h 517525"/>
              <a:gd name="connsiteX258" fmla="*/ 409820 w 561975"/>
              <a:gd name="connsiteY258" fmla="*/ 408866 h 517525"/>
              <a:gd name="connsiteX259" fmla="*/ 419339 w 561975"/>
              <a:gd name="connsiteY259" fmla="*/ 398684 h 517525"/>
              <a:gd name="connsiteX260" fmla="*/ 428224 w 561975"/>
              <a:gd name="connsiteY260" fmla="*/ 387866 h 517525"/>
              <a:gd name="connsiteX261" fmla="*/ 436475 w 561975"/>
              <a:gd name="connsiteY261" fmla="*/ 376570 h 517525"/>
              <a:gd name="connsiteX262" fmla="*/ 443932 w 561975"/>
              <a:gd name="connsiteY262" fmla="*/ 364797 h 517525"/>
              <a:gd name="connsiteX263" fmla="*/ 446312 w 561975"/>
              <a:gd name="connsiteY263" fmla="*/ 361138 h 517525"/>
              <a:gd name="connsiteX264" fmla="*/ 449485 w 561975"/>
              <a:gd name="connsiteY264" fmla="*/ 358275 h 517525"/>
              <a:gd name="connsiteX265" fmla="*/ 452658 w 561975"/>
              <a:gd name="connsiteY265" fmla="*/ 356047 h 517525"/>
              <a:gd name="connsiteX266" fmla="*/ 456307 w 561975"/>
              <a:gd name="connsiteY266" fmla="*/ 354297 h 517525"/>
              <a:gd name="connsiteX267" fmla="*/ 460274 w 561975"/>
              <a:gd name="connsiteY267" fmla="*/ 353184 h 517525"/>
              <a:gd name="connsiteX268" fmla="*/ 464240 w 561975"/>
              <a:gd name="connsiteY268" fmla="*/ 352865 h 517525"/>
              <a:gd name="connsiteX269" fmla="*/ 468365 w 561975"/>
              <a:gd name="connsiteY269" fmla="*/ 353184 h 517525"/>
              <a:gd name="connsiteX270" fmla="*/ 472332 w 561975"/>
              <a:gd name="connsiteY270" fmla="*/ 354297 h 517525"/>
              <a:gd name="connsiteX271" fmla="*/ 476298 w 561975"/>
              <a:gd name="connsiteY271" fmla="*/ 356047 h 517525"/>
              <a:gd name="connsiteX272" fmla="*/ 479630 w 561975"/>
              <a:gd name="connsiteY272" fmla="*/ 358593 h 517525"/>
              <a:gd name="connsiteX273" fmla="*/ 482645 w 561975"/>
              <a:gd name="connsiteY273" fmla="*/ 361456 h 517525"/>
              <a:gd name="connsiteX274" fmla="*/ 484866 w 561975"/>
              <a:gd name="connsiteY274" fmla="*/ 364797 h 517525"/>
              <a:gd name="connsiteX275" fmla="*/ 486611 w 561975"/>
              <a:gd name="connsiteY275" fmla="*/ 368456 h 517525"/>
              <a:gd name="connsiteX276" fmla="*/ 487563 w 561975"/>
              <a:gd name="connsiteY276" fmla="*/ 372275 h 517525"/>
              <a:gd name="connsiteX277" fmla="*/ 488039 w 561975"/>
              <a:gd name="connsiteY277" fmla="*/ 376411 h 517525"/>
              <a:gd name="connsiteX278" fmla="*/ 487563 w 561975"/>
              <a:gd name="connsiteY278" fmla="*/ 380388 h 517525"/>
              <a:gd name="connsiteX279" fmla="*/ 486611 w 561975"/>
              <a:gd name="connsiteY279" fmla="*/ 384366 h 517525"/>
              <a:gd name="connsiteX280" fmla="*/ 484866 w 561975"/>
              <a:gd name="connsiteY280" fmla="*/ 388184 h 517525"/>
              <a:gd name="connsiteX281" fmla="*/ 476774 w 561975"/>
              <a:gd name="connsiteY281" fmla="*/ 401229 h 517525"/>
              <a:gd name="connsiteX282" fmla="*/ 468048 w 561975"/>
              <a:gd name="connsiteY282" fmla="*/ 413638 h 517525"/>
              <a:gd name="connsiteX283" fmla="*/ 458528 w 561975"/>
              <a:gd name="connsiteY283" fmla="*/ 425411 h 517525"/>
              <a:gd name="connsiteX284" fmla="*/ 448374 w 561975"/>
              <a:gd name="connsiteY284" fmla="*/ 436707 h 517525"/>
              <a:gd name="connsiteX285" fmla="*/ 437744 w 561975"/>
              <a:gd name="connsiteY285" fmla="*/ 447207 h 517525"/>
              <a:gd name="connsiteX286" fmla="*/ 426320 w 561975"/>
              <a:gd name="connsiteY286" fmla="*/ 457230 h 517525"/>
              <a:gd name="connsiteX287" fmla="*/ 414580 w 561975"/>
              <a:gd name="connsiteY287" fmla="*/ 466457 h 517525"/>
              <a:gd name="connsiteX288" fmla="*/ 402204 w 561975"/>
              <a:gd name="connsiteY288" fmla="*/ 475048 h 517525"/>
              <a:gd name="connsiteX289" fmla="*/ 389511 w 561975"/>
              <a:gd name="connsiteY289" fmla="*/ 482843 h 517525"/>
              <a:gd name="connsiteX290" fmla="*/ 376501 w 561975"/>
              <a:gd name="connsiteY290" fmla="*/ 490002 h 517525"/>
              <a:gd name="connsiteX291" fmla="*/ 362856 w 561975"/>
              <a:gd name="connsiteY291" fmla="*/ 496366 h 517525"/>
              <a:gd name="connsiteX292" fmla="*/ 348894 w 561975"/>
              <a:gd name="connsiteY292" fmla="*/ 501775 h 517525"/>
              <a:gd name="connsiteX293" fmla="*/ 334615 w 561975"/>
              <a:gd name="connsiteY293" fmla="*/ 506548 h 517525"/>
              <a:gd name="connsiteX294" fmla="*/ 320177 w 561975"/>
              <a:gd name="connsiteY294" fmla="*/ 510525 h 517525"/>
              <a:gd name="connsiteX295" fmla="*/ 305421 w 561975"/>
              <a:gd name="connsiteY295" fmla="*/ 513548 h 517525"/>
              <a:gd name="connsiteX296" fmla="*/ 290348 w 561975"/>
              <a:gd name="connsiteY296" fmla="*/ 515775 h 517525"/>
              <a:gd name="connsiteX297" fmla="*/ 275117 w 561975"/>
              <a:gd name="connsiteY297" fmla="*/ 517207 h 517525"/>
              <a:gd name="connsiteX298" fmla="*/ 259727 w 561975"/>
              <a:gd name="connsiteY298" fmla="*/ 517525 h 517525"/>
              <a:gd name="connsiteX299" fmla="*/ 242750 w 561975"/>
              <a:gd name="connsiteY299" fmla="*/ 517048 h 517525"/>
              <a:gd name="connsiteX300" fmla="*/ 225932 w 561975"/>
              <a:gd name="connsiteY300" fmla="*/ 515457 h 517525"/>
              <a:gd name="connsiteX301" fmla="*/ 209432 w 561975"/>
              <a:gd name="connsiteY301" fmla="*/ 512752 h 517525"/>
              <a:gd name="connsiteX302" fmla="*/ 193407 w 561975"/>
              <a:gd name="connsiteY302" fmla="*/ 508934 h 517525"/>
              <a:gd name="connsiteX303" fmla="*/ 177858 w 561975"/>
              <a:gd name="connsiteY303" fmla="*/ 504321 h 517525"/>
              <a:gd name="connsiteX304" fmla="*/ 162468 w 561975"/>
              <a:gd name="connsiteY304" fmla="*/ 498912 h 517525"/>
              <a:gd name="connsiteX305" fmla="*/ 147713 w 561975"/>
              <a:gd name="connsiteY305" fmla="*/ 492389 h 517525"/>
              <a:gd name="connsiteX306" fmla="*/ 133433 w 561975"/>
              <a:gd name="connsiteY306" fmla="*/ 484752 h 517525"/>
              <a:gd name="connsiteX307" fmla="*/ 119630 w 561975"/>
              <a:gd name="connsiteY307" fmla="*/ 476639 h 517525"/>
              <a:gd name="connsiteX308" fmla="*/ 106620 w 561975"/>
              <a:gd name="connsiteY308" fmla="*/ 467570 h 517525"/>
              <a:gd name="connsiteX309" fmla="*/ 93768 w 561975"/>
              <a:gd name="connsiteY309" fmla="*/ 457707 h 517525"/>
              <a:gd name="connsiteX310" fmla="*/ 81869 w 561975"/>
              <a:gd name="connsiteY310" fmla="*/ 447207 h 517525"/>
              <a:gd name="connsiteX311" fmla="*/ 70604 w 561975"/>
              <a:gd name="connsiteY311" fmla="*/ 435911 h 517525"/>
              <a:gd name="connsiteX312" fmla="*/ 60132 w 561975"/>
              <a:gd name="connsiteY312" fmla="*/ 424138 h 517525"/>
              <a:gd name="connsiteX313" fmla="*/ 50295 w 561975"/>
              <a:gd name="connsiteY313" fmla="*/ 411570 h 517525"/>
              <a:gd name="connsiteX314" fmla="*/ 41093 w 561975"/>
              <a:gd name="connsiteY314" fmla="*/ 398366 h 517525"/>
              <a:gd name="connsiteX315" fmla="*/ 32843 w 561975"/>
              <a:gd name="connsiteY315" fmla="*/ 384684 h 517525"/>
              <a:gd name="connsiteX316" fmla="*/ 25544 w 561975"/>
              <a:gd name="connsiteY316" fmla="*/ 370365 h 517525"/>
              <a:gd name="connsiteX317" fmla="*/ 18881 w 561975"/>
              <a:gd name="connsiteY317" fmla="*/ 355729 h 517525"/>
              <a:gd name="connsiteX318" fmla="*/ 13327 w 561975"/>
              <a:gd name="connsiteY318" fmla="*/ 340456 h 517525"/>
              <a:gd name="connsiteX319" fmla="*/ 8568 w 561975"/>
              <a:gd name="connsiteY319" fmla="*/ 324706 h 517525"/>
              <a:gd name="connsiteX320" fmla="*/ 4760 w 561975"/>
              <a:gd name="connsiteY320" fmla="*/ 308797 h 517525"/>
              <a:gd name="connsiteX321" fmla="*/ 2221 w 561975"/>
              <a:gd name="connsiteY321" fmla="*/ 292411 h 517525"/>
              <a:gd name="connsiteX322" fmla="*/ 476 w 561975"/>
              <a:gd name="connsiteY322" fmla="*/ 275706 h 517525"/>
              <a:gd name="connsiteX323" fmla="*/ 0 w 561975"/>
              <a:gd name="connsiteY323" fmla="*/ 258683 h 517525"/>
              <a:gd name="connsiteX324" fmla="*/ 476 w 561975"/>
              <a:gd name="connsiteY324" fmla="*/ 241819 h 517525"/>
              <a:gd name="connsiteX325" fmla="*/ 2221 w 561975"/>
              <a:gd name="connsiteY325" fmla="*/ 224956 h 517525"/>
              <a:gd name="connsiteX326" fmla="*/ 4760 w 561975"/>
              <a:gd name="connsiteY326" fmla="*/ 208728 h 517525"/>
              <a:gd name="connsiteX327" fmla="*/ 8568 w 561975"/>
              <a:gd name="connsiteY327" fmla="*/ 192501 h 517525"/>
              <a:gd name="connsiteX328" fmla="*/ 13327 w 561975"/>
              <a:gd name="connsiteY328" fmla="*/ 176910 h 517525"/>
              <a:gd name="connsiteX329" fmla="*/ 18881 w 561975"/>
              <a:gd name="connsiteY329" fmla="*/ 161796 h 517525"/>
              <a:gd name="connsiteX330" fmla="*/ 25544 w 561975"/>
              <a:gd name="connsiteY330" fmla="*/ 147160 h 517525"/>
              <a:gd name="connsiteX331" fmla="*/ 32843 w 561975"/>
              <a:gd name="connsiteY331" fmla="*/ 132842 h 517525"/>
              <a:gd name="connsiteX332" fmla="*/ 41093 w 561975"/>
              <a:gd name="connsiteY332" fmla="*/ 119160 h 517525"/>
              <a:gd name="connsiteX333" fmla="*/ 50295 w 561975"/>
              <a:gd name="connsiteY333" fmla="*/ 105955 h 517525"/>
              <a:gd name="connsiteX334" fmla="*/ 60132 w 561975"/>
              <a:gd name="connsiteY334" fmla="*/ 93387 h 517525"/>
              <a:gd name="connsiteX335" fmla="*/ 70604 w 561975"/>
              <a:gd name="connsiteY335" fmla="*/ 81455 h 517525"/>
              <a:gd name="connsiteX336" fmla="*/ 81869 w 561975"/>
              <a:gd name="connsiteY336" fmla="*/ 70319 h 517525"/>
              <a:gd name="connsiteX337" fmla="*/ 93768 w 561975"/>
              <a:gd name="connsiteY337" fmla="*/ 59660 h 517525"/>
              <a:gd name="connsiteX338" fmla="*/ 106620 w 561975"/>
              <a:gd name="connsiteY338" fmla="*/ 49796 h 517525"/>
              <a:gd name="connsiteX339" fmla="*/ 119630 w 561975"/>
              <a:gd name="connsiteY339" fmla="*/ 40728 h 517525"/>
              <a:gd name="connsiteX340" fmla="*/ 133433 w 561975"/>
              <a:gd name="connsiteY340" fmla="*/ 32455 h 517525"/>
              <a:gd name="connsiteX341" fmla="*/ 147713 w 561975"/>
              <a:gd name="connsiteY341" fmla="*/ 25137 h 517525"/>
              <a:gd name="connsiteX342" fmla="*/ 162468 w 561975"/>
              <a:gd name="connsiteY342" fmla="*/ 18614 h 517525"/>
              <a:gd name="connsiteX343" fmla="*/ 177858 w 561975"/>
              <a:gd name="connsiteY343" fmla="*/ 13205 h 517525"/>
              <a:gd name="connsiteX344" fmla="*/ 193407 w 561975"/>
              <a:gd name="connsiteY344" fmla="*/ 8273 h 517525"/>
              <a:gd name="connsiteX345" fmla="*/ 209432 w 561975"/>
              <a:gd name="connsiteY345" fmla="*/ 4773 h 517525"/>
              <a:gd name="connsiteX346" fmla="*/ 225932 w 561975"/>
              <a:gd name="connsiteY346" fmla="*/ 2068 h 517525"/>
              <a:gd name="connsiteX347" fmla="*/ 242750 w 561975"/>
              <a:gd name="connsiteY347" fmla="*/ 478 h 51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561975" h="517525">
                <a:moveTo>
                  <a:pt x="171372" y="214312"/>
                </a:moveTo>
                <a:lnTo>
                  <a:pt x="176997" y="214789"/>
                </a:lnTo>
                <a:lnTo>
                  <a:pt x="182467" y="216060"/>
                </a:lnTo>
                <a:lnTo>
                  <a:pt x="187311" y="218285"/>
                </a:lnTo>
                <a:lnTo>
                  <a:pt x="191999" y="220986"/>
                </a:lnTo>
                <a:lnTo>
                  <a:pt x="196062" y="224641"/>
                </a:lnTo>
                <a:lnTo>
                  <a:pt x="199656" y="228773"/>
                </a:lnTo>
                <a:lnTo>
                  <a:pt x="202468" y="233381"/>
                </a:lnTo>
                <a:lnTo>
                  <a:pt x="204500" y="238307"/>
                </a:lnTo>
                <a:lnTo>
                  <a:pt x="205906" y="243869"/>
                </a:lnTo>
                <a:lnTo>
                  <a:pt x="206375" y="249590"/>
                </a:lnTo>
                <a:lnTo>
                  <a:pt x="206375" y="337784"/>
                </a:lnTo>
                <a:lnTo>
                  <a:pt x="205906" y="343505"/>
                </a:lnTo>
                <a:lnTo>
                  <a:pt x="204500" y="348908"/>
                </a:lnTo>
                <a:lnTo>
                  <a:pt x="202468" y="353993"/>
                </a:lnTo>
                <a:lnTo>
                  <a:pt x="199656" y="358602"/>
                </a:lnTo>
                <a:lnTo>
                  <a:pt x="196062" y="362733"/>
                </a:lnTo>
                <a:lnTo>
                  <a:pt x="191999" y="366229"/>
                </a:lnTo>
                <a:lnTo>
                  <a:pt x="187311" y="369090"/>
                </a:lnTo>
                <a:lnTo>
                  <a:pt x="182467" y="371314"/>
                </a:lnTo>
                <a:lnTo>
                  <a:pt x="176997" y="372427"/>
                </a:lnTo>
                <a:lnTo>
                  <a:pt x="171372" y="373062"/>
                </a:lnTo>
                <a:lnTo>
                  <a:pt x="165746" y="372427"/>
                </a:lnTo>
                <a:lnTo>
                  <a:pt x="160433" y="371314"/>
                </a:lnTo>
                <a:lnTo>
                  <a:pt x="155277" y="369090"/>
                </a:lnTo>
                <a:lnTo>
                  <a:pt x="150745" y="366229"/>
                </a:lnTo>
                <a:lnTo>
                  <a:pt x="146682" y="362733"/>
                </a:lnTo>
                <a:lnTo>
                  <a:pt x="143244" y="358602"/>
                </a:lnTo>
                <a:lnTo>
                  <a:pt x="140432" y="353993"/>
                </a:lnTo>
                <a:lnTo>
                  <a:pt x="138400" y="348908"/>
                </a:lnTo>
                <a:lnTo>
                  <a:pt x="136994" y="343505"/>
                </a:lnTo>
                <a:lnTo>
                  <a:pt x="136525" y="337784"/>
                </a:lnTo>
                <a:lnTo>
                  <a:pt x="136525" y="249590"/>
                </a:lnTo>
                <a:lnTo>
                  <a:pt x="136994" y="243869"/>
                </a:lnTo>
                <a:lnTo>
                  <a:pt x="138400" y="238307"/>
                </a:lnTo>
                <a:lnTo>
                  <a:pt x="140432" y="233381"/>
                </a:lnTo>
                <a:lnTo>
                  <a:pt x="143244" y="228773"/>
                </a:lnTo>
                <a:lnTo>
                  <a:pt x="146682" y="224641"/>
                </a:lnTo>
                <a:lnTo>
                  <a:pt x="150745" y="220986"/>
                </a:lnTo>
                <a:lnTo>
                  <a:pt x="155277" y="218285"/>
                </a:lnTo>
                <a:lnTo>
                  <a:pt x="160433" y="216060"/>
                </a:lnTo>
                <a:lnTo>
                  <a:pt x="165746" y="214789"/>
                </a:lnTo>
                <a:close/>
                <a:moveTo>
                  <a:pt x="259397" y="179387"/>
                </a:moveTo>
                <a:lnTo>
                  <a:pt x="265323" y="179704"/>
                </a:lnTo>
                <a:lnTo>
                  <a:pt x="270769" y="181132"/>
                </a:lnTo>
                <a:lnTo>
                  <a:pt x="275895" y="183353"/>
                </a:lnTo>
                <a:lnTo>
                  <a:pt x="280540" y="186049"/>
                </a:lnTo>
                <a:lnTo>
                  <a:pt x="284704" y="189698"/>
                </a:lnTo>
                <a:lnTo>
                  <a:pt x="288228" y="193822"/>
                </a:lnTo>
                <a:lnTo>
                  <a:pt x="291272" y="198422"/>
                </a:lnTo>
                <a:lnTo>
                  <a:pt x="293514" y="203497"/>
                </a:lnTo>
                <a:lnTo>
                  <a:pt x="294635" y="208891"/>
                </a:lnTo>
                <a:lnTo>
                  <a:pt x="295276" y="214601"/>
                </a:lnTo>
                <a:lnTo>
                  <a:pt x="295276" y="337849"/>
                </a:lnTo>
                <a:lnTo>
                  <a:pt x="294635" y="343559"/>
                </a:lnTo>
                <a:lnTo>
                  <a:pt x="293514" y="348952"/>
                </a:lnTo>
                <a:lnTo>
                  <a:pt x="291272" y="354028"/>
                </a:lnTo>
                <a:lnTo>
                  <a:pt x="288228" y="358628"/>
                </a:lnTo>
                <a:lnTo>
                  <a:pt x="284704" y="362752"/>
                </a:lnTo>
                <a:lnTo>
                  <a:pt x="280540" y="366242"/>
                </a:lnTo>
                <a:lnTo>
                  <a:pt x="275895" y="369097"/>
                </a:lnTo>
                <a:lnTo>
                  <a:pt x="270769" y="371317"/>
                </a:lnTo>
                <a:lnTo>
                  <a:pt x="265323" y="372428"/>
                </a:lnTo>
                <a:lnTo>
                  <a:pt x="259397" y="373062"/>
                </a:lnTo>
                <a:lnTo>
                  <a:pt x="253631" y="372428"/>
                </a:lnTo>
                <a:lnTo>
                  <a:pt x="248185" y="371317"/>
                </a:lnTo>
                <a:lnTo>
                  <a:pt x="243059" y="369097"/>
                </a:lnTo>
                <a:lnTo>
                  <a:pt x="238414" y="366242"/>
                </a:lnTo>
                <a:lnTo>
                  <a:pt x="234249" y="362752"/>
                </a:lnTo>
                <a:lnTo>
                  <a:pt x="230565" y="358628"/>
                </a:lnTo>
                <a:lnTo>
                  <a:pt x="227842" y="354028"/>
                </a:lnTo>
                <a:lnTo>
                  <a:pt x="225440" y="348952"/>
                </a:lnTo>
                <a:lnTo>
                  <a:pt x="224158" y="343559"/>
                </a:lnTo>
                <a:lnTo>
                  <a:pt x="223838" y="337849"/>
                </a:lnTo>
                <a:lnTo>
                  <a:pt x="223838" y="214601"/>
                </a:lnTo>
                <a:lnTo>
                  <a:pt x="224158" y="208891"/>
                </a:lnTo>
                <a:lnTo>
                  <a:pt x="225440" y="203497"/>
                </a:lnTo>
                <a:lnTo>
                  <a:pt x="227842" y="198422"/>
                </a:lnTo>
                <a:lnTo>
                  <a:pt x="230565" y="193822"/>
                </a:lnTo>
                <a:lnTo>
                  <a:pt x="234249" y="189698"/>
                </a:lnTo>
                <a:lnTo>
                  <a:pt x="238414" y="186049"/>
                </a:lnTo>
                <a:lnTo>
                  <a:pt x="243059" y="183353"/>
                </a:lnTo>
                <a:lnTo>
                  <a:pt x="248185" y="181132"/>
                </a:lnTo>
                <a:lnTo>
                  <a:pt x="253631" y="179704"/>
                </a:lnTo>
                <a:close/>
                <a:moveTo>
                  <a:pt x="348537" y="144462"/>
                </a:moveTo>
                <a:lnTo>
                  <a:pt x="354290" y="144779"/>
                </a:lnTo>
                <a:lnTo>
                  <a:pt x="359724" y="146205"/>
                </a:lnTo>
                <a:lnTo>
                  <a:pt x="364838" y="148423"/>
                </a:lnTo>
                <a:lnTo>
                  <a:pt x="369473" y="151274"/>
                </a:lnTo>
                <a:lnTo>
                  <a:pt x="373628" y="154760"/>
                </a:lnTo>
                <a:lnTo>
                  <a:pt x="377304" y="158878"/>
                </a:lnTo>
                <a:lnTo>
                  <a:pt x="380181" y="163473"/>
                </a:lnTo>
                <a:lnTo>
                  <a:pt x="382258" y="168542"/>
                </a:lnTo>
                <a:lnTo>
                  <a:pt x="383697" y="173928"/>
                </a:lnTo>
                <a:lnTo>
                  <a:pt x="384176" y="179631"/>
                </a:lnTo>
                <a:lnTo>
                  <a:pt x="384176" y="337893"/>
                </a:lnTo>
                <a:lnTo>
                  <a:pt x="383697" y="343596"/>
                </a:lnTo>
                <a:lnTo>
                  <a:pt x="382258" y="348982"/>
                </a:lnTo>
                <a:lnTo>
                  <a:pt x="380181" y="354052"/>
                </a:lnTo>
                <a:lnTo>
                  <a:pt x="377304" y="358646"/>
                </a:lnTo>
                <a:lnTo>
                  <a:pt x="373628" y="362765"/>
                </a:lnTo>
                <a:lnTo>
                  <a:pt x="369473" y="366250"/>
                </a:lnTo>
                <a:lnTo>
                  <a:pt x="364838" y="369102"/>
                </a:lnTo>
                <a:lnTo>
                  <a:pt x="359724" y="371320"/>
                </a:lnTo>
                <a:lnTo>
                  <a:pt x="354290" y="372429"/>
                </a:lnTo>
                <a:lnTo>
                  <a:pt x="348537" y="373062"/>
                </a:lnTo>
                <a:lnTo>
                  <a:pt x="342624" y="372429"/>
                </a:lnTo>
                <a:lnTo>
                  <a:pt x="337190" y="371320"/>
                </a:lnTo>
                <a:lnTo>
                  <a:pt x="332076" y="369102"/>
                </a:lnTo>
                <a:lnTo>
                  <a:pt x="327281" y="366250"/>
                </a:lnTo>
                <a:lnTo>
                  <a:pt x="323126" y="362765"/>
                </a:lnTo>
                <a:lnTo>
                  <a:pt x="319770" y="358646"/>
                </a:lnTo>
                <a:lnTo>
                  <a:pt x="316733" y="354052"/>
                </a:lnTo>
                <a:lnTo>
                  <a:pt x="314496" y="348982"/>
                </a:lnTo>
                <a:lnTo>
                  <a:pt x="313377" y="343596"/>
                </a:lnTo>
                <a:lnTo>
                  <a:pt x="312738" y="337893"/>
                </a:lnTo>
                <a:lnTo>
                  <a:pt x="312738" y="179631"/>
                </a:lnTo>
                <a:lnTo>
                  <a:pt x="313377" y="173928"/>
                </a:lnTo>
                <a:lnTo>
                  <a:pt x="314496" y="168542"/>
                </a:lnTo>
                <a:lnTo>
                  <a:pt x="316733" y="163473"/>
                </a:lnTo>
                <a:lnTo>
                  <a:pt x="319770" y="158878"/>
                </a:lnTo>
                <a:lnTo>
                  <a:pt x="323126" y="154760"/>
                </a:lnTo>
                <a:lnTo>
                  <a:pt x="327281" y="151274"/>
                </a:lnTo>
                <a:lnTo>
                  <a:pt x="332076" y="148423"/>
                </a:lnTo>
                <a:lnTo>
                  <a:pt x="337190" y="146205"/>
                </a:lnTo>
                <a:lnTo>
                  <a:pt x="342624" y="144779"/>
                </a:lnTo>
                <a:close/>
                <a:moveTo>
                  <a:pt x="259727" y="0"/>
                </a:moveTo>
                <a:lnTo>
                  <a:pt x="276228" y="478"/>
                </a:lnTo>
                <a:lnTo>
                  <a:pt x="292411" y="1750"/>
                </a:lnTo>
                <a:lnTo>
                  <a:pt x="308277" y="4455"/>
                </a:lnTo>
                <a:lnTo>
                  <a:pt x="323984" y="7796"/>
                </a:lnTo>
                <a:lnTo>
                  <a:pt x="339057" y="12091"/>
                </a:lnTo>
                <a:lnTo>
                  <a:pt x="353813" y="17500"/>
                </a:lnTo>
                <a:lnTo>
                  <a:pt x="368092" y="23387"/>
                </a:lnTo>
                <a:lnTo>
                  <a:pt x="382054" y="30546"/>
                </a:lnTo>
                <a:lnTo>
                  <a:pt x="395540" y="38182"/>
                </a:lnTo>
                <a:lnTo>
                  <a:pt x="408392" y="46614"/>
                </a:lnTo>
                <a:lnTo>
                  <a:pt x="420767" y="55841"/>
                </a:lnTo>
                <a:lnTo>
                  <a:pt x="432508" y="65705"/>
                </a:lnTo>
                <a:lnTo>
                  <a:pt x="443773" y="76205"/>
                </a:lnTo>
                <a:lnTo>
                  <a:pt x="454403" y="87342"/>
                </a:lnTo>
                <a:lnTo>
                  <a:pt x="464240" y="99273"/>
                </a:lnTo>
                <a:lnTo>
                  <a:pt x="473284" y="111523"/>
                </a:lnTo>
                <a:lnTo>
                  <a:pt x="481693" y="124410"/>
                </a:lnTo>
                <a:lnTo>
                  <a:pt x="489467" y="137933"/>
                </a:lnTo>
                <a:lnTo>
                  <a:pt x="496448" y="151933"/>
                </a:lnTo>
                <a:lnTo>
                  <a:pt x="502477" y="166092"/>
                </a:lnTo>
                <a:lnTo>
                  <a:pt x="507555" y="181046"/>
                </a:lnTo>
                <a:lnTo>
                  <a:pt x="511838" y="196160"/>
                </a:lnTo>
                <a:lnTo>
                  <a:pt x="515170" y="211751"/>
                </a:lnTo>
                <a:lnTo>
                  <a:pt x="550234" y="211751"/>
                </a:lnTo>
                <a:lnTo>
                  <a:pt x="552931" y="211910"/>
                </a:lnTo>
                <a:lnTo>
                  <a:pt x="555470" y="213024"/>
                </a:lnTo>
                <a:lnTo>
                  <a:pt x="557691" y="214297"/>
                </a:lnTo>
                <a:lnTo>
                  <a:pt x="559436" y="216206"/>
                </a:lnTo>
                <a:lnTo>
                  <a:pt x="561023" y="218433"/>
                </a:lnTo>
                <a:lnTo>
                  <a:pt x="561816" y="220978"/>
                </a:lnTo>
                <a:lnTo>
                  <a:pt x="561975" y="223524"/>
                </a:lnTo>
                <a:lnTo>
                  <a:pt x="561658" y="226229"/>
                </a:lnTo>
                <a:lnTo>
                  <a:pt x="560706" y="228774"/>
                </a:lnTo>
                <a:lnTo>
                  <a:pt x="559278" y="231001"/>
                </a:lnTo>
                <a:lnTo>
                  <a:pt x="500256" y="301638"/>
                </a:lnTo>
                <a:lnTo>
                  <a:pt x="498352" y="303388"/>
                </a:lnTo>
                <a:lnTo>
                  <a:pt x="496290" y="304661"/>
                </a:lnTo>
                <a:lnTo>
                  <a:pt x="493751" y="305615"/>
                </a:lnTo>
                <a:lnTo>
                  <a:pt x="491212" y="305774"/>
                </a:lnTo>
                <a:lnTo>
                  <a:pt x="488674" y="305615"/>
                </a:lnTo>
                <a:lnTo>
                  <a:pt x="486135" y="304661"/>
                </a:lnTo>
                <a:lnTo>
                  <a:pt x="484073" y="303388"/>
                </a:lnTo>
                <a:lnTo>
                  <a:pt x="482169" y="301638"/>
                </a:lnTo>
                <a:lnTo>
                  <a:pt x="423147" y="231001"/>
                </a:lnTo>
                <a:lnTo>
                  <a:pt x="421402" y="227979"/>
                </a:lnTo>
                <a:lnTo>
                  <a:pt x="420450" y="224956"/>
                </a:lnTo>
                <a:lnTo>
                  <a:pt x="420450" y="221774"/>
                </a:lnTo>
                <a:lnTo>
                  <a:pt x="421561" y="218433"/>
                </a:lnTo>
                <a:lnTo>
                  <a:pt x="422830" y="216206"/>
                </a:lnTo>
                <a:lnTo>
                  <a:pt x="424734" y="214297"/>
                </a:lnTo>
                <a:lnTo>
                  <a:pt x="426796" y="213024"/>
                </a:lnTo>
                <a:lnTo>
                  <a:pt x="429494" y="211910"/>
                </a:lnTo>
                <a:lnTo>
                  <a:pt x="432191" y="211751"/>
                </a:lnTo>
                <a:lnTo>
                  <a:pt x="466779" y="211751"/>
                </a:lnTo>
                <a:lnTo>
                  <a:pt x="463130" y="197751"/>
                </a:lnTo>
                <a:lnTo>
                  <a:pt x="458528" y="184069"/>
                </a:lnTo>
                <a:lnTo>
                  <a:pt x="452975" y="171183"/>
                </a:lnTo>
                <a:lnTo>
                  <a:pt x="446788" y="158455"/>
                </a:lnTo>
                <a:lnTo>
                  <a:pt x="439648" y="146205"/>
                </a:lnTo>
                <a:lnTo>
                  <a:pt x="431715" y="134592"/>
                </a:lnTo>
                <a:lnTo>
                  <a:pt x="423147" y="123455"/>
                </a:lnTo>
                <a:lnTo>
                  <a:pt x="413786" y="112955"/>
                </a:lnTo>
                <a:lnTo>
                  <a:pt x="403791" y="103251"/>
                </a:lnTo>
                <a:lnTo>
                  <a:pt x="393160" y="93864"/>
                </a:lnTo>
                <a:lnTo>
                  <a:pt x="381895" y="85592"/>
                </a:lnTo>
                <a:lnTo>
                  <a:pt x="369996" y="77796"/>
                </a:lnTo>
                <a:lnTo>
                  <a:pt x="357779" y="70796"/>
                </a:lnTo>
                <a:lnTo>
                  <a:pt x="344928" y="64751"/>
                </a:lnTo>
                <a:lnTo>
                  <a:pt x="331759" y="59501"/>
                </a:lnTo>
                <a:lnTo>
                  <a:pt x="318114" y="55046"/>
                </a:lnTo>
                <a:lnTo>
                  <a:pt x="303993" y="51546"/>
                </a:lnTo>
                <a:lnTo>
                  <a:pt x="289555" y="49000"/>
                </a:lnTo>
                <a:lnTo>
                  <a:pt x="274641" y="47410"/>
                </a:lnTo>
                <a:lnTo>
                  <a:pt x="259727" y="46932"/>
                </a:lnTo>
                <a:lnTo>
                  <a:pt x="244654" y="47410"/>
                </a:lnTo>
                <a:lnTo>
                  <a:pt x="229740" y="49000"/>
                </a:lnTo>
                <a:lnTo>
                  <a:pt x="215143" y="51546"/>
                </a:lnTo>
                <a:lnTo>
                  <a:pt x="201023" y="55205"/>
                </a:lnTo>
                <a:lnTo>
                  <a:pt x="187219" y="59660"/>
                </a:lnTo>
                <a:lnTo>
                  <a:pt x="173892" y="65069"/>
                </a:lnTo>
                <a:lnTo>
                  <a:pt x="160882" y="71273"/>
                </a:lnTo>
                <a:lnTo>
                  <a:pt x="148506" y="78273"/>
                </a:lnTo>
                <a:lnTo>
                  <a:pt x="136607" y="86228"/>
                </a:lnTo>
                <a:lnTo>
                  <a:pt x="125342" y="94819"/>
                </a:lnTo>
                <a:lnTo>
                  <a:pt x="114711" y="104046"/>
                </a:lnTo>
                <a:lnTo>
                  <a:pt x="104716" y="114228"/>
                </a:lnTo>
                <a:lnTo>
                  <a:pt x="95196" y="124728"/>
                </a:lnTo>
                <a:lnTo>
                  <a:pt x="86629" y="136024"/>
                </a:lnTo>
                <a:lnTo>
                  <a:pt x="78854" y="147796"/>
                </a:lnTo>
                <a:lnTo>
                  <a:pt x="71556" y="160205"/>
                </a:lnTo>
                <a:lnTo>
                  <a:pt x="65368" y="172933"/>
                </a:lnTo>
                <a:lnTo>
                  <a:pt x="60132" y="186297"/>
                </a:lnTo>
                <a:lnTo>
                  <a:pt x="55372" y="200137"/>
                </a:lnTo>
                <a:lnTo>
                  <a:pt x="52041" y="214297"/>
                </a:lnTo>
                <a:lnTo>
                  <a:pt x="49343" y="228774"/>
                </a:lnTo>
                <a:lnTo>
                  <a:pt x="47915" y="243729"/>
                </a:lnTo>
                <a:lnTo>
                  <a:pt x="47122" y="258683"/>
                </a:lnTo>
                <a:lnTo>
                  <a:pt x="47915" y="273797"/>
                </a:lnTo>
                <a:lnTo>
                  <a:pt x="49343" y="288592"/>
                </a:lnTo>
                <a:lnTo>
                  <a:pt x="52041" y="303229"/>
                </a:lnTo>
                <a:lnTo>
                  <a:pt x="55372" y="317229"/>
                </a:lnTo>
                <a:lnTo>
                  <a:pt x="60132" y="331070"/>
                </a:lnTo>
                <a:lnTo>
                  <a:pt x="65368" y="344274"/>
                </a:lnTo>
                <a:lnTo>
                  <a:pt x="71556" y="357161"/>
                </a:lnTo>
                <a:lnTo>
                  <a:pt x="78854" y="369570"/>
                </a:lnTo>
                <a:lnTo>
                  <a:pt x="86629" y="381343"/>
                </a:lnTo>
                <a:lnTo>
                  <a:pt x="95196" y="392638"/>
                </a:lnTo>
                <a:lnTo>
                  <a:pt x="104716" y="403297"/>
                </a:lnTo>
                <a:lnTo>
                  <a:pt x="114711" y="413320"/>
                </a:lnTo>
                <a:lnTo>
                  <a:pt x="125342" y="422707"/>
                </a:lnTo>
                <a:lnTo>
                  <a:pt x="136607" y="431298"/>
                </a:lnTo>
                <a:lnTo>
                  <a:pt x="148506" y="439252"/>
                </a:lnTo>
                <a:lnTo>
                  <a:pt x="160882" y="446252"/>
                </a:lnTo>
                <a:lnTo>
                  <a:pt x="173892" y="452457"/>
                </a:lnTo>
                <a:lnTo>
                  <a:pt x="187219" y="457866"/>
                </a:lnTo>
                <a:lnTo>
                  <a:pt x="201023" y="462320"/>
                </a:lnTo>
                <a:lnTo>
                  <a:pt x="215143" y="465980"/>
                </a:lnTo>
                <a:lnTo>
                  <a:pt x="229740" y="468525"/>
                </a:lnTo>
                <a:lnTo>
                  <a:pt x="244654" y="470116"/>
                </a:lnTo>
                <a:lnTo>
                  <a:pt x="259727" y="470593"/>
                </a:lnTo>
                <a:lnTo>
                  <a:pt x="273848" y="470116"/>
                </a:lnTo>
                <a:lnTo>
                  <a:pt x="287810" y="468684"/>
                </a:lnTo>
                <a:lnTo>
                  <a:pt x="301613" y="466457"/>
                </a:lnTo>
                <a:lnTo>
                  <a:pt x="315099" y="463116"/>
                </a:lnTo>
                <a:lnTo>
                  <a:pt x="328427" y="459139"/>
                </a:lnTo>
                <a:lnTo>
                  <a:pt x="341278" y="454207"/>
                </a:lnTo>
                <a:lnTo>
                  <a:pt x="353813" y="448639"/>
                </a:lnTo>
                <a:lnTo>
                  <a:pt x="365871" y="442116"/>
                </a:lnTo>
                <a:lnTo>
                  <a:pt x="377612" y="434957"/>
                </a:lnTo>
                <a:lnTo>
                  <a:pt x="389035" y="426843"/>
                </a:lnTo>
                <a:lnTo>
                  <a:pt x="399665" y="418093"/>
                </a:lnTo>
                <a:lnTo>
                  <a:pt x="409820" y="408866"/>
                </a:lnTo>
                <a:lnTo>
                  <a:pt x="419339" y="398684"/>
                </a:lnTo>
                <a:lnTo>
                  <a:pt x="428224" y="387866"/>
                </a:lnTo>
                <a:lnTo>
                  <a:pt x="436475" y="376570"/>
                </a:lnTo>
                <a:lnTo>
                  <a:pt x="443932" y="364797"/>
                </a:lnTo>
                <a:lnTo>
                  <a:pt x="446312" y="361138"/>
                </a:lnTo>
                <a:lnTo>
                  <a:pt x="449485" y="358275"/>
                </a:lnTo>
                <a:lnTo>
                  <a:pt x="452658" y="356047"/>
                </a:lnTo>
                <a:lnTo>
                  <a:pt x="456307" y="354297"/>
                </a:lnTo>
                <a:lnTo>
                  <a:pt x="460274" y="353184"/>
                </a:lnTo>
                <a:lnTo>
                  <a:pt x="464240" y="352865"/>
                </a:lnTo>
                <a:lnTo>
                  <a:pt x="468365" y="353184"/>
                </a:lnTo>
                <a:lnTo>
                  <a:pt x="472332" y="354297"/>
                </a:lnTo>
                <a:lnTo>
                  <a:pt x="476298" y="356047"/>
                </a:lnTo>
                <a:lnTo>
                  <a:pt x="479630" y="358593"/>
                </a:lnTo>
                <a:lnTo>
                  <a:pt x="482645" y="361456"/>
                </a:lnTo>
                <a:lnTo>
                  <a:pt x="484866" y="364797"/>
                </a:lnTo>
                <a:lnTo>
                  <a:pt x="486611" y="368456"/>
                </a:lnTo>
                <a:lnTo>
                  <a:pt x="487563" y="372275"/>
                </a:lnTo>
                <a:lnTo>
                  <a:pt x="488039" y="376411"/>
                </a:lnTo>
                <a:lnTo>
                  <a:pt x="487563" y="380388"/>
                </a:lnTo>
                <a:lnTo>
                  <a:pt x="486611" y="384366"/>
                </a:lnTo>
                <a:lnTo>
                  <a:pt x="484866" y="388184"/>
                </a:lnTo>
                <a:lnTo>
                  <a:pt x="476774" y="401229"/>
                </a:lnTo>
                <a:lnTo>
                  <a:pt x="468048" y="413638"/>
                </a:lnTo>
                <a:lnTo>
                  <a:pt x="458528" y="425411"/>
                </a:lnTo>
                <a:lnTo>
                  <a:pt x="448374" y="436707"/>
                </a:lnTo>
                <a:lnTo>
                  <a:pt x="437744" y="447207"/>
                </a:lnTo>
                <a:lnTo>
                  <a:pt x="426320" y="457230"/>
                </a:lnTo>
                <a:lnTo>
                  <a:pt x="414580" y="466457"/>
                </a:lnTo>
                <a:lnTo>
                  <a:pt x="402204" y="475048"/>
                </a:lnTo>
                <a:lnTo>
                  <a:pt x="389511" y="482843"/>
                </a:lnTo>
                <a:lnTo>
                  <a:pt x="376501" y="490002"/>
                </a:lnTo>
                <a:lnTo>
                  <a:pt x="362856" y="496366"/>
                </a:lnTo>
                <a:lnTo>
                  <a:pt x="348894" y="501775"/>
                </a:lnTo>
                <a:lnTo>
                  <a:pt x="334615" y="506548"/>
                </a:lnTo>
                <a:lnTo>
                  <a:pt x="320177" y="510525"/>
                </a:lnTo>
                <a:lnTo>
                  <a:pt x="305421" y="513548"/>
                </a:lnTo>
                <a:lnTo>
                  <a:pt x="290348" y="515775"/>
                </a:lnTo>
                <a:lnTo>
                  <a:pt x="275117" y="517207"/>
                </a:lnTo>
                <a:lnTo>
                  <a:pt x="259727" y="517525"/>
                </a:lnTo>
                <a:lnTo>
                  <a:pt x="242750" y="517048"/>
                </a:lnTo>
                <a:lnTo>
                  <a:pt x="225932" y="515457"/>
                </a:lnTo>
                <a:lnTo>
                  <a:pt x="209432" y="512752"/>
                </a:lnTo>
                <a:lnTo>
                  <a:pt x="193407" y="508934"/>
                </a:lnTo>
                <a:lnTo>
                  <a:pt x="177858" y="504321"/>
                </a:lnTo>
                <a:lnTo>
                  <a:pt x="162468" y="498912"/>
                </a:lnTo>
                <a:lnTo>
                  <a:pt x="147713" y="492389"/>
                </a:lnTo>
                <a:lnTo>
                  <a:pt x="133433" y="484752"/>
                </a:lnTo>
                <a:lnTo>
                  <a:pt x="119630" y="476639"/>
                </a:lnTo>
                <a:lnTo>
                  <a:pt x="106620" y="467570"/>
                </a:lnTo>
                <a:lnTo>
                  <a:pt x="93768" y="457707"/>
                </a:lnTo>
                <a:lnTo>
                  <a:pt x="81869" y="447207"/>
                </a:lnTo>
                <a:lnTo>
                  <a:pt x="70604" y="435911"/>
                </a:lnTo>
                <a:lnTo>
                  <a:pt x="60132" y="424138"/>
                </a:lnTo>
                <a:lnTo>
                  <a:pt x="50295" y="411570"/>
                </a:lnTo>
                <a:lnTo>
                  <a:pt x="41093" y="398366"/>
                </a:lnTo>
                <a:lnTo>
                  <a:pt x="32843" y="384684"/>
                </a:lnTo>
                <a:lnTo>
                  <a:pt x="25544" y="370365"/>
                </a:lnTo>
                <a:lnTo>
                  <a:pt x="18881" y="355729"/>
                </a:lnTo>
                <a:lnTo>
                  <a:pt x="13327" y="340456"/>
                </a:lnTo>
                <a:lnTo>
                  <a:pt x="8568" y="324706"/>
                </a:lnTo>
                <a:lnTo>
                  <a:pt x="4760" y="308797"/>
                </a:lnTo>
                <a:lnTo>
                  <a:pt x="2221" y="292411"/>
                </a:lnTo>
                <a:lnTo>
                  <a:pt x="476" y="275706"/>
                </a:lnTo>
                <a:lnTo>
                  <a:pt x="0" y="258683"/>
                </a:lnTo>
                <a:lnTo>
                  <a:pt x="476" y="241819"/>
                </a:lnTo>
                <a:lnTo>
                  <a:pt x="2221" y="224956"/>
                </a:lnTo>
                <a:lnTo>
                  <a:pt x="4760" y="208728"/>
                </a:lnTo>
                <a:lnTo>
                  <a:pt x="8568" y="192501"/>
                </a:lnTo>
                <a:lnTo>
                  <a:pt x="13327" y="176910"/>
                </a:lnTo>
                <a:lnTo>
                  <a:pt x="18881" y="161796"/>
                </a:lnTo>
                <a:lnTo>
                  <a:pt x="25544" y="147160"/>
                </a:lnTo>
                <a:lnTo>
                  <a:pt x="32843" y="132842"/>
                </a:lnTo>
                <a:lnTo>
                  <a:pt x="41093" y="119160"/>
                </a:lnTo>
                <a:lnTo>
                  <a:pt x="50295" y="105955"/>
                </a:lnTo>
                <a:lnTo>
                  <a:pt x="60132" y="93387"/>
                </a:lnTo>
                <a:lnTo>
                  <a:pt x="70604" y="81455"/>
                </a:lnTo>
                <a:lnTo>
                  <a:pt x="81869" y="70319"/>
                </a:lnTo>
                <a:lnTo>
                  <a:pt x="93768" y="59660"/>
                </a:lnTo>
                <a:lnTo>
                  <a:pt x="106620" y="49796"/>
                </a:lnTo>
                <a:lnTo>
                  <a:pt x="119630" y="40728"/>
                </a:lnTo>
                <a:lnTo>
                  <a:pt x="133433" y="32455"/>
                </a:lnTo>
                <a:lnTo>
                  <a:pt x="147713" y="25137"/>
                </a:lnTo>
                <a:lnTo>
                  <a:pt x="162468" y="18614"/>
                </a:lnTo>
                <a:lnTo>
                  <a:pt x="177858" y="13205"/>
                </a:lnTo>
                <a:lnTo>
                  <a:pt x="193407" y="8273"/>
                </a:lnTo>
                <a:lnTo>
                  <a:pt x="209432" y="4773"/>
                </a:lnTo>
                <a:lnTo>
                  <a:pt x="225932" y="2068"/>
                </a:lnTo>
                <a:lnTo>
                  <a:pt x="242750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Office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25</cp:revision>
  <dcterms:created xsi:type="dcterms:W3CDTF">2016-11-20T20:27:57Z</dcterms:created>
  <dcterms:modified xsi:type="dcterms:W3CDTF">2016-12-30T18:57:08Z</dcterms:modified>
</cp:coreProperties>
</file>